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83" r:id="rId2"/>
    <p:sldId id="256" r:id="rId3"/>
    <p:sldId id="257" r:id="rId4"/>
    <p:sldId id="272" r:id="rId5"/>
    <p:sldId id="276" r:id="rId6"/>
    <p:sldId id="278" r:id="rId7"/>
    <p:sldId id="279" r:id="rId8"/>
    <p:sldId id="285" r:id="rId9"/>
    <p:sldId id="280" r:id="rId10"/>
    <p:sldId id="286" r:id="rId11"/>
    <p:sldId id="281" r:id="rId12"/>
    <p:sldId id="258" r:id="rId13"/>
    <p:sldId id="299" r:id="rId14"/>
    <p:sldId id="290" r:id="rId15"/>
    <p:sldId id="291" r:id="rId16"/>
    <p:sldId id="292" r:id="rId17"/>
    <p:sldId id="265" r:id="rId18"/>
    <p:sldId id="295" r:id="rId19"/>
    <p:sldId id="296" r:id="rId20"/>
    <p:sldId id="287" r:id="rId21"/>
    <p:sldId id="294" r:id="rId22"/>
    <p:sldId id="297" r:id="rId23"/>
    <p:sldId id="289" r:id="rId24"/>
    <p:sldId id="298" r:id="rId25"/>
    <p:sldId id="266" r:id="rId26"/>
    <p:sldId id="259" r:id="rId27"/>
  </p:sldIdLst>
  <p:sldSz cx="18288000" cy="10287000"/>
  <p:notesSz cx="6858000" cy="9144000"/>
  <p:embeddedFontLst>
    <p:embeddedFont>
      <p:font typeface="Cambria" panose="02040503050406030204" pitchFamily="18" charset="0"/>
      <p:regular r:id="rId29"/>
      <p:bold r:id="rId30"/>
      <p:italic r:id="rId31"/>
      <p:boldItalic r:id="rId32"/>
    </p:embeddedFont>
    <p:embeddedFont>
      <p:font typeface="Saira ExtraCondensed Bold" panose="020B0604020202020204" charset="0"/>
      <p:regular r:id="rId33"/>
    </p:embeddedFont>
    <p:embeddedFont>
      <p:font typeface="Saira ExtraCondensed Semi-Bold" panose="020B0604020202020204" charset="0"/>
      <p:regular r:id="rId34"/>
    </p:embeddedFont>
    <p:embeddedFont>
      <p:font typeface="Calibri" panose="020F0502020204030204" pitchFamily="34" charset="0"/>
      <p:regular r:id="rId35"/>
      <p:bold r:id="rId36"/>
      <p:italic r:id="rId37"/>
      <p:boldItalic r:id="rId38"/>
    </p:embeddedFont>
    <p:embeddedFont>
      <p:font typeface="Roboto Condensed" panose="020B060402020202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FE441-C5A9-475F-95D5-18FD0B040AE2}" type="datetimeFigureOut">
              <a:rPr lang="en-US" smtClean="0"/>
              <a:t>17/2/2024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3A6-8E63-4A5D-B7C0-57DBF783B9EC}" type="slidenum">
              <a:rPr lang="en-US" smtClean="0"/>
              <a:t>‹#›</a:t>
            </a:fld>
            <a:endParaRPr lang="en-US"/>
          </a:p>
        </p:txBody>
      </p:sp>
    </p:spTree>
    <p:extLst>
      <p:ext uri="{BB962C8B-B14F-4D97-AF65-F5344CB8AC3E}">
        <p14:creationId xmlns:p14="http://schemas.microsoft.com/office/powerpoint/2010/main" val="35039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dirty="0" err="1"/>
              <a:t>đéc</a:t>
            </a:r>
            <a:r>
              <a:rPr lang="en-US" dirty="0"/>
              <a:t>-xen </a:t>
            </a:r>
            <a:r>
              <a:rPr lang="en-US" dirty="0" err="1"/>
              <a:t>là</a:t>
            </a:r>
            <a:r>
              <a:rPr lang="en-US" dirty="0"/>
              <a:t> </a:t>
            </a:r>
            <a:r>
              <a:rPr lang="en-US" dirty="0" err="1"/>
              <a:t>nhà</a:t>
            </a:r>
            <a:r>
              <a:rPr lang="en-US" dirty="0"/>
              <a:t> </a:t>
            </a:r>
            <a:r>
              <a:rPr lang="en-US" dirty="0" err="1"/>
              <a:t>văn</a:t>
            </a:r>
            <a:r>
              <a:rPr lang="en-US" dirty="0"/>
              <a:t> </a:t>
            </a:r>
            <a:r>
              <a:rPr lang="en-US" dirty="0" err="1"/>
              <a:t>đã</a:t>
            </a:r>
            <a:r>
              <a:rPr lang="en-US" dirty="0"/>
              <a:t> </a:t>
            </a:r>
            <a:r>
              <a:rPr lang="en-US" dirty="0" err="1"/>
              <a:t>quen</a:t>
            </a:r>
            <a:r>
              <a:rPr lang="en-US" dirty="0"/>
              <a:t> </a:t>
            </a:r>
            <a:r>
              <a:rPr lang="en-US" dirty="0" err="1"/>
              <a:t>thuộc</a:t>
            </a:r>
            <a:r>
              <a:rPr lang="en-US" dirty="0"/>
              <a:t> </a:t>
            </a:r>
            <a:r>
              <a:rPr lang="en-US" dirty="0" err="1"/>
              <a:t>với</a:t>
            </a:r>
            <a:r>
              <a:rPr lang="en-US" dirty="0"/>
              <a:t> </a:t>
            </a:r>
            <a:r>
              <a:rPr lang="en-US" dirty="0" err="1"/>
              <a:t>chúng</a:t>
            </a:r>
            <a:r>
              <a:rPr lang="en-US" dirty="0"/>
              <a:t> ta qua </a:t>
            </a:r>
            <a:r>
              <a:rPr lang="en-US" dirty="0" err="1"/>
              <a:t>các</a:t>
            </a:r>
            <a:r>
              <a:rPr lang="en-US" dirty="0"/>
              <a:t> </a:t>
            </a:r>
            <a:r>
              <a:rPr lang="en-US" dirty="0" err="1"/>
              <a:t>câu</a:t>
            </a:r>
            <a:r>
              <a:rPr lang="en-US" dirty="0"/>
              <a:t> </a:t>
            </a:r>
            <a:r>
              <a:rPr lang="en-US" dirty="0" err="1"/>
              <a:t>chuyện</a:t>
            </a:r>
            <a:r>
              <a:rPr lang="en-US" dirty="0"/>
              <a:t> </a:t>
            </a:r>
            <a:r>
              <a:rPr lang="en-US" dirty="0" err="1"/>
              <a:t>cổ</a:t>
            </a:r>
            <a:r>
              <a:rPr lang="en-US" dirty="0"/>
              <a:t>, ở </a:t>
            </a:r>
            <a:r>
              <a:rPr lang="en-US" dirty="0" err="1"/>
              <a:t>văn</a:t>
            </a:r>
            <a:r>
              <a:rPr lang="en-US" dirty="0"/>
              <a:t> </a:t>
            </a:r>
            <a:r>
              <a:rPr lang="en-US" dirty="0" err="1"/>
              <a:t>bản</a:t>
            </a:r>
            <a:r>
              <a:rPr lang="en-US" dirty="0"/>
              <a:t> </a:t>
            </a:r>
            <a:r>
              <a:rPr lang="en-US" dirty="0" err="1"/>
              <a:t>đọc</a:t>
            </a:r>
            <a:r>
              <a:rPr lang="en-US" dirty="0"/>
              <a:t> </a:t>
            </a:r>
            <a:r>
              <a:rPr lang="en-US" dirty="0" err="1"/>
              <a:t>ngày</a:t>
            </a:r>
            <a:r>
              <a:rPr lang="en-US" dirty="0"/>
              <a:t> </a:t>
            </a:r>
            <a:r>
              <a:rPr lang="en-US" dirty="0" err="1"/>
              <a:t>hôm</a:t>
            </a:r>
            <a:r>
              <a:rPr lang="en-US" dirty="0"/>
              <a:t> nay, An-</a:t>
            </a:r>
            <a:r>
              <a:rPr lang="en-US" dirty="0" err="1"/>
              <a:t>đéc</a:t>
            </a:r>
            <a:r>
              <a:rPr lang="en-US" dirty="0"/>
              <a:t>-xen </a:t>
            </a:r>
            <a:r>
              <a:rPr lang="en-US" dirty="0" err="1"/>
              <a:t>không</a:t>
            </a:r>
            <a:r>
              <a:rPr lang="en-US" dirty="0"/>
              <a:t> </a:t>
            </a:r>
            <a:r>
              <a:rPr lang="en-US" dirty="0" err="1"/>
              <a:t>xuất</a:t>
            </a:r>
            <a:r>
              <a:rPr lang="en-US" dirty="0"/>
              <a:t> </a:t>
            </a:r>
            <a:r>
              <a:rPr lang="en-US" dirty="0" err="1"/>
              <a:t>hiện</a:t>
            </a:r>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nhà</a:t>
            </a:r>
            <a:r>
              <a:rPr lang="en-US" dirty="0"/>
              <a:t> </a:t>
            </a:r>
            <a:r>
              <a:rPr lang="en-US" dirty="0" err="1"/>
              <a:t>văn</a:t>
            </a:r>
            <a:r>
              <a:rPr lang="en-US" dirty="0"/>
              <a:t> </a:t>
            </a:r>
            <a:r>
              <a:rPr lang="en-US" dirty="0" err="1"/>
              <a:t>mà</a:t>
            </a:r>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một</a:t>
            </a:r>
            <a:r>
              <a:rPr lang="en-US" dirty="0"/>
              <a:t> </a:t>
            </a:r>
            <a:r>
              <a:rPr lang="en-US" dirty="0" err="1"/>
              <a:t>nhân</a:t>
            </a:r>
            <a:r>
              <a:rPr lang="en-US" dirty="0"/>
              <a:t> </a:t>
            </a:r>
            <a:r>
              <a:rPr lang="en-US" dirty="0" err="1"/>
              <a:t>vật</a:t>
            </a:r>
            <a:r>
              <a:rPr lang="en-US" dirty="0"/>
              <a:t>. </a:t>
            </a:r>
            <a:r>
              <a:rPr lang="en-US" dirty="0" err="1"/>
              <a:t>Chúng</a:t>
            </a:r>
            <a:r>
              <a:rPr lang="en-US" dirty="0"/>
              <a:t> ta </a:t>
            </a:r>
            <a:r>
              <a:rPr lang="en-US" dirty="0" err="1"/>
              <a:t>sẽ</a:t>
            </a:r>
            <a:r>
              <a:rPr lang="en-US" dirty="0"/>
              <a:t> </a:t>
            </a:r>
            <a:r>
              <a:rPr lang="en-US" dirty="0" err="1"/>
              <a:t>cùng</a:t>
            </a:r>
            <a:r>
              <a:rPr lang="en-US" dirty="0"/>
              <a:t> </a:t>
            </a:r>
            <a:r>
              <a:rPr lang="en-US" dirty="0" err="1"/>
              <a:t>tìm</a:t>
            </a:r>
            <a:r>
              <a:rPr lang="en-US" dirty="0"/>
              <a:t> </a:t>
            </a:r>
            <a:r>
              <a:rPr lang="en-US" dirty="0" err="1"/>
              <a:t>hiểu</a:t>
            </a:r>
            <a:r>
              <a:rPr lang="en-US" dirty="0"/>
              <a:t> </a:t>
            </a:r>
            <a:r>
              <a:rPr lang="en-US" dirty="0" err="1"/>
              <a:t>văn</a:t>
            </a:r>
            <a:r>
              <a:rPr lang="en-US" dirty="0"/>
              <a:t> </a:t>
            </a:r>
            <a:r>
              <a:rPr lang="en-US" dirty="0" err="1"/>
              <a:t>bản</a:t>
            </a:r>
            <a:r>
              <a:rPr lang="en-US" dirty="0"/>
              <a:t> “Xe </a:t>
            </a:r>
            <a:r>
              <a:rPr lang="en-US" dirty="0" err="1"/>
              <a:t>đêm</a:t>
            </a:r>
            <a:r>
              <a:rPr lang="en-US" dirty="0"/>
              <a:t>” </a:t>
            </a:r>
            <a:r>
              <a:rPr lang="en-US" dirty="0" err="1"/>
              <a:t>để</a:t>
            </a:r>
            <a:r>
              <a:rPr lang="en-US" dirty="0"/>
              <a:t> </a:t>
            </a:r>
            <a:r>
              <a:rPr lang="en-US" dirty="0" err="1"/>
              <a:t>cảm</a:t>
            </a:r>
            <a:r>
              <a:rPr lang="en-US" dirty="0"/>
              <a:t> </a:t>
            </a:r>
            <a:r>
              <a:rPr lang="en-US" dirty="0" err="1"/>
              <a:t>nhận</a:t>
            </a:r>
            <a:r>
              <a:rPr lang="en-US" dirty="0"/>
              <a:t> </a:t>
            </a:r>
            <a:r>
              <a:rPr lang="en-US" dirty="0" err="1"/>
              <a:t>về</a:t>
            </a:r>
            <a:r>
              <a:rPr lang="en-US" dirty="0"/>
              <a:t> </a:t>
            </a:r>
            <a:r>
              <a:rPr lang="en-US" dirty="0" err="1"/>
              <a:t>nhân</a:t>
            </a:r>
            <a:r>
              <a:rPr lang="en-US" dirty="0"/>
              <a:t> </a:t>
            </a:r>
            <a:r>
              <a:rPr lang="en-US" dirty="0" err="1"/>
              <a:t>vật</a:t>
            </a:r>
            <a:r>
              <a:rPr lang="en-US" dirty="0"/>
              <a:t> An-</a:t>
            </a:r>
            <a:r>
              <a:rPr lang="en-US" dirty="0" err="1"/>
              <a:t>đéc</a:t>
            </a:r>
            <a:r>
              <a:rPr lang="en-US" dirty="0"/>
              <a:t>-xen ở </a:t>
            </a:r>
            <a:r>
              <a:rPr lang="en-US" dirty="0" err="1"/>
              <a:t>các</a:t>
            </a:r>
            <a:r>
              <a:rPr lang="en-US" dirty="0"/>
              <a:t> </a:t>
            </a:r>
            <a:r>
              <a:rPr lang="en-US" dirty="0" err="1"/>
              <a:t>phương</a:t>
            </a:r>
            <a:r>
              <a:rPr lang="en-US" dirty="0"/>
              <a:t> </a:t>
            </a:r>
            <a:r>
              <a:rPr lang="en-US" dirty="0" err="1"/>
              <a:t>diện</a:t>
            </a:r>
            <a:r>
              <a:rPr lang="en-US" dirty="0"/>
              <a:t> </a:t>
            </a:r>
            <a:r>
              <a:rPr lang="en-US" dirty="0" err="1"/>
              <a:t>chân</a:t>
            </a:r>
            <a:r>
              <a:rPr lang="en-US" dirty="0"/>
              <a:t> dung, </a:t>
            </a:r>
            <a:r>
              <a:rPr lang="en-US" dirty="0" err="1"/>
              <a:t>tính</a:t>
            </a:r>
            <a:r>
              <a:rPr lang="en-US" dirty="0"/>
              <a:t> </a:t>
            </a:r>
            <a:r>
              <a:rPr lang="en-US" dirty="0" err="1"/>
              <a:t>cách</a:t>
            </a:r>
            <a:r>
              <a:rPr lang="en-US" dirty="0"/>
              <a:t>, </a:t>
            </a:r>
            <a:r>
              <a:rPr lang="en-US" dirty="0" err="1"/>
              <a:t>tấm</a:t>
            </a:r>
            <a:r>
              <a:rPr lang="en-US" dirty="0"/>
              <a:t> </a:t>
            </a:r>
            <a:r>
              <a:rPr lang="en-US" dirty="0" err="1"/>
              <a:t>lòng</a:t>
            </a:r>
            <a:r>
              <a:rPr lang="en-US" dirty="0"/>
              <a:t> </a:t>
            </a:r>
            <a:r>
              <a:rPr lang="en-US" dirty="0" err="1"/>
              <a:t>nhân</a:t>
            </a:r>
            <a:r>
              <a:rPr lang="en-US" dirty="0"/>
              <a:t> </a:t>
            </a:r>
            <a:r>
              <a:rPr lang="en-US" dirty="0" err="1"/>
              <a:t>hậu</a:t>
            </a:r>
            <a:r>
              <a:rPr lang="en-US" dirty="0"/>
              <a:t> </a:t>
            </a:r>
            <a:r>
              <a:rPr lang="en-US" dirty="0" err="1"/>
              <a:t>và</a:t>
            </a:r>
            <a:r>
              <a:rPr lang="en-US" dirty="0"/>
              <a:t> </a:t>
            </a:r>
            <a:r>
              <a:rPr lang="en-US" dirty="0" err="1"/>
              <a:t>trí</a:t>
            </a:r>
            <a:r>
              <a:rPr lang="en-US" dirty="0"/>
              <a:t> </a:t>
            </a:r>
            <a:r>
              <a:rPr lang="en-US" dirty="0" err="1"/>
              <a:t>tưởng</a:t>
            </a:r>
            <a:r>
              <a:rPr lang="en-US" dirty="0"/>
              <a:t> </a:t>
            </a:r>
            <a:r>
              <a:rPr lang="en-US" dirty="0" err="1"/>
              <a:t>tượng</a:t>
            </a:r>
            <a:r>
              <a:rPr lang="en-US" dirty="0"/>
              <a:t> bay </a:t>
            </a:r>
            <a:r>
              <a:rPr lang="en-US" dirty="0" err="1"/>
              <a:t>bổng</a:t>
            </a:r>
            <a:r>
              <a:rPr lang="en-US" dirty="0"/>
              <a:t> – </a:t>
            </a:r>
            <a:r>
              <a:rPr lang="en-US" dirty="0" err="1"/>
              <a:t>điều</a:t>
            </a:r>
            <a:r>
              <a:rPr lang="en-US" dirty="0"/>
              <a:t> </a:t>
            </a:r>
            <a:r>
              <a:rPr lang="en-US" dirty="0" err="1"/>
              <a:t>khiến</a:t>
            </a:r>
            <a:r>
              <a:rPr lang="en-US" dirty="0"/>
              <a:t> </a:t>
            </a:r>
            <a:r>
              <a:rPr lang="en-US" dirty="0" err="1"/>
              <a:t>truyện</a:t>
            </a:r>
            <a:r>
              <a:rPr lang="en-US" dirty="0"/>
              <a:t> </a:t>
            </a:r>
            <a:r>
              <a:rPr lang="en-US" dirty="0" err="1"/>
              <a:t>cổ</a:t>
            </a:r>
            <a:r>
              <a:rPr lang="en-US" dirty="0"/>
              <a:t> </a:t>
            </a:r>
            <a:r>
              <a:rPr lang="en-US" dirty="0" err="1"/>
              <a:t>tích</a:t>
            </a:r>
            <a:r>
              <a:rPr lang="en-US" dirty="0"/>
              <a:t> </a:t>
            </a:r>
            <a:r>
              <a:rPr lang="en-US" dirty="0" err="1"/>
              <a:t>của</a:t>
            </a:r>
            <a:r>
              <a:rPr lang="en-US" dirty="0"/>
              <a:t> </a:t>
            </a:r>
            <a:r>
              <a:rPr lang="en-US" dirty="0" err="1"/>
              <a:t>ông</a:t>
            </a:r>
            <a:r>
              <a:rPr lang="en-US" dirty="0"/>
              <a:t> </a:t>
            </a:r>
            <a:r>
              <a:rPr lang="en-US" dirty="0" err="1"/>
              <a:t>chinh</a:t>
            </a:r>
            <a:r>
              <a:rPr lang="en-US" dirty="0"/>
              <a:t> </a:t>
            </a:r>
            <a:r>
              <a:rPr lang="en-US" dirty="0" err="1"/>
              <a:t>phục</a:t>
            </a:r>
            <a:r>
              <a:rPr lang="en-US" dirty="0"/>
              <a:t> </a:t>
            </a:r>
            <a:r>
              <a:rPr lang="en-US" dirty="0" err="1"/>
              <a:t>hàng</a:t>
            </a:r>
            <a:r>
              <a:rPr lang="en-US" dirty="0"/>
              <a:t> </a:t>
            </a:r>
            <a:r>
              <a:rPr lang="en-US" dirty="0" err="1"/>
              <a:t>triệu</a:t>
            </a:r>
            <a:r>
              <a:rPr lang="en-US" dirty="0"/>
              <a:t> </a:t>
            </a:r>
            <a:r>
              <a:rPr lang="en-US" dirty="0" err="1"/>
              <a:t>độc</a:t>
            </a:r>
            <a:r>
              <a:rPr lang="en-US" dirty="0"/>
              <a:t> </a:t>
            </a:r>
            <a:r>
              <a:rPr lang="en-US" dirty="0" err="1"/>
              <a:t>giả</a:t>
            </a:r>
            <a:r>
              <a:rPr lang="en-US" dirty="0"/>
              <a:t> </a:t>
            </a:r>
            <a:r>
              <a:rPr lang="en-US" dirty="0" err="1"/>
              <a:t>trên</a:t>
            </a:r>
            <a:r>
              <a:rPr lang="en-US" dirty="0"/>
              <a:t> </a:t>
            </a:r>
            <a:r>
              <a:rPr lang="en-US" dirty="0" err="1"/>
              <a:t>thế</a:t>
            </a:r>
            <a:r>
              <a:rPr lang="en-US" dirty="0"/>
              <a:t> </a:t>
            </a:r>
            <a:r>
              <a:rPr lang="en-US" dirty="0" err="1"/>
              <a:t>gi</a:t>
            </a:r>
            <a:endParaRPr lang="en-US" dirty="0"/>
          </a:p>
        </p:txBody>
      </p:sp>
      <p:sp>
        <p:nvSpPr>
          <p:cNvPr id="4" name="Slide Number Placeholder 3"/>
          <p:cNvSpPr>
            <a:spLocks noGrp="1"/>
          </p:cNvSpPr>
          <p:nvPr>
            <p:ph type="sldNum" sz="quarter" idx="5"/>
          </p:nvPr>
        </p:nvSpPr>
        <p:spPr/>
        <p:txBody>
          <a:bodyPr/>
          <a:lstStyle/>
          <a:p>
            <a:fld id="{D82F93A6-8E63-4A5D-B7C0-57DBF783B9EC}" type="slidenum">
              <a:rPr lang="en-US" smtClean="0"/>
              <a:t>1</a:t>
            </a:fld>
            <a:endParaRPr lang="en-US"/>
          </a:p>
        </p:txBody>
      </p:sp>
    </p:spTree>
    <p:extLst>
      <p:ext uri="{BB962C8B-B14F-4D97-AF65-F5344CB8AC3E}">
        <p14:creationId xmlns:p14="http://schemas.microsoft.com/office/powerpoint/2010/main" val="2125238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latin typeface="Times New Roman" panose="02020603050405020304" pitchFamily="18" charset="0"/>
                <a:cs typeface="Times New Roman" panose="02020603050405020304" pitchFamily="18" charset="0"/>
              </a:rPr>
              <a:t>Xe đêm </a:t>
            </a:r>
            <a:r>
              <a:rPr lang="vi-VN" sz="1200" dirty="0">
                <a:latin typeface="Times New Roman" panose="02020603050405020304" pitchFamily="18" charset="0"/>
                <a:cs typeface="Times New Roman" panose="02020603050405020304" pitchFamily="18" charset="0"/>
              </a:rPr>
              <a:t>là một trong những truyện ngắn tiêu biểu của Pau-xtốp-xki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10</a:t>
            </a:fld>
            <a:endParaRPr lang="en-US"/>
          </a:p>
        </p:txBody>
      </p:sp>
    </p:spTree>
    <p:extLst>
      <p:ext uri="{BB962C8B-B14F-4D97-AF65-F5344CB8AC3E}">
        <p14:creationId xmlns:p14="http://schemas.microsoft.com/office/powerpoint/2010/main" val="126836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11</a:t>
            </a:fld>
            <a:endParaRPr lang="en-US"/>
          </a:p>
        </p:txBody>
      </p:sp>
    </p:spTree>
    <p:extLst>
      <p:ext uri="{BB962C8B-B14F-4D97-AF65-F5344CB8AC3E}">
        <p14:creationId xmlns:p14="http://schemas.microsoft.com/office/powerpoint/2010/main" val="580355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Chân</a:t>
            </a:r>
            <a:r>
              <a:rPr lang="en-US" dirty="0"/>
              <a:t> dung </a:t>
            </a:r>
            <a:r>
              <a:rPr lang="en-US" dirty="0" err="1"/>
              <a:t>nhân</a:t>
            </a:r>
            <a:r>
              <a:rPr lang="en-US" dirty="0"/>
              <a:t> </a:t>
            </a:r>
            <a:r>
              <a:rPr lang="en-US" dirty="0" err="1"/>
              <a:t>vật</a:t>
            </a:r>
            <a:r>
              <a:rPr lang="en-US" dirty="0"/>
              <a:t> An-</a:t>
            </a:r>
            <a:r>
              <a:rPr lang="en-US" dirty="0" err="1"/>
              <a:t>đéc</a:t>
            </a:r>
            <a:r>
              <a:rPr lang="en-US" dirty="0"/>
              <a:t>-xen </a:t>
            </a:r>
            <a:r>
              <a:rPr lang="en-US" dirty="0" err="1"/>
              <a:t>hiện</a:t>
            </a:r>
            <a:r>
              <a:rPr lang="en-US" dirty="0"/>
              <a:t> </a:t>
            </a:r>
            <a:r>
              <a:rPr lang="en-US" dirty="0" err="1"/>
              <a:t>lên</a:t>
            </a:r>
            <a:r>
              <a:rPr lang="en-US" dirty="0"/>
              <a:t> qua </a:t>
            </a:r>
            <a:r>
              <a:rPr lang="en-US" dirty="0" err="1"/>
              <a:t>những</a:t>
            </a:r>
            <a:r>
              <a:rPr lang="en-US" dirty="0"/>
              <a:t> chi </a:t>
            </a:r>
            <a:r>
              <a:rPr lang="en-US" dirty="0" err="1"/>
              <a:t>tiết</a:t>
            </a:r>
            <a:r>
              <a:rPr lang="en-US" dirty="0"/>
              <a:t> </a:t>
            </a:r>
            <a:r>
              <a:rPr lang="en-US" dirty="0" err="1"/>
              <a:t>nào</a:t>
            </a:r>
            <a:r>
              <a:rPr lang="en-US" dirty="0"/>
              <a:t>? </a:t>
            </a:r>
            <a:r>
              <a:rPr lang="en-US" dirty="0" err="1"/>
              <a:t>Hãy</a:t>
            </a:r>
            <a:r>
              <a:rPr lang="en-US" dirty="0"/>
              <a:t> </a:t>
            </a:r>
            <a:r>
              <a:rPr lang="en-US" dirty="0" err="1"/>
              <a:t>nêu</a:t>
            </a:r>
            <a:r>
              <a:rPr lang="en-US" dirty="0"/>
              <a:t> </a:t>
            </a:r>
            <a:r>
              <a:rPr lang="en-US" dirty="0" err="1"/>
              <a:t>nhận</a:t>
            </a:r>
            <a:r>
              <a:rPr lang="en-US" dirty="0"/>
              <a:t> </a:t>
            </a:r>
            <a:r>
              <a:rPr lang="en-US" dirty="0" err="1"/>
              <a:t>xét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nhân</a:t>
            </a:r>
            <a:r>
              <a:rPr lang="en-US" dirty="0"/>
              <a:t> </a:t>
            </a:r>
            <a:r>
              <a:rPr lang="en-US" dirty="0" err="1"/>
              <a:t>vật</a:t>
            </a:r>
            <a:r>
              <a:rPr lang="en-US" dirty="0"/>
              <a:t>.</a:t>
            </a:r>
          </a:p>
        </p:txBody>
      </p:sp>
      <p:sp>
        <p:nvSpPr>
          <p:cNvPr id="4" name="Slide Number Placeholder 3"/>
          <p:cNvSpPr>
            <a:spLocks noGrp="1"/>
          </p:cNvSpPr>
          <p:nvPr>
            <p:ph type="sldNum" sz="quarter" idx="5"/>
          </p:nvPr>
        </p:nvSpPr>
        <p:spPr/>
        <p:txBody>
          <a:bodyPr/>
          <a:lstStyle/>
          <a:p>
            <a:fld id="{D82F93A6-8E63-4A5D-B7C0-57DBF783B9EC}" type="slidenum">
              <a:rPr lang="en-US" smtClean="0"/>
              <a:t>12</a:t>
            </a:fld>
            <a:endParaRPr lang="en-US"/>
          </a:p>
        </p:txBody>
      </p:sp>
    </p:spTree>
    <p:extLst>
      <p:ext uri="{BB962C8B-B14F-4D97-AF65-F5344CB8AC3E}">
        <p14:creationId xmlns:p14="http://schemas.microsoft.com/office/powerpoint/2010/main" val="361745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13</a:t>
            </a:fld>
            <a:endParaRPr lang="en-US"/>
          </a:p>
        </p:txBody>
      </p:sp>
    </p:spTree>
    <p:extLst>
      <p:ext uri="{BB962C8B-B14F-4D97-AF65-F5344CB8AC3E}">
        <p14:creationId xmlns:p14="http://schemas.microsoft.com/office/powerpoint/2010/main" val="2846146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14</a:t>
            </a:fld>
            <a:endParaRPr lang="en-US"/>
          </a:p>
        </p:txBody>
      </p:sp>
    </p:spTree>
    <p:extLst>
      <p:ext uri="{BB962C8B-B14F-4D97-AF65-F5344CB8AC3E}">
        <p14:creationId xmlns:p14="http://schemas.microsoft.com/office/powerpoint/2010/main" val="137037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15</a:t>
            </a:fld>
            <a:endParaRPr lang="en-US"/>
          </a:p>
        </p:txBody>
      </p:sp>
    </p:spTree>
    <p:extLst>
      <p:ext uri="{BB962C8B-B14F-4D97-AF65-F5344CB8AC3E}">
        <p14:creationId xmlns:p14="http://schemas.microsoft.com/office/powerpoint/2010/main" val="1730559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sắp</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xếp</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ý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chắp</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cánh</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ông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solidFill>
                <a:srgbClr val="C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2F93A6-8E63-4A5D-B7C0-57DBF783B9EC}" type="slidenum">
              <a:rPr lang="en-US" smtClean="0"/>
              <a:t>16</a:t>
            </a:fld>
            <a:endParaRPr lang="en-US"/>
          </a:p>
        </p:txBody>
      </p:sp>
    </p:spTree>
    <p:extLst>
      <p:ext uri="{BB962C8B-B14F-4D97-AF65-F5344CB8AC3E}">
        <p14:creationId xmlns:p14="http://schemas.microsoft.com/office/powerpoint/2010/main" val="1781141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17</a:t>
            </a:fld>
            <a:endParaRPr lang="en-US"/>
          </a:p>
        </p:txBody>
      </p:sp>
    </p:spTree>
    <p:extLst>
      <p:ext uri="{BB962C8B-B14F-4D97-AF65-F5344CB8AC3E}">
        <p14:creationId xmlns:p14="http://schemas.microsoft.com/office/powerpoint/2010/main" val="1921465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7029" lvl="1" indent="0" algn="just">
              <a:lnSpc>
                <a:spcPts val="4759"/>
              </a:lnSpc>
              <a:buFont typeface="Arial"/>
              <a:buNone/>
            </a:pPr>
            <a:r>
              <a:rPr lang="en-US" sz="1200" dirty="0">
                <a:solidFill>
                  <a:srgbClr val="5E4840"/>
                </a:solidFill>
                <a:latin typeface="Roboto Condensed"/>
              </a:rPr>
              <a:t>Ni-</a:t>
            </a:r>
            <a:r>
              <a:rPr lang="en-US" sz="1200" dirty="0" err="1">
                <a:solidFill>
                  <a:srgbClr val="5E4840"/>
                </a:solidFill>
                <a:latin typeface="Roboto Condensed"/>
              </a:rPr>
              <a:t>cô</a:t>
            </a:r>
            <a:r>
              <a:rPr lang="en-US" sz="1200" dirty="0">
                <a:solidFill>
                  <a:srgbClr val="5E4840"/>
                </a:solidFill>
                <a:latin typeface="Roboto Condensed"/>
              </a:rPr>
              <a:t>-li-a: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xinh</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kiều</a:t>
            </a:r>
            <a:r>
              <a:rPr lang="en-US" sz="1200" dirty="0">
                <a:solidFill>
                  <a:srgbClr val="5E4840"/>
                </a:solidFill>
                <a:latin typeface="Roboto Condensed"/>
              </a:rPr>
              <a:t> </a:t>
            </a:r>
            <a:r>
              <a:rPr lang="en-US" sz="1200" dirty="0" err="1">
                <a:solidFill>
                  <a:srgbClr val="5E4840"/>
                </a:solidFill>
                <a:latin typeface="Roboto Condensed"/>
              </a:rPr>
              <a:t>diễm</a:t>
            </a:r>
            <a:r>
              <a:rPr lang="en-US" sz="1200" dirty="0">
                <a:solidFill>
                  <a:srgbClr val="5E4840"/>
                </a:solidFill>
                <a:latin typeface="Roboto Condensed"/>
              </a:rPr>
              <a:t>, hay </a:t>
            </a:r>
            <a:r>
              <a:rPr lang="en-US" sz="1200" dirty="0" err="1">
                <a:solidFill>
                  <a:srgbClr val="5E4840"/>
                </a:solidFill>
                <a:latin typeface="Roboto Condensed"/>
              </a:rPr>
              <a:t>cười</a:t>
            </a:r>
            <a:r>
              <a:rPr lang="en-US" sz="1200" dirty="0">
                <a:solidFill>
                  <a:srgbClr val="5E4840"/>
                </a:solidFill>
                <a:latin typeface="Roboto Condensed"/>
              </a:rPr>
              <a:t> </a:t>
            </a:r>
            <a:r>
              <a:rPr lang="en-US" sz="1200" dirty="0" err="1">
                <a:solidFill>
                  <a:srgbClr val="5E4840"/>
                </a:solidFill>
                <a:latin typeface="Roboto Condensed"/>
              </a:rPr>
              <a:t>và</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tất</a:t>
            </a:r>
            <a:r>
              <a:rPr lang="en-US" sz="1200" dirty="0">
                <a:solidFill>
                  <a:srgbClr val="5E4840"/>
                </a:solidFill>
                <a:latin typeface="Roboto Condensed"/>
              </a:rPr>
              <a:t> </a:t>
            </a:r>
            <a:r>
              <a:rPr lang="en-US" sz="1200" dirty="0" err="1">
                <a:solidFill>
                  <a:srgbClr val="5E4840"/>
                </a:solidFill>
                <a:latin typeface="Roboto Condensed"/>
              </a:rPr>
              <a:t>thảy</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gì</a:t>
            </a:r>
            <a:r>
              <a:rPr lang="en-US" sz="1200" dirty="0">
                <a:solidFill>
                  <a:srgbClr val="5E4840"/>
                </a:solidFill>
                <a:latin typeface="Roboto Condensed"/>
              </a:rPr>
              <a:t> </a:t>
            </a:r>
            <a:r>
              <a:rPr lang="en-US" sz="1200" dirty="0" err="1">
                <a:solidFill>
                  <a:srgbClr val="5E4840"/>
                </a:solidFill>
                <a:latin typeface="Roboto Condensed"/>
              </a:rPr>
              <a:t>sống</a:t>
            </a:r>
            <a:r>
              <a:rPr lang="en-US" sz="1200" dirty="0">
                <a:solidFill>
                  <a:srgbClr val="5E4840"/>
                </a:solidFill>
                <a:latin typeface="Roboto Condensed"/>
              </a:rPr>
              <a:t> </a:t>
            </a:r>
            <a:r>
              <a:rPr lang="en-US" sz="1200" dirty="0" err="1">
                <a:solidFill>
                  <a:srgbClr val="5E4840"/>
                </a:solidFill>
                <a:latin typeface="Roboto Condensed"/>
              </a:rPr>
              <a:t>động</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một</a:t>
            </a:r>
            <a:r>
              <a:rPr lang="en-US" sz="1200" dirty="0">
                <a:solidFill>
                  <a:srgbClr val="5E4840"/>
                </a:solidFill>
                <a:latin typeface="Roboto Condensed"/>
              </a:rPr>
              <a:t> </a:t>
            </a:r>
            <a:r>
              <a:rPr lang="en-US" sz="1200" dirty="0" err="1">
                <a:solidFill>
                  <a:srgbClr val="5E4840"/>
                </a:solidFill>
                <a:latin typeface="Roboto Condensed"/>
              </a:rPr>
              <a:t>trái</a:t>
            </a:r>
            <a:r>
              <a:rPr lang="en-US" sz="1200" dirty="0">
                <a:solidFill>
                  <a:srgbClr val="5E4840"/>
                </a:solidFill>
                <a:latin typeface="Roboto Condensed"/>
              </a:rPr>
              <a:t> </a:t>
            </a:r>
            <a:r>
              <a:rPr lang="en-US" sz="1200" dirty="0" err="1">
                <a:solidFill>
                  <a:srgbClr val="5E4840"/>
                </a:solidFill>
                <a:latin typeface="Roboto Condensed"/>
              </a:rPr>
              <a:t>tim</a:t>
            </a:r>
            <a:r>
              <a:rPr lang="en-US" sz="1200" dirty="0">
                <a:solidFill>
                  <a:srgbClr val="5E4840"/>
                </a:solidFill>
                <a:latin typeface="Roboto Condensed"/>
              </a:rPr>
              <a:t> </a:t>
            </a:r>
            <a:r>
              <a:rPr lang="en-US" sz="1200" dirty="0" err="1">
                <a:solidFill>
                  <a:srgbClr val="5E4840"/>
                </a:solidFill>
                <a:latin typeface="Roboto Condensed"/>
              </a:rPr>
              <a:t>nồng</a:t>
            </a:r>
            <a:r>
              <a:rPr lang="en-US" sz="1200" dirty="0">
                <a:solidFill>
                  <a:srgbClr val="5E4840"/>
                </a:solidFill>
                <a:latin typeface="Roboto Condensed"/>
              </a:rPr>
              <a:t> </a:t>
            </a:r>
            <a:r>
              <a:rPr lang="en-US" sz="1200" dirty="0" err="1">
                <a:solidFill>
                  <a:srgbClr val="5E4840"/>
                </a:solidFill>
                <a:latin typeface="Roboto Condensed"/>
              </a:rPr>
              <a:t>nhiệt</a:t>
            </a:r>
            <a:r>
              <a:rPr lang="en-US" sz="1200" dirty="0">
                <a:solidFill>
                  <a:srgbClr val="5E4840"/>
                </a:solidFill>
                <a:latin typeface="Roboto Condensed"/>
              </a:rPr>
              <a:t> </a:t>
            </a:r>
            <a:r>
              <a:rPr lang="en-US" sz="1200" dirty="0" err="1">
                <a:solidFill>
                  <a:srgbClr val="5E4840"/>
                </a:solidFill>
                <a:latin typeface="Roboto Condensed"/>
              </a:rPr>
              <a:t>và</a:t>
            </a:r>
            <a:r>
              <a:rPr lang="en-US" sz="1200" dirty="0">
                <a:solidFill>
                  <a:srgbClr val="5E4840"/>
                </a:solidFill>
                <a:latin typeface="Roboto Condensed"/>
              </a:rPr>
              <a:t> </a:t>
            </a:r>
            <a:r>
              <a:rPr lang="en-US" sz="1200" dirty="0" err="1">
                <a:solidFill>
                  <a:srgbClr val="5E4840"/>
                </a:solidFill>
                <a:latin typeface="Roboto Condensed"/>
              </a:rPr>
              <a:t>sẵn</a:t>
            </a:r>
            <a:r>
              <a:rPr lang="en-US" sz="1200" dirty="0">
                <a:solidFill>
                  <a:srgbClr val="5E4840"/>
                </a:solidFill>
                <a:latin typeface="Roboto Condensed"/>
              </a:rPr>
              <a:t> </a:t>
            </a:r>
            <a:r>
              <a:rPr lang="en-US" sz="1200" dirty="0" err="1">
                <a:solidFill>
                  <a:srgbClr val="5E4840"/>
                </a:solidFill>
                <a:latin typeface="Roboto Condensed"/>
              </a:rPr>
              <a:t>sàng</a:t>
            </a:r>
            <a:r>
              <a:rPr lang="en-US" sz="1200" dirty="0">
                <a:solidFill>
                  <a:srgbClr val="5E4840"/>
                </a:solidFill>
                <a:latin typeface="Roboto Condensed"/>
              </a:rPr>
              <a:t> </a:t>
            </a:r>
            <a:r>
              <a:rPr lang="en-US" sz="1200" dirty="0" err="1">
                <a:solidFill>
                  <a:srgbClr val="5E4840"/>
                </a:solidFill>
                <a:latin typeface="Roboto Condensed"/>
              </a:rPr>
              <a:t>vượt</a:t>
            </a:r>
            <a:r>
              <a:rPr lang="en-US" sz="1200" dirty="0">
                <a:solidFill>
                  <a:srgbClr val="5E4840"/>
                </a:solidFill>
                <a:latin typeface="Roboto Condensed"/>
              </a:rPr>
              <a:t> qua </a:t>
            </a:r>
            <a:r>
              <a:rPr lang="en-US" sz="1200" dirty="0" err="1">
                <a:solidFill>
                  <a:srgbClr val="5E4840"/>
                </a:solidFill>
                <a:latin typeface="Roboto Condensed"/>
              </a:rPr>
              <a:t>muôn</a:t>
            </a:r>
            <a:r>
              <a:rPr lang="en-US" sz="1200" dirty="0">
                <a:solidFill>
                  <a:srgbClr val="5E4840"/>
                </a:solidFill>
                <a:latin typeface="Roboto Condensed"/>
              </a:rPr>
              <a:t> </a:t>
            </a:r>
            <a:r>
              <a:rPr lang="en-US" sz="1200" dirty="0" err="1">
                <a:solidFill>
                  <a:srgbClr val="5E4840"/>
                </a:solidFill>
                <a:latin typeface="Roboto Condensed"/>
              </a:rPr>
              <a:t>vàn</a:t>
            </a:r>
            <a:r>
              <a:rPr lang="en-US" sz="1200" dirty="0">
                <a:solidFill>
                  <a:srgbClr val="5E4840"/>
                </a:solidFill>
                <a:latin typeface="Roboto Condensed"/>
              </a:rPr>
              <a:t> </a:t>
            </a:r>
            <a:r>
              <a:rPr lang="en-US" sz="1200" dirty="0" err="1">
                <a:solidFill>
                  <a:srgbClr val="5E4840"/>
                </a:solidFill>
                <a:latin typeface="Roboto Condensed"/>
              </a:rPr>
              <a:t>khó</a:t>
            </a:r>
            <a:r>
              <a:rPr lang="en-US" sz="1200" dirty="0">
                <a:solidFill>
                  <a:srgbClr val="5E4840"/>
                </a:solidFill>
                <a:latin typeface="Roboto Condensed"/>
              </a:rPr>
              <a:t> </a:t>
            </a:r>
            <a:r>
              <a:rPr lang="en-US" sz="1200" dirty="0" err="1">
                <a:solidFill>
                  <a:srgbClr val="5E4840"/>
                </a:solidFill>
                <a:latin typeface="Roboto Condensed"/>
              </a:rPr>
              <a:t>khăn</a:t>
            </a:r>
            <a:r>
              <a:rPr lang="en-US" sz="1200" dirty="0">
                <a:solidFill>
                  <a:srgbClr val="5E4840"/>
                </a:solidFill>
                <a:latin typeface="Roboto Condensed"/>
              </a:rPr>
              <a:t> </a:t>
            </a:r>
            <a:r>
              <a:rPr lang="en-US" sz="1200" dirty="0" err="1">
                <a:solidFill>
                  <a:srgbClr val="5E4840"/>
                </a:solidFill>
                <a:latin typeface="Roboto Condensed"/>
              </a:rPr>
              <a:t>để</a:t>
            </a:r>
            <a:r>
              <a:rPr lang="en-US" sz="1200" dirty="0">
                <a:solidFill>
                  <a:srgbClr val="5E4840"/>
                </a:solidFill>
                <a:latin typeface="Roboto Condensed"/>
              </a:rPr>
              <a:t> </a:t>
            </a:r>
            <a:r>
              <a:rPr lang="en-US" sz="1200" dirty="0" err="1">
                <a:solidFill>
                  <a:srgbClr val="5E4840"/>
                </a:solidFill>
                <a:latin typeface="Roboto Condensed"/>
              </a:rPr>
              <a:t>cứu</a:t>
            </a:r>
            <a:r>
              <a:rPr lang="en-US" sz="1200" dirty="0">
                <a:solidFill>
                  <a:srgbClr val="5E4840"/>
                </a:solidFill>
                <a:latin typeface="Roboto Condensed"/>
              </a:rPr>
              <a:t>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yêu</a:t>
            </a:r>
            <a:r>
              <a:rPr lang="en-US" sz="1200" dirty="0">
                <a:solidFill>
                  <a:srgbClr val="5E4840"/>
                </a:solidFill>
                <a:latin typeface="Roboto Condensed"/>
              </a:rPr>
              <a:t> </a:t>
            </a:r>
            <a:r>
              <a:rPr lang="en-US" sz="1200" dirty="0" err="1">
                <a:solidFill>
                  <a:srgbClr val="5E4840"/>
                </a:solidFill>
                <a:latin typeface="Roboto Condensed"/>
              </a:rPr>
              <a:t>mình</a:t>
            </a:r>
            <a:r>
              <a:rPr lang="en-US" sz="1200" dirty="0">
                <a:solidFill>
                  <a:srgbClr val="5E4840"/>
                </a:solidFill>
                <a:latin typeface="Roboto Condensed"/>
              </a:rPr>
              <a:t> </a:t>
            </a:r>
            <a:r>
              <a:rPr lang="en-US" sz="1200" dirty="0" err="1">
                <a:solidFill>
                  <a:srgbClr val="5E4840"/>
                </a:solidFill>
                <a:latin typeface="Roboto Condensed"/>
              </a:rPr>
              <a:t>khỏi</a:t>
            </a:r>
            <a:r>
              <a:rPr lang="en-US" sz="1200" dirty="0">
                <a:solidFill>
                  <a:srgbClr val="5E4840"/>
                </a:solidFill>
                <a:latin typeface="Roboto Condensed"/>
              </a:rPr>
              <a:t> </a:t>
            </a:r>
            <a:r>
              <a:rPr lang="en-US" sz="1200" dirty="0" err="1">
                <a:solidFill>
                  <a:srgbClr val="5E4840"/>
                </a:solidFill>
                <a:latin typeface="Roboto Condensed"/>
              </a:rPr>
              <a:t>cơn</a:t>
            </a:r>
            <a:r>
              <a:rPr lang="en-US" sz="1200" dirty="0">
                <a:solidFill>
                  <a:srgbClr val="5E4840"/>
                </a:solidFill>
                <a:latin typeface="Roboto Condensed"/>
              </a:rPr>
              <a:t> </a:t>
            </a:r>
            <a:r>
              <a:rPr lang="en-US" sz="1200" dirty="0" err="1">
                <a:solidFill>
                  <a:srgbClr val="5E4840"/>
                </a:solidFill>
                <a:latin typeface="Roboto Condensed"/>
              </a:rPr>
              <a:t>nguy</a:t>
            </a:r>
            <a:r>
              <a:rPr lang="en-US" sz="1200" dirty="0">
                <a:solidFill>
                  <a:srgbClr val="5E4840"/>
                </a:solidFill>
                <a:latin typeface="Roboto Condensed"/>
              </a:rPr>
              <a:t> </a:t>
            </a:r>
            <a:r>
              <a:rPr lang="en-US" sz="1200" dirty="0" err="1">
                <a:solidFill>
                  <a:srgbClr val="5E4840"/>
                </a:solidFill>
                <a:latin typeface="Roboto Condensed"/>
              </a:rPr>
              <a:t>khốn</a:t>
            </a:r>
            <a:r>
              <a:rPr lang="en-US" sz="1200" dirty="0">
                <a:solidFill>
                  <a:srgbClr val="5E4840"/>
                </a:solidFill>
                <a:latin typeface="Roboto Condensed"/>
              </a:rPr>
              <a:t>. </a:t>
            </a:r>
          </a:p>
          <a:p>
            <a:pPr marL="367029" marR="0" lvl="1" indent="0" algn="just" defTabSz="914400" rtl="0" eaLnBrk="1" fontAlgn="auto" latinLnBrk="0" hangingPunct="1">
              <a:lnSpc>
                <a:spcPts val="4759"/>
              </a:lnSpc>
              <a:spcBef>
                <a:spcPts val="0"/>
              </a:spcBef>
              <a:spcAft>
                <a:spcPts val="0"/>
              </a:spcAft>
              <a:buClrTx/>
              <a:buSzTx/>
              <a:buFont typeface="Arial"/>
              <a:buNone/>
              <a:tabLst/>
              <a:defRPr/>
            </a:pPr>
            <a:r>
              <a:rPr lang="en-US" sz="1200" dirty="0">
                <a:solidFill>
                  <a:srgbClr val="5E4840"/>
                </a:solidFill>
                <a:latin typeface="Roboto Condensed"/>
              </a:rPr>
              <a:t>Ma-</a:t>
            </a:r>
            <a:r>
              <a:rPr lang="en-US" sz="1200" dirty="0" err="1">
                <a:solidFill>
                  <a:srgbClr val="5E4840"/>
                </a:solidFill>
                <a:latin typeface="Roboto Condensed"/>
              </a:rPr>
              <a:t>ri</a:t>
            </a:r>
            <a:r>
              <a:rPr lang="en-US" sz="1200" dirty="0">
                <a:solidFill>
                  <a:srgbClr val="5E4840"/>
                </a:solidFill>
                <a:latin typeface="Roboto Condensed"/>
              </a:rPr>
              <a:t>-a: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sở</a:t>
            </a:r>
            <a:r>
              <a:rPr lang="en-US" sz="1200" dirty="0">
                <a:solidFill>
                  <a:srgbClr val="5E4840"/>
                </a:solidFill>
                <a:latin typeface="Roboto Condensed"/>
              </a:rPr>
              <a:t> </a:t>
            </a:r>
            <a:r>
              <a:rPr lang="en-US" sz="1200" dirty="0" err="1">
                <a:solidFill>
                  <a:srgbClr val="5E4840"/>
                </a:solidFill>
                <a:latin typeface="Roboto Condensed"/>
              </a:rPr>
              <a:t>hữu</a:t>
            </a:r>
            <a:r>
              <a:rPr lang="en-US" sz="1200" dirty="0">
                <a:solidFill>
                  <a:srgbClr val="5E4840"/>
                </a:solidFill>
                <a:latin typeface="Roboto Condensed"/>
              </a:rPr>
              <a:t> </a:t>
            </a:r>
            <a:r>
              <a:rPr lang="en-US" sz="1200" dirty="0" err="1">
                <a:solidFill>
                  <a:srgbClr val="5E4840"/>
                </a:solidFill>
                <a:latin typeface="Roboto Condensed"/>
              </a:rPr>
              <a:t>sắc</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mê</a:t>
            </a:r>
            <a:r>
              <a:rPr lang="en-US" sz="1200" dirty="0">
                <a:solidFill>
                  <a:srgbClr val="5E4840"/>
                </a:solidFill>
                <a:latin typeface="Roboto Condensed"/>
              </a:rPr>
              <a:t> </a:t>
            </a:r>
            <a:r>
              <a:rPr lang="en-US" sz="1200" dirty="0" err="1">
                <a:solidFill>
                  <a:srgbClr val="5E4840"/>
                </a:solidFill>
                <a:latin typeface="Roboto Condensed"/>
              </a:rPr>
              <a:t>hồn</a:t>
            </a:r>
            <a:r>
              <a:rPr lang="en-US" sz="1200" dirty="0">
                <a:solidFill>
                  <a:srgbClr val="5E4840"/>
                </a:solidFill>
                <a:latin typeface="Roboto Condensed"/>
              </a:rPr>
              <a:t> </a:t>
            </a:r>
            <a:r>
              <a:rPr lang="en-US" sz="1200" dirty="0" err="1">
                <a:solidFill>
                  <a:srgbClr val="5E4840"/>
                </a:solidFill>
                <a:latin typeface="Roboto Condensed"/>
              </a:rPr>
              <a:t>và</a:t>
            </a:r>
            <a:r>
              <a:rPr lang="en-US" sz="1200" dirty="0">
                <a:solidFill>
                  <a:srgbClr val="5E4840"/>
                </a:solidFill>
                <a:latin typeface="Roboto Condensed"/>
              </a:rPr>
              <a:t> </a:t>
            </a:r>
            <a:r>
              <a:rPr lang="en-US" sz="1200" dirty="0" err="1">
                <a:solidFill>
                  <a:srgbClr val="5E4840"/>
                </a:solidFill>
                <a:latin typeface="Roboto Condensed"/>
              </a:rPr>
              <a:t>mang</a:t>
            </a:r>
            <a:r>
              <a:rPr lang="en-US" sz="1200" dirty="0">
                <a:solidFill>
                  <a:srgbClr val="5E4840"/>
                </a:solidFill>
                <a:latin typeface="Roboto Condensed"/>
              </a:rPr>
              <a:t> </a:t>
            </a:r>
            <a:r>
              <a:rPr lang="en-US" sz="1200" dirty="0" err="1">
                <a:solidFill>
                  <a:srgbClr val="5E4840"/>
                </a:solidFill>
                <a:latin typeface="Roboto Condensed"/>
              </a:rPr>
              <a:t>bản</a:t>
            </a:r>
            <a:r>
              <a:rPr lang="en-US" sz="1200" dirty="0">
                <a:solidFill>
                  <a:srgbClr val="5E4840"/>
                </a:solidFill>
                <a:latin typeface="Roboto Condensed"/>
              </a:rPr>
              <a:t> </a:t>
            </a:r>
            <a:r>
              <a:rPr lang="en-US" sz="1200" dirty="0" err="1">
                <a:solidFill>
                  <a:srgbClr val="5E4840"/>
                </a:solidFill>
                <a:latin typeface="Roboto Condensed"/>
              </a:rPr>
              <a:t>tính</a:t>
            </a:r>
            <a:r>
              <a:rPr lang="en-US" sz="1200" dirty="0">
                <a:solidFill>
                  <a:srgbClr val="5E4840"/>
                </a:solidFill>
                <a:latin typeface="Roboto Condensed"/>
              </a:rPr>
              <a:t> </a:t>
            </a:r>
            <a:r>
              <a:rPr lang="en-US" sz="1200" dirty="0" err="1">
                <a:solidFill>
                  <a:srgbClr val="5E4840"/>
                </a:solidFill>
                <a:latin typeface="Roboto Condensed"/>
              </a:rPr>
              <a:t>kín</a:t>
            </a:r>
            <a:r>
              <a:rPr lang="en-US" sz="1200" dirty="0">
                <a:solidFill>
                  <a:srgbClr val="5E4840"/>
                </a:solidFill>
                <a:latin typeface="Roboto Condensed"/>
              </a:rPr>
              <a:t> </a:t>
            </a:r>
            <a:r>
              <a:rPr lang="en-US" sz="1200" dirty="0" err="1">
                <a:solidFill>
                  <a:srgbClr val="5E4840"/>
                </a:solidFill>
                <a:latin typeface="Roboto Condensed"/>
              </a:rPr>
              <a:t>đáo</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giấu</a:t>
            </a:r>
            <a:r>
              <a:rPr lang="en-US" sz="1200" dirty="0">
                <a:solidFill>
                  <a:srgbClr val="5E4840"/>
                </a:solidFill>
                <a:latin typeface="Roboto Condensed"/>
              </a:rPr>
              <a:t> </a:t>
            </a:r>
            <a:r>
              <a:rPr lang="en-US" sz="1200" dirty="0" err="1">
                <a:solidFill>
                  <a:srgbClr val="5E4840"/>
                </a:solidFill>
                <a:latin typeface="Roboto Condensed"/>
              </a:rPr>
              <a:t>kín</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lòng</a:t>
            </a:r>
            <a:r>
              <a:rPr lang="en-US" sz="1200" dirty="0">
                <a:solidFill>
                  <a:srgbClr val="5E4840"/>
                </a:solidFill>
                <a:latin typeface="Roboto Condensed"/>
              </a:rPr>
              <a:t> </a:t>
            </a:r>
            <a:r>
              <a:rPr lang="en-US" sz="1200" dirty="0" err="1">
                <a:solidFill>
                  <a:srgbClr val="5E4840"/>
                </a:solidFill>
                <a:latin typeface="Roboto Condensed"/>
              </a:rPr>
              <a:t>niềm</a:t>
            </a:r>
            <a:r>
              <a:rPr lang="en-US" sz="1200" dirty="0">
                <a:solidFill>
                  <a:srgbClr val="5E4840"/>
                </a:solidFill>
                <a:latin typeface="Roboto Condensed"/>
              </a:rPr>
              <a:t> </a:t>
            </a:r>
            <a:r>
              <a:rPr lang="en-US" sz="1200" dirty="0" err="1">
                <a:solidFill>
                  <a:srgbClr val="5E4840"/>
                </a:solidFill>
                <a:latin typeface="Roboto Condensed"/>
              </a:rPr>
              <a:t>đam</a:t>
            </a:r>
            <a:r>
              <a:rPr lang="en-US" sz="1200" dirty="0">
                <a:solidFill>
                  <a:srgbClr val="5E4840"/>
                </a:solidFill>
                <a:latin typeface="Roboto Condensed"/>
              </a:rPr>
              <a:t> </a:t>
            </a:r>
            <a:r>
              <a:rPr lang="en-US" sz="1200" dirty="0" err="1">
                <a:solidFill>
                  <a:srgbClr val="5E4840"/>
                </a:solidFill>
                <a:latin typeface="Roboto Condensed"/>
              </a:rPr>
              <a:t>mê</a:t>
            </a:r>
            <a:r>
              <a:rPr lang="en-US" sz="1200" dirty="0">
                <a:solidFill>
                  <a:srgbClr val="5E4840"/>
                </a:solidFill>
                <a:latin typeface="Roboto Condensed"/>
              </a:rPr>
              <a:t> </a:t>
            </a:r>
            <a:r>
              <a:rPr lang="en-US" sz="1200" dirty="0" err="1">
                <a:solidFill>
                  <a:srgbClr val="5E4840"/>
                </a:solidFill>
                <a:latin typeface="Roboto Condensed"/>
              </a:rPr>
              <a:t>bừng</a:t>
            </a:r>
            <a:r>
              <a:rPr lang="en-US" sz="1200" dirty="0">
                <a:solidFill>
                  <a:srgbClr val="5E4840"/>
                </a:solidFill>
                <a:latin typeface="Roboto Condensed"/>
              </a:rPr>
              <a:t> </a:t>
            </a:r>
            <a:r>
              <a:rPr lang="en-US" sz="1200" dirty="0" err="1">
                <a:solidFill>
                  <a:srgbClr val="5E4840"/>
                </a:solidFill>
                <a:latin typeface="Roboto Condensed"/>
              </a:rPr>
              <a:t>cháy</a:t>
            </a:r>
            <a:r>
              <a:rPr lang="en-US" sz="1200" dirty="0">
                <a:solidFill>
                  <a:srgbClr val="5E4840"/>
                </a:solidFill>
                <a:latin typeface="Roboto Condensed"/>
              </a:rPr>
              <a:t>, </a:t>
            </a:r>
            <a:r>
              <a:rPr lang="en-US" sz="1200" dirty="0" err="1">
                <a:solidFill>
                  <a:srgbClr val="5E4840"/>
                </a:solidFill>
                <a:latin typeface="Roboto Condensed"/>
              </a:rPr>
              <a:t>số</a:t>
            </a:r>
            <a:r>
              <a:rPr lang="en-US" sz="1200" dirty="0">
                <a:solidFill>
                  <a:srgbClr val="5E4840"/>
                </a:solidFill>
                <a:latin typeface="Roboto Condensed"/>
              </a:rPr>
              <a:t> </a:t>
            </a:r>
            <a:r>
              <a:rPr lang="en-US" sz="1200" dirty="0" err="1">
                <a:solidFill>
                  <a:srgbClr val="5E4840"/>
                </a:solidFill>
                <a:latin typeface="Roboto Condensed"/>
              </a:rPr>
              <a:t>mệnh</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rất</a:t>
            </a:r>
            <a:r>
              <a:rPr lang="en-US" sz="1200" dirty="0">
                <a:solidFill>
                  <a:srgbClr val="5E4840"/>
                </a:solidFill>
                <a:latin typeface="Roboto Condensed"/>
              </a:rPr>
              <a:t> </a:t>
            </a:r>
            <a:r>
              <a:rPr lang="en-US" sz="1200" dirty="0" err="1">
                <a:solidFill>
                  <a:srgbClr val="5E4840"/>
                </a:solidFill>
                <a:latin typeface="Roboto Condensed"/>
              </a:rPr>
              <a:t>buồn</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rất</a:t>
            </a:r>
            <a:r>
              <a:rPr lang="en-US" sz="1200" dirty="0">
                <a:solidFill>
                  <a:srgbClr val="5E4840"/>
                </a:solidFill>
                <a:latin typeface="Roboto Condensed"/>
              </a:rPr>
              <a:t> </a:t>
            </a:r>
            <a:r>
              <a:rPr lang="en-US" sz="1200" dirty="0" err="1">
                <a:solidFill>
                  <a:srgbClr val="5E4840"/>
                </a:solidFill>
                <a:latin typeface="Roboto Condensed"/>
              </a:rPr>
              <a:t>hạnh</a:t>
            </a:r>
            <a:r>
              <a:rPr lang="en-US" sz="1200" dirty="0">
                <a:solidFill>
                  <a:srgbClr val="5E4840"/>
                </a:solidFill>
                <a:latin typeface="Roboto Condensed"/>
              </a:rPr>
              <a:t> </a:t>
            </a:r>
            <a:r>
              <a:rPr lang="en-US" sz="1200" dirty="0" err="1">
                <a:solidFill>
                  <a:srgbClr val="5E4840"/>
                </a:solidFill>
                <a:latin typeface="Roboto Condensed"/>
              </a:rPr>
              <a:t>phúc</a:t>
            </a:r>
            <a:r>
              <a:rPr lang="en-US" sz="1200" dirty="0">
                <a:solidFill>
                  <a:srgbClr val="5E4840"/>
                </a:solidFill>
                <a:latin typeface="Roboto Condensed"/>
              </a:rPr>
              <a:t>. </a:t>
            </a:r>
            <a:r>
              <a:rPr lang="en-US" sz="1200" dirty="0" err="1">
                <a:solidFill>
                  <a:srgbClr val="5E4840"/>
                </a:solidFill>
                <a:latin typeface="Roboto Condensed"/>
              </a:rPr>
              <a:t>Sẽ</a:t>
            </a:r>
            <a:r>
              <a:rPr lang="en-US" sz="1200" dirty="0">
                <a:solidFill>
                  <a:srgbClr val="5E4840"/>
                </a:solidFill>
                <a:latin typeface="Roboto Condensed"/>
              </a:rPr>
              <a:t>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dễ</a:t>
            </a:r>
            <a:r>
              <a:rPr lang="en-US" sz="1200" dirty="0">
                <a:solidFill>
                  <a:srgbClr val="5E4840"/>
                </a:solidFill>
                <a:latin typeface="Roboto Condensed"/>
              </a:rPr>
              <a:t> </a:t>
            </a:r>
            <a:r>
              <a:rPr lang="en-US" sz="1200" dirty="0" err="1">
                <a:solidFill>
                  <a:srgbClr val="5E4840"/>
                </a:solidFill>
                <a:latin typeface="Roboto Condensed"/>
              </a:rPr>
              <a:t>dàng</a:t>
            </a:r>
            <a:r>
              <a:rPr lang="en-US" sz="1200" dirty="0">
                <a:solidFill>
                  <a:srgbClr val="5E4840"/>
                </a:solidFill>
                <a:latin typeface="Roboto Condensed"/>
              </a:rPr>
              <a:t> </a:t>
            </a:r>
            <a:r>
              <a:rPr lang="en-US" sz="1200" dirty="0" err="1">
                <a:solidFill>
                  <a:srgbClr val="5E4840"/>
                </a:solidFill>
                <a:latin typeface="Roboto Condensed"/>
              </a:rPr>
              <a:t>nhưng</a:t>
            </a:r>
            <a:r>
              <a:rPr lang="en-US" sz="1200" dirty="0">
                <a:solidFill>
                  <a:srgbClr val="5E4840"/>
                </a:solidFill>
                <a:latin typeface="Roboto Condensed"/>
              </a:rPr>
              <a:t> </a:t>
            </a:r>
            <a:r>
              <a:rPr lang="en-US" sz="1200" dirty="0" err="1">
                <a:solidFill>
                  <a:srgbClr val="5E4840"/>
                </a:solidFill>
                <a:latin typeface="Roboto Condensed"/>
              </a:rPr>
              <a:t>chỉ</a:t>
            </a:r>
            <a:r>
              <a:rPr lang="en-US" sz="1200" dirty="0">
                <a:solidFill>
                  <a:srgbClr val="5E4840"/>
                </a:solidFill>
                <a:latin typeface="Roboto Condensed"/>
              </a:rPr>
              <a:t> </a:t>
            </a:r>
            <a:r>
              <a:rPr lang="en-US" sz="1200" dirty="0" err="1">
                <a:solidFill>
                  <a:srgbClr val="5E4840"/>
                </a:solidFill>
                <a:latin typeface="Roboto Condensed"/>
              </a:rPr>
              <a:t>cần</a:t>
            </a:r>
            <a:r>
              <a:rPr lang="en-US" sz="1200" dirty="0">
                <a:solidFill>
                  <a:srgbClr val="5E4840"/>
                </a:solidFill>
                <a:latin typeface="Roboto Condensed"/>
              </a:rPr>
              <a:t> </a:t>
            </a:r>
            <a:r>
              <a:rPr lang="en-US" sz="1200" dirty="0" err="1">
                <a:solidFill>
                  <a:srgbClr val="5E4840"/>
                </a:solidFill>
                <a:latin typeface="Roboto Condensed"/>
              </a:rPr>
              <a:t>kiên</a:t>
            </a:r>
            <a:r>
              <a:rPr lang="en-US" sz="1200" dirty="0">
                <a:solidFill>
                  <a:srgbClr val="5E4840"/>
                </a:solidFill>
                <a:latin typeface="Roboto Condensed"/>
              </a:rPr>
              <a:t> </a:t>
            </a:r>
            <a:r>
              <a:rPr lang="en-US" sz="1200" dirty="0" err="1">
                <a:solidFill>
                  <a:srgbClr val="5E4840"/>
                </a:solidFill>
                <a:latin typeface="Roboto Condensed"/>
              </a:rPr>
              <a:t>trì</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sẽ</a:t>
            </a:r>
            <a:r>
              <a:rPr lang="en-US" sz="1200" dirty="0">
                <a:solidFill>
                  <a:srgbClr val="5E4840"/>
                </a:solidFill>
                <a:latin typeface="Roboto Condensed"/>
              </a:rPr>
              <a:t> </a:t>
            </a:r>
            <a:r>
              <a:rPr lang="en-US" sz="1200" dirty="0" err="1">
                <a:solidFill>
                  <a:srgbClr val="5E4840"/>
                </a:solidFill>
                <a:latin typeface="Roboto Condensed"/>
              </a:rPr>
              <a:t>gặp</a:t>
            </a:r>
            <a:r>
              <a:rPr lang="en-US" sz="1200" dirty="0">
                <a:solidFill>
                  <a:srgbClr val="5E4840"/>
                </a:solidFill>
                <a:latin typeface="Roboto Condensed"/>
              </a:rPr>
              <a:t> </a:t>
            </a:r>
            <a:r>
              <a:rPr lang="en-US" sz="1200" dirty="0" err="1">
                <a:solidFill>
                  <a:srgbClr val="5E4840"/>
                </a:solidFill>
                <a:latin typeface="Roboto Condensed"/>
              </a:rPr>
              <a:t>được</a:t>
            </a:r>
            <a:r>
              <a:rPr lang="en-US" sz="1200" dirty="0">
                <a:solidFill>
                  <a:srgbClr val="5E4840"/>
                </a:solidFill>
                <a:latin typeface="Roboto Condensed"/>
              </a:rPr>
              <a:t>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đàn</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xứng</a:t>
            </a:r>
            <a:r>
              <a:rPr lang="en-US" sz="1200" dirty="0">
                <a:solidFill>
                  <a:srgbClr val="5E4840"/>
                </a:solidFill>
                <a:latin typeface="Roboto Condensed"/>
              </a:rPr>
              <a:t> </a:t>
            </a:r>
            <a:r>
              <a:rPr lang="en-US" sz="1200" dirty="0" err="1">
                <a:solidFill>
                  <a:srgbClr val="5E4840"/>
                </a:solidFill>
                <a:latin typeface="Roboto Condensed"/>
              </a:rPr>
              <a:t>đáng</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đời</a:t>
            </a:r>
            <a:r>
              <a:rPr lang="en-US" sz="1200" dirty="0">
                <a:solidFill>
                  <a:srgbClr val="5E4840"/>
                </a:solidFill>
                <a:latin typeface="Roboto Condensed"/>
              </a:rPr>
              <a:t> </a:t>
            </a:r>
            <a:r>
              <a:rPr lang="en-US" sz="1200" dirty="0" err="1">
                <a:solidFill>
                  <a:srgbClr val="5E4840"/>
                </a:solidFill>
                <a:latin typeface="Roboto Condensed"/>
              </a:rPr>
              <a:t>mình</a:t>
            </a:r>
            <a:r>
              <a:rPr lang="en-US" sz="1200" dirty="0">
                <a:solidFill>
                  <a:srgbClr val="5E4840"/>
                </a:solidFill>
                <a:latin typeface="Roboto Condensed"/>
              </a:rPr>
              <a:t>.</a:t>
            </a:r>
          </a:p>
          <a:p>
            <a:pPr marL="367029" marR="0" lvl="1" indent="0" algn="just" defTabSz="914400" rtl="0" eaLnBrk="1" fontAlgn="auto" latinLnBrk="0" hangingPunct="1">
              <a:lnSpc>
                <a:spcPts val="4759"/>
              </a:lnSpc>
              <a:spcBef>
                <a:spcPts val="0"/>
              </a:spcBef>
              <a:spcAft>
                <a:spcPts val="0"/>
              </a:spcAft>
              <a:buClrTx/>
              <a:buSzTx/>
              <a:buFont typeface="Arial"/>
              <a:buNone/>
              <a:tabLst/>
              <a:defRPr/>
            </a:pPr>
            <a:r>
              <a:rPr lang="en-US" sz="1200" dirty="0">
                <a:solidFill>
                  <a:srgbClr val="5E4840"/>
                </a:solidFill>
                <a:latin typeface="Roboto Condensed"/>
              </a:rPr>
              <a:t>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nói</a:t>
            </a:r>
            <a:r>
              <a:rPr lang="en-US" sz="1200" dirty="0">
                <a:solidFill>
                  <a:srgbClr val="5E4840"/>
                </a:solidFill>
                <a:latin typeface="Roboto Condensed"/>
              </a:rPr>
              <a:t> </a:t>
            </a:r>
            <a:r>
              <a:rPr lang="en-US" sz="1200" dirty="0" err="1">
                <a:solidFill>
                  <a:srgbClr val="5E4840"/>
                </a:solidFill>
                <a:latin typeface="Roboto Condensed"/>
              </a:rPr>
              <a:t>về</a:t>
            </a:r>
            <a:r>
              <a:rPr lang="en-US" sz="1200" dirty="0">
                <a:solidFill>
                  <a:srgbClr val="5E4840"/>
                </a:solidFill>
                <a:latin typeface="Roboto Condensed"/>
              </a:rPr>
              <a:t> </a:t>
            </a:r>
            <a:r>
              <a:rPr lang="en-US" sz="1200" dirty="0" err="1">
                <a:solidFill>
                  <a:srgbClr val="5E4840"/>
                </a:solidFill>
                <a:latin typeface="Roboto Condensed"/>
              </a:rPr>
              <a:t>sắc</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An-</a:t>
            </a:r>
            <a:r>
              <a:rPr lang="en-US" sz="1200" dirty="0" err="1">
                <a:solidFill>
                  <a:srgbClr val="5E4840"/>
                </a:solidFill>
                <a:latin typeface="Roboto Condensed"/>
              </a:rPr>
              <a:t>na.</a:t>
            </a:r>
            <a:endParaRPr lang="en-US" sz="1200" dirty="0">
              <a:solidFill>
                <a:srgbClr val="5E4840"/>
              </a:solidFill>
              <a:latin typeface="Roboto Condensed"/>
            </a:endParaRPr>
          </a:p>
          <a:p>
            <a:pPr marL="367029" marR="0" lvl="1" indent="0" algn="just" defTabSz="914400" rtl="0" eaLnBrk="1" fontAlgn="auto" latinLnBrk="0" hangingPunct="1">
              <a:lnSpc>
                <a:spcPts val="4759"/>
              </a:lnSpc>
              <a:spcBef>
                <a:spcPts val="0"/>
              </a:spcBef>
              <a:spcAft>
                <a:spcPts val="0"/>
              </a:spcAft>
              <a:buClrTx/>
              <a:buSzTx/>
              <a:buFont typeface="Arial"/>
              <a:buNone/>
              <a:tabLst/>
              <a:defRPr/>
            </a:pP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thể</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lời</a:t>
            </a:r>
            <a:r>
              <a:rPr lang="en-US" sz="1200" dirty="0">
                <a:solidFill>
                  <a:srgbClr val="5E4840"/>
                </a:solidFill>
                <a:latin typeface="Roboto Condensed"/>
              </a:rPr>
              <a:t> </a:t>
            </a:r>
            <a:r>
              <a:rPr lang="en-US" sz="1200" dirty="0" err="1">
                <a:solidFill>
                  <a:srgbClr val="5E4840"/>
                </a:solidFill>
                <a:latin typeface="Roboto Condensed"/>
              </a:rPr>
              <a:t>tiên</a:t>
            </a:r>
            <a:r>
              <a:rPr lang="en-US" sz="1200" dirty="0">
                <a:solidFill>
                  <a:srgbClr val="5E4840"/>
                </a:solidFill>
                <a:latin typeface="Roboto Condensed"/>
              </a:rPr>
              <a:t> tri,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đã</a:t>
            </a:r>
            <a:r>
              <a:rPr lang="en-US" sz="1200" dirty="0">
                <a:solidFill>
                  <a:srgbClr val="5E4840"/>
                </a:solidFill>
                <a:latin typeface="Roboto Condensed"/>
              </a:rPr>
              <a:t> </a:t>
            </a:r>
            <a:r>
              <a:rPr lang="en-US" sz="1200" dirty="0" err="1">
                <a:solidFill>
                  <a:srgbClr val="5E4840"/>
                </a:solidFill>
                <a:latin typeface="Roboto Condensed"/>
              </a:rPr>
              <a:t>gửi</a:t>
            </a:r>
            <a:r>
              <a:rPr lang="en-US" sz="1200" dirty="0">
                <a:solidFill>
                  <a:srgbClr val="5E4840"/>
                </a:solidFill>
                <a:latin typeface="Roboto Condensed"/>
              </a:rPr>
              <a:t> </a:t>
            </a:r>
            <a:r>
              <a:rPr lang="en-US" sz="1200" dirty="0" err="1">
                <a:solidFill>
                  <a:srgbClr val="5E4840"/>
                </a:solidFill>
                <a:latin typeface="Roboto Condensed"/>
              </a:rPr>
              <a:t>gắm</a:t>
            </a:r>
            <a:r>
              <a:rPr lang="en-US" sz="1200" dirty="0">
                <a:solidFill>
                  <a:srgbClr val="5E4840"/>
                </a:solidFill>
                <a:latin typeface="Roboto Condensed"/>
              </a:rPr>
              <a:t> </a:t>
            </a:r>
            <a:r>
              <a:rPr lang="en-US" sz="1200" dirty="0" err="1">
                <a:solidFill>
                  <a:srgbClr val="5E4840"/>
                </a:solidFill>
                <a:latin typeface="Roboto Condensed"/>
              </a:rPr>
              <a:t>tình</a:t>
            </a:r>
            <a:r>
              <a:rPr lang="en-US" sz="1200" dirty="0">
                <a:solidFill>
                  <a:srgbClr val="5E4840"/>
                </a:solidFill>
                <a:latin typeface="Roboto Condensed"/>
              </a:rPr>
              <a:t> </a:t>
            </a:r>
            <a:r>
              <a:rPr lang="en-US" sz="1200" dirty="0" err="1">
                <a:solidFill>
                  <a:srgbClr val="5E4840"/>
                </a:solidFill>
                <a:latin typeface="Roboto Condensed"/>
              </a:rPr>
              <a:t>cảm</a:t>
            </a:r>
            <a:r>
              <a:rPr lang="en-US" sz="1200" dirty="0">
                <a:solidFill>
                  <a:srgbClr val="5E4840"/>
                </a:solidFill>
                <a:latin typeface="Roboto Condensed"/>
              </a:rPr>
              <a:t> </a:t>
            </a:r>
            <a:r>
              <a:rPr lang="en-US" sz="1200" dirty="0" err="1">
                <a:solidFill>
                  <a:srgbClr val="5E4840"/>
                </a:solidFill>
                <a:latin typeface="Roboto Condensed"/>
              </a:rPr>
              <a:t>đôn</a:t>
            </a:r>
            <a:r>
              <a:rPr lang="en-US" sz="1200" dirty="0">
                <a:solidFill>
                  <a:srgbClr val="5E4840"/>
                </a:solidFill>
                <a:latin typeface="Roboto Condensed"/>
              </a:rPr>
              <a:t> </a:t>
            </a:r>
            <a:r>
              <a:rPr lang="en-US" sz="1200" dirty="0" err="1">
                <a:solidFill>
                  <a:srgbClr val="5E4840"/>
                </a:solidFill>
                <a:latin typeface="Roboto Condensed"/>
              </a:rPr>
              <a:t>hậu</a:t>
            </a:r>
            <a:r>
              <a:rPr lang="en-US" sz="1200" dirty="0">
                <a:solidFill>
                  <a:srgbClr val="5E4840"/>
                </a:solidFill>
                <a:latin typeface="Roboto Condensed"/>
              </a:rPr>
              <a:t>, </a:t>
            </a:r>
            <a:r>
              <a:rPr lang="en-US" sz="1200" dirty="0" err="1">
                <a:solidFill>
                  <a:srgbClr val="5E4840"/>
                </a:solidFill>
                <a:latin typeface="Roboto Condensed"/>
              </a:rPr>
              <a:t>dịu</a:t>
            </a:r>
            <a:r>
              <a:rPr lang="en-US" sz="1200" dirty="0">
                <a:solidFill>
                  <a:srgbClr val="5E4840"/>
                </a:solidFill>
                <a:latin typeface="Roboto Condensed"/>
              </a:rPr>
              <a:t> </a:t>
            </a:r>
            <a:r>
              <a:rPr lang="en-US" sz="1200" dirty="0" err="1">
                <a:solidFill>
                  <a:srgbClr val="5E4840"/>
                </a:solidFill>
                <a:latin typeface="Roboto Condensed"/>
              </a:rPr>
              <a:t>dàng</a:t>
            </a:r>
            <a:r>
              <a:rPr lang="en-US" sz="1200" dirty="0">
                <a:solidFill>
                  <a:srgbClr val="5E4840"/>
                </a:solidFill>
                <a:latin typeface="Roboto Condensed"/>
              </a:rPr>
              <a:t>, </a:t>
            </a:r>
            <a:r>
              <a:rPr lang="en-US" sz="1200" dirty="0" err="1">
                <a:solidFill>
                  <a:srgbClr val="5E4840"/>
                </a:solidFill>
                <a:latin typeface="Roboto Condensed"/>
              </a:rPr>
              <a:t>mong</a:t>
            </a:r>
            <a:r>
              <a:rPr lang="en-US" sz="1200" dirty="0">
                <a:solidFill>
                  <a:srgbClr val="5E4840"/>
                </a:solidFill>
                <a:latin typeface="Roboto Condensed"/>
              </a:rPr>
              <a:t> </a:t>
            </a:r>
            <a:r>
              <a:rPr lang="en-US" sz="1200" dirty="0" err="1">
                <a:solidFill>
                  <a:srgbClr val="5E4840"/>
                </a:solidFill>
                <a:latin typeface="Roboto Condensed"/>
              </a:rPr>
              <a:t>muốn</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đều</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tương</a:t>
            </a:r>
            <a:r>
              <a:rPr lang="en-US" sz="1200" dirty="0">
                <a:solidFill>
                  <a:srgbClr val="5E4840"/>
                </a:solidFill>
                <a:latin typeface="Roboto Condensed"/>
              </a:rPr>
              <a:t> </a:t>
            </a:r>
            <a:r>
              <a:rPr lang="en-US" sz="1200" dirty="0" err="1">
                <a:solidFill>
                  <a:srgbClr val="5E4840"/>
                </a:solidFill>
                <a:latin typeface="Roboto Condensed"/>
              </a:rPr>
              <a:t>lai</a:t>
            </a:r>
            <a:r>
              <a:rPr lang="en-US" sz="1200" dirty="0">
                <a:solidFill>
                  <a:srgbClr val="5E4840"/>
                </a:solidFill>
                <a:latin typeface="Roboto Condensed"/>
              </a:rPr>
              <a:t> </a:t>
            </a:r>
            <a:r>
              <a:rPr lang="en-US" sz="1200" dirty="0" err="1">
                <a:solidFill>
                  <a:srgbClr val="5E4840"/>
                </a:solidFill>
                <a:latin typeface="Roboto Condensed"/>
              </a:rPr>
              <a:t>tốt</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mong</a:t>
            </a:r>
            <a:r>
              <a:rPr lang="en-US" sz="1200" dirty="0">
                <a:solidFill>
                  <a:srgbClr val="5E4840"/>
                </a:solidFill>
                <a:latin typeface="Roboto Condensed"/>
              </a:rPr>
              <a:t> </a:t>
            </a:r>
            <a:r>
              <a:rPr lang="en-US" sz="1200" dirty="0" err="1">
                <a:solidFill>
                  <a:srgbClr val="5E4840"/>
                </a:solidFill>
                <a:latin typeface="Roboto Condensed"/>
              </a:rPr>
              <a:t>ước</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mới</a:t>
            </a:r>
            <a:r>
              <a:rPr lang="en-US" sz="1200" dirty="0">
                <a:solidFill>
                  <a:srgbClr val="5E4840"/>
                </a:solidFill>
                <a:latin typeface="Roboto Condensed"/>
              </a:rPr>
              <a:t> </a:t>
            </a:r>
            <a:r>
              <a:rPr lang="en-US" sz="1200" dirty="0" err="1">
                <a:solidFill>
                  <a:srgbClr val="5E4840"/>
                </a:solidFill>
                <a:latin typeface="Roboto Condensed"/>
              </a:rPr>
              <a:t>quen</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một</a:t>
            </a:r>
            <a:r>
              <a:rPr lang="en-US" sz="1200" dirty="0">
                <a:solidFill>
                  <a:srgbClr val="5E4840"/>
                </a:solidFill>
                <a:latin typeface="Roboto Condensed"/>
              </a:rPr>
              <a:t> </a:t>
            </a:r>
            <a:r>
              <a:rPr lang="en-US" sz="1200" dirty="0" err="1">
                <a:solidFill>
                  <a:srgbClr val="5E4840"/>
                </a:solidFill>
                <a:latin typeface="Roboto Condensed"/>
              </a:rPr>
              <a:t>cuộc</a:t>
            </a:r>
            <a:r>
              <a:rPr lang="en-US" sz="1200" dirty="0">
                <a:solidFill>
                  <a:srgbClr val="5E4840"/>
                </a:solidFill>
                <a:latin typeface="Roboto Condensed"/>
              </a:rPr>
              <a:t> </a:t>
            </a:r>
            <a:r>
              <a:rPr lang="en-US" sz="1200" dirty="0" err="1">
                <a:solidFill>
                  <a:srgbClr val="5E4840"/>
                </a:solidFill>
                <a:latin typeface="Roboto Condensed"/>
              </a:rPr>
              <a:t>đời</a:t>
            </a:r>
            <a:r>
              <a:rPr lang="en-US" sz="1200" dirty="0">
                <a:solidFill>
                  <a:srgbClr val="5E4840"/>
                </a:solidFill>
                <a:latin typeface="Roboto Condensed"/>
              </a:rPr>
              <a:t> </a:t>
            </a:r>
            <a:r>
              <a:rPr lang="en-US" sz="1200" dirty="0" err="1">
                <a:solidFill>
                  <a:srgbClr val="5E4840"/>
                </a:solidFill>
                <a:latin typeface="Roboto Condensed"/>
              </a:rPr>
              <a:t>hạnh</a:t>
            </a:r>
            <a:r>
              <a:rPr lang="en-US" sz="1200" dirty="0">
                <a:solidFill>
                  <a:srgbClr val="5E4840"/>
                </a:solidFill>
                <a:latin typeface="Roboto Condensed"/>
              </a:rPr>
              <a:t> </a:t>
            </a:r>
            <a:r>
              <a:rPr lang="en-US" sz="1200" dirty="0" err="1">
                <a:solidFill>
                  <a:srgbClr val="5E4840"/>
                </a:solidFill>
                <a:latin typeface="Roboto Condensed"/>
              </a:rPr>
              <a:t>phúc</a:t>
            </a:r>
            <a:r>
              <a:rPr lang="en-US" sz="1200" dirty="0">
                <a:solidFill>
                  <a:srgbClr val="5E4840"/>
                </a:solidFill>
                <a:latin typeface="Roboto Condensed"/>
              </a:rPr>
              <a:t>, </a:t>
            </a:r>
            <a:r>
              <a:rPr lang="en-US" sz="1200" dirty="0" err="1">
                <a:solidFill>
                  <a:srgbClr val="5E4840"/>
                </a:solidFill>
                <a:latin typeface="Roboto Condensed"/>
              </a:rPr>
              <a:t>đặt</a:t>
            </a:r>
            <a:r>
              <a:rPr lang="en-US" sz="1200" dirty="0">
                <a:solidFill>
                  <a:srgbClr val="5E4840"/>
                </a:solidFill>
                <a:latin typeface="Roboto Condensed"/>
              </a:rPr>
              <a:t> </a:t>
            </a:r>
            <a:r>
              <a:rPr lang="en-US" sz="1200" dirty="0" err="1">
                <a:solidFill>
                  <a:srgbClr val="5E4840"/>
                </a:solidFill>
                <a:latin typeface="Roboto Condensed"/>
              </a:rPr>
              <a:t>niềm</a:t>
            </a:r>
            <a:r>
              <a:rPr lang="en-US" sz="1200" dirty="0">
                <a:solidFill>
                  <a:srgbClr val="5E4840"/>
                </a:solidFill>
                <a:latin typeface="Roboto Condensed"/>
              </a:rPr>
              <a:t> tin </a:t>
            </a:r>
            <a:r>
              <a:rPr lang="en-US" sz="1200" dirty="0" err="1">
                <a:solidFill>
                  <a:srgbClr val="5E4840"/>
                </a:solidFill>
                <a:latin typeface="Roboto Condensed"/>
              </a:rPr>
              <a:t>vào</a:t>
            </a:r>
            <a:r>
              <a:rPr lang="en-US" sz="1200" dirty="0">
                <a:solidFill>
                  <a:srgbClr val="5E4840"/>
                </a:solidFill>
                <a:latin typeface="Roboto Condensed"/>
              </a:rPr>
              <a:t> </a:t>
            </a:r>
            <a:r>
              <a:rPr lang="en-US" sz="1200" dirty="0" err="1">
                <a:solidFill>
                  <a:srgbClr val="5E4840"/>
                </a:solidFill>
                <a:latin typeface="Roboto Condensed"/>
              </a:rPr>
              <a:t>cuộc</a:t>
            </a:r>
            <a:r>
              <a:rPr lang="en-US" sz="1200" dirty="0">
                <a:solidFill>
                  <a:srgbClr val="5E4840"/>
                </a:solidFill>
                <a:latin typeface="Roboto Condensed"/>
              </a:rPr>
              <a:t> </a:t>
            </a:r>
            <a:r>
              <a:rPr lang="en-US" sz="1200" dirty="0" err="1">
                <a:solidFill>
                  <a:srgbClr val="5E4840"/>
                </a:solidFill>
                <a:latin typeface="Roboto Condensed"/>
              </a:rPr>
              <a:t>sống</a:t>
            </a:r>
            <a:r>
              <a:rPr lang="en-US" sz="1200" dirty="0">
                <a:solidFill>
                  <a:srgbClr val="5E4840"/>
                </a:solidFill>
                <a:latin typeface="Roboto Condensed"/>
              </a:rPr>
              <a:t>, </a:t>
            </a:r>
            <a:r>
              <a:rPr lang="en-US" sz="1200" dirty="0" err="1">
                <a:solidFill>
                  <a:srgbClr val="5E4840"/>
                </a:solidFill>
                <a:latin typeface="Roboto Condensed"/>
              </a:rPr>
              <a:t>tình</a:t>
            </a:r>
            <a:r>
              <a:rPr lang="en-US" sz="1200" dirty="0">
                <a:solidFill>
                  <a:srgbClr val="5E4840"/>
                </a:solidFill>
                <a:latin typeface="Roboto Condensed"/>
              </a:rPr>
              <a:t> </a:t>
            </a:r>
            <a:r>
              <a:rPr lang="en-US" sz="1200" dirty="0" err="1">
                <a:solidFill>
                  <a:srgbClr val="5E4840"/>
                </a:solidFill>
                <a:latin typeface="Roboto Condensed"/>
              </a:rPr>
              <a:t>cảm</a:t>
            </a:r>
            <a:r>
              <a:rPr lang="en-US" sz="1200" dirty="0">
                <a:solidFill>
                  <a:srgbClr val="5E4840"/>
                </a:solidFill>
                <a:latin typeface="Roboto Condensed"/>
              </a:rPr>
              <a:t> </a:t>
            </a:r>
            <a:r>
              <a:rPr lang="en-US" sz="1200" dirty="0" err="1">
                <a:solidFill>
                  <a:srgbClr val="5E4840"/>
                </a:solidFill>
                <a:latin typeface="Roboto Condensed"/>
              </a:rPr>
              <a:t>mà</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dành</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sự</a:t>
            </a:r>
            <a:r>
              <a:rPr lang="en-US" sz="1200" dirty="0">
                <a:solidFill>
                  <a:srgbClr val="5E4840"/>
                </a:solidFill>
                <a:latin typeface="Roboto Condensed"/>
              </a:rPr>
              <a:t> </a:t>
            </a:r>
            <a:r>
              <a:rPr lang="en-US" sz="1200" dirty="0" err="1">
                <a:solidFill>
                  <a:srgbClr val="5E4840"/>
                </a:solidFill>
                <a:latin typeface="Roboto Condensed"/>
              </a:rPr>
              <a:t>mến</a:t>
            </a:r>
            <a:r>
              <a:rPr lang="en-US" sz="1200" dirty="0">
                <a:solidFill>
                  <a:srgbClr val="5E4840"/>
                </a:solidFill>
                <a:latin typeface="Roboto Condensed"/>
              </a:rPr>
              <a:t> </a:t>
            </a:r>
            <a:r>
              <a:rPr lang="en-US" sz="1200" dirty="0" err="1">
                <a:solidFill>
                  <a:srgbClr val="5E4840"/>
                </a:solidFill>
                <a:latin typeface="Roboto Condensed"/>
              </a:rPr>
              <a:t>mộ</a:t>
            </a:r>
            <a:r>
              <a:rPr lang="en-US" sz="1200" dirty="0">
                <a:solidFill>
                  <a:srgbClr val="5E4840"/>
                </a:solidFill>
                <a:latin typeface="Roboto Condensed"/>
              </a:rPr>
              <a:t> </a:t>
            </a:r>
            <a:r>
              <a:rPr lang="en-US" sz="1200" dirty="0" err="1">
                <a:solidFill>
                  <a:srgbClr val="5E4840"/>
                </a:solidFill>
                <a:latin typeface="Roboto Condensed"/>
              </a:rPr>
              <a:t>đầy</a:t>
            </a:r>
            <a:r>
              <a:rPr lang="en-US" sz="1200" dirty="0">
                <a:solidFill>
                  <a:srgbClr val="5E4840"/>
                </a:solidFill>
                <a:latin typeface="Roboto Condensed"/>
              </a:rPr>
              <a:t> </a:t>
            </a:r>
            <a:r>
              <a:rPr lang="en-US" sz="1200" dirty="0" err="1">
                <a:solidFill>
                  <a:srgbClr val="5E4840"/>
                </a:solidFill>
                <a:latin typeface="Roboto Condensed"/>
              </a:rPr>
              <a:t>chân</a:t>
            </a:r>
            <a:r>
              <a:rPr lang="en-US" sz="1200" dirty="0">
                <a:solidFill>
                  <a:srgbClr val="5E4840"/>
                </a:solidFill>
                <a:latin typeface="Roboto Condensed"/>
              </a:rPr>
              <a:t> </a:t>
            </a:r>
            <a:r>
              <a:rPr lang="en-US" sz="1200" dirty="0" err="1">
                <a:solidFill>
                  <a:srgbClr val="5E4840"/>
                </a:solidFill>
                <a:latin typeface="Roboto Condensed"/>
              </a:rPr>
              <a:t>thành</a:t>
            </a:r>
            <a:r>
              <a:rPr lang="en-US" sz="1200" dirty="0">
                <a:solidFill>
                  <a:srgbClr val="5E4840"/>
                </a:solidFill>
                <a:latin typeface="Roboto Condensed"/>
              </a:rPr>
              <a:t>, </a:t>
            </a:r>
            <a:r>
              <a:rPr lang="en-US" sz="1200" dirty="0" err="1">
                <a:solidFill>
                  <a:srgbClr val="5E4840"/>
                </a:solidFill>
                <a:latin typeface="Roboto Condensed"/>
              </a:rPr>
              <a:t>tha</a:t>
            </a:r>
            <a:r>
              <a:rPr lang="en-US" sz="1200" dirty="0">
                <a:solidFill>
                  <a:srgbClr val="5E4840"/>
                </a:solidFill>
                <a:latin typeface="Roboto Condensed"/>
              </a:rPr>
              <a:t> </a:t>
            </a:r>
            <a:r>
              <a:rPr lang="en-US" sz="1200" dirty="0" err="1">
                <a:solidFill>
                  <a:srgbClr val="5E4840"/>
                </a:solidFill>
                <a:latin typeface="Roboto Condensed"/>
              </a:rPr>
              <a:t>thiết</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xinh</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thể</a:t>
            </a:r>
            <a:r>
              <a:rPr lang="en-US" sz="1200" dirty="0">
                <a:solidFill>
                  <a:srgbClr val="5E4840"/>
                </a:solidFill>
                <a:latin typeface="Roboto Condensed"/>
              </a:rPr>
              <a:t> </a:t>
            </a:r>
            <a:r>
              <a:rPr lang="en-US" sz="1200" dirty="0" err="1">
                <a:solidFill>
                  <a:srgbClr val="5E4840"/>
                </a:solidFill>
                <a:latin typeface="Roboto Condensed"/>
              </a:rPr>
              <a:t>tìm</a:t>
            </a:r>
            <a:r>
              <a:rPr lang="en-US" sz="1200" dirty="0">
                <a:solidFill>
                  <a:srgbClr val="5E4840"/>
                </a:solidFill>
                <a:latin typeface="Roboto Condensed"/>
              </a:rPr>
              <a:t> </a:t>
            </a:r>
            <a:r>
              <a:rPr lang="en-US" sz="1200" dirty="0" err="1">
                <a:solidFill>
                  <a:srgbClr val="5E4840"/>
                </a:solidFill>
                <a:latin typeface="Roboto Condensed"/>
              </a:rPr>
              <a:t>kiếm</a:t>
            </a:r>
            <a:r>
              <a:rPr lang="en-US" sz="1200" dirty="0">
                <a:solidFill>
                  <a:srgbClr val="5E4840"/>
                </a:solidFill>
                <a:latin typeface="Roboto Condensed"/>
              </a:rPr>
              <a:t> </a:t>
            </a:r>
            <a:r>
              <a:rPr lang="en-US" sz="1200" dirty="0" err="1">
                <a:solidFill>
                  <a:srgbClr val="5E4840"/>
                </a:solidFill>
                <a:latin typeface="Roboto Condensed"/>
              </a:rPr>
              <a:t>hạnh</a:t>
            </a:r>
            <a:r>
              <a:rPr lang="en-US" sz="1200" dirty="0">
                <a:solidFill>
                  <a:srgbClr val="5E4840"/>
                </a:solidFill>
                <a:latin typeface="Roboto Condensed"/>
              </a:rPr>
              <a:t> </a:t>
            </a:r>
            <a:r>
              <a:rPr lang="en-US" sz="1200" dirty="0" err="1">
                <a:solidFill>
                  <a:srgbClr val="5E4840"/>
                </a:solidFill>
                <a:latin typeface="Roboto Condensed"/>
              </a:rPr>
              <a:t>phúc</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riêng</a:t>
            </a:r>
            <a:r>
              <a:rPr lang="en-US" sz="1200" dirty="0">
                <a:solidFill>
                  <a:srgbClr val="5E4840"/>
                </a:solidFill>
                <a:latin typeface="Roboto Condensed"/>
              </a:rPr>
              <a:t> </a:t>
            </a:r>
            <a:r>
              <a:rPr lang="en-US" sz="1200" dirty="0" err="1">
                <a:solidFill>
                  <a:srgbClr val="5E4840"/>
                </a:solidFill>
                <a:latin typeface="Roboto Condensed"/>
              </a:rPr>
              <a:t>mình</a:t>
            </a:r>
            <a:r>
              <a:rPr lang="en-US" sz="1200" dirty="0">
                <a:solidFill>
                  <a:srgbClr val="5E4840"/>
                </a:solidFill>
                <a:latin typeface="Roboto Condensed"/>
              </a:rPr>
              <a:t>, </a:t>
            </a:r>
            <a:r>
              <a:rPr lang="en-US" sz="1200" dirty="0" err="1">
                <a:solidFill>
                  <a:srgbClr val="5E4840"/>
                </a:solidFill>
                <a:latin typeface="Roboto Condensed"/>
              </a:rPr>
              <a:t>bởi</a:t>
            </a:r>
            <a:r>
              <a:rPr lang="en-US" sz="1200" dirty="0">
                <a:solidFill>
                  <a:srgbClr val="5E4840"/>
                </a:solidFill>
                <a:latin typeface="Roboto Condensed"/>
              </a:rPr>
              <a:t> </a:t>
            </a:r>
            <a:r>
              <a:rPr lang="en-US" sz="1200" dirty="0" err="1">
                <a:solidFill>
                  <a:srgbClr val="5E4840"/>
                </a:solidFill>
                <a:latin typeface="Roboto Condensed"/>
              </a:rPr>
              <a:t>vẻ</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họ</a:t>
            </a:r>
            <a:r>
              <a:rPr lang="en-US" sz="1200" dirty="0">
                <a:solidFill>
                  <a:srgbClr val="5E4840"/>
                </a:solidFill>
                <a:latin typeface="Roboto Condensed"/>
              </a:rPr>
              <a:t> </a:t>
            </a:r>
            <a:r>
              <a:rPr lang="en-US" sz="1200" dirty="0" err="1">
                <a:solidFill>
                  <a:srgbClr val="5E4840"/>
                </a:solidFill>
                <a:latin typeface="Roboto Condensed"/>
              </a:rPr>
              <a:t>đủ</a:t>
            </a:r>
            <a:r>
              <a:rPr lang="en-US" sz="1200" dirty="0">
                <a:solidFill>
                  <a:srgbClr val="5E4840"/>
                </a:solidFill>
                <a:latin typeface="Roboto Condensed"/>
              </a:rPr>
              <a:t> </a:t>
            </a:r>
            <a:r>
              <a:rPr lang="en-US" sz="1200" dirty="0" err="1">
                <a:solidFill>
                  <a:srgbClr val="5E4840"/>
                </a:solidFill>
                <a:latin typeface="Roboto Condensed"/>
              </a:rPr>
              <a:t>để</a:t>
            </a:r>
            <a:r>
              <a:rPr lang="en-US" sz="1200" dirty="0">
                <a:solidFill>
                  <a:srgbClr val="5E4840"/>
                </a:solidFill>
                <a:latin typeface="Roboto Condensed"/>
              </a:rPr>
              <a:t> </a:t>
            </a:r>
            <a:r>
              <a:rPr lang="en-US" sz="1200" dirty="0" err="1">
                <a:solidFill>
                  <a:srgbClr val="5E4840"/>
                </a:solidFill>
                <a:latin typeface="Roboto Condensed"/>
              </a:rPr>
              <a:t>họ</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được</a:t>
            </a:r>
            <a:r>
              <a:rPr lang="en-US" sz="1200" dirty="0">
                <a:solidFill>
                  <a:srgbClr val="5E4840"/>
                </a:solidFill>
                <a:latin typeface="Roboto Condensed"/>
              </a:rPr>
              <a:t> </a:t>
            </a:r>
            <a:r>
              <a:rPr lang="en-US" sz="1200" dirty="0" err="1">
                <a:solidFill>
                  <a:srgbClr val="5E4840"/>
                </a:solidFill>
                <a:latin typeface="Roboto Condensed"/>
              </a:rPr>
              <a:t>hạnh</a:t>
            </a:r>
            <a:r>
              <a:rPr lang="en-US" sz="1200" dirty="0">
                <a:solidFill>
                  <a:srgbClr val="5E4840"/>
                </a:solidFill>
                <a:latin typeface="Roboto Condensed"/>
              </a:rPr>
              <a:t> </a:t>
            </a:r>
            <a:r>
              <a:rPr lang="en-US" sz="1200" dirty="0" err="1">
                <a:solidFill>
                  <a:srgbClr val="5E4840"/>
                </a:solidFill>
                <a:latin typeface="Roboto Condensed"/>
              </a:rPr>
              <a:t>phúc</a:t>
            </a:r>
            <a:endParaRPr lang="en-US" sz="1200" dirty="0">
              <a:solidFill>
                <a:srgbClr val="5E4840"/>
              </a:solidFill>
              <a:latin typeface="Roboto Condensed"/>
            </a:endParaRPr>
          </a:p>
          <a:p>
            <a:pPr marL="367029" marR="0" lvl="1" indent="0" algn="just" defTabSz="914400" rtl="0" eaLnBrk="1" fontAlgn="auto" latinLnBrk="0" hangingPunct="1">
              <a:lnSpc>
                <a:spcPts val="4759"/>
              </a:lnSpc>
              <a:spcBef>
                <a:spcPts val="0"/>
              </a:spcBef>
              <a:spcAft>
                <a:spcPts val="0"/>
              </a:spcAft>
              <a:buClrTx/>
              <a:buSzTx/>
              <a:buFont typeface="Arial"/>
              <a:buNone/>
              <a:tabLst/>
              <a:defRPr/>
            </a:pPr>
            <a:endParaRPr lang="en-US" sz="1200" dirty="0">
              <a:solidFill>
                <a:srgbClr val="5E4840"/>
              </a:solidFill>
              <a:latin typeface="Roboto Condensed"/>
            </a:endParaRPr>
          </a:p>
          <a:p>
            <a:pPr marL="367029" marR="0" lvl="1" indent="0" algn="just" defTabSz="914400" rtl="0" eaLnBrk="1" fontAlgn="auto" latinLnBrk="0" hangingPunct="1">
              <a:lnSpc>
                <a:spcPts val="4759"/>
              </a:lnSpc>
              <a:spcBef>
                <a:spcPts val="0"/>
              </a:spcBef>
              <a:spcAft>
                <a:spcPts val="0"/>
              </a:spcAft>
              <a:buClrTx/>
              <a:buSzTx/>
              <a:buFont typeface="Arial"/>
              <a:buNone/>
              <a:tabLst/>
              <a:defRPr/>
            </a:pPr>
            <a:endParaRPr lang="en-US" sz="1200" dirty="0">
              <a:solidFill>
                <a:srgbClr val="5E4840"/>
              </a:solidFill>
              <a:latin typeface="Roboto Condensed"/>
            </a:endParaRPr>
          </a:p>
          <a:p>
            <a:pPr marL="367029" lvl="1" indent="0" algn="just">
              <a:lnSpc>
                <a:spcPts val="4759"/>
              </a:lnSpc>
              <a:buFont typeface="Arial"/>
              <a:buNone/>
            </a:pPr>
            <a:endParaRPr lang="en-US" sz="1200" dirty="0">
              <a:solidFill>
                <a:srgbClr val="5E4840"/>
              </a:solidFill>
              <a:latin typeface="Roboto Condensed"/>
            </a:endParaRPr>
          </a:p>
        </p:txBody>
      </p:sp>
      <p:sp>
        <p:nvSpPr>
          <p:cNvPr id="4" name="Slide Number Placeholder 3"/>
          <p:cNvSpPr>
            <a:spLocks noGrp="1"/>
          </p:cNvSpPr>
          <p:nvPr>
            <p:ph type="sldNum" sz="quarter" idx="5"/>
          </p:nvPr>
        </p:nvSpPr>
        <p:spPr/>
        <p:txBody>
          <a:bodyPr/>
          <a:lstStyle/>
          <a:p>
            <a:fld id="{D82F93A6-8E63-4A5D-B7C0-57DBF783B9EC}" type="slidenum">
              <a:rPr lang="en-US" smtClean="0"/>
              <a:t>18</a:t>
            </a:fld>
            <a:endParaRPr lang="en-US"/>
          </a:p>
        </p:txBody>
      </p:sp>
    </p:spTree>
    <p:extLst>
      <p:ext uri="{BB962C8B-B14F-4D97-AF65-F5344CB8AC3E}">
        <p14:creationId xmlns:p14="http://schemas.microsoft.com/office/powerpoint/2010/main" val="2464100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7029" lvl="1" indent="0" algn="just">
              <a:lnSpc>
                <a:spcPts val="4759"/>
              </a:lnSpc>
              <a:buFont typeface="Arial"/>
              <a:buNone/>
            </a:pPr>
            <a:r>
              <a:rPr lang="en-US" sz="1200" dirty="0" err="1">
                <a:solidFill>
                  <a:srgbClr val="5E4840"/>
                </a:solidFill>
                <a:latin typeface="Roboto Condensed"/>
              </a:rPr>
              <a:t>Gợi</a:t>
            </a:r>
            <a:r>
              <a:rPr lang="en-US" sz="1200" dirty="0">
                <a:solidFill>
                  <a:srgbClr val="5E4840"/>
                </a:solidFill>
                <a:latin typeface="Roboto Condensed"/>
              </a:rPr>
              <a:t> ý: </a:t>
            </a:r>
            <a:r>
              <a:rPr lang="en-US" sz="1200" dirty="0" err="1">
                <a:solidFill>
                  <a:srgbClr val="5E4840"/>
                </a:solidFill>
                <a:latin typeface="Roboto Condensed"/>
              </a:rPr>
              <a:t>Trước</a:t>
            </a:r>
            <a:r>
              <a:rPr lang="en-US" sz="1200" dirty="0">
                <a:solidFill>
                  <a:srgbClr val="5E4840"/>
                </a:solidFill>
                <a:latin typeface="Roboto Condensed"/>
              </a:rPr>
              <a:t> ý </a:t>
            </a:r>
            <a:r>
              <a:rPr lang="en-US" sz="1200" dirty="0" err="1">
                <a:solidFill>
                  <a:srgbClr val="5E4840"/>
                </a:solidFill>
                <a:latin typeface="Roboto Condensed"/>
              </a:rPr>
              <a:t>kiến</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nghe</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nhiều</a:t>
            </a:r>
            <a:r>
              <a:rPr lang="en-US" sz="1200" dirty="0">
                <a:solidFill>
                  <a:srgbClr val="5E4840"/>
                </a:solidFill>
                <a:latin typeface="Roboto Condensed"/>
              </a:rPr>
              <a:t> </a:t>
            </a:r>
            <a:r>
              <a:rPr lang="en-US" sz="1200" dirty="0" err="1">
                <a:solidFill>
                  <a:srgbClr val="5E4840"/>
                </a:solidFill>
                <a:latin typeface="Roboto Condensed"/>
              </a:rPr>
              <a:t>thái</a:t>
            </a:r>
            <a:r>
              <a:rPr lang="en-US" sz="1200" dirty="0">
                <a:solidFill>
                  <a:srgbClr val="5E4840"/>
                </a:solidFill>
                <a:latin typeface="Roboto Condensed"/>
              </a:rPr>
              <a:t> </a:t>
            </a:r>
            <a:r>
              <a:rPr lang="en-US" sz="1200" dirty="0" err="1">
                <a:solidFill>
                  <a:srgbClr val="5E4840"/>
                </a:solidFill>
                <a:latin typeface="Roboto Condensed"/>
              </a:rPr>
              <a:t>độ</a:t>
            </a:r>
            <a:r>
              <a:rPr lang="en-US" sz="1200" dirty="0">
                <a:solidFill>
                  <a:srgbClr val="5E4840"/>
                </a:solidFill>
                <a:latin typeface="Roboto Condensed"/>
              </a:rPr>
              <a:t>, </a:t>
            </a:r>
            <a:r>
              <a:rPr lang="en-US" sz="1200" dirty="0" err="1">
                <a:solidFill>
                  <a:srgbClr val="5E4840"/>
                </a:solidFill>
                <a:latin typeface="Roboto Condensed"/>
              </a:rPr>
              <a:t>biểu</a:t>
            </a:r>
            <a:r>
              <a:rPr lang="en-US" sz="1200" dirty="0">
                <a:solidFill>
                  <a:srgbClr val="5E4840"/>
                </a:solidFill>
                <a:latin typeface="Roboto Condensed"/>
              </a:rPr>
              <a:t> </a:t>
            </a:r>
            <a:r>
              <a:rPr lang="en-US" sz="1200" dirty="0" err="1">
                <a:solidFill>
                  <a:srgbClr val="5E4840"/>
                </a:solidFill>
                <a:latin typeface="Roboto Condensed"/>
              </a:rPr>
              <a:t>hiện</a:t>
            </a:r>
            <a:r>
              <a:rPr lang="en-US" sz="1200" dirty="0">
                <a:solidFill>
                  <a:srgbClr val="5E4840"/>
                </a:solidFill>
                <a:latin typeface="Roboto Condensed"/>
              </a:rPr>
              <a:t> </a:t>
            </a:r>
            <a:r>
              <a:rPr lang="en-US" sz="1200" dirty="0" err="1">
                <a:solidFill>
                  <a:srgbClr val="5E4840"/>
                </a:solidFill>
                <a:latin typeface="Roboto Condensed"/>
              </a:rPr>
              <a:t>khác</a:t>
            </a:r>
            <a:r>
              <a:rPr lang="en-US" sz="1200" dirty="0">
                <a:solidFill>
                  <a:srgbClr val="5E4840"/>
                </a:solidFill>
                <a:latin typeface="Roboto Condensed"/>
              </a:rPr>
              <a:t> </a:t>
            </a:r>
            <a:r>
              <a:rPr lang="en-US" sz="1200" dirty="0" err="1">
                <a:solidFill>
                  <a:srgbClr val="5E4840"/>
                </a:solidFill>
                <a:latin typeface="Roboto Condensed"/>
              </a:rPr>
              <a:t>nhau</a:t>
            </a:r>
            <a:r>
              <a:rPr lang="en-US" sz="1200" dirty="0">
                <a:solidFill>
                  <a:srgbClr val="5E4840"/>
                </a:solidFill>
                <a:latin typeface="Roboto Condensed"/>
              </a:rPr>
              <a:t>. </a:t>
            </a:r>
            <a:r>
              <a:rPr lang="en-US" sz="1200" dirty="0" err="1">
                <a:solidFill>
                  <a:srgbClr val="5E4840"/>
                </a:solidFill>
                <a:latin typeface="Roboto Condensed"/>
              </a:rPr>
              <a:t>Nhà</a:t>
            </a:r>
            <a:r>
              <a:rPr lang="en-US" sz="1200" dirty="0">
                <a:solidFill>
                  <a:srgbClr val="5E4840"/>
                </a:solidFill>
                <a:latin typeface="Roboto Condensed"/>
              </a:rPr>
              <a:t> </a:t>
            </a:r>
            <a:r>
              <a:rPr lang="en-US" sz="1200" dirty="0" err="1">
                <a:solidFill>
                  <a:srgbClr val="5E4840"/>
                </a:solidFill>
                <a:latin typeface="Roboto Condensed"/>
              </a:rPr>
              <a:t>tu</a:t>
            </a:r>
            <a:r>
              <a:rPr lang="en-US" sz="1200" dirty="0">
                <a:solidFill>
                  <a:srgbClr val="5E4840"/>
                </a:solidFill>
                <a:latin typeface="Roboto Condensed"/>
              </a:rPr>
              <a:t> </a:t>
            </a:r>
            <a:r>
              <a:rPr lang="en-US" sz="1200" dirty="0" err="1">
                <a:solidFill>
                  <a:srgbClr val="5E4840"/>
                </a:solidFill>
                <a:latin typeface="Roboto Condensed"/>
              </a:rPr>
              <a:t>hành</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thái</a:t>
            </a:r>
            <a:r>
              <a:rPr lang="en-US" sz="1200" dirty="0">
                <a:solidFill>
                  <a:srgbClr val="5E4840"/>
                </a:solidFill>
                <a:latin typeface="Roboto Condensed"/>
              </a:rPr>
              <a:t> </a:t>
            </a:r>
            <a:r>
              <a:rPr lang="en-US" sz="1200" dirty="0" err="1">
                <a:solidFill>
                  <a:srgbClr val="5E4840"/>
                </a:solidFill>
                <a:latin typeface="Roboto Condensed"/>
              </a:rPr>
              <a:t>độ</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biểu</a:t>
            </a:r>
            <a:r>
              <a:rPr lang="en-US" sz="1200" dirty="0">
                <a:solidFill>
                  <a:srgbClr val="5E4840"/>
                </a:solidFill>
                <a:latin typeface="Roboto Condensed"/>
              </a:rPr>
              <a:t> </a:t>
            </a:r>
            <a:r>
              <a:rPr lang="en-US" sz="1200" dirty="0" err="1">
                <a:solidFill>
                  <a:srgbClr val="5E4840"/>
                </a:solidFill>
                <a:latin typeface="Roboto Condensed"/>
              </a:rPr>
              <a:t>hiện</a:t>
            </a:r>
            <a:r>
              <a:rPr lang="en-US" sz="1200" dirty="0">
                <a:solidFill>
                  <a:srgbClr val="5E4840"/>
                </a:solidFill>
                <a:latin typeface="Roboto Condensed"/>
              </a:rPr>
              <a:t> </a:t>
            </a:r>
            <a:r>
              <a:rPr lang="en-US" sz="1200" dirty="0" err="1">
                <a:solidFill>
                  <a:srgbClr val="5E4840"/>
                </a:solidFill>
                <a:latin typeface="Roboto Condensed"/>
              </a:rPr>
              <a:t>như</a:t>
            </a:r>
            <a:r>
              <a:rPr lang="en-US" sz="1200" dirty="0">
                <a:solidFill>
                  <a:srgbClr val="5E4840"/>
                </a:solidFill>
                <a:latin typeface="Roboto Condensed"/>
              </a:rPr>
              <a:t> </a:t>
            </a:r>
            <a:r>
              <a:rPr lang="en-US" sz="1200" dirty="0" err="1">
                <a:solidFill>
                  <a:srgbClr val="5E4840"/>
                </a:solidFill>
                <a:latin typeface="Roboto Condensed"/>
              </a:rPr>
              <a:t>thế</a:t>
            </a:r>
            <a:r>
              <a:rPr lang="en-US" sz="1200" dirty="0">
                <a:solidFill>
                  <a:srgbClr val="5E4840"/>
                </a:solidFill>
                <a:latin typeface="Roboto Condensed"/>
              </a:rPr>
              <a:t> </a:t>
            </a:r>
            <a:r>
              <a:rPr lang="en-US" sz="1200" dirty="0" err="1">
                <a:solidFill>
                  <a:srgbClr val="5E4840"/>
                </a:solidFill>
                <a:latin typeface="Roboto Condensed"/>
              </a:rPr>
              <a:t>nào</a:t>
            </a:r>
            <a:r>
              <a:rPr lang="en-US" sz="1200" dirty="0">
                <a:solidFill>
                  <a:srgbClr val="5E4840"/>
                </a:solidFill>
                <a:latin typeface="Roboto Condensed"/>
              </a:rPr>
              <a:t> </a:t>
            </a:r>
            <a:r>
              <a:rPr lang="en-US" sz="1200" dirty="0" err="1">
                <a:solidFill>
                  <a:srgbClr val="5E4840"/>
                </a:solidFill>
                <a:latin typeface="Roboto Condensed"/>
              </a:rPr>
              <a:t>đối</a:t>
            </a:r>
            <a:r>
              <a:rPr lang="en-US" sz="1200" dirty="0">
                <a:solidFill>
                  <a:srgbClr val="5E4840"/>
                </a:solidFill>
                <a:latin typeface="Roboto Condensed"/>
              </a:rPr>
              <a:t> </a:t>
            </a:r>
            <a:r>
              <a:rPr lang="en-US" sz="1200" dirty="0" err="1">
                <a:solidFill>
                  <a:srgbClr val="5E4840"/>
                </a:solidFill>
                <a:latin typeface="Roboto Condensed"/>
              </a:rPr>
              <a:t>với</a:t>
            </a:r>
            <a:r>
              <a:rPr lang="en-US" sz="1200" dirty="0">
                <a:solidFill>
                  <a:srgbClr val="5E4840"/>
                </a:solidFill>
                <a:latin typeface="Roboto Condensed"/>
              </a:rPr>
              <a:t> </a:t>
            </a:r>
            <a:r>
              <a:rPr lang="en-US" sz="1200" dirty="0" err="1">
                <a:solidFill>
                  <a:srgbClr val="5E4840"/>
                </a:solidFill>
                <a:latin typeface="Roboto Condensed"/>
              </a:rPr>
              <a:t>câu</a:t>
            </a:r>
            <a:r>
              <a:rPr lang="en-US" sz="1200" dirty="0">
                <a:solidFill>
                  <a:srgbClr val="5E4840"/>
                </a:solidFill>
                <a:latin typeface="Roboto Condensed"/>
              </a:rPr>
              <a:t> </a:t>
            </a:r>
            <a:r>
              <a:rPr lang="en-US" sz="1200" dirty="0" err="1">
                <a:solidFill>
                  <a:srgbClr val="5E4840"/>
                </a:solidFill>
                <a:latin typeface="Roboto Condensed"/>
              </a:rPr>
              <a:t>chuyện</a:t>
            </a:r>
            <a:r>
              <a:rPr lang="en-US" sz="1200" dirty="0">
                <a:solidFill>
                  <a:srgbClr val="5E4840"/>
                </a:solidFill>
                <a:latin typeface="Roboto Condensed"/>
              </a:rPr>
              <a:t> </a:t>
            </a:r>
            <a:r>
              <a:rPr lang="en-US" sz="1200" dirty="0" err="1">
                <a:solidFill>
                  <a:srgbClr val="5E4840"/>
                </a:solidFill>
                <a:latin typeface="Roboto Condensed"/>
              </a:rPr>
              <a:t>mà</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kể</a:t>
            </a:r>
            <a:r>
              <a:rPr lang="en-US" sz="1200" dirty="0">
                <a:solidFill>
                  <a:srgbClr val="5E4840"/>
                </a:solidFill>
                <a:latin typeface="Roboto Condensed"/>
              </a:rPr>
              <a:t> ở </a:t>
            </a:r>
            <a:r>
              <a:rPr lang="en-US" sz="1200" dirty="0" err="1">
                <a:solidFill>
                  <a:srgbClr val="5E4840"/>
                </a:solidFill>
                <a:latin typeface="Roboto Condensed"/>
              </a:rPr>
              <a:t>xứ</a:t>
            </a:r>
            <a:r>
              <a:rPr lang="en-US" sz="1200" dirty="0">
                <a:solidFill>
                  <a:srgbClr val="5E4840"/>
                </a:solidFill>
                <a:latin typeface="Roboto Condensed"/>
              </a:rPr>
              <a:t> </a:t>
            </a:r>
            <a:r>
              <a:rPr lang="en-US" sz="1200" dirty="0" err="1">
                <a:solidFill>
                  <a:srgbClr val="5E4840"/>
                </a:solidFill>
                <a:latin typeface="Roboto Condensed"/>
              </a:rPr>
              <a:t>Giuýt-len</a:t>
            </a:r>
            <a:r>
              <a:rPr lang="en-US" sz="1200" dirty="0">
                <a:solidFill>
                  <a:srgbClr val="5E4840"/>
                </a:solidFill>
                <a:latin typeface="Roboto Condensed"/>
              </a:rPr>
              <a:t>? </a:t>
            </a:r>
            <a:r>
              <a:rPr lang="en-US" sz="1200" dirty="0" err="1">
                <a:solidFill>
                  <a:srgbClr val="5E4840"/>
                </a:solidFill>
                <a:latin typeface="Roboto Condensed"/>
              </a:rPr>
              <a:t>Còn</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rằng</a:t>
            </a:r>
            <a:r>
              <a:rPr lang="en-US" sz="1200" dirty="0">
                <a:solidFill>
                  <a:srgbClr val="5E4840"/>
                </a:solidFill>
                <a:latin typeface="Roboto Condensed"/>
              </a:rPr>
              <a:t> </a:t>
            </a:r>
            <a:r>
              <a:rPr lang="en-US" sz="1200" dirty="0" err="1">
                <a:solidFill>
                  <a:srgbClr val="5E4840"/>
                </a:solidFill>
                <a:latin typeface="Roboto Condensed"/>
              </a:rPr>
              <a:t>tác</a:t>
            </a:r>
            <a:r>
              <a:rPr lang="en-US" sz="1200" dirty="0">
                <a:solidFill>
                  <a:srgbClr val="5E4840"/>
                </a:solidFill>
                <a:latin typeface="Roboto Condensed"/>
              </a:rPr>
              <a:t> </a:t>
            </a:r>
            <a:r>
              <a:rPr lang="en-US" sz="1200" dirty="0" err="1">
                <a:solidFill>
                  <a:srgbClr val="5E4840"/>
                </a:solidFill>
                <a:latin typeface="Roboto Condensed"/>
              </a:rPr>
              <a:t>dụng</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điều</a:t>
            </a:r>
            <a:r>
              <a:rPr lang="en-US" sz="1200" dirty="0">
                <a:solidFill>
                  <a:srgbClr val="5E4840"/>
                </a:solidFill>
                <a:latin typeface="Roboto Condensed"/>
              </a:rPr>
              <a:t> </a:t>
            </a:r>
            <a:r>
              <a:rPr lang="en-US" sz="1200" dirty="0" err="1">
                <a:solidFill>
                  <a:srgbClr val="5E4840"/>
                </a:solidFill>
                <a:latin typeface="Roboto Condensed"/>
              </a:rPr>
              <a:t>đó</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gì</a:t>
            </a:r>
            <a:r>
              <a:rPr lang="en-US" sz="1200" dirty="0">
                <a:solidFill>
                  <a:srgbClr val="5E4840"/>
                </a:solidFill>
                <a:latin typeface="Roboto Condensed"/>
              </a:rPr>
              <a:t>?</a:t>
            </a:r>
          </a:p>
          <a:p>
            <a:pPr marL="367029" lvl="1" indent="0" algn="just">
              <a:lnSpc>
                <a:spcPts val="4759"/>
              </a:lnSpc>
              <a:buFont typeface="Arial"/>
              <a:buNone/>
            </a:pPr>
            <a:r>
              <a:rPr lang="en-US" sz="1200" dirty="0" err="1">
                <a:solidFill>
                  <a:srgbClr val="5E4840"/>
                </a:solidFill>
                <a:latin typeface="Roboto Condensed"/>
              </a:rPr>
              <a:t>Trơ</a:t>
            </a:r>
            <a:r>
              <a:rPr lang="en-US" sz="1200" dirty="0">
                <a:solidFill>
                  <a:srgbClr val="5E4840"/>
                </a:solidFill>
                <a:latin typeface="Roboto Condensed"/>
              </a:rPr>
              <a:t> </a:t>
            </a:r>
            <a:r>
              <a:rPr lang="en-US" sz="1200" dirty="0" err="1">
                <a:solidFill>
                  <a:srgbClr val="5E4840"/>
                </a:solidFill>
                <a:latin typeface="Roboto Condensed"/>
              </a:rPr>
              <a:t>lì</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trạng</a:t>
            </a:r>
            <a:r>
              <a:rPr lang="en-US" sz="1200" dirty="0">
                <a:solidFill>
                  <a:srgbClr val="5E4840"/>
                </a:solidFill>
                <a:latin typeface="Roboto Condensed"/>
              </a:rPr>
              <a:t> </a:t>
            </a:r>
            <a:r>
              <a:rPr lang="en-US" sz="1200" dirty="0" err="1">
                <a:solidFill>
                  <a:srgbClr val="5E4840"/>
                </a:solidFill>
                <a:latin typeface="Roboto Condensed"/>
              </a:rPr>
              <a:t>thái</a:t>
            </a:r>
            <a:r>
              <a:rPr lang="en-US" sz="1200" dirty="0">
                <a:solidFill>
                  <a:srgbClr val="5E4840"/>
                </a:solidFill>
                <a:latin typeface="Roboto Condensed"/>
              </a:rPr>
              <a:t> con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còn</a:t>
            </a:r>
            <a:r>
              <a:rPr lang="en-US" sz="1200" dirty="0">
                <a:solidFill>
                  <a:srgbClr val="5E4840"/>
                </a:solidFill>
                <a:latin typeface="Roboto Condensed"/>
              </a:rPr>
              <a:t> </a:t>
            </a:r>
            <a:r>
              <a:rPr lang="en-US" sz="1200" dirty="0" err="1">
                <a:solidFill>
                  <a:srgbClr val="5E4840"/>
                </a:solidFill>
                <a:latin typeface="Roboto Condensed"/>
              </a:rPr>
              <a:t>biết</a:t>
            </a:r>
            <a:r>
              <a:rPr lang="en-US" sz="1200" dirty="0">
                <a:solidFill>
                  <a:srgbClr val="5E4840"/>
                </a:solidFill>
                <a:latin typeface="Roboto Condensed"/>
              </a:rPr>
              <a:t> </a:t>
            </a:r>
            <a:r>
              <a:rPr lang="en-US" sz="1200" dirty="0" err="1">
                <a:solidFill>
                  <a:srgbClr val="5E4840"/>
                </a:solidFill>
                <a:latin typeface="Roboto Condensed"/>
              </a:rPr>
              <a:t>xúc</a:t>
            </a:r>
            <a:r>
              <a:rPr lang="en-US" sz="1200" dirty="0">
                <a:solidFill>
                  <a:srgbClr val="5E4840"/>
                </a:solidFill>
                <a:latin typeface="Roboto Condensed"/>
              </a:rPr>
              <a:t> </a:t>
            </a:r>
            <a:r>
              <a:rPr lang="en-US" sz="1200" dirty="0" err="1">
                <a:solidFill>
                  <a:srgbClr val="5E4840"/>
                </a:solidFill>
                <a:latin typeface="Roboto Condensed"/>
              </a:rPr>
              <a:t>động</a:t>
            </a:r>
            <a:r>
              <a:rPr lang="en-US" sz="1200" dirty="0">
                <a:solidFill>
                  <a:srgbClr val="5E4840"/>
                </a:solidFill>
                <a:latin typeface="Roboto Condensed"/>
              </a:rPr>
              <a:t>, rung </a:t>
            </a:r>
            <a:r>
              <a:rPr lang="en-US" sz="1200" dirty="0" err="1">
                <a:solidFill>
                  <a:srgbClr val="5E4840"/>
                </a:solidFill>
                <a:latin typeface="Roboto Condensed"/>
              </a:rPr>
              <a:t>cảm</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sự</a:t>
            </a:r>
            <a:r>
              <a:rPr lang="en-US" sz="1200" dirty="0">
                <a:solidFill>
                  <a:srgbClr val="5E4840"/>
                </a:solidFill>
                <a:latin typeface="Roboto Condensed"/>
              </a:rPr>
              <a:t> </a:t>
            </a:r>
            <a:r>
              <a:rPr lang="en-US" sz="1200" dirty="0" err="1">
                <a:solidFill>
                  <a:srgbClr val="5E4840"/>
                </a:solidFill>
                <a:latin typeface="Roboto Condensed"/>
              </a:rPr>
              <a:t>vô</a:t>
            </a:r>
            <a:r>
              <a:rPr lang="en-US" sz="1200" dirty="0">
                <a:solidFill>
                  <a:srgbClr val="5E4840"/>
                </a:solidFill>
                <a:latin typeface="Roboto Condensed"/>
              </a:rPr>
              <a:t> </a:t>
            </a:r>
            <a:r>
              <a:rPr lang="en-US" sz="1200" dirty="0" err="1">
                <a:solidFill>
                  <a:srgbClr val="5E4840"/>
                </a:solidFill>
                <a:latin typeface="Roboto Condensed"/>
              </a:rPr>
              <a:t>tâm</a:t>
            </a:r>
            <a:r>
              <a:rPr lang="en-US" sz="1200" dirty="0">
                <a:solidFill>
                  <a:srgbClr val="5E4840"/>
                </a:solidFill>
                <a:latin typeface="Roboto Condensed"/>
              </a:rPr>
              <a:t>, </a:t>
            </a:r>
            <a:r>
              <a:rPr lang="en-US" sz="1200" dirty="0" err="1">
                <a:solidFill>
                  <a:srgbClr val="5E4840"/>
                </a:solidFill>
                <a:latin typeface="Roboto Condensed"/>
              </a:rPr>
              <a:t>vô</a:t>
            </a:r>
            <a:r>
              <a:rPr lang="en-US" sz="1200" dirty="0">
                <a:solidFill>
                  <a:srgbClr val="5E4840"/>
                </a:solidFill>
                <a:latin typeface="Roboto Condensed"/>
              </a:rPr>
              <a:t> </a:t>
            </a:r>
            <a:r>
              <a:rPr lang="en-US" sz="1200" dirty="0" err="1">
                <a:solidFill>
                  <a:srgbClr val="5E4840"/>
                </a:solidFill>
                <a:latin typeface="Roboto Condensed"/>
              </a:rPr>
              <a:t>cảm</a:t>
            </a:r>
            <a:r>
              <a:rPr lang="en-US" sz="1200" dirty="0">
                <a:solidFill>
                  <a:srgbClr val="5E4840"/>
                </a:solidFill>
                <a:latin typeface="Roboto Condensed"/>
              </a:rPr>
              <a:t> </a:t>
            </a:r>
            <a:r>
              <a:rPr lang="en-US" sz="1200" dirty="0" err="1">
                <a:solidFill>
                  <a:srgbClr val="5E4840"/>
                </a:solidFill>
                <a:latin typeface="Roboto Condensed"/>
              </a:rPr>
              <a:t>trước</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niềm</a:t>
            </a:r>
            <a:r>
              <a:rPr lang="en-US" sz="1200" dirty="0">
                <a:solidFill>
                  <a:srgbClr val="5E4840"/>
                </a:solidFill>
                <a:latin typeface="Roboto Condensed"/>
              </a:rPr>
              <a:t> </a:t>
            </a:r>
            <a:r>
              <a:rPr lang="en-US" sz="1200" dirty="0" err="1">
                <a:solidFill>
                  <a:srgbClr val="5E4840"/>
                </a:solidFill>
                <a:latin typeface="Roboto Condensed"/>
              </a:rPr>
              <a:t>vui</a:t>
            </a:r>
            <a:r>
              <a:rPr lang="en-US" sz="1200" dirty="0">
                <a:solidFill>
                  <a:srgbClr val="5E4840"/>
                </a:solidFill>
                <a:latin typeface="Roboto Condensed"/>
              </a:rPr>
              <a:t>, </a:t>
            </a:r>
            <a:r>
              <a:rPr lang="en-US" sz="1200" dirty="0" err="1">
                <a:solidFill>
                  <a:srgbClr val="5E4840"/>
                </a:solidFill>
                <a:latin typeface="Roboto Condensed"/>
              </a:rPr>
              <a:t>nỗi</a:t>
            </a:r>
            <a:r>
              <a:rPr lang="en-US" sz="1200" dirty="0">
                <a:solidFill>
                  <a:srgbClr val="5E4840"/>
                </a:solidFill>
                <a:latin typeface="Roboto Condensed"/>
              </a:rPr>
              <a:t> </a:t>
            </a:r>
            <a:r>
              <a:rPr lang="en-US" sz="1200" dirty="0" err="1">
                <a:solidFill>
                  <a:srgbClr val="5E4840"/>
                </a:solidFill>
                <a:latin typeface="Roboto Condensed"/>
              </a:rPr>
              <a:t>buồn</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cảnh</a:t>
            </a:r>
            <a:r>
              <a:rPr lang="en-US" sz="1200" dirty="0">
                <a:solidFill>
                  <a:srgbClr val="5E4840"/>
                </a:solidFill>
                <a:latin typeface="Roboto Condensed"/>
              </a:rPr>
              <a:t> </a:t>
            </a:r>
            <a:r>
              <a:rPr lang="en-US" sz="1200" dirty="0" err="1">
                <a:solidFill>
                  <a:srgbClr val="5E4840"/>
                </a:solidFill>
                <a:latin typeface="Roboto Condensed"/>
              </a:rPr>
              <a:t>ngộ</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cuộc</a:t>
            </a:r>
            <a:r>
              <a:rPr lang="en-US" sz="1200" dirty="0">
                <a:solidFill>
                  <a:srgbClr val="5E4840"/>
                </a:solidFill>
                <a:latin typeface="Roboto Condensed"/>
              </a:rPr>
              <a:t> </a:t>
            </a:r>
            <a:r>
              <a:rPr lang="en-US" sz="1200" dirty="0" err="1">
                <a:solidFill>
                  <a:srgbClr val="5E4840"/>
                </a:solidFill>
                <a:latin typeface="Roboto Condensed"/>
              </a:rPr>
              <a:t>đời</a:t>
            </a:r>
            <a:r>
              <a:rPr lang="en-US" sz="1200" dirty="0">
                <a:solidFill>
                  <a:srgbClr val="5E4840"/>
                </a:solidFill>
                <a:latin typeface="Roboto Condensed"/>
              </a:rPr>
              <a:t>. </a:t>
            </a:r>
            <a:r>
              <a:rPr lang="en-US" sz="1200" dirty="0" err="1">
                <a:solidFill>
                  <a:srgbClr val="5E4840"/>
                </a:solidFill>
                <a:latin typeface="Roboto Condensed"/>
              </a:rPr>
              <a:t>Đó</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trạng</a:t>
            </a:r>
            <a:r>
              <a:rPr lang="en-US" sz="1200" dirty="0">
                <a:solidFill>
                  <a:srgbClr val="5E4840"/>
                </a:solidFill>
                <a:latin typeface="Roboto Condensed"/>
              </a:rPr>
              <a:t> </a:t>
            </a:r>
            <a:r>
              <a:rPr lang="en-US" sz="1200" dirty="0" err="1">
                <a:solidFill>
                  <a:srgbClr val="5E4840"/>
                </a:solidFill>
                <a:latin typeface="Roboto Condensed"/>
              </a:rPr>
              <a:t>thái</a:t>
            </a:r>
            <a:r>
              <a:rPr lang="en-US" sz="1200" dirty="0">
                <a:solidFill>
                  <a:srgbClr val="5E4840"/>
                </a:solidFill>
                <a:latin typeface="Roboto Condensed"/>
              </a:rPr>
              <a:t> </a:t>
            </a:r>
            <a:r>
              <a:rPr lang="en-US" sz="1200" dirty="0" err="1">
                <a:solidFill>
                  <a:srgbClr val="5E4840"/>
                </a:solidFill>
                <a:latin typeface="Roboto Condensed"/>
              </a:rPr>
              <a:t>rất</a:t>
            </a:r>
            <a:r>
              <a:rPr lang="en-US" sz="1200" dirty="0">
                <a:solidFill>
                  <a:srgbClr val="5E4840"/>
                </a:solidFill>
                <a:latin typeface="Roboto Condensed"/>
              </a:rPr>
              <a:t> </a:t>
            </a:r>
            <a:r>
              <a:rPr lang="en-US" sz="1200" dirty="0" err="1">
                <a:solidFill>
                  <a:srgbClr val="5E4840"/>
                </a:solidFill>
                <a:latin typeface="Roboto Condensed"/>
              </a:rPr>
              <a:t>nguy</a:t>
            </a:r>
            <a:r>
              <a:rPr lang="en-US" sz="1200" dirty="0">
                <a:solidFill>
                  <a:srgbClr val="5E4840"/>
                </a:solidFill>
                <a:latin typeface="Roboto Condensed"/>
              </a:rPr>
              <a:t> </a:t>
            </a:r>
            <a:r>
              <a:rPr lang="en-US" sz="1200" dirty="0" err="1">
                <a:solidFill>
                  <a:srgbClr val="5E4840"/>
                </a:solidFill>
                <a:latin typeface="Roboto Condensed"/>
              </a:rPr>
              <a:t>hiểm</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sự</a:t>
            </a:r>
            <a:r>
              <a:rPr lang="en-US" sz="1200" dirty="0">
                <a:solidFill>
                  <a:srgbClr val="5E4840"/>
                </a:solidFill>
                <a:latin typeface="Roboto Condensed"/>
              </a:rPr>
              <a:t> </a:t>
            </a:r>
            <a:r>
              <a:rPr lang="en-US" sz="1200" dirty="0" err="1">
                <a:solidFill>
                  <a:srgbClr val="5E4840"/>
                </a:solidFill>
                <a:latin typeface="Roboto Condensed"/>
              </a:rPr>
              <a:t>trưởng</a:t>
            </a:r>
            <a:r>
              <a:rPr lang="en-US" sz="1200" dirty="0">
                <a:solidFill>
                  <a:srgbClr val="5E4840"/>
                </a:solidFill>
                <a:latin typeface="Roboto Condensed"/>
              </a:rPr>
              <a:t> </a:t>
            </a:r>
            <a:r>
              <a:rPr lang="en-US" sz="1200" dirty="0" err="1">
                <a:solidFill>
                  <a:srgbClr val="5E4840"/>
                </a:solidFill>
                <a:latin typeface="Roboto Condensed"/>
              </a:rPr>
              <a:t>thành</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mỗi</a:t>
            </a:r>
            <a:r>
              <a:rPr lang="en-US" sz="1200" dirty="0">
                <a:solidFill>
                  <a:srgbClr val="5E4840"/>
                </a:solidFill>
                <a:latin typeface="Roboto Condensed"/>
              </a:rPr>
              <a:t>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đặc</a:t>
            </a:r>
            <a:r>
              <a:rPr lang="en-US" sz="1200" dirty="0">
                <a:solidFill>
                  <a:srgbClr val="5E4840"/>
                </a:solidFill>
                <a:latin typeface="Roboto Condensed"/>
              </a:rPr>
              <a:t> </a:t>
            </a:r>
            <a:r>
              <a:rPr lang="en-US" sz="1200" dirty="0" err="1">
                <a:solidFill>
                  <a:srgbClr val="5E4840"/>
                </a:solidFill>
                <a:latin typeface="Roboto Condensed"/>
              </a:rPr>
              <a:t>biệt</a:t>
            </a:r>
            <a:r>
              <a:rPr lang="en-US" sz="1200" dirty="0">
                <a:solidFill>
                  <a:srgbClr val="5E4840"/>
                </a:solidFill>
                <a:latin typeface="Roboto Condensed"/>
              </a:rPr>
              <a:t> </a:t>
            </a:r>
            <a:r>
              <a:rPr lang="en-US" sz="1200" dirty="0" err="1">
                <a:solidFill>
                  <a:srgbClr val="5E4840"/>
                </a:solidFill>
                <a:latin typeface="Roboto Condensed"/>
              </a:rPr>
              <a:t>nếu</a:t>
            </a:r>
            <a:r>
              <a:rPr lang="en-US" sz="1200" dirty="0">
                <a:solidFill>
                  <a:srgbClr val="5E4840"/>
                </a:solidFill>
                <a:latin typeface="Roboto Condensed"/>
              </a:rPr>
              <a:t> </a:t>
            </a:r>
            <a:r>
              <a:rPr lang="en-US" sz="1200" dirty="0" err="1">
                <a:solidFill>
                  <a:srgbClr val="5E4840"/>
                </a:solidFill>
                <a:latin typeface="Roboto Condensed"/>
              </a:rPr>
              <a:t>điều</a:t>
            </a:r>
            <a:r>
              <a:rPr lang="en-US" sz="1200" dirty="0">
                <a:solidFill>
                  <a:srgbClr val="5E4840"/>
                </a:solidFill>
                <a:latin typeface="Roboto Condensed"/>
              </a:rPr>
              <a:t> </a:t>
            </a:r>
            <a:r>
              <a:rPr lang="en-US" sz="1200" dirty="0" err="1">
                <a:solidFill>
                  <a:srgbClr val="5E4840"/>
                </a:solidFill>
                <a:latin typeface="Roboto Condensed"/>
              </a:rPr>
              <a:t>đó</a:t>
            </a:r>
            <a:r>
              <a:rPr lang="en-US" sz="1200" dirty="0">
                <a:solidFill>
                  <a:srgbClr val="5E4840"/>
                </a:solidFill>
                <a:latin typeface="Roboto Condensed"/>
              </a:rPr>
              <a:t> </a:t>
            </a:r>
            <a:r>
              <a:rPr lang="en-US" sz="1200" dirty="0" err="1">
                <a:solidFill>
                  <a:srgbClr val="5E4840"/>
                </a:solidFill>
                <a:latin typeface="Roboto Condensed"/>
              </a:rPr>
              <a:t>lại</a:t>
            </a:r>
            <a:r>
              <a:rPr lang="en-US" sz="1200" dirty="0">
                <a:solidFill>
                  <a:srgbClr val="5E4840"/>
                </a:solidFill>
                <a:latin typeface="Roboto Condensed"/>
              </a:rPr>
              <a:t> </a:t>
            </a:r>
            <a:r>
              <a:rPr lang="en-US" sz="1200" dirty="0" err="1">
                <a:solidFill>
                  <a:srgbClr val="5E4840"/>
                </a:solidFill>
                <a:latin typeface="Roboto Condensed"/>
              </a:rPr>
              <a:t>xảy</a:t>
            </a:r>
            <a:r>
              <a:rPr lang="en-US" sz="1200" dirty="0">
                <a:solidFill>
                  <a:srgbClr val="5E4840"/>
                </a:solidFill>
                <a:latin typeface="Roboto Condensed"/>
              </a:rPr>
              <a:t> </a:t>
            </a:r>
            <a:r>
              <a:rPr lang="en-US" sz="1200" dirty="0" err="1">
                <a:solidFill>
                  <a:srgbClr val="5E4840"/>
                </a:solidFill>
                <a:latin typeface="Roboto Condensed"/>
              </a:rPr>
              <a:t>ra</a:t>
            </a:r>
            <a:r>
              <a:rPr lang="en-US" sz="1200" dirty="0">
                <a:solidFill>
                  <a:srgbClr val="5E4840"/>
                </a:solidFill>
                <a:latin typeface="Roboto Condensed"/>
              </a:rPr>
              <a:t> </a:t>
            </a:r>
            <a:r>
              <a:rPr lang="en-US" sz="1200" dirty="0" err="1">
                <a:solidFill>
                  <a:srgbClr val="5E4840"/>
                </a:solidFill>
                <a:latin typeface="Roboto Condensed"/>
              </a:rPr>
              <a:t>với</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đứa</a:t>
            </a:r>
            <a:r>
              <a:rPr lang="en-US" sz="1200" dirty="0">
                <a:solidFill>
                  <a:srgbClr val="5E4840"/>
                </a:solidFill>
                <a:latin typeface="Roboto Condensed"/>
              </a:rPr>
              <a:t> </a:t>
            </a:r>
            <a:r>
              <a:rPr lang="en-US" sz="1200" dirty="0" err="1">
                <a:solidFill>
                  <a:srgbClr val="5E4840"/>
                </a:solidFill>
                <a:latin typeface="Roboto Condensed"/>
              </a:rPr>
              <a:t>trẻ</a:t>
            </a:r>
            <a:r>
              <a:rPr lang="en-US" sz="1200" dirty="0">
                <a:solidFill>
                  <a:srgbClr val="5E4840"/>
                </a:solidFill>
                <a:latin typeface="Roboto Condensed"/>
              </a:rPr>
              <a:t> - </a:t>
            </a:r>
            <a:r>
              <a:rPr lang="en-US" sz="1200" dirty="0" err="1">
                <a:solidFill>
                  <a:srgbClr val="5E4840"/>
                </a:solidFill>
                <a:latin typeface="Roboto Condensed"/>
              </a:rPr>
              <a:t>lứa</a:t>
            </a:r>
            <a:r>
              <a:rPr lang="en-US" sz="1200" dirty="0">
                <a:solidFill>
                  <a:srgbClr val="5E4840"/>
                </a:solidFill>
                <a:latin typeface="Roboto Condensed"/>
              </a:rPr>
              <a:t> </a:t>
            </a:r>
            <a:r>
              <a:rPr lang="en-US" sz="1200" dirty="0" err="1">
                <a:solidFill>
                  <a:srgbClr val="5E4840"/>
                </a:solidFill>
                <a:latin typeface="Roboto Condensed"/>
              </a:rPr>
              <a:t>tuổi</a:t>
            </a:r>
            <a:r>
              <a:rPr lang="en-US" sz="1200" dirty="0">
                <a:solidFill>
                  <a:srgbClr val="5E4840"/>
                </a:solidFill>
                <a:latin typeface="Roboto Condensed"/>
              </a:rPr>
              <a:t> </a:t>
            </a:r>
            <a:r>
              <a:rPr lang="en-US" sz="1200" dirty="0" err="1">
                <a:solidFill>
                  <a:srgbClr val="5E4840"/>
                </a:solidFill>
                <a:latin typeface="Roboto Condensed"/>
              </a:rPr>
              <a:t>hồn</a:t>
            </a:r>
            <a:r>
              <a:rPr lang="en-US" sz="1200" dirty="0">
                <a:solidFill>
                  <a:srgbClr val="5E4840"/>
                </a:solidFill>
                <a:latin typeface="Roboto Condensed"/>
              </a:rPr>
              <a:t> </a:t>
            </a:r>
            <a:r>
              <a:rPr lang="en-US" sz="1200" dirty="0" err="1">
                <a:solidFill>
                  <a:srgbClr val="5E4840"/>
                </a:solidFill>
                <a:latin typeface="Roboto Condensed"/>
              </a:rPr>
              <a:t>nhiên</a:t>
            </a:r>
            <a:r>
              <a:rPr lang="en-US" sz="1200" dirty="0">
                <a:solidFill>
                  <a:srgbClr val="5E4840"/>
                </a:solidFill>
                <a:latin typeface="Roboto Condensed"/>
              </a:rPr>
              <a:t>, </a:t>
            </a:r>
            <a:r>
              <a:rPr lang="en-US" sz="1200" dirty="0" err="1">
                <a:solidFill>
                  <a:srgbClr val="5E4840"/>
                </a:solidFill>
                <a:latin typeface="Roboto Condensed"/>
              </a:rPr>
              <a:t>vô</a:t>
            </a:r>
            <a:r>
              <a:rPr lang="en-US" sz="1200" dirty="0">
                <a:solidFill>
                  <a:srgbClr val="5E4840"/>
                </a:solidFill>
                <a:latin typeface="Roboto Condensed"/>
              </a:rPr>
              <a:t> </a:t>
            </a:r>
            <a:r>
              <a:rPr lang="en-US" sz="1200" dirty="0" err="1">
                <a:solidFill>
                  <a:srgbClr val="5E4840"/>
                </a:solidFill>
                <a:latin typeface="Roboto Condensed"/>
              </a:rPr>
              <a:t>tư</a:t>
            </a:r>
            <a:r>
              <a:rPr lang="en-US" sz="1200" dirty="0">
                <a:solidFill>
                  <a:srgbClr val="5E4840"/>
                </a:solidFill>
                <a:latin typeface="Roboto Condensed"/>
              </a:rPr>
              <a:t> </a:t>
            </a:r>
            <a:r>
              <a:rPr lang="en-US" sz="1200" dirty="0" err="1">
                <a:solidFill>
                  <a:srgbClr val="5E4840"/>
                </a:solidFill>
                <a:latin typeface="Roboto Condensed"/>
              </a:rPr>
              <a:t>nhất</a:t>
            </a:r>
            <a:r>
              <a:rPr lang="en-US" sz="1200" dirty="0">
                <a:solidFill>
                  <a:srgbClr val="5E4840"/>
                </a:solidFill>
                <a:latin typeface="Roboto Condensed"/>
              </a:rPr>
              <a:t> </a:t>
            </a:r>
            <a:r>
              <a:rPr lang="en-US" sz="1200" dirty="0" err="1">
                <a:solidFill>
                  <a:srgbClr val="5E4840"/>
                </a:solidFill>
                <a:latin typeface="Roboto Condensed"/>
              </a:rPr>
              <a:t>đáng</a:t>
            </a:r>
            <a:r>
              <a:rPr lang="en-US" sz="1200" dirty="0">
                <a:solidFill>
                  <a:srgbClr val="5E4840"/>
                </a:solidFill>
                <a:latin typeface="Roboto Condensed"/>
              </a:rPr>
              <a:t> </a:t>
            </a:r>
            <a:r>
              <a:rPr lang="en-US" sz="1200" dirty="0" err="1">
                <a:solidFill>
                  <a:srgbClr val="5E4840"/>
                </a:solidFill>
                <a:latin typeface="Roboto Condensed"/>
              </a:rPr>
              <a:t>được</a:t>
            </a:r>
            <a:r>
              <a:rPr lang="en-US" sz="1200" dirty="0">
                <a:solidFill>
                  <a:srgbClr val="5E4840"/>
                </a:solidFill>
                <a:latin typeface="Roboto Condensed"/>
              </a:rPr>
              <a:t> </a:t>
            </a:r>
            <a:r>
              <a:rPr lang="en-US" sz="1200" dirty="0" err="1">
                <a:solidFill>
                  <a:srgbClr val="5E4840"/>
                </a:solidFill>
                <a:latin typeface="Roboto Condensed"/>
              </a:rPr>
              <a:t>sống</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thế</a:t>
            </a:r>
            <a:r>
              <a:rPr lang="en-US" sz="1200" dirty="0">
                <a:solidFill>
                  <a:srgbClr val="5E4840"/>
                </a:solidFill>
                <a:latin typeface="Roboto Condensed"/>
              </a:rPr>
              <a:t> </a:t>
            </a:r>
            <a:r>
              <a:rPr lang="en-US" sz="1200" dirty="0" err="1">
                <a:solidFill>
                  <a:srgbClr val="5E4840"/>
                </a:solidFill>
                <a:latin typeface="Roboto Condensed"/>
              </a:rPr>
              <a:t>giới</a:t>
            </a:r>
            <a:r>
              <a:rPr lang="en-US" sz="1200" dirty="0">
                <a:solidFill>
                  <a:srgbClr val="5E4840"/>
                </a:solidFill>
                <a:latin typeface="Roboto Condensed"/>
              </a:rPr>
              <a:t> </a:t>
            </a:r>
            <a:r>
              <a:rPr lang="en-US" sz="1200" dirty="0" err="1">
                <a:solidFill>
                  <a:srgbClr val="5E4840"/>
                </a:solidFill>
                <a:latin typeface="Roboto Condensed"/>
              </a:rPr>
              <a:t>tưởng</a:t>
            </a:r>
            <a:r>
              <a:rPr lang="en-US" sz="1200" dirty="0">
                <a:solidFill>
                  <a:srgbClr val="5E4840"/>
                </a:solidFill>
                <a:latin typeface="Roboto Condensed"/>
              </a:rPr>
              <a:t> </a:t>
            </a:r>
            <a:r>
              <a:rPr lang="en-US" sz="1200" dirty="0" err="1">
                <a:solidFill>
                  <a:srgbClr val="5E4840"/>
                </a:solidFill>
                <a:latin typeface="Roboto Condensed"/>
              </a:rPr>
              <a:t>tượng</a:t>
            </a:r>
            <a:r>
              <a:rPr lang="en-US" sz="1200" dirty="0">
                <a:solidFill>
                  <a:srgbClr val="5E4840"/>
                </a:solidFill>
                <a:latin typeface="Roboto Condensed"/>
              </a:rPr>
              <a:t> bay </a:t>
            </a:r>
            <a:r>
              <a:rPr lang="en-US" sz="1200" dirty="0" err="1">
                <a:solidFill>
                  <a:srgbClr val="5E4840"/>
                </a:solidFill>
                <a:latin typeface="Roboto Condensed"/>
              </a:rPr>
              <a:t>bổng</a:t>
            </a:r>
            <a:r>
              <a:rPr lang="en-US" sz="1200" dirty="0">
                <a:solidFill>
                  <a:srgbClr val="5E4840"/>
                </a:solidFill>
                <a:latin typeface="Roboto Condensed"/>
              </a:rPr>
              <a:t> </a:t>
            </a:r>
            <a:r>
              <a:rPr lang="en-US" sz="1200" dirty="0" err="1">
                <a:solidFill>
                  <a:srgbClr val="5E4840"/>
                </a:solidFill>
                <a:latin typeface="Roboto Condensed"/>
              </a:rPr>
              <a:t>nhất</a:t>
            </a:r>
            <a:r>
              <a:rPr lang="en-US" sz="1200" dirty="0">
                <a:solidFill>
                  <a:srgbClr val="5E4840"/>
                </a:solidFill>
                <a:latin typeface="Roboto Condensed"/>
              </a:rPr>
              <a:t>.</a:t>
            </a:r>
          </a:p>
          <a:p>
            <a:pPr marL="367029" lvl="1" indent="0" algn="just">
              <a:lnSpc>
                <a:spcPts val="4759"/>
              </a:lnSpc>
              <a:buFont typeface="Arial"/>
              <a:buNone/>
            </a:pPr>
            <a:r>
              <a:rPr lang="en-US" sz="1200" dirty="0" err="1">
                <a:solidFill>
                  <a:srgbClr val="5E4840"/>
                </a:solidFill>
                <a:latin typeface="Roboto Condensed"/>
              </a:rPr>
              <a:t>Nhà</a:t>
            </a:r>
            <a:r>
              <a:rPr lang="en-US" sz="1200" dirty="0">
                <a:solidFill>
                  <a:srgbClr val="5E4840"/>
                </a:solidFill>
                <a:latin typeface="Roboto Condensed"/>
              </a:rPr>
              <a:t> </a:t>
            </a:r>
            <a:r>
              <a:rPr lang="en-US" sz="1200" dirty="0" err="1">
                <a:solidFill>
                  <a:srgbClr val="5E4840"/>
                </a:solidFill>
                <a:latin typeface="Roboto Condensed"/>
              </a:rPr>
              <a:t>tu</a:t>
            </a:r>
            <a:r>
              <a:rPr lang="en-US" sz="1200" dirty="0">
                <a:solidFill>
                  <a:srgbClr val="5E4840"/>
                </a:solidFill>
                <a:latin typeface="Roboto Condensed"/>
              </a:rPr>
              <a:t> </a:t>
            </a:r>
            <a:r>
              <a:rPr lang="en-US" sz="1200" dirty="0" err="1">
                <a:solidFill>
                  <a:srgbClr val="5E4840"/>
                </a:solidFill>
                <a:latin typeface="Roboto Condensed"/>
              </a:rPr>
              <a:t>hành</a:t>
            </a:r>
            <a:r>
              <a:rPr lang="en-US" sz="1200" dirty="0">
                <a:solidFill>
                  <a:srgbClr val="5E4840"/>
                </a:solidFill>
                <a:latin typeface="Roboto Condensed"/>
              </a:rPr>
              <a:t> </a:t>
            </a:r>
            <a:r>
              <a:rPr lang="en-US" sz="1200" dirty="0" err="1">
                <a:solidFill>
                  <a:srgbClr val="5E4840"/>
                </a:solidFill>
                <a:latin typeface="Roboto Condensed"/>
              </a:rPr>
              <a:t>kết</a:t>
            </a:r>
            <a:r>
              <a:rPr lang="en-US" sz="1200" dirty="0">
                <a:solidFill>
                  <a:srgbClr val="5E4840"/>
                </a:solidFill>
                <a:latin typeface="Roboto Condensed"/>
              </a:rPr>
              <a:t> </a:t>
            </a:r>
            <a:r>
              <a:rPr lang="en-US" sz="1200" dirty="0" err="1">
                <a:solidFill>
                  <a:srgbClr val="5E4840"/>
                </a:solidFill>
                <a:latin typeface="Roboto Condensed"/>
              </a:rPr>
              <a:t>tội</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đã</a:t>
            </a:r>
            <a:r>
              <a:rPr lang="en-US" sz="1200" dirty="0">
                <a:solidFill>
                  <a:srgbClr val="5E4840"/>
                </a:solidFill>
                <a:latin typeface="Roboto Condensed"/>
              </a:rPr>
              <a:t> “</a:t>
            </a:r>
            <a:r>
              <a:rPr lang="en-US" sz="1200" dirty="0" err="1">
                <a:solidFill>
                  <a:srgbClr val="5E4840"/>
                </a:solidFill>
                <a:latin typeface="Roboto Condensed"/>
              </a:rPr>
              <a:t>đánh</a:t>
            </a:r>
            <a:r>
              <a:rPr lang="en-US" sz="1200" dirty="0">
                <a:solidFill>
                  <a:srgbClr val="5E4840"/>
                </a:solidFill>
                <a:latin typeface="Roboto Condensed"/>
              </a:rPr>
              <a:t> </a:t>
            </a:r>
            <a:r>
              <a:rPr lang="en-US" sz="1200" dirty="0" err="1">
                <a:solidFill>
                  <a:srgbClr val="5E4840"/>
                </a:solidFill>
                <a:latin typeface="Roboto Condensed"/>
              </a:rPr>
              <a:t>lừa</a:t>
            </a:r>
            <a:r>
              <a:rPr lang="en-US" sz="1200" dirty="0">
                <a:solidFill>
                  <a:srgbClr val="5E4840"/>
                </a:solidFill>
                <a:latin typeface="Roboto Condensed"/>
              </a:rPr>
              <a:t> </a:t>
            </a:r>
            <a:r>
              <a:rPr lang="en-US" sz="1200" dirty="0" err="1">
                <a:solidFill>
                  <a:srgbClr val="5E4840"/>
                </a:solidFill>
                <a:latin typeface="Roboto Condensed"/>
              </a:rPr>
              <a:t>một</a:t>
            </a:r>
            <a:r>
              <a:rPr lang="en-US" sz="1200" dirty="0">
                <a:solidFill>
                  <a:srgbClr val="5E4840"/>
                </a:solidFill>
                <a:latin typeface="Roboto Condensed"/>
              </a:rPr>
              <a:t> </a:t>
            </a:r>
            <a:r>
              <a:rPr lang="en-US" sz="1200" dirty="0" err="1">
                <a:solidFill>
                  <a:srgbClr val="5E4840"/>
                </a:solidFill>
                <a:latin typeface="Roboto Condensed"/>
              </a:rPr>
              <a:t>sinh</a:t>
            </a:r>
            <a:r>
              <a:rPr lang="en-US" sz="1200" dirty="0">
                <a:solidFill>
                  <a:srgbClr val="5E4840"/>
                </a:solidFill>
                <a:latin typeface="Roboto Condensed"/>
              </a:rPr>
              <a:t> </a:t>
            </a:r>
            <a:r>
              <a:rPr lang="en-US" sz="1200" dirty="0" err="1">
                <a:solidFill>
                  <a:srgbClr val="5E4840"/>
                </a:solidFill>
                <a:latin typeface="Roboto Condensed"/>
              </a:rPr>
              <a:t>thể</a:t>
            </a:r>
            <a:r>
              <a:rPr lang="en-US" sz="1200" dirty="0">
                <a:solidFill>
                  <a:srgbClr val="5E4840"/>
                </a:solidFill>
                <a:latin typeface="Roboto Condensed"/>
              </a:rPr>
              <a:t> </a:t>
            </a:r>
            <a:r>
              <a:rPr lang="en-US" sz="1200" dirty="0" err="1">
                <a:solidFill>
                  <a:srgbClr val="5E4840"/>
                </a:solidFill>
                <a:latin typeface="Roboto Condensed"/>
              </a:rPr>
              <a:t>ngây</a:t>
            </a:r>
            <a:r>
              <a:rPr lang="en-US" sz="1200" dirty="0">
                <a:solidFill>
                  <a:srgbClr val="5E4840"/>
                </a:solidFill>
                <a:latin typeface="Roboto Condensed"/>
              </a:rPr>
              <a:t> </a:t>
            </a:r>
            <a:r>
              <a:rPr lang="en-US" sz="1200" dirty="0" err="1">
                <a:solidFill>
                  <a:srgbClr val="5E4840"/>
                </a:solidFill>
                <a:latin typeface="Roboto Condensed"/>
              </a:rPr>
              <a:t>thơ</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rằng</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một</a:t>
            </a:r>
            <a:r>
              <a:rPr lang="en-US" sz="1200" dirty="0">
                <a:solidFill>
                  <a:srgbClr val="5E4840"/>
                </a:solidFill>
                <a:latin typeface="Roboto Condensed"/>
              </a:rPr>
              <a:t> </a:t>
            </a:r>
            <a:r>
              <a:rPr lang="en-US" sz="1200" dirty="0" err="1">
                <a:solidFill>
                  <a:srgbClr val="5E4840"/>
                </a:solidFill>
                <a:latin typeface="Roboto Condensed"/>
              </a:rPr>
              <a:t>tội</a:t>
            </a:r>
            <a:r>
              <a:rPr lang="en-US" sz="1200" dirty="0">
                <a:solidFill>
                  <a:srgbClr val="5E4840"/>
                </a:solidFill>
                <a:latin typeface="Roboto Condensed"/>
              </a:rPr>
              <a:t> </a:t>
            </a:r>
            <a:r>
              <a:rPr lang="en-US" sz="1200" dirty="0" err="1">
                <a:solidFill>
                  <a:srgbClr val="5E4840"/>
                </a:solidFill>
                <a:latin typeface="Roboto Condensed"/>
              </a:rPr>
              <a:t>lỗi</a:t>
            </a:r>
            <a:r>
              <a:rPr lang="en-US" sz="1200" dirty="0">
                <a:solidFill>
                  <a:srgbClr val="5E4840"/>
                </a:solidFill>
                <a:latin typeface="Roboto Condensed"/>
              </a:rPr>
              <a:t> </a:t>
            </a:r>
            <a:r>
              <a:rPr lang="en-US" sz="1200" dirty="0" err="1">
                <a:solidFill>
                  <a:srgbClr val="5E4840"/>
                </a:solidFill>
                <a:latin typeface="Roboto Condensed"/>
              </a:rPr>
              <a:t>lớn</a:t>
            </a:r>
            <a:r>
              <a:rPr lang="en-US" sz="1200" dirty="0">
                <a:solidFill>
                  <a:srgbClr val="5E4840"/>
                </a:solidFill>
                <a:latin typeface="Roboto Condensed"/>
              </a:rPr>
              <a:t>”, </a:t>
            </a:r>
            <a:r>
              <a:rPr lang="en-US" sz="1200" dirty="0" err="1">
                <a:solidFill>
                  <a:srgbClr val="5E4840"/>
                </a:solidFill>
                <a:latin typeface="Roboto Condensed"/>
              </a:rPr>
              <a:t>còn</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thì</a:t>
            </a:r>
            <a:r>
              <a:rPr lang="en-US" sz="1200" dirty="0">
                <a:solidFill>
                  <a:srgbClr val="5E4840"/>
                </a:solidFill>
                <a:latin typeface="Roboto Condensed"/>
              </a:rPr>
              <a:t> “</a:t>
            </a:r>
            <a:r>
              <a:rPr lang="en-US" sz="1200" dirty="0" err="1">
                <a:solidFill>
                  <a:srgbClr val="5E4840"/>
                </a:solidFill>
                <a:latin typeface="Roboto Condensed"/>
              </a:rPr>
              <a:t>ngồi</a:t>
            </a:r>
            <a:r>
              <a:rPr lang="en-US" sz="1200" dirty="0">
                <a:solidFill>
                  <a:srgbClr val="5E4840"/>
                </a:solidFill>
                <a:latin typeface="Roboto Condensed"/>
              </a:rPr>
              <a:t>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nhúc</a:t>
            </a:r>
            <a:r>
              <a:rPr lang="en-US" sz="1200" dirty="0">
                <a:solidFill>
                  <a:srgbClr val="5E4840"/>
                </a:solidFill>
                <a:latin typeface="Roboto Condensed"/>
              </a:rPr>
              <a:t> </a:t>
            </a:r>
            <a:r>
              <a:rPr lang="en-US" sz="1200" dirty="0" err="1">
                <a:solidFill>
                  <a:srgbClr val="5E4840"/>
                </a:solidFill>
                <a:latin typeface="Roboto Condensed"/>
              </a:rPr>
              <a:t>nhích</a:t>
            </a:r>
            <a:r>
              <a:rPr lang="en-US" sz="1200" dirty="0">
                <a:solidFill>
                  <a:srgbClr val="5E4840"/>
                </a:solidFill>
                <a:latin typeface="Roboto Condensed"/>
              </a:rPr>
              <a:t> </a:t>
            </a:r>
            <a:r>
              <a:rPr lang="en-US" sz="1200" dirty="0" err="1">
                <a:solidFill>
                  <a:srgbClr val="5E4840"/>
                </a:solidFill>
                <a:latin typeface="Roboto Condensed"/>
              </a:rPr>
              <a:t>như</a:t>
            </a:r>
            <a:r>
              <a:rPr lang="en-US" sz="1200" dirty="0">
                <a:solidFill>
                  <a:srgbClr val="5E4840"/>
                </a:solidFill>
                <a:latin typeface="Roboto Condensed"/>
              </a:rPr>
              <a:t> </a:t>
            </a:r>
            <a:r>
              <a:rPr lang="en-US" sz="1200" dirty="0" err="1">
                <a:solidFill>
                  <a:srgbClr val="5E4840"/>
                </a:solidFill>
                <a:latin typeface="Roboto Condensed"/>
              </a:rPr>
              <a:t>bị</a:t>
            </a:r>
            <a:r>
              <a:rPr lang="en-US" sz="1200" dirty="0">
                <a:solidFill>
                  <a:srgbClr val="5E4840"/>
                </a:solidFill>
                <a:latin typeface="Roboto Condensed"/>
              </a:rPr>
              <a:t> </a:t>
            </a:r>
            <a:r>
              <a:rPr lang="en-US" sz="1200" dirty="0" err="1">
                <a:solidFill>
                  <a:srgbClr val="5E4840"/>
                </a:solidFill>
                <a:latin typeface="Roboto Condensed"/>
              </a:rPr>
              <a:t>mê</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Bởi</a:t>
            </a:r>
            <a:r>
              <a:rPr lang="en-US" sz="1200" dirty="0">
                <a:solidFill>
                  <a:srgbClr val="5E4840"/>
                </a:solidFill>
                <a:latin typeface="Roboto Condensed"/>
              </a:rPr>
              <a:t> </a:t>
            </a:r>
            <a:r>
              <a:rPr lang="en-US" sz="1200" dirty="0" err="1">
                <a:solidFill>
                  <a:srgbClr val="5E4840"/>
                </a:solidFill>
                <a:latin typeface="Roboto Condensed"/>
              </a:rPr>
              <a:t>nhà</a:t>
            </a:r>
            <a:r>
              <a:rPr lang="en-US" sz="1200" dirty="0">
                <a:solidFill>
                  <a:srgbClr val="5E4840"/>
                </a:solidFill>
                <a:latin typeface="Roboto Condensed"/>
              </a:rPr>
              <a:t> </a:t>
            </a:r>
            <a:r>
              <a:rPr lang="en-US" sz="1200" dirty="0" err="1">
                <a:solidFill>
                  <a:srgbClr val="5E4840"/>
                </a:solidFill>
                <a:latin typeface="Roboto Condensed"/>
              </a:rPr>
              <a:t>tu</a:t>
            </a:r>
            <a:r>
              <a:rPr lang="en-US" sz="1200" dirty="0">
                <a:solidFill>
                  <a:srgbClr val="5E4840"/>
                </a:solidFill>
                <a:latin typeface="Roboto Condensed"/>
              </a:rPr>
              <a:t> </a:t>
            </a:r>
            <a:r>
              <a:rPr lang="en-US" sz="1200" dirty="0" err="1">
                <a:solidFill>
                  <a:srgbClr val="5E4840"/>
                </a:solidFill>
                <a:latin typeface="Roboto Condensed"/>
              </a:rPr>
              <a:t>hành</a:t>
            </a:r>
            <a:r>
              <a:rPr lang="en-US" sz="1200" dirty="0">
                <a:solidFill>
                  <a:srgbClr val="5E4840"/>
                </a:solidFill>
                <a:latin typeface="Roboto Condensed"/>
              </a:rPr>
              <a:t> </a:t>
            </a:r>
            <a:r>
              <a:rPr lang="en-US" sz="1200" dirty="0" err="1">
                <a:solidFill>
                  <a:srgbClr val="5E4840"/>
                </a:solidFill>
                <a:latin typeface="Roboto Condensed"/>
              </a:rPr>
              <a:t>đã</a:t>
            </a:r>
            <a:r>
              <a:rPr lang="en-US" sz="1200" dirty="0">
                <a:solidFill>
                  <a:srgbClr val="5E4840"/>
                </a:solidFill>
                <a:latin typeface="Roboto Condensed"/>
              </a:rPr>
              <a:t> </a:t>
            </a:r>
            <a:r>
              <a:rPr lang="en-US" sz="1200" dirty="0" err="1">
                <a:solidFill>
                  <a:srgbClr val="5E4840"/>
                </a:solidFill>
                <a:latin typeface="Roboto Condensed"/>
              </a:rPr>
              <a:t>nhìn</a:t>
            </a:r>
            <a:r>
              <a:rPr lang="en-US" sz="1200" dirty="0">
                <a:solidFill>
                  <a:srgbClr val="5E4840"/>
                </a:solidFill>
                <a:latin typeface="Roboto Condensed"/>
              </a:rPr>
              <a:t> </a:t>
            </a:r>
            <a:r>
              <a:rPr lang="en-US" sz="1200" dirty="0" err="1">
                <a:solidFill>
                  <a:srgbClr val="5E4840"/>
                </a:solidFill>
                <a:latin typeface="Roboto Condensed"/>
              </a:rPr>
              <a:t>câu</a:t>
            </a:r>
            <a:r>
              <a:rPr lang="en-US" sz="1200" dirty="0">
                <a:solidFill>
                  <a:srgbClr val="5E4840"/>
                </a:solidFill>
                <a:latin typeface="Roboto Condensed"/>
              </a:rPr>
              <a:t> </a:t>
            </a:r>
            <a:r>
              <a:rPr lang="en-US" sz="1200" dirty="0" err="1">
                <a:solidFill>
                  <a:srgbClr val="5E4840"/>
                </a:solidFill>
                <a:latin typeface="Roboto Condensed"/>
              </a:rPr>
              <a:t>chuyện</a:t>
            </a:r>
            <a:r>
              <a:rPr lang="en-US" sz="1200" dirty="0">
                <a:solidFill>
                  <a:srgbClr val="5E4840"/>
                </a:solidFill>
                <a:latin typeface="Roboto Condensed"/>
              </a:rPr>
              <a:t> </a:t>
            </a:r>
            <a:r>
              <a:rPr lang="en-US" sz="1200" dirty="0" err="1">
                <a:solidFill>
                  <a:srgbClr val="5E4840"/>
                </a:solidFill>
                <a:latin typeface="Roboto Condensed"/>
              </a:rPr>
              <a:t>từ</a:t>
            </a:r>
            <a:r>
              <a:rPr lang="en-US" sz="1200" dirty="0">
                <a:solidFill>
                  <a:srgbClr val="5E4840"/>
                </a:solidFill>
                <a:latin typeface="Roboto Condensed"/>
              </a:rPr>
              <a:t> </a:t>
            </a:r>
            <a:r>
              <a:rPr lang="en-US" sz="1200" dirty="0" err="1">
                <a:solidFill>
                  <a:srgbClr val="5E4840"/>
                </a:solidFill>
                <a:latin typeface="Roboto Condensed"/>
              </a:rPr>
              <a:t>quan</a:t>
            </a:r>
            <a:r>
              <a:rPr lang="en-US" sz="1200" dirty="0">
                <a:solidFill>
                  <a:srgbClr val="5E4840"/>
                </a:solidFill>
                <a:latin typeface="Roboto Condensed"/>
              </a:rPr>
              <a:t> </a:t>
            </a:r>
            <a:r>
              <a:rPr lang="en-US" sz="1200" dirty="0" err="1">
                <a:solidFill>
                  <a:srgbClr val="5E4840"/>
                </a:solidFill>
                <a:latin typeface="Roboto Condensed"/>
              </a:rPr>
              <a:t>điểm</a:t>
            </a:r>
            <a:r>
              <a:rPr lang="en-US" sz="1200" dirty="0">
                <a:solidFill>
                  <a:srgbClr val="5E4840"/>
                </a:solidFill>
                <a:latin typeface="Roboto Condensed"/>
              </a:rPr>
              <a:t> </a:t>
            </a:r>
            <a:r>
              <a:rPr lang="en-US" sz="1200" dirty="0" err="1">
                <a:solidFill>
                  <a:srgbClr val="5E4840"/>
                </a:solidFill>
                <a:latin typeface="Roboto Condensed"/>
              </a:rPr>
              <a:t>đạo</a:t>
            </a:r>
            <a:r>
              <a:rPr lang="en-US" sz="1200" dirty="0">
                <a:solidFill>
                  <a:srgbClr val="5E4840"/>
                </a:solidFill>
                <a:latin typeface="Roboto Condensed"/>
              </a:rPr>
              <a:t> </a:t>
            </a:r>
            <a:r>
              <a:rPr lang="en-US" sz="1200" dirty="0" err="1">
                <a:solidFill>
                  <a:srgbClr val="5E4840"/>
                </a:solidFill>
                <a:latin typeface="Roboto Condensed"/>
              </a:rPr>
              <a:t>đức</a:t>
            </a:r>
            <a:r>
              <a:rPr lang="en-US" sz="1200" dirty="0">
                <a:solidFill>
                  <a:srgbClr val="5E4840"/>
                </a:solidFill>
                <a:latin typeface="Roboto Condensed"/>
              </a:rPr>
              <a:t> </a:t>
            </a:r>
            <a:r>
              <a:rPr lang="en-US" sz="1200" dirty="0" err="1">
                <a:solidFill>
                  <a:srgbClr val="5E4840"/>
                </a:solidFill>
                <a:latin typeface="Roboto Condensed"/>
              </a:rPr>
              <a:t>khô</a:t>
            </a:r>
            <a:r>
              <a:rPr lang="en-US" sz="1200" dirty="0">
                <a:solidFill>
                  <a:srgbClr val="5E4840"/>
                </a:solidFill>
                <a:latin typeface="Roboto Condensed"/>
              </a:rPr>
              <a:t> </a:t>
            </a:r>
            <a:r>
              <a:rPr lang="en-US" sz="1200" dirty="0" err="1">
                <a:solidFill>
                  <a:srgbClr val="5E4840"/>
                </a:solidFill>
                <a:latin typeface="Roboto Condensed"/>
              </a:rPr>
              <a:t>cứng</a:t>
            </a:r>
            <a:r>
              <a:rPr lang="en-US" sz="1200" dirty="0">
                <a:solidFill>
                  <a:srgbClr val="5E4840"/>
                </a:solidFill>
                <a:latin typeface="Roboto Condensed"/>
              </a:rPr>
              <a:t> </a:t>
            </a:r>
            <a:r>
              <a:rPr lang="en-US" sz="1200" dirty="0" err="1">
                <a:solidFill>
                  <a:srgbClr val="5E4840"/>
                </a:solidFill>
                <a:latin typeface="Roboto Condensed"/>
              </a:rPr>
              <a:t>và</a:t>
            </a:r>
            <a:r>
              <a:rPr lang="en-US" sz="1200" dirty="0">
                <a:solidFill>
                  <a:srgbClr val="5E4840"/>
                </a:solidFill>
                <a:latin typeface="Roboto Condensed"/>
              </a:rPr>
              <a:t> </a:t>
            </a:r>
            <a:r>
              <a:rPr lang="en-US" sz="1200" dirty="0" err="1">
                <a:solidFill>
                  <a:srgbClr val="5E4840"/>
                </a:solidFill>
                <a:latin typeface="Roboto Condensed"/>
              </a:rPr>
              <a:t>già</a:t>
            </a:r>
            <a:r>
              <a:rPr lang="en-US" sz="1200" dirty="0">
                <a:solidFill>
                  <a:srgbClr val="5E4840"/>
                </a:solidFill>
                <a:latin typeface="Roboto Condensed"/>
              </a:rPr>
              <a:t> </a:t>
            </a:r>
            <a:r>
              <a:rPr lang="en-US" sz="1200" dirty="0" err="1">
                <a:solidFill>
                  <a:srgbClr val="5E4840"/>
                </a:solidFill>
                <a:latin typeface="Roboto Condensed"/>
              </a:rPr>
              <a:t>cỗi</a:t>
            </a:r>
            <a:r>
              <a:rPr lang="en-US" sz="1200" dirty="0">
                <a:solidFill>
                  <a:srgbClr val="5E4840"/>
                </a:solidFill>
                <a:latin typeface="Roboto Condensed"/>
              </a:rPr>
              <a:t>, </a:t>
            </a:r>
            <a:r>
              <a:rPr lang="en-US" sz="1200" dirty="0" err="1">
                <a:solidFill>
                  <a:srgbClr val="5E4840"/>
                </a:solidFill>
                <a:latin typeface="Roboto Condensed"/>
              </a:rPr>
              <a:t>cũ</a:t>
            </a:r>
            <a:r>
              <a:rPr lang="en-US" sz="1200" dirty="0">
                <a:solidFill>
                  <a:srgbClr val="5E4840"/>
                </a:solidFill>
                <a:latin typeface="Roboto Condensed"/>
              </a:rPr>
              <a:t> </a:t>
            </a:r>
            <a:r>
              <a:rPr lang="en-US" sz="1200" dirty="0" err="1">
                <a:solidFill>
                  <a:srgbClr val="5E4840"/>
                </a:solidFill>
                <a:latin typeface="Roboto Condensed"/>
              </a:rPr>
              <a:t>kĩ</a:t>
            </a:r>
            <a:r>
              <a:rPr lang="en-US" sz="1200" dirty="0">
                <a:solidFill>
                  <a:srgbClr val="5E4840"/>
                </a:solidFill>
                <a:latin typeface="Roboto Condensed"/>
              </a:rPr>
              <a:t> </a:t>
            </a:r>
            <a:r>
              <a:rPr lang="en-US" sz="1200" dirty="0" err="1">
                <a:solidFill>
                  <a:srgbClr val="5E4840"/>
                </a:solidFill>
                <a:latin typeface="Roboto Condensed"/>
              </a:rPr>
              <a:t>nên</a:t>
            </a:r>
            <a:r>
              <a:rPr lang="en-US" sz="1200" dirty="0">
                <a:solidFill>
                  <a:srgbClr val="5E4840"/>
                </a:solidFill>
                <a:latin typeface="Roboto Condensed"/>
              </a:rPr>
              <a:t> </a:t>
            </a:r>
            <a:r>
              <a:rPr lang="en-US" sz="1200" dirty="0" err="1">
                <a:solidFill>
                  <a:srgbClr val="5E4840"/>
                </a:solidFill>
                <a:latin typeface="Roboto Condensed"/>
              </a:rPr>
              <a:t>chỉ</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bề</a:t>
            </a:r>
            <a:r>
              <a:rPr lang="en-US" sz="1200" dirty="0">
                <a:solidFill>
                  <a:srgbClr val="5E4840"/>
                </a:solidFill>
                <a:latin typeface="Roboto Condensed"/>
              </a:rPr>
              <a:t> </a:t>
            </a:r>
            <a:r>
              <a:rPr lang="en-US" sz="1200" dirty="0" err="1">
                <a:solidFill>
                  <a:srgbClr val="5E4840"/>
                </a:solidFill>
                <a:latin typeface="Roboto Condensed"/>
              </a:rPr>
              <a:t>ngoài</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hiện</a:t>
            </a:r>
            <a:r>
              <a:rPr lang="en-US" sz="1200" dirty="0">
                <a:solidFill>
                  <a:srgbClr val="5E4840"/>
                </a:solidFill>
                <a:latin typeface="Roboto Condensed"/>
              </a:rPr>
              <a:t> </a:t>
            </a:r>
            <a:r>
              <a:rPr lang="en-US" sz="1200" dirty="0" err="1">
                <a:solidFill>
                  <a:srgbClr val="5E4840"/>
                </a:solidFill>
                <a:latin typeface="Roboto Condensed"/>
              </a:rPr>
              <a:t>thực</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hiểu</a:t>
            </a:r>
            <a:r>
              <a:rPr lang="en-US" sz="1200" dirty="0">
                <a:solidFill>
                  <a:srgbClr val="5E4840"/>
                </a:solidFill>
                <a:latin typeface="Roboto Condensed"/>
              </a:rPr>
              <a:t> </a:t>
            </a:r>
            <a:r>
              <a:rPr lang="en-US" sz="1200" dirty="0" err="1">
                <a:solidFill>
                  <a:srgbClr val="5E4840"/>
                </a:solidFill>
                <a:latin typeface="Roboto Condensed"/>
              </a:rPr>
              <a:t>được</a:t>
            </a:r>
            <a:r>
              <a:rPr lang="en-US" sz="1200" dirty="0">
                <a:solidFill>
                  <a:srgbClr val="5E4840"/>
                </a:solidFill>
                <a:latin typeface="Roboto Condensed"/>
              </a:rPr>
              <a:t> </a:t>
            </a:r>
            <a:r>
              <a:rPr lang="en-US" sz="1200" dirty="0" err="1">
                <a:solidFill>
                  <a:srgbClr val="5E4840"/>
                </a:solidFill>
                <a:latin typeface="Roboto Condensed"/>
              </a:rPr>
              <a:t>thế</a:t>
            </a:r>
            <a:r>
              <a:rPr lang="en-US" sz="1200" dirty="0">
                <a:solidFill>
                  <a:srgbClr val="5E4840"/>
                </a:solidFill>
                <a:latin typeface="Roboto Condensed"/>
              </a:rPr>
              <a:t> </a:t>
            </a:r>
            <a:r>
              <a:rPr lang="en-US" sz="1200" dirty="0" err="1">
                <a:solidFill>
                  <a:srgbClr val="5E4840"/>
                </a:solidFill>
                <a:latin typeface="Roboto Condensed"/>
              </a:rPr>
              <a:t>giới</a:t>
            </a:r>
            <a:r>
              <a:rPr lang="en-US" sz="1200" dirty="0">
                <a:solidFill>
                  <a:srgbClr val="5E4840"/>
                </a:solidFill>
                <a:latin typeface="Roboto Condensed"/>
              </a:rPr>
              <a:t> </a:t>
            </a:r>
            <a:r>
              <a:rPr lang="en-US" sz="1200" dirty="0" err="1">
                <a:solidFill>
                  <a:srgbClr val="5E4840"/>
                </a:solidFill>
                <a:latin typeface="Roboto Condensed"/>
              </a:rPr>
              <a:t>diệu</a:t>
            </a:r>
            <a:r>
              <a:rPr lang="en-US" sz="1200" dirty="0">
                <a:solidFill>
                  <a:srgbClr val="5E4840"/>
                </a:solidFill>
                <a:latin typeface="Roboto Condensed"/>
              </a:rPr>
              <a:t> </a:t>
            </a:r>
            <a:r>
              <a:rPr lang="en-US" sz="1200" dirty="0" err="1">
                <a:solidFill>
                  <a:srgbClr val="5E4840"/>
                </a:solidFill>
                <a:latin typeface="Roboto Condensed"/>
              </a:rPr>
              <a:t>kì</a:t>
            </a:r>
            <a:r>
              <a:rPr lang="en-US" sz="1200" dirty="0">
                <a:solidFill>
                  <a:srgbClr val="5E4840"/>
                </a:solidFill>
                <a:latin typeface="Roboto Condensed"/>
              </a:rPr>
              <a:t> </a:t>
            </a:r>
            <a:r>
              <a:rPr lang="en-US" sz="1200" dirty="0" err="1">
                <a:solidFill>
                  <a:srgbClr val="5E4840"/>
                </a:solidFill>
                <a:latin typeface="Roboto Condensed"/>
              </a:rPr>
              <a:t>mà</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mang</a:t>
            </a:r>
            <a:r>
              <a:rPr lang="en-US" sz="1200" dirty="0">
                <a:solidFill>
                  <a:srgbClr val="5E4840"/>
                </a:solidFill>
                <a:latin typeface="Roboto Condensed"/>
              </a:rPr>
              <a:t> </a:t>
            </a:r>
            <a:r>
              <a:rPr lang="en-US" sz="1200" dirty="0" err="1">
                <a:solidFill>
                  <a:srgbClr val="5E4840"/>
                </a:solidFill>
                <a:latin typeface="Roboto Condensed"/>
              </a:rPr>
              <a:t>đến</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trẻ</a:t>
            </a:r>
            <a:r>
              <a:rPr lang="en-US" sz="1200" dirty="0">
                <a:solidFill>
                  <a:srgbClr val="5E4840"/>
                </a:solidFill>
                <a:latin typeface="Roboto Condensed"/>
              </a:rPr>
              <a:t> </a:t>
            </a:r>
            <a:r>
              <a:rPr lang="en-US" sz="1200" dirty="0" err="1">
                <a:solidFill>
                  <a:srgbClr val="5E4840"/>
                </a:solidFill>
                <a:latin typeface="Roboto Condensed"/>
              </a:rPr>
              <a:t>thơ</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thì</a:t>
            </a:r>
            <a:r>
              <a:rPr lang="en-US" sz="1200" dirty="0">
                <a:solidFill>
                  <a:srgbClr val="5E4840"/>
                </a:solidFill>
                <a:latin typeface="Roboto Condensed"/>
              </a:rPr>
              <a:t> </a:t>
            </a:r>
            <a:r>
              <a:rPr lang="en-US" sz="1200" dirty="0" err="1">
                <a:solidFill>
                  <a:srgbClr val="5E4840"/>
                </a:solidFill>
                <a:latin typeface="Roboto Condensed"/>
              </a:rPr>
              <a:t>nghe</a:t>
            </a:r>
            <a:r>
              <a:rPr lang="en-US" sz="1200" dirty="0">
                <a:solidFill>
                  <a:srgbClr val="5E4840"/>
                </a:solidFill>
                <a:latin typeface="Roboto Condensed"/>
              </a:rPr>
              <a:t> </a:t>
            </a:r>
            <a:r>
              <a:rPr lang="en-US" sz="1200" dirty="0" err="1">
                <a:solidFill>
                  <a:srgbClr val="5E4840"/>
                </a:solidFill>
                <a:latin typeface="Roboto Condensed"/>
              </a:rPr>
              <a:t>như</a:t>
            </a:r>
            <a:r>
              <a:rPr lang="en-US" sz="1200" dirty="0">
                <a:solidFill>
                  <a:srgbClr val="5E4840"/>
                </a:solidFill>
                <a:latin typeface="Roboto Condensed"/>
              </a:rPr>
              <a:t> </a:t>
            </a:r>
            <a:r>
              <a:rPr lang="en-US" sz="1200" dirty="0" err="1">
                <a:solidFill>
                  <a:srgbClr val="5E4840"/>
                </a:solidFill>
                <a:latin typeface="Roboto Condensed"/>
              </a:rPr>
              <a:t>bị</a:t>
            </a:r>
            <a:r>
              <a:rPr lang="en-US" sz="1200" dirty="0">
                <a:solidFill>
                  <a:srgbClr val="5E4840"/>
                </a:solidFill>
                <a:latin typeface="Roboto Condensed"/>
              </a:rPr>
              <a:t> </a:t>
            </a:r>
            <a:r>
              <a:rPr lang="en-US" sz="1200" dirty="0" err="1">
                <a:solidFill>
                  <a:srgbClr val="5E4840"/>
                </a:solidFill>
                <a:latin typeface="Roboto Condensed"/>
              </a:rPr>
              <a:t>mê</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họ</a:t>
            </a:r>
            <a:r>
              <a:rPr lang="en-US" sz="1200" dirty="0">
                <a:solidFill>
                  <a:srgbClr val="5E4840"/>
                </a:solidFill>
                <a:latin typeface="Roboto Condensed"/>
              </a:rPr>
              <a:t> </a:t>
            </a:r>
            <a:r>
              <a:rPr lang="en-US" sz="1200" dirty="0" err="1">
                <a:solidFill>
                  <a:srgbClr val="5E4840"/>
                </a:solidFill>
                <a:latin typeface="Roboto Condensed"/>
              </a:rPr>
              <a:t>tiếp</a:t>
            </a:r>
            <a:r>
              <a:rPr lang="en-US" sz="1200" dirty="0">
                <a:solidFill>
                  <a:srgbClr val="5E4840"/>
                </a:solidFill>
                <a:latin typeface="Roboto Condensed"/>
              </a:rPr>
              <a:t> </a:t>
            </a:r>
            <a:r>
              <a:rPr lang="en-US" sz="1200" dirty="0" err="1">
                <a:solidFill>
                  <a:srgbClr val="5E4840"/>
                </a:solidFill>
                <a:latin typeface="Roboto Condensed"/>
              </a:rPr>
              <a:t>tục</a:t>
            </a:r>
            <a:r>
              <a:rPr lang="en-US" sz="1200" dirty="0">
                <a:solidFill>
                  <a:srgbClr val="5E4840"/>
                </a:solidFill>
                <a:latin typeface="Roboto Condensed"/>
              </a:rPr>
              <a:t> </a:t>
            </a:r>
            <a:r>
              <a:rPr lang="en-US" sz="1200" dirty="0" err="1">
                <a:solidFill>
                  <a:srgbClr val="5E4840"/>
                </a:solidFill>
                <a:latin typeface="Roboto Condensed"/>
              </a:rPr>
              <a:t>bị</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câu</a:t>
            </a:r>
            <a:r>
              <a:rPr lang="en-US" sz="1200" dirty="0">
                <a:solidFill>
                  <a:srgbClr val="5E4840"/>
                </a:solidFill>
                <a:latin typeface="Roboto Condensed"/>
              </a:rPr>
              <a:t> </a:t>
            </a:r>
            <a:r>
              <a:rPr lang="en-US" sz="1200" dirty="0" err="1">
                <a:solidFill>
                  <a:srgbClr val="5E4840"/>
                </a:solidFill>
                <a:latin typeface="Roboto Condensed"/>
              </a:rPr>
              <a:t>chuyện</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chinh</a:t>
            </a:r>
            <a:r>
              <a:rPr lang="en-US" sz="1200" dirty="0">
                <a:solidFill>
                  <a:srgbClr val="5E4840"/>
                </a:solidFill>
                <a:latin typeface="Roboto Condensed"/>
              </a:rPr>
              <a:t> </a:t>
            </a:r>
            <a:r>
              <a:rPr lang="en-US" sz="1200" dirty="0" err="1">
                <a:solidFill>
                  <a:srgbClr val="5E4840"/>
                </a:solidFill>
                <a:latin typeface="Roboto Condensed"/>
              </a:rPr>
              <a:t>phục</a:t>
            </a:r>
            <a:r>
              <a:rPr lang="en-US" sz="1200" dirty="0">
                <a:solidFill>
                  <a:srgbClr val="5E4840"/>
                </a:solidFill>
                <a:latin typeface="Roboto Condensed"/>
              </a:rPr>
              <a:t>, </a:t>
            </a:r>
            <a:r>
              <a:rPr lang="en-US" sz="1200" dirty="0" err="1">
                <a:solidFill>
                  <a:srgbClr val="5E4840"/>
                </a:solidFill>
                <a:latin typeface="Roboto Condensed"/>
              </a:rPr>
              <a:t>tìm</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sức</a:t>
            </a:r>
            <a:r>
              <a:rPr lang="en-US" sz="1200" dirty="0">
                <a:solidFill>
                  <a:srgbClr val="5E4840"/>
                </a:solidFill>
                <a:latin typeface="Roboto Condensed"/>
              </a:rPr>
              <a:t> </a:t>
            </a:r>
            <a:r>
              <a:rPr lang="en-US" sz="1200" dirty="0" err="1">
                <a:solidFill>
                  <a:srgbClr val="5E4840"/>
                </a:solidFill>
                <a:latin typeface="Roboto Condensed"/>
              </a:rPr>
              <a:t>hấp</a:t>
            </a:r>
            <a:r>
              <a:rPr lang="en-US" sz="1200" dirty="0">
                <a:solidFill>
                  <a:srgbClr val="5E4840"/>
                </a:solidFill>
                <a:latin typeface="Roboto Condensed"/>
              </a:rPr>
              <a:t> </a:t>
            </a:r>
            <a:r>
              <a:rPr lang="en-US" sz="1200" dirty="0" err="1">
                <a:solidFill>
                  <a:srgbClr val="5E4840"/>
                </a:solidFill>
                <a:latin typeface="Roboto Condensed"/>
              </a:rPr>
              <a:t>dẫn</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câu</a:t>
            </a:r>
            <a:r>
              <a:rPr lang="en-US" sz="1200" dirty="0">
                <a:solidFill>
                  <a:srgbClr val="5E4840"/>
                </a:solidFill>
                <a:latin typeface="Roboto Condensed"/>
              </a:rPr>
              <a:t> </a:t>
            </a:r>
            <a:r>
              <a:rPr lang="en-US" sz="1200" dirty="0" err="1">
                <a:solidFill>
                  <a:srgbClr val="5E4840"/>
                </a:solidFill>
                <a:latin typeface="Roboto Condensed"/>
              </a:rPr>
              <a:t>chuyện</a:t>
            </a:r>
            <a:r>
              <a:rPr lang="en-US" sz="1200" dirty="0">
                <a:solidFill>
                  <a:srgbClr val="5E4840"/>
                </a:solidFill>
                <a:latin typeface="Roboto Condensed"/>
              </a:rPr>
              <a:t> </a:t>
            </a:r>
            <a:r>
              <a:rPr lang="en-US" sz="1200" dirty="0" err="1">
                <a:solidFill>
                  <a:srgbClr val="5E4840"/>
                </a:solidFill>
                <a:latin typeface="Roboto Condensed"/>
              </a:rPr>
              <a:t>đó</a:t>
            </a:r>
            <a:r>
              <a:rPr lang="en-US" sz="1200" dirty="0">
                <a:solidFill>
                  <a:srgbClr val="5E4840"/>
                </a:solidFill>
                <a:latin typeface="Roboto Condensed"/>
              </a:rPr>
              <a:t>.</a:t>
            </a:r>
          </a:p>
        </p:txBody>
      </p:sp>
      <p:sp>
        <p:nvSpPr>
          <p:cNvPr id="4" name="Slide Number Placeholder 3"/>
          <p:cNvSpPr>
            <a:spLocks noGrp="1"/>
          </p:cNvSpPr>
          <p:nvPr>
            <p:ph type="sldNum" sz="quarter" idx="5"/>
          </p:nvPr>
        </p:nvSpPr>
        <p:spPr/>
        <p:txBody>
          <a:bodyPr/>
          <a:lstStyle/>
          <a:p>
            <a:fld id="{D82F93A6-8E63-4A5D-B7C0-57DBF783B9EC}" type="slidenum">
              <a:rPr lang="en-US" smtClean="0"/>
              <a:t>19</a:t>
            </a:fld>
            <a:endParaRPr lang="en-US"/>
          </a:p>
        </p:txBody>
      </p:sp>
    </p:spTree>
    <p:extLst>
      <p:ext uri="{BB962C8B-B14F-4D97-AF65-F5344CB8AC3E}">
        <p14:creationId xmlns:p14="http://schemas.microsoft.com/office/powerpoint/2010/main" val="32727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2</a:t>
            </a:fld>
            <a:endParaRPr lang="en-US"/>
          </a:p>
        </p:txBody>
      </p:sp>
    </p:spTree>
    <p:extLst>
      <p:ext uri="{BB962C8B-B14F-4D97-AF65-F5344CB8AC3E}">
        <p14:creationId xmlns:p14="http://schemas.microsoft.com/office/powerpoint/2010/main" val="364173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Qua </a:t>
            </a:r>
            <a:r>
              <a:rPr lang="en-US" dirty="0" err="1"/>
              <a:t>đoạn</a:t>
            </a:r>
            <a:r>
              <a:rPr lang="en-US" dirty="0"/>
              <a:t> </a:t>
            </a:r>
            <a:r>
              <a:rPr lang="en-US" dirty="0" err="1"/>
              <a:t>trích</a:t>
            </a:r>
            <a:r>
              <a:rPr lang="en-US" dirty="0"/>
              <a:t>, </a:t>
            </a:r>
            <a:r>
              <a:rPr lang="en-US" dirty="0" err="1"/>
              <a:t>em</a:t>
            </a:r>
            <a:r>
              <a:rPr lang="en-US" dirty="0"/>
              <a:t> </a:t>
            </a:r>
            <a:r>
              <a:rPr lang="en-US" dirty="0" err="1"/>
              <a:t>nhận</a:t>
            </a:r>
            <a:r>
              <a:rPr lang="en-US" dirty="0"/>
              <a:t> </a:t>
            </a:r>
            <a:r>
              <a:rPr lang="en-US" dirty="0" err="1"/>
              <a:t>ra</a:t>
            </a:r>
            <a:r>
              <a:rPr lang="en-US" dirty="0"/>
              <a:t> </a:t>
            </a:r>
            <a:r>
              <a:rPr lang="en-US" dirty="0" err="1"/>
              <a:t>tình</a:t>
            </a:r>
            <a:r>
              <a:rPr lang="en-US" dirty="0"/>
              <a:t> </a:t>
            </a:r>
            <a:r>
              <a:rPr lang="en-US" dirty="0" err="1"/>
              <a:t>cảm</a:t>
            </a:r>
            <a:r>
              <a:rPr lang="en-US" dirty="0"/>
              <a:t>, </a:t>
            </a:r>
            <a:r>
              <a:rPr lang="en-US" dirty="0" err="1"/>
              <a:t>thái</a:t>
            </a:r>
            <a:r>
              <a:rPr lang="en-US" dirty="0"/>
              <a:t> </a:t>
            </a:r>
            <a:r>
              <a:rPr lang="en-US" dirty="0" err="1"/>
              <a:t>độ</a:t>
            </a:r>
            <a:r>
              <a:rPr lang="en-US" dirty="0"/>
              <a:t> </a:t>
            </a:r>
            <a:r>
              <a:rPr lang="en-US" dirty="0" err="1"/>
              <a:t>gì</a:t>
            </a:r>
            <a:r>
              <a:rPr lang="en-US" dirty="0"/>
              <a:t> </a:t>
            </a:r>
            <a:r>
              <a:rPr lang="en-US" dirty="0" err="1"/>
              <a:t>của</a:t>
            </a:r>
            <a:r>
              <a:rPr lang="en-US" dirty="0"/>
              <a:t> </a:t>
            </a:r>
            <a:r>
              <a:rPr lang="en-US" dirty="0" err="1"/>
              <a:t>nhà</a:t>
            </a:r>
            <a:r>
              <a:rPr lang="en-US" dirty="0"/>
              <a:t> </a:t>
            </a:r>
            <a:r>
              <a:rPr lang="en-US" dirty="0" err="1"/>
              <a:t>văn</a:t>
            </a:r>
            <a:r>
              <a:rPr lang="en-US" dirty="0"/>
              <a:t> Pau-</a:t>
            </a:r>
            <a:r>
              <a:rPr lang="en-US" dirty="0" err="1"/>
              <a:t>xtốp</a:t>
            </a:r>
            <a:r>
              <a:rPr lang="en-US" dirty="0"/>
              <a:t>-</a:t>
            </a:r>
            <a:r>
              <a:rPr lang="en-US" dirty="0" err="1"/>
              <a:t>xki</a:t>
            </a:r>
            <a:r>
              <a:rPr lang="en-US" dirty="0"/>
              <a:t> </a:t>
            </a:r>
            <a:r>
              <a:rPr lang="en-US" dirty="0" err="1"/>
              <a:t>đối</a:t>
            </a:r>
            <a:r>
              <a:rPr lang="en-US" dirty="0"/>
              <a:t> </a:t>
            </a:r>
            <a:r>
              <a:rPr lang="en-US" dirty="0" err="1"/>
              <a:t>với</a:t>
            </a:r>
            <a:r>
              <a:rPr lang="en-US" dirty="0"/>
              <a:t> </a:t>
            </a:r>
            <a:r>
              <a:rPr lang="en-US" dirty="0" err="1"/>
              <a:t>nhà</a:t>
            </a:r>
            <a:r>
              <a:rPr lang="en-US" dirty="0"/>
              <a:t> An-</a:t>
            </a:r>
            <a:r>
              <a:rPr lang="en-US" dirty="0" err="1"/>
              <a:t>đéc</a:t>
            </a:r>
            <a:r>
              <a:rPr lang="en-US" dirty="0"/>
              <a:t>-xen?</a:t>
            </a:r>
          </a:p>
        </p:txBody>
      </p:sp>
      <p:sp>
        <p:nvSpPr>
          <p:cNvPr id="4" name="Slide Number Placeholder 3"/>
          <p:cNvSpPr>
            <a:spLocks noGrp="1"/>
          </p:cNvSpPr>
          <p:nvPr>
            <p:ph type="sldNum" sz="quarter" idx="5"/>
          </p:nvPr>
        </p:nvSpPr>
        <p:spPr/>
        <p:txBody>
          <a:bodyPr/>
          <a:lstStyle/>
          <a:p>
            <a:fld id="{D82F93A6-8E63-4A5D-B7C0-57DBF783B9EC}" type="slidenum">
              <a:rPr lang="en-US" smtClean="0"/>
              <a:t>20</a:t>
            </a:fld>
            <a:endParaRPr lang="en-US"/>
          </a:p>
        </p:txBody>
      </p:sp>
    </p:spTree>
    <p:extLst>
      <p:ext uri="{BB962C8B-B14F-4D97-AF65-F5344CB8AC3E}">
        <p14:creationId xmlns:p14="http://schemas.microsoft.com/office/powerpoint/2010/main" val="532148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D82F93A6-8E63-4A5D-B7C0-57DBF783B9EC}" type="slidenum">
              <a:rPr lang="en-US" smtClean="0"/>
              <a:t>21</a:t>
            </a:fld>
            <a:endParaRPr lang="en-US"/>
          </a:p>
        </p:txBody>
      </p:sp>
    </p:spTree>
    <p:extLst>
      <p:ext uri="{BB962C8B-B14F-4D97-AF65-F5344CB8AC3E}">
        <p14:creationId xmlns:p14="http://schemas.microsoft.com/office/powerpoint/2010/main" val="82362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đoạn</a:t>
            </a:r>
            <a:r>
              <a:rPr lang="en-US" dirty="0"/>
              <a:t> </a:t>
            </a:r>
            <a:r>
              <a:rPr lang="en-US" dirty="0" err="1"/>
              <a:t>trích</a:t>
            </a:r>
            <a:r>
              <a:rPr lang="en-US" dirty="0"/>
              <a:t> </a:t>
            </a:r>
            <a:r>
              <a:rPr lang="en-US" dirty="0" err="1"/>
              <a:t>có</a:t>
            </a:r>
            <a:r>
              <a:rPr lang="en-US" dirty="0"/>
              <a:t> </a:t>
            </a:r>
            <a:r>
              <a:rPr lang="en-US" dirty="0" err="1"/>
              <a:t>gì</a:t>
            </a:r>
            <a:r>
              <a:rPr lang="en-US" dirty="0"/>
              <a:t> </a:t>
            </a:r>
            <a:r>
              <a:rPr lang="en-US" dirty="0" err="1"/>
              <a:t>nổi</a:t>
            </a:r>
            <a:r>
              <a:rPr lang="en-US" dirty="0"/>
              <a:t> </a:t>
            </a:r>
            <a:r>
              <a:rPr lang="en-US" dirty="0" err="1"/>
              <a:t>bật</a:t>
            </a:r>
            <a:r>
              <a:rPr lang="en-US" dirty="0"/>
              <a:t>?</a:t>
            </a:r>
          </a:p>
          <a:p>
            <a:r>
              <a:rPr lang="en-US" dirty="0" err="1"/>
              <a:t>Nội</a:t>
            </a:r>
            <a:r>
              <a:rPr lang="en-US" dirty="0"/>
              <a:t> dung </a:t>
            </a:r>
            <a:r>
              <a:rPr lang="en-US" dirty="0" err="1"/>
              <a:t>của</a:t>
            </a:r>
            <a:r>
              <a:rPr lang="en-US" dirty="0"/>
              <a:t> </a:t>
            </a:r>
            <a:r>
              <a:rPr lang="en-US" dirty="0" err="1"/>
              <a:t>đoạn</a:t>
            </a:r>
            <a:r>
              <a:rPr lang="en-US" dirty="0"/>
              <a:t> </a:t>
            </a:r>
            <a:r>
              <a:rPr lang="en-US" dirty="0" err="1"/>
              <a:t>trích</a:t>
            </a:r>
            <a:r>
              <a:rPr lang="en-US" dirty="0"/>
              <a:t>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D82F93A6-8E63-4A5D-B7C0-57DBF783B9EC}" type="slidenum">
              <a:rPr lang="en-US" smtClean="0"/>
              <a:t>22</a:t>
            </a:fld>
            <a:endParaRPr lang="en-US"/>
          </a:p>
        </p:txBody>
      </p:sp>
    </p:spTree>
    <p:extLst>
      <p:ext uri="{BB962C8B-B14F-4D97-AF65-F5344CB8AC3E}">
        <p14:creationId xmlns:p14="http://schemas.microsoft.com/office/powerpoint/2010/main" val="2561636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em</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đoạn</a:t>
            </a:r>
            <a:r>
              <a:rPr lang="en-US" dirty="0"/>
              <a:t> </a:t>
            </a:r>
            <a:r>
              <a:rPr lang="en-US" dirty="0" err="1"/>
              <a:t>trích</a:t>
            </a:r>
            <a:r>
              <a:rPr lang="en-US" dirty="0"/>
              <a:t> </a:t>
            </a:r>
            <a:r>
              <a:rPr lang="en-US" dirty="0" err="1"/>
              <a:t>có</a:t>
            </a:r>
            <a:r>
              <a:rPr lang="en-US" dirty="0"/>
              <a:t> </a:t>
            </a:r>
            <a:r>
              <a:rPr lang="en-US" dirty="0" err="1"/>
              <a:t>gì</a:t>
            </a:r>
            <a:r>
              <a:rPr lang="en-US" dirty="0"/>
              <a:t> </a:t>
            </a:r>
            <a:r>
              <a:rPr lang="en-US" dirty="0" err="1"/>
              <a:t>nổi</a:t>
            </a:r>
            <a:r>
              <a:rPr lang="en-US" dirty="0"/>
              <a:t> </a:t>
            </a:r>
            <a:r>
              <a:rPr lang="en-US" dirty="0" err="1"/>
              <a:t>bật</a:t>
            </a:r>
            <a:r>
              <a:rPr lang="en-US" dirty="0"/>
              <a:t>?</a:t>
            </a:r>
          </a:p>
          <a:p>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Giuýt-len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hợp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An-</a:t>
            </a:r>
            <a:r>
              <a:rPr lang="en-US" sz="1200" dirty="0" err="1">
                <a:latin typeface="Times New Roman" panose="02020603050405020304" pitchFamily="18" charset="0"/>
                <a:cs typeface="Times New Roman" panose="02020603050405020304" pitchFamily="18" charset="0"/>
              </a:rPr>
              <a:t>đéc</a:t>
            </a:r>
            <a:r>
              <a:rPr lang="en-US" sz="1200" dirty="0">
                <a:latin typeface="Times New Roman" panose="02020603050405020304" pitchFamily="18" charset="0"/>
                <a:cs typeface="Times New Roman" panose="02020603050405020304" pitchFamily="18" charset="0"/>
              </a:rPr>
              <a:t>-xen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cấu</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đẫm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đáo</a:t>
            </a:r>
            <a:r>
              <a:rPr lang="en-US" sz="1200" dirty="0">
                <a:latin typeface="Times New Roman" panose="02020603050405020304" pitchFamily="18" charset="0"/>
                <a:cs typeface="Times New Roman" panose="02020603050405020304" pitchFamily="18" charset="0"/>
              </a:rPr>
              <a:t>: Pau-</a:t>
            </a:r>
            <a:r>
              <a:rPr lang="en-US" sz="1200" dirty="0" err="1">
                <a:latin typeface="Times New Roman" panose="02020603050405020304" pitchFamily="18" charset="0"/>
                <a:cs typeface="Times New Roman" panose="02020603050405020304" pitchFamily="18" charset="0"/>
              </a:rPr>
              <a:t>xtốp</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xki</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giọt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bay </a:t>
            </a:r>
            <a:r>
              <a:rPr lang="en-US" sz="1200" dirty="0" err="1">
                <a:latin typeface="Times New Roman" panose="02020603050405020304" pitchFamily="18" charset="0"/>
                <a:cs typeface="Times New Roman" panose="02020603050405020304" pitchFamily="18" charset="0"/>
              </a:rPr>
              <a:t>bổng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2F93A6-8E63-4A5D-B7C0-57DBF783B9EC}" type="slidenum">
              <a:rPr lang="en-US" smtClean="0"/>
              <a:t>23</a:t>
            </a:fld>
            <a:endParaRPr lang="en-US"/>
          </a:p>
        </p:txBody>
      </p:sp>
    </p:spTree>
    <p:extLst>
      <p:ext uri="{BB962C8B-B14F-4D97-AF65-F5344CB8AC3E}">
        <p14:creationId xmlns:p14="http://schemas.microsoft.com/office/powerpoint/2010/main" val="2713916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em</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đoạn</a:t>
            </a:r>
            <a:r>
              <a:rPr lang="en-US" dirty="0"/>
              <a:t> </a:t>
            </a:r>
            <a:r>
              <a:rPr lang="en-US" dirty="0" err="1"/>
              <a:t>trích</a:t>
            </a:r>
            <a:r>
              <a:rPr lang="en-US" dirty="0"/>
              <a:t> </a:t>
            </a:r>
            <a:r>
              <a:rPr lang="en-US" dirty="0" err="1"/>
              <a:t>có</a:t>
            </a:r>
            <a:r>
              <a:rPr lang="en-US" dirty="0"/>
              <a:t> </a:t>
            </a:r>
            <a:r>
              <a:rPr lang="en-US" dirty="0" err="1"/>
              <a:t>gì</a:t>
            </a:r>
            <a:r>
              <a:rPr lang="en-US" dirty="0"/>
              <a:t> </a:t>
            </a:r>
            <a:r>
              <a:rPr lang="en-US" dirty="0" err="1"/>
              <a:t>nổi</a:t>
            </a:r>
            <a:r>
              <a:rPr lang="en-US" dirty="0"/>
              <a:t> </a:t>
            </a:r>
            <a:r>
              <a:rPr lang="en-US" dirty="0" err="1"/>
              <a:t>bật</a:t>
            </a:r>
            <a:r>
              <a:rPr lang="en-US" dirty="0"/>
              <a:t>?</a:t>
            </a:r>
          </a:p>
          <a:p>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Giuýt-len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hợp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An-</a:t>
            </a:r>
            <a:r>
              <a:rPr lang="en-US" sz="1200" dirty="0" err="1">
                <a:latin typeface="Times New Roman" panose="02020603050405020304" pitchFamily="18" charset="0"/>
                <a:cs typeface="Times New Roman" panose="02020603050405020304" pitchFamily="18" charset="0"/>
              </a:rPr>
              <a:t>đéc</a:t>
            </a:r>
            <a:r>
              <a:rPr lang="en-US" sz="1200" dirty="0">
                <a:latin typeface="Times New Roman" panose="02020603050405020304" pitchFamily="18" charset="0"/>
                <a:cs typeface="Times New Roman" panose="02020603050405020304" pitchFamily="18" charset="0"/>
              </a:rPr>
              <a:t>-xen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cấu</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đẫm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đáo</a:t>
            </a:r>
            <a:r>
              <a:rPr lang="en-US" sz="1200" dirty="0">
                <a:latin typeface="Times New Roman" panose="02020603050405020304" pitchFamily="18" charset="0"/>
                <a:cs typeface="Times New Roman" panose="02020603050405020304" pitchFamily="18" charset="0"/>
              </a:rPr>
              <a:t>: Pau-</a:t>
            </a:r>
            <a:r>
              <a:rPr lang="en-US" sz="1200" dirty="0" err="1">
                <a:latin typeface="Times New Roman" panose="02020603050405020304" pitchFamily="18" charset="0"/>
                <a:cs typeface="Times New Roman" panose="02020603050405020304" pitchFamily="18" charset="0"/>
              </a:rPr>
              <a:t>xtốp</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xki</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giọt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bay </a:t>
            </a:r>
            <a:r>
              <a:rPr lang="en-US" sz="1200" dirty="0" err="1">
                <a:latin typeface="Times New Roman" panose="02020603050405020304" pitchFamily="18" charset="0"/>
                <a:cs typeface="Times New Roman" panose="02020603050405020304" pitchFamily="18" charset="0"/>
              </a:rPr>
              <a:t>bổng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2F93A6-8E63-4A5D-B7C0-57DBF783B9EC}" type="slidenum">
              <a:rPr lang="en-US" smtClean="0"/>
              <a:t>24</a:t>
            </a:fld>
            <a:endParaRPr lang="en-US"/>
          </a:p>
        </p:txBody>
      </p:sp>
    </p:spTree>
    <p:extLst>
      <p:ext uri="{BB962C8B-B14F-4D97-AF65-F5344CB8AC3E}">
        <p14:creationId xmlns:p14="http://schemas.microsoft.com/office/powerpoint/2010/main" val="162948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a:t>
            </a:r>
          </a:p>
          <a:p>
            <a:r>
              <a:rPr lang="en-US" dirty="0" err="1"/>
              <a:t>Trí</a:t>
            </a:r>
            <a:r>
              <a:rPr lang="en-US" dirty="0"/>
              <a:t> </a:t>
            </a:r>
            <a:r>
              <a:rPr lang="en-US" dirty="0" err="1"/>
              <a:t>tưởng</a:t>
            </a:r>
            <a:r>
              <a:rPr lang="en-US" dirty="0"/>
              <a:t> </a:t>
            </a:r>
            <a:r>
              <a:rPr lang="en-US" dirty="0" err="1"/>
              <a:t>tượng</a:t>
            </a:r>
            <a:r>
              <a:rPr lang="en-US" dirty="0"/>
              <a:t> </a:t>
            </a:r>
            <a:r>
              <a:rPr lang="en-US" dirty="0" err="1"/>
              <a:t>phong</a:t>
            </a:r>
            <a:r>
              <a:rPr lang="en-US" dirty="0"/>
              <a:t> </a:t>
            </a:r>
            <a:r>
              <a:rPr lang="en-US" dirty="0" err="1"/>
              <a:t>phú</a:t>
            </a:r>
            <a:r>
              <a:rPr lang="en-US" dirty="0"/>
              <a:t>, bay </a:t>
            </a:r>
            <a:r>
              <a:rPr lang="en-US" dirty="0" err="1"/>
              <a:t>bổng</a:t>
            </a:r>
            <a:r>
              <a:rPr lang="en-US" dirty="0"/>
              <a:t> </a:t>
            </a:r>
            <a:r>
              <a:rPr lang="en-US" dirty="0" err="1"/>
              <a:t>là</a:t>
            </a:r>
            <a:r>
              <a:rPr lang="en-US" dirty="0"/>
              <a:t> </a:t>
            </a:r>
            <a:r>
              <a:rPr lang="en-US" dirty="0" err="1"/>
              <a:t>một</a:t>
            </a:r>
            <a:r>
              <a:rPr lang="en-US" dirty="0"/>
              <a:t> </a:t>
            </a:r>
            <a:r>
              <a:rPr lang="en-US" dirty="0" err="1"/>
              <a:t>trong</a:t>
            </a:r>
            <a:r>
              <a:rPr lang="en-US" dirty="0"/>
              <a:t> </a:t>
            </a:r>
            <a:r>
              <a:rPr lang="en-US" dirty="0" err="1"/>
              <a:t>những</a:t>
            </a:r>
            <a:r>
              <a:rPr lang="en-US" dirty="0"/>
              <a:t> </a:t>
            </a:r>
            <a:r>
              <a:rPr lang="en-US" dirty="0" err="1"/>
              <a:t>nguyên</a:t>
            </a:r>
            <a:r>
              <a:rPr lang="en-US" dirty="0"/>
              <a:t> </a:t>
            </a:r>
            <a:r>
              <a:rPr lang="en-US" dirty="0" err="1"/>
              <a:t>nhân</a:t>
            </a:r>
            <a:r>
              <a:rPr lang="en-US" dirty="0"/>
              <a:t> </a:t>
            </a:r>
            <a:r>
              <a:rPr lang="en-US" dirty="0" err="1"/>
              <a:t>tạo</a:t>
            </a:r>
            <a:r>
              <a:rPr lang="en-US" dirty="0"/>
              <a:t> </a:t>
            </a:r>
            <a:r>
              <a:rPr lang="en-US" dirty="0" err="1"/>
              <a:t>nên</a:t>
            </a:r>
            <a:r>
              <a:rPr lang="en-US" dirty="0"/>
              <a:t> </a:t>
            </a:r>
            <a:r>
              <a:rPr lang="en-US" dirty="0" err="1"/>
              <a:t>sự</a:t>
            </a:r>
            <a:r>
              <a:rPr lang="en-US" dirty="0"/>
              <a:t> </a:t>
            </a:r>
            <a:r>
              <a:rPr lang="en-US" dirty="0" err="1"/>
              <a:t>thành</a:t>
            </a:r>
            <a:r>
              <a:rPr lang="en-US" dirty="0"/>
              <a:t> </a:t>
            </a:r>
            <a:r>
              <a:rPr lang="en-US" dirty="0" err="1"/>
              <a:t>công</a:t>
            </a:r>
            <a:r>
              <a:rPr lang="en-US" dirty="0"/>
              <a:t>, </a:t>
            </a:r>
            <a:r>
              <a:rPr lang="en-US" dirty="0" err="1"/>
              <a:t>hấp</a:t>
            </a:r>
            <a:r>
              <a:rPr lang="en-US" dirty="0"/>
              <a:t> </a:t>
            </a:r>
            <a:r>
              <a:rPr lang="en-US" dirty="0" err="1"/>
              <a:t>dẫn</a:t>
            </a:r>
            <a:r>
              <a:rPr lang="en-US" dirty="0"/>
              <a:t> </a:t>
            </a:r>
            <a:r>
              <a:rPr lang="en-US" dirty="0" err="1"/>
              <a:t>cho</a:t>
            </a:r>
            <a:r>
              <a:rPr lang="en-US" dirty="0"/>
              <a:t> </a:t>
            </a:r>
            <a:r>
              <a:rPr lang="en-US" dirty="0" err="1"/>
              <a:t>truyện</a:t>
            </a:r>
            <a:r>
              <a:rPr lang="en-US" dirty="0"/>
              <a:t> </a:t>
            </a:r>
            <a:r>
              <a:rPr lang="en-US" dirty="0" err="1"/>
              <a:t>cổ</a:t>
            </a:r>
            <a:r>
              <a:rPr lang="en-US" dirty="0"/>
              <a:t> </a:t>
            </a:r>
            <a:r>
              <a:rPr lang="en-US" dirty="0" err="1"/>
              <a:t>của</a:t>
            </a:r>
            <a:r>
              <a:rPr lang="en-US" dirty="0"/>
              <a:t> An-</a:t>
            </a:r>
            <a:r>
              <a:rPr lang="en-US" dirty="0" err="1"/>
              <a:t>đéc</a:t>
            </a:r>
            <a:r>
              <a:rPr lang="en-US" dirty="0"/>
              <a:t>-xen. Trong </a:t>
            </a:r>
            <a:r>
              <a:rPr lang="en-US" dirty="0" err="1"/>
              <a:t>tác</a:t>
            </a:r>
            <a:r>
              <a:rPr lang="en-US" dirty="0"/>
              <a:t> </a:t>
            </a:r>
            <a:r>
              <a:rPr lang="en-US" dirty="0" err="1"/>
              <a:t>phẩm</a:t>
            </a:r>
            <a:r>
              <a:rPr lang="en-US" dirty="0"/>
              <a:t> </a:t>
            </a:r>
            <a:r>
              <a:rPr lang="en-US" dirty="0" err="1"/>
              <a:t>của</a:t>
            </a:r>
            <a:r>
              <a:rPr lang="en-US" dirty="0"/>
              <a:t> </a:t>
            </a:r>
            <a:r>
              <a:rPr lang="en-US" dirty="0" err="1"/>
              <a:t>ông</a:t>
            </a:r>
            <a:r>
              <a:rPr lang="en-US" dirty="0"/>
              <a:t>, </a:t>
            </a:r>
            <a:r>
              <a:rPr lang="en-US" dirty="0" err="1"/>
              <a:t>những</a:t>
            </a:r>
            <a:r>
              <a:rPr lang="en-US" dirty="0"/>
              <a:t> </a:t>
            </a:r>
            <a:r>
              <a:rPr lang="en-US" dirty="0" err="1"/>
              <a:t>mái</a:t>
            </a:r>
            <a:r>
              <a:rPr lang="en-US" dirty="0"/>
              <a:t> </a:t>
            </a:r>
            <a:r>
              <a:rPr lang="en-US" dirty="0" err="1"/>
              <a:t>nhà</a:t>
            </a:r>
            <a:r>
              <a:rPr lang="en-US" dirty="0"/>
              <a:t> </a:t>
            </a:r>
            <a:r>
              <a:rPr lang="en-US" dirty="0" err="1"/>
              <a:t>tuyết</a:t>
            </a:r>
            <a:r>
              <a:rPr lang="en-US" dirty="0"/>
              <a:t> </a:t>
            </a:r>
            <a:r>
              <a:rPr lang="en-US" dirty="0" err="1"/>
              <a:t>trắng</a:t>
            </a:r>
            <a:r>
              <a:rPr lang="en-US" dirty="0"/>
              <a:t>, </a:t>
            </a:r>
            <a:r>
              <a:rPr lang="en-US" dirty="0" err="1"/>
              <a:t>những</a:t>
            </a:r>
            <a:r>
              <a:rPr lang="en-US" dirty="0"/>
              <a:t> </a:t>
            </a:r>
            <a:r>
              <a:rPr lang="en-US" dirty="0" err="1"/>
              <a:t>cánh</a:t>
            </a:r>
            <a:r>
              <a:rPr lang="en-US" dirty="0"/>
              <a:t> </a:t>
            </a:r>
            <a:r>
              <a:rPr lang="en-US" dirty="0" err="1"/>
              <a:t>rừng</a:t>
            </a:r>
            <a:r>
              <a:rPr lang="en-US" dirty="0"/>
              <a:t> </a:t>
            </a:r>
            <a:r>
              <a:rPr lang="en-US" dirty="0" err="1"/>
              <a:t>xanh</a:t>
            </a:r>
            <a:r>
              <a:rPr lang="en-US" dirty="0"/>
              <a:t> </a:t>
            </a:r>
            <a:r>
              <a:rPr lang="en-US" dirty="0" err="1"/>
              <a:t>thẳm</a:t>
            </a:r>
            <a:r>
              <a:rPr lang="en-US" dirty="0"/>
              <a:t>, </a:t>
            </a:r>
            <a:r>
              <a:rPr lang="en-US" dirty="0" err="1"/>
              <a:t>nàng</a:t>
            </a:r>
            <a:r>
              <a:rPr lang="en-US" dirty="0"/>
              <a:t> </a:t>
            </a:r>
            <a:r>
              <a:rPr lang="en-US" dirty="0" err="1"/>
              <a:t>tiên</a:t>
            </a:r>
            <a:r>
              <a:rPr lang="en-US" dirty="0"/>
              <a:t> </a:t>
            </a:r>
            <a:r>
              <a:rPr lang="en-US" dirty="0" err="1"/>
              <a:t>cá</a:t>
            </a:r>
            <a:r>
              <a:rPr lang="en-US" dirty="0"/>
              <a:t> </a:t>
            </a:r>
            <a:r>
              <a:rPr lang="en-US" dirty="0" err="1"/>
              <a:t>nhỏ</a:t>
            </a:r>
            <a:r>
              <a:rPr lang="en-US" dirty="0"/>
              <a:t> </a:t>
            </a:r>
            <a:r>
              <a:rPr lang="en-US" dirty="0" err="1"/>
              <a:t>giữa</a:t>
            </a:r>
            <a:r>
              <a:rPr lang="en-US" dirty="0"/>
              <a:t> </a:t>
            </a:r>
            <a:r>
              <a:rPr lang="en-US" dirty="0" err="1"/>
              <a:t>biển</a:t>
            </a:r>
            <a:r>
              <a:rPr lang="en-US" dirty="0"/>
              <a:t> </a:t>
            </a:r>
            <a:r>
              <a:rPr lang="en-US" dirty="0" err="1"/>
              <a:t>cả</a:t>
            </a:r>
            <a:r>
              <a:rPr lang="en-US" dirty="0"/>
              <a:t> bao la, </a:t>
            </a:r>
            <a:r>
              <a:rPr lang="en-US" dirty="0" err="1"/>
              <a:t>cô</a:t>
            </a:r>
            <a:r>
              <a:rPr lang="en-US" dirty="0"/>
              <a:t> </a:t>
            </a:r>
            <a:r>
              <a:rPr lang="en-US" dirty="0" err="1"/>
              <a:t>bé</a:t>
            </a:r>
            <a:r>
              <a:rPr lang="en-US" dirty="0"/>
              <a:t> </a:t>
            </a:r>
            <a:r>
              <a:rPr lang="en-US" dirty="0" err="1"/>
              <a:t>mỗi</a:t>
            </a:r>
            <a:r>
              <a:rPr lang="en-US" dirty="0"/>
              <a:t> </a:t>
            </a:r>
            <a:r>
              <a:rPr lang="en-US" dirty="0" err="1"/>
              <a:t>lần</a:t>
            </a:r>
            <a:r>
              <a:rPr lang="en-US" dirty="0"/>
              <a:t> </a:t>
            </a:r>
            <a:r>
              <a:rPr lang="en-US" dirty="0" err="1"/>
              <a:t>quẹt</a:t>
            </a:r>
            <a:r>
              <a:rPr lang="en-US" dirty="0"/>
              <a:t> </a:t>
            </a:r>
            <a:r>
              <a:rPr lang="en-US" dirty="0" err="1"/>
              <a:t>một</a:t>
            </a:r>
            <a:r>
              <a:rPr lang="en-US" dirty="0"/>
              <a:t> que </a:t>
            </a:r>
            <a:r>
              <a:rPr lang="en-US" dirty="0" err="1"/>
              <a:t>diêm</a:t>
            </a:r>
            <a:r>
              <a:rPr lang="en-US" dirty="0"/>
              <a:t> </a:t>
            </a:r>
            <a:r>
              <a:rPr lang="en-US" dirty="0" err="1"/>
              <a:t>là</a:t>
            </a:r>
            <a:r>
              <a:rPr lang="en-US" dirty="0"/>
              <a:t> </a:t>
            </a:r>
            <a:r>
              <a:rPr lang="en-US" dirty="0" err="1"/>
              <a:t>một</a:t>
            </a:r>
            <a:r>
              <a:rPr lang="en-US" dirty="0"/>
              <a:t> </a:t>
            </a:r>
            <a:r>
              <a:rPr lang="en-US" dirty="0" err="1"/>
              <a:t>lần</a:t>
            </a:r>
            <a:r>
              <a:rPr lang="en-US" dirty="0"/>
              <a:t> </a:t>
            </a:r>
            <a:r>
              <a:rPr lang="en-US" dirty="0" err="1"/>
              <a:t>thắp</a:t>
            </a:r>
            <a:r>
              <a:rPr lang="en-US" dirty="0"/>
              <a:t> </a:t>
            </a:r>
            <a:r>
              <a:rPr lang="en-US" dirty="0" err="1"/>
              <a:t>lên</a:t>
            </a:r>
            <a:r>
              <a:rPr lang="en-US" dirty="0"/>
              <a:t> </a:t>
            </a:r>
            <a:r>
              <a:rPr lang="en-US" dirty="0" err="1"/>
              <a:t>mong</a:t>
            </a:r>
            <a:r>
              <a:rPr lang="en-US" dirty="0"/>
              <a:t> </a:t>
            </a:r>
            <a:r>
              <a:rPr lang="en-US" dirty="0" err="1"/>
              <a:t>ước</a:t>
            </a:r>
            <a:r>
              <a:rPr lang="en-US" dirty="0"/>
              <a:t>,…</a:t>
            </a:r>
            <a:r>
              <a:rPr lang="en-US" dirty="0" err="1"/>
              <a:t>đều</a:t>
            </a:r>
            <a:r>
              <a:rPr lang="en-US" dirty="0"/>
              <a:t> </a:t>
            </a:r>
            <a:r>
              <a:rPr lang="en-US" dirty="0" err="1"/>
              <a:t>được</a:t>
            </a:r>
            <a:r>
              <a:rPr lang="en-US" dirty="0"/>
              <a:t> </a:t>
            </a:r>
            <a:r>
              <a:rPr lang="en-US" dirty="0" err="1"/>
              <a:t>viết</a:t>
            </a:r>
            <a:r>
              <a:rPr lang="en-US" dirty="0"/>
              <a:t> </a:t>
            </a:r>
            <a:r>
              <a:rPr lang="en-US" dirty="0" err="1"/>
              <a:t>nên</a:t>
            </a:r>
            <a:r>
              <a:rPr lang="en-US" dirty="0"/>
              <a:t> </a:t>
            </a:r>
            <a:r>
              <a:rPr lang="en-US" dirty="0" err="1"/>
              <a:t>từ</a:t>
            </a:r>
            <a:r>
              <a:rPr lang="en-US" dirty="0"/>
              <a:t> </a:t>
            </a:r>
            <a:r>
              <a:rPr lang="en-US" dirty="0" err="1"/>
              <a:t>trí</a:t>
            </a:r>
            <a:r>
              <a:rPr lang="en-US" dirty="0"/>
              <a:t> </a:t>
            </a:r>
            <a:r>
              <a:rPr lang="en-US" dirty="0" err="1"/>
              <a:t>tưởng</a:t>
            </a:r>
            <a:r>
              <a:rPr lang="en-US" dirty="0"/>
              <a:t> </a:t>
            </a:r>
            <a:r>
              <a:rPr lang="en-US" dirty="0" err="1"/>
              <a:t>tượng</a:t>
            </a:r>
            <a:r>
              <a:rPr lang="en-US" dirty="0"/>
              <a:t> </a:t>
            </a:r>
            <a:r>
              <a:rPr lang="en-US" dirty="0" err="1"/>
              <a:t>diệu</a:t>
            </a:r>
            <a:r>
              <a:rPr lang="en-US" dirty="0"/>
              <a:t> </a:t>
            </a:r>
            <a:r>
              <a:rPr lang="en-US" dirty="0" err="1"/>
              <a:t>kì</a:t>
            </a:r>
            <a:r>
              <a:rPr lang="en-US" dirty="0"/>
              <a:t>. Trong </a:t>
            </a:r>
            <a:r>
              <a:rPr lang="en-US" dirty="0" err="1"/>
              <a:t>thế</a:t>
            </a:r>
            <a:r>
              <a:rPr lang="en-US" dirty="0"/>
              <a:t> </a:t>
            </a:r>
            <a:r>
              <a:rPr lang="en-US" dirty="0" err="1"/>
              <a:t>giới</a:t>
            </a:r>
            <a:r>
              <a:rPr lang="en-US" dirty="0"/>
              <a:t> </a:t>
            </a:r>
            <a:r>
              <a:rPr lang="en-US" dirty="0" err="1"/>
              <a:t>của</a:t>
            </a:r>
            <a:r>
              <a:rPr lang="en-US" dirty="0"/>
              <a:t> </a:t>
            </a:r>
            <a:r>
              <a:rPr lang="en-US" dirty="0" err="1"/>
              <a:t>ông</a:t>
            </a:r>
            <a:r>
              <a:rPr lang="en-US" dirty="0"/>
              <a:t>, </a:t>
            </a:r>
            <a:r>
              <a:rPr lang="en-US" dirty="0" err="1"/>
              <a:t>mặt</a:t>
            </a:r>
            <a:r>
              <a:rPr lang="en-US" dirty="0"/>
              <a:t> </a:t>
            </a:r>
            <a:r>
              <a:rPr lang="en-US" dirty="0" err="1"/>
              <a:t>trời</a:t>
            </a:r>
            <a:r>
              <a:rPr lang="en-US" dirty="0"/>
              <a:t>, </a:t>
            </a:r>
            <a:r>
              <a:rPr lang="en-US" dirty="0" err="1"/>
              <a:t>mặt</a:t>
            </a:r>
            <a:r>
              <a:rPr lang="en-US" dirty="0"/>
              <a:t> </a:t>
            </a:r>
            <a:r>
              <a:rPr lang="en-US" dirty="0" err="1"/>
              <a:t>trăng</a:t>
            </a:r>
            <a:r>
              <a:rPr lang="en-US" dirty="0"/>
              <a:t>, </a:t>
            </a:r>
            <a:r>
              <a:rPr lang="en-US" dirty="0" err="1"/>
              <a:t>hoa</a:t>
            </a:r>
            <a:r>
              <a:rPr lang="en-US" dirty="0"/>
              <a:t> </a:t>
            </a:r>
            <a:r>
              <a:rPr lang="en-US" dirty="0" err="1"/>
              <a:t>hồng</a:t>
            </a:r>
            <a:r>
              <a:rPr lang="en-US" dirty="0"/>
              <a:t>,…</a:t>
            </a:r>
            <a:r>
              <a:rPr lang="en-US" dirty="0" err="1"/>
              <a:t>không</a:t>
            </a:r>
            <a:r>
              <a:rPr lang="en-US" dirty="0"/>
              <a:t> </a:t>
            </a:r>
            <a:r>
              <a:rPr lang="en-US" dirty="0" err="1"/>
              <a:t>phải</a:t>
            </a:r>
            <a:r>
              <a:rPr lang="en-US" dirty="0"/>
              <a:t> </a:t>
            </a:r>
            <a:r>
              <a:rPr lang="en-US" dirty="0" err="1"/>
              <a:t>là</a:t>
            </a:r>
            <a:r>
              <a:rPr lang="en-US" dirty="0"/>
              <a:t> </a:t>
            </a:r>
            <a:r>
              <a:rPr lang="en-US" dirty="0" err="1"/>
              <a:t>những</a:t>
            </a:r>
            <a:r>
              <a:rPr lang="en-US" dirty="0"/>
              <a:t> </a:t>
            </a:r>
            <a:r>
              <a:rPr lang="en-US" dirty="0" err="1"/>
              <a:t>sự</a:t>
            </a:r>
            <a:r>
              <a:rPr lang="en-US" dirty="0"/>
              <a:t> </a:t>
            </a:r>
            <a:r>
              <a:rPr lang="en-US" dirty="0" err="1"/>
              <a:t>vật</a:t>
            </a:r>
            <a:r>
              <a:rPr lang="en-US" dirty="0"/>
              <a:t> </a:t>
            </a:r>
            <a:r>
              <a:rPr lang="en-US" dirty="0" err="1"/>
              <a:t>vô</a:t>
            </a:r>
            <a:r>
              <a:rPr lang="en-US" dirty="0"/>
              <a:t> tri </a:t>
            </a:r>
            <a:r>
              <a:rPr lang="en-US" dirty="0" err="1"/>
              <a:t>vô</a:t>
            </a:r>
            <a:r>
              <a:rPr lang="en-US" dirty="0"/>
              <a:t> </a:t>
            </a:r>
            <a:r>
              <a:rPr lang="en-US" dirty="0" err="1"/>
              <a:t>giác</a:t>
            </a:r>
            <a:r>
              <a:rPr lang="en-US" dirty="0"/>
              <a:t>, </a:t>
            </a:r>
            <a:r>
              <a:rPr lang="en-US" dirty="0" err="1"/>
              <a:t>mà</a:t>
            </a:r>
            <a:r>
              <a:rPr lang="en-US" dirty="0"/>
              <a:t> </a:t>
            </a:r>
            <a:r>
              <a:rPr lang="en-US" dirty="0" err="1"/>
              <a:t>đều</a:t>
            </a:r>
            <a:r>
              <a:rPr lang="en-US" dirty="0"/>
              <a:t> </a:t>
            </a:r>
            <a:r>
              <a:rPr lang="en-US" dirty="0" err="1"/>
              <a:t>là</a:t>
            </a:r>
            <a:r>
              <a:rPr lang="en-US" dirty="0"/>
              <a:t> </a:t>
            </a:r>
            <a:r>
              <a:rPr lang="en-US" dirty="0" err="1"/>
              <a:t>những</a:t>
            </a:r>
            <a:r>
              <a:rPr lang="en-US" dirty="0"/>
              <a:t> </a:t>
            </a:r>
            <a:r>
              <a:rPr lang="en-US" dirty="0" err="1"/>
              <a:t>sinh</a:t>
            </a:r>
            <a:r>
              <a:rPr lang="en-US" dirty="0"/>
              <a:t> </a:t>
            </a:r>
            <a:r>
              <a:rPr lang="en-US" dirty="0" err="1"/>
              <a:t>thể</a:t>
            </a:r>
            <a:r>
              <a:rPr lang="en-US" dirty="0"/>
              <a:t> </a:t>
            </a:r>
            <a:r>
              <a:rPr lang="en-US" dirty="0" err="1"/>
              <a:t>có</a:t>
            </a:r>
            <a:r>
              <a:rPr lang="en-US" dirty="0"/>
              <a:t> </a:t>
            </a:r>
            <a:r>
              <a:rPr lang="en-US" dirty="0" err="1"/>
              <a:t>hồn</a:t>
            </a:r>
            <a:r>
              <a:rPr lang="en-US" dirty="0"/>
              <a:t>, </a:t>
            </a:r>
            <a:r>
              <a:rPr lang="en-US" dirty="0" err="1"/>
              <a:t>truyền</a:t>
            </a:r>
            <a:r>
              <a:rPr lang="en-US" dirty="0"/>
              <a:t> </a:t>
            </a:r>
            <a:r>
              <a:rPr lang="en-US" dirty="0" err="1"/>
              <a:t>cho</a:t>
            </a:r>
            <a:r>
              <a:rPr lang="en-US" dirty="0"/>
              <a:t> </a:t>
            </a:r>
            <a:r>
              <a:rPr lang="en-US" dirty="0" err="1"/>
              <a:t>người</a:t>
            </a:r>
            <a:r>
              <a:rPr lang="en-US" dirty="0"/>
              <a:t> </a:t>
            </a:r>
            <a:r>
              <a:rPr lang="en-US" dirty="0" err="1"/>
              <a:t>đọc</a:t>
            </a:r>
            <a:r>
              <a:rPr lang="en-US" dirty="0"/>
              <a:t> </a:t>
            </a:r>
            <a:r>
              <a:rPr lang="en-US" dirty="0" err="1"/>
              <a:t>cảm</a:t>
            </a:r>
            <a:r>
              <a:rPr lang="en-US" dirty="0"/>
              <a:t> </a:t>
            </a:r>
            <a:r>
              <a:rPr lang="en-US" dirty="0" err="1"/>
              <a:t>nhận</a:t>
            </a:r>
            <a:r>
              <a:rPr lang="en-US" dirty="0"/>
              <a:t> </a:t>
            </a:r>
            <a:r>
              <a:rPr lang="en-US" dirty="0" err="1"/>
              <a:t>về</a:t>
            </a:r>
            <a:r>
              <a:rPr lang="en-US" dirty="0"/>
              <a:t> </a:t>
            </a:r>
            <a:r>
              <a:rPr lang="en-US" dirty="0" err="1"/>
              <a:t>những</a:t>
            </a:r>
            <a:r>
              <a:rPr lang="en-US" dirty="0"/>
              <a:t> </a:t>
            </a:r>
            <a:r>
              <a:rPr lang="en-US" dirty="0" err="1"/>
              <a:t>vẻ</a:t>
            </a:r>
            <a:r>
              <a:rPr lang="en-US" dirty="0"/>
              <a:t> </a:t>
            </a:r>
            <a:r>
              <a:rPr lang="en-US" dirty="0" err="1"/>
              <a:t>đẹp</a:t>
            </a:r>
            <a:r>
              <a:rPr lang="en-US" dirty="0"/>
              <a:t> </a:t>
            </a:r>
            <a:r>
              <a:rPr lang="en-US" dirty="0" err="1"/>
              <a:t>muôn</a:t>
            </a:r>
            <a:r>
              <a:rPr lang="en-US" dirty="0"/>
              <a:t> </a:t>
            </a:r>
            <a:r>
              <a:rPr lang="en-US" dirty="0" err="1"/>
              <a:t>màu</a:t>
            </a:r>
            <a:r>
              <a:rPr lang="en-US" dirty="0"/>
              <a:t> </a:t>
            </a:r>
            <a:r>
              <a:rPr lang="en-US" dirty="0" err="1"/>
              <a:t>của</a:t>
            </a:r>
            <a:r>
              <a:rPr lang="en-US" dirty="0"/>
              <a:t> </a:t>
            </a:r>
            <a:r>
              <a:rPr lang="en-US" dirty="0" err="1"/>
              <a:t>cuộc</a:t>
            </a:r>
            <a:r>
              <a:rPr lang="en-US" dirty="0"/>
              <a:t> </a:t>
            </a:r>
            <a:r>
              <a:rPr lang="en-US" dirty="0" err="1"/>
              <a:t>sống</a:t>
            </a:r>
            <a:r>
              <a:rPr lang="en-US" dirty="0"/>
              <a:t>. </a:t>
            </a:r>
          </a:p>
        </p:txBody>
      </p:sp>
      <p:sp>
        <p:nvSpPr>
          <p:cNvPr id="4" name="Slide Number Placeholder 3"/>
          <p:cNvSpPr>
            <a:spLocks noGrp="1"/>
          </p:cNvSpPr>
          <p:nvPr>
            <p:ph type="sldNum" sz="quarter" idx="5"/>
          </p:nvPr>
        </p:nvSpPr>
        <p:spPr/>
        <p:txBody>
          <a:bodyPr/>
          <a:lstStyle/>
          <a:p>
            <a:fld id="{D82F93A6-8E63-4A5D-B7C0-57DBF783B9EC}" type="slidenum">
              <a:rPr lang="en-US" smtClean="0"/>
              <a:t>25</a:t>
            </a:fld>
            <a:endParaRPr lang="en-US"/>
          </a:p>
        </p:txBody>
      </p:sp>
    </p:spTree>
    <p:extLst>
      <p:ext uri="{BB962C8B-B14F-4D97-AF65-F5344CB8AC3E}">
        <p14:creationId xmlns:p14="http://schemas.microsoft.com/office/powerpoint/2010/main" val="3899384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endParaRPr lang="en-US" dirty="0"/>
          </a:p>
          <a:p>
            <a:r>
              <a:rPr lang="en-US" dirty="0"/>
              <a:t>GV </a:t>
            </a:r>
            <a:r>
              <a:rPr lang="en-US" dirty="0" err="1"/>
              <a:t>cho</a:t>
            </a:r>
            <a:r>
              <a:rPr lang="en-US" dirty="0"/>
              <a:t> HS </a:t>
            </a:r>
            <a:r>
              <a:rPr lang="en-US" dirty="0" err="1"/>
              <a:t>thực</a:t>
            </a:r>
            <a:r>
              <a:rPr lang="en-US" dirty="0"/>
              <a:t> </a:t>
            </a:r>
            <a:r>
              <a:rPr lang="en-US" dirty="0" err="1"/>
              <a:t>hiện</a:t>
            </a:r>
            <a:r>
              <a:rPr lang="en-US" dirty="0"/>
              <a:t> 1 </a:t>
            </a:r>
            <a:r>
              <a:rPr lang="en-US" dirty="0" err="1"/>
              <a:t>trong</a:t>
            </a:r>
            <a:r>
              <a:rPr lang="en-US" dirty="0"/>
              <a:t> 3 </a:t>
            </a:r>
            <a:r>
              <a:rPr lang="en-US" dirty="0" err="1"/>
              <a:t>nhiệm</a:t>
            </a:r>
            <a:r>
              <a:rPr lang="en-US" dirty="0"/>
              <a:t> </a:t>
            </a:r>
            <a:r>
              <a:rPr lang="en-US" dirty="0" err="1"/>
              <a:t>vụ</a:t>
            </a:r>
            <a:endParaRPr lang="en-US" dirty="0"/>
          </a:p>
          <a:p>
            <a:r>
              <a:rPr lang="en-US" dirty="0" err="1"/>
              <a:t>Thời</a:t>
            </a:r>
            <a:r>
              <a:rPr lang="en-US" dirty="0"/>
              <a:t> </a:t>
            </a:r>
            <a:r>
              <a:rPr lang="en-US" dirty="0" err="1"/>
              <a:t>gian</a:t>
            </a:r>
            <a:r>
              <a:rPr lang="en-US" dirty="0"/>
              <a:t>: 1 </a:t>
            </a:r>
            <a:r>
              <a:rPr lang="en-US" dirty="0" err="1"/>
              <a:t>tuần</a:t>
            </a:r>
            <a:endParaRPr lang="en-US" dirty="0"/>
          </a:p>
        </p:txBody>
      </p:sp>
      <p:sp>
        <p:nvSpPr>
          <p:cNvPr id="4" name="Slide Number Placeholder 3"/>
          <p:cNvSpPr>
            <a:spLocks noGrp="1"/>
          </p:cNvSpPr>
          <p:nvPr>
            <p:ph type="sldNum" sz="quarter" idx="5"/>
          </p:nvPr>
        </p:nvSpPr>
        <p:spPr/>
        <p:txBody>
          <a:bodyPr/>
          <a:lstStyle/>
          <a:p>
            <a:fld id="{D82F93A6-8E63-4A5D-B7C0-57DBF783B9EC}" type="slidenum">
              <a:rPr lang="en-US" smtClean="0"/>
              <a:t>26</a:t>
            </a:fld>
            <a:endParaRPr lang="en-US"/>
          </a:p>
        </p:txBody>
      </p:sp>
    </p:spTree>
    <p:extLst>
      <p:ext uri="{BB962C8B-B14F-4D97-AF65-F5344CB8AC3E}">
        <p14:creationId xmlns:p14="http://schemas.microsoft.com/office/powerpoint/2010/main" val="125393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3</a:t>
            </a:fld>
            <a:endParaRPr lang="en-US"/>
          </a:p>
        </p:txBody>
      </p:sp>
    </p:spTree>
    <p:extLst>
      <p:ext uri="{BB962C8B-B14F-4D97-AF65-F5344CB8AC3E}">
        <p14:creationId xmlns:p14="http://schemas.microsoft.com/office/powerpoint/2010/main" val="363082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4</a:t>
            </a:fld>
            <a:endParaRPr lang="en-US"/>
          </a:p>
        </p:txBody>
      </p:sp>
    </p:spTree>
    <p:extLst>
      <p:ext uri="{BB962C8B-B14F-4D97-AF65-F5344CB8AC3E}">
        <p14:creationId xmlns:p14="http://schemas.microsoft.com/office/powerpoint/2010/main" val="281897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5</a:t>
            </a:fld>
            <a:endParaRPr lang="en-US"/>
          </a:p>
        </p:txBody>
      </p:sp>
    </p:spTree>
    <p:extLst>
      <p:ext uri="{BB962C8B-B14F-4D97-AF65-F5344CB8AC3E}">
        <p14:creationId xmlns:p14="http://schemas.microsoft.com/office/powerpoint/2010/main" val="345643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6</a:t>
            </a:fld>
            <a:endParaRPr lang="en-US"/>
          </a:p>
        </p:txBody>
      </p:sp>
    </p:spTree>
    <p:extLst>
      <p:ext uri="{BB962C8B-B14F-4D97-AF65-F5344CB8AC3E}">
        <p14:creationId xmlns:p14="http://schemas.microsoft.com/office/powerpoint/2010/main" val="107636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7</a:t>
            </a:fld>
            <a:endParaRPr lang="en-US"/>
          </a:p>
        </p:txBody>
      </p:sp>
    </p:spTree>
    <p:extLst>
      <p:ext uri="{BB962C8B-B14F-4D97-AF65-F5344CB8AC3E}">
        <p14:creationId xmlns:p14="http://schemas.microsoft.com/office/powerpoint/2010/main" val="498230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a:t>
            </a:r>
            <a:r>
              <a:rPr lang="en-US" dirty="0" err="1"/>
              <a:t>trong</a:t>
            </a:r>
            <a:r>
              <a:rPr lang="en-US" dirty="0"/>
              <a:t> </a:t>
            </a:r>
            <a:r>
              <a:rPr lang="en-US" dirty="0" err="1"/>
              <a:t>đề</a:t>
            </a:r>
            <a:r>
              <a:rPr lang="en-US" dirty="0"/>
              <a:t> </a:t>
            </a:r>
            <a:r>
              <a:rPr lang="en-US" dirty="0" err="1"/>
              <a:t>từ</a:t>
            </a:r>
            <a:r>
              <a:rPr lang="en-US" dirty="0"/>
              <a:t> </a:t>
            </a:r>
            <a:r>
              <a:rPr lang="en-US" dirty="0" err="1"/>
              <a:t>của</a:t>
            </a:r>
            <a:r>
              <a:rPr lang="en-US" dirty="0"/>
              <a:t> </a:t>
            </a:r>
            <a:r>
              <a:rPr lang="en-US" dirty="0" err="1"/>
              <a:t>truyện</a:t>
            </a:r>
            <a:r>
              <a:rPr lang="en-US" dirty="0"/>
              <a:t> “Xe </a:t>
            </a:r>
            <a:r>
              <a:rPr lang="en-US" dirty="0" err="1"/>
              <a:t>đêm</a:t>
            </a:r>
            <a:r>
              <a:rPr lang="en-US" dirty="0"/>
              <a:t>”,</a:t>
            </a:r>
            <a:r>
              <a:rPr lang="en-US" i="0" dirty="0"/>
              <a:t> </a:t>
            </a:r>
            <a:r>
              <a:rPr lang="en-US" sz="1200" i="0" dirty="0">
                <a:latin typeface="Times New Roman" panose="02020603050405020304" pitchFamily="18" charset="0"/>
                <a:cs typeface="Times New Roman" panose="02020603050405020304" pitchFamily="18" charset="0"/>
              </a:rPr>
              <a:t>Pau-</a:t>
            </a:r>
            <a:r>
              <a:rPr lang="en-US" sz="1200" i="0" dirty="0" err="1">
                <a:latin typeface="Times New Roman" panose="02020603050405020304" pitchFamily="18" charset="0"/>
                <a:cs typeface="Times New Roman" panose="02020603050405020304" pitchFamily="18" charset="0"/>
              </a:rPr>
              <a:t>xtốp</a:t>
            </a:r>
            <a:r>
              <a:rPr lang="en-US" sz="1200" i="0" dirty="0">
                <a:latin typeface="Times New Roman" panose="02020603050405020304" pitchFamily="18" charset="0"/>
                <a:cs typeface="Times New Roman" panose="02020603050405020304" pitchFamily="18" charset="0"/>
              </a:rPr>
              <a:t>-</a:t>
            </a:r>
            <a:r>
              <a:rPr lang="en-US" sz="1200" i="0" dirty="0" err="1">
                <a:latin typeface="Times New Roman" panose="02020603050405020304" pitchFamily="18" charset="0"/>
                <a:cs typeface="Times New Roman" panose="02020603050405020304" pitchFamily="18" charset="0"/>
              </a:rPr>
              <a:t>xki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đã</a:t>
            </a:r>
            <a:r>
              <a:rPr lang="en-US" sz="1200" i="0" dirty="0">
                <a:latin typeface="Times New Roman" panose="02020603050405020304" pitchFamily="18" charset="0"/>
                <a:cs typeface="Times New Roman" panose="02020603050405020304" pitchFamily="18" charset="0"/>
              </a:rPr>
              <a:t> chia </a:t>
            </a:r>
            <a:r>
              <a:rPr lang="en-US" sz="1200" i="0" dirty="0" err="1">
                <a:latin typeface="Times New Roman" panose="02020603050405020304" pitchFamily="18" charset="0"/>
                <a:cs typeface="Times New Roman" panose="02020603050405020304" pitchFamily="18" charset="0"/>
              </a:rPr>
              <a:t>sẻ</a:t>
            </a:r>
            <a:r>
              <a:rPr lang="en-US" sz="1200" i="0" dirty="0">
                <a:latin typeface="Times New Roman" panose="02020603050405020304" pitchFamily="18" charset="0"/>
                <a:cs typeface="Times New Roman" panose="02020603050405020304" pitchFamily="18" charset="0"/>
              </a:rPr>
              <a:t> ý </a:t>
            </a:r>
            <a:r>
              <a:rPr lang="en-US" sz="1200" i="0" dirty="0" err="1">
                <a:latin typeface="Times New Roman" panose="02020603050405020304" pitchFamily="18" charset="0"/>
                <a:cs typeface="Times New Roman" panose="02020603050405020304" pitchFamily="18" charset="0"/>
              </a:rPr>
              <a:t>định</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ông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muốn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viết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một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chương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riêng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về</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sức</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mạnh</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của</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trí</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tưởng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tượng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và</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tác</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động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của</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nó</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tới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đời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sống</a:t>
            </a:r>
            <a:r>
              <a:rPr lang="en-US" sz="1200" i="0" dirty="0">
                <a:latin typeface="Times New Roman" panose="02020603050405020304" pitchFamily="18" charset="0"/>
                <a:cs typeface="Times New Roman" panose="02020603050405020304" pitchFamily="18" charset="0"/>
              </a:rPr>
              <a:t> con </a:t>
            </a:r>
            <a:r>
              <a:rPr lang="en-US" sz="1200" i="0" dirty="0" err="1">
                <a:latin typeface="Times New Roman" panose="02020603050405020304" pitchFamily="18" charset="0"/>
                <a:cs typeface="Times New Roman" panose="02020603050405020304" pitchFamily="18" charset="0"/>
              </a:rPr>
              <a:t>người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Nhưng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sau</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đó</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ông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đã</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viết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một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truyện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ngắn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về</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nhà</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văn</a:t>
            </a:r>
            <a:r>
              <a:rPr lang="en-US" sz="1200" i="0" dirty="0">
                <a:latin typeface="Times New Roman" panose="02020603050405020304" pitchFamily="18" charset="0"/>
                <a:cs typeface="Times New Roman" panose="02020603050405020304" pitchFamily="18" charset="0"/>
              </a:rPr>
              <a:t> An-</a:t>
            </a:r>
            <a:r>
              <a:rPr lang="en-US" sz="1200" i="0" dirty="0" err="1">
                <a:latin typeface="Times New Roman" panose="02020603050405020304" pitchFamily="18" charset="0"/>
                <a:cs typeface="Times New Roman" panose="02020603050405020304" pitchFamily="18" charset="0"/>
              </a:rPr>
              <a:t>đéc</a:t>
            </a:r>
            <a:r>
              <a:rPr lang="en-US" sz="1200" i="0" dirty="0">
                <a:latin typeface="Times New Roman" panose="02020603050405020304" pitchFamily="18" charset="0"/>
                <a:cs typeface="Times New Roman" panose="02020603050405020304" pitchFamily="18" charset="0"/>
              </a:rPr>
              <a:t>-xen </a:t>
            </a:r>
            <a:r>
              <a:rPr lang="en-US" sz="1200" i="0" dirty="0" err="1">
                <a:latin typeface="Times New Roman" panose="02020603050405020304" pitchFamily="18" charset="0"/>
                <a:cs typeface="Times New Roman" panose="02020603050405020304" pitchFamily="18" charset="0"/>
              </a:rPr>
              <a:t>bởi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cho</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rằng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một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truyện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ngắn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như</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thế</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có</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thể</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giúp</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độc</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giả</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hình</a:t>
            </a:r>
            <a:r>
              <a:rPr lang="en-US" sz="1200" i="0" dirty="0">
                <a:latin typeface="Times New Roman" panose="02020603050405020304" pitchFamily="18" charset="0"/>
                <a:cs typeface="Times New Roman" panose="02020603050405020304" pitchFamily="18" charset="0"/>
              </a:rPr>
              <a:t> dung </a:t>
            </a:r>
            <a:r>
              <a:rPr lang="en-US" sz="1200" i="0" dirty="0" err="1">
                <a:latin typeface="Times New Roman" panose="02020603050405020304" pitchFamily="18" charset="0"/>
                <a:cs typeface="Times New Roman" panose="02020603050405020304" pitchFamily="18" charset="0"/>
              </a:rPr>
              <a:t>rõ</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nét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hơn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về</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trí</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tưởng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tượng</a:t>
            </a:r>
            <a:r>
              <a:rPr lang="en-US" sz="1200" i="0" dirty="0">
                <a:latin typeface="Times New Roman" panose="02020603050405020304" pitchFamily="18" charset="0"/>
                <a:cs typeface="Times New Roman" panose="02020603050405020304" pitchFamily="18" charset="0"/>
              </a:rPr>
              <a:t>.</a:t>
            </a:r>
            <a:endParaRPr lang="en-US" i="0" dirty="0"/>
          </a:p>
        </p:txBody>
      </p:sp>
      <p:sp>
        <p:nvSpPr>
          <p:cNvPr id="4" name="Slide Number Placeholder 3"/>
          <p:cNvSpPr>
            <a:spLocks noGrp="1"/>
          </p:cNvSpPr>
          <p:nvPr>
            <p:ph type="sldNum" sz="quarter" idx="5"/>
          </p:nvPr>
        </p:nvSpPr>
        <p:spPr/>
        <p:txBody>
          <a:bodyPr/>
          <a:lstStyle/>
          <a:p>
            <a:fld id="{D82F93A6-8E63-4A5D-B7C0-57DBF783B9EC}" type="slidenum">
              <a:rPr lang="en-US" smtClean="0"/>
              <a:t>8</a:t>
            </a:fld>
            <a:endParaRPr lang="en-US"/>
          </a:p>
        </p:txBody>
      </p:sp>
    </p:spTree>
    <p:extLst>
      <p:ext uri="{BB962C8B-B14F-4D97-AF65-F5344CB8AC3E}">
        <p14:creationId xmlns:p14="http://schemas.microsoft.com/office/powerpoint/2010/main" val="378483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latin typeface="Times New Roman" panose="02020603050405020304" pitchFamily="18" charset="0"/>
                <a:cs typeface="Times New Roman" panose="02020603050405020304" pitchFamily="18" charset="0"/>
              </a:rPr>
              <a:t>Xe đêm </a:t>
            </a:r>
            <a:r>
              <a:rPr lang="vi-VN" sz="1200" dirty="0">
                <a:latin typeface="Times New Roman" panose="02020603050405020304" pitchFamily="18" charset="0"/>
                <a:cs typeface="Times New Roman" panose="02020603050405020304" pitchFamily="18" charset="0"/>
              </a:rPr>
              <a:t>là một trong những truyện ngắn tiêu biểu của Pau-xtốp-xki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9</a:t>
            </a:fld>
            <a:endParaRPr lang="en-US"/>
          </a:p>
        </p:txBody>
      </p:sp>
    </p:spTree>
    <p:extLst>
      <p:ext uri="{BB962C8B-B14F-4D97-AF65-F5344CB8AC3E}">
        <p14:creationId xmlns:p14="http://schemas.microsoft.com/office/powerpoint/2010/main" val="270754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1.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5.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9.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6.png"/><Relationship Id="rId5" Type="http://schemas.openxmlformats.org/officeDocument/2006/relationships/image" Target="../media/image29.png"/><Relationship Id="rId10" Type="http://schemas.openxmlformats.org/officeDocument/2006/relationships/image" Target="../media/image42.svg"/><Relationship Id="rId4" Type="http://schemas.openxmlformats.org/officeDocument/2006/relationships/image" Target="../media/image3.sv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ắm bắt tính cách nhân vật qua bức tranh Cô bé bán diêm tranh vẽ đúng nghĩa  và chân thật">
            <a:extLst>
              <a:ext uri="{FF2B5EF4-FFF2-40B4-BE49-F238E27FC236}">
                <a16:creationId xmlns:a16="http://schemas.microsoft.com/office/drawing/2014/main" id="{9A2782DB-5D06-B5D7-D3DD-45FF96B92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81570"/>
            <a:ext cx="7620000" cy="87915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798348C9-3F2C-B3D7-F9AA-C02A097104DA}"/>
              </a:ext>
            </a:extLst>
          </p:cNvPr>
          <p:cNvGrpSpPr/>
          <p:nvPr/>
        </p:nvGrpSpPr>
        <p:grpSpPr>
          <a:xfrm rot="5400000">
            <a:off x="7581901" y="-9906001"/>
            <a:ext cx="3124200" cy="18288001"/>
            <a:chOff x="0" y="0"/>
            <a:chExt cx="854162" cy="3062887"/>
          </a:xfrm>
        </p:grpSpPr>
        <p:sp>
          <p:nvSpPr>
            <p:cNvPr id="3" name="Freeform 3">
              <a:extLst>
                <a:ext uri="{FF2B5EF4-FFF2-40B4-BE49-F238E27FC236}">
                  <a16:creationId xmlns:a16="http://schemas.microsoft.com/office/drawing/2014/main" id="{5056020F-8701-49B4-3090-3731A2380741}"/>
                </a:ext>
              </a:extLst>
            </p:cNvPr>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70170A"/>
            </a:solidFill>
          </p:spPr>
        </p:sp>
        <p:sp>
          <p:nvSpPr>
            <p:cNvPr id="4" name="TextBox 4">
              <a:extLst>
                <a:ext uri="{FF2B5EF4-FFF2-40B4-BE49-F238E27FC236}">
                  <a16:creationId xmlns:a16="http://schemas.microsoft.com/office/drawing/2014/main" id="{B75CF52D-C761-610F-9653-799EDB8AF6C4}"/>
                </a:ext>
              </a:extLst>
            </p:cNvPr>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
        <p:nvSpPr>
          <p:cNvPr id="5" name="Rectangle 4">
            <a:extLst>
              <a:ext uri="{FF2B5EF4-FFF2-40B4-BE49-F238E27FC236}">
                <a16:creationId xmlns:a16="http://schemas.microsoft.com/office/drawing/2014/main" id="{F8C51F74-705E-0DBB-5DF9-ACC7D80E1C0C}"/>
              </a:ext>
            </a:extLst>
          </p:cNvPr>
          <p:cNvSpPr/>
          <p:nvPr/>
        </p:nvSpPr>
        <p:spPr>
          <a:xfrm>
            <a:off x="9286182" y="3316929"/>
            <a:ext cx="8014682" cy="3653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An-</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-xen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quen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qua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An-</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-xen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Em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An-</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-xen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2994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849600" y="129571"/>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Content Placeholder 2">
            <a:extLst>
              <a:ext uri="{FF2B5EF4-FFF2-40B4-BE49-F238E27FC236}">
                <a16:creationId xmlns:a16="http://schemas.microsoft.com/office/drawing/2014/main" id="{E7F95E22-00CF-E603-1E87-D535A0A438C2}"/>
              </a:ext>
            </a:extLst>
          </p:cNvPr>
          <p:cNvSpPr txBox="1">
            <a:spLocks/>
          </p:cNvSpPr>
          <p:nvPr/>
        </p:nvSpPr>
        <p:spPr>
          <a:xfrm>
            <a:off x="2991207" y="3562014"/>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endParaRPr lang="en-US" sz="4400" b="1" dirty="0">
              <a:latin typeface="Times New Roman" panose="02020603050405020304" pitchFamily="18" charset="0"/>
              <a:cs typeface="Times New Roman" panose="02020603050405020304" pitchFamily="18" charset="0"/>
            </a:endParaRPr>
          </a:p>
        </p:txBody>
      </p:sp>
      <p:sp>
        <p:nvSpPr>
          <p:cNvPr id="9" name="TextBox 19">
            <a:extLst>
              <a:ext uri="{FF2B5EF4-FFF2-40B4-BE49-F238E27FC236}">
                <a16:creationId xmlns:a16="http://schemas.microsoft.com/office/drawing/2014/main" id="{FF29500C-E11B-67AD-7B7D-1F303DFAA3CA}"/>
              </a:ext>
            </a:extLst>
          </p:cNvPr>
          <p:cNvSpPr txBox="1"/>
          <p:nvPr/>
        </p:nvSpPr>
        <p:spPr>
          <a:xfrm>
            <a:off x="457201" y="4381500"/>
            <a:ext cx="11887200" cy="5539978"/>
          </a:xfrm>
          <a:prstGeom prst="rect">
            <a:avLst/>
          </a:prstGeom>
        </p:spPr>
        <p:txBody>
          <a:bodyPr wrap="square" lIns="0" tIns="0" rIns="0" bIns="0" rtlCol="0" anchor="t">
            <a:spAutoFit/>
          </a:bodyPr>
          <a:lstStyle/>
          <a:p>
            <a:pPr marL="906144" lvl="1" indent="-57150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An-đéc-xen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từ </a:t>
            </a:r>
            <a:r>
              <a:rPr lang="en-US" sz="4000" dirty="0" err="1">
                <a:latin typeface="Times New Roman" panose="02020603050405020304" pitchFamily="18" charset="0"/>
                <a:cs typeface="Times New Roman" panose="02020603050405020304" pitchFamily="18" charset="0"/>
              </a:rPr>
              <a:t>Vơ-ni-dơ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Vê-rô-na</a:t>
            </a:r>
            <a:endParaRPr lang="en-US" sz="4000" dirty="0">
              <a:latin typeface="Times New Roman" panose="02020603050405020304" pitchFamily="18" charset="0"/>
              <a:cs typeface="Times New Roman" panose="02020603050405020304" pitchFamily="18" charset="0"/>
            </a:endParaRPr>
          </a:p>
          <a:p>
            <a:pPr marL="906144" lvl="1" indent="-57150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họ </a:t>
            </a:r>
            <a:r>
              <a:rPr lang="en-US" sz="4000" dirty="0" err="1">
                <a:latin typeface="Times New Roman" panose="02020603050405020304" pitchFamily="18" charset="0"/>
                <a:cs typeface="Times New Roman" panose="02020603050405020304" pitchFamily="18" charset="0"/>
              </a:rPr>
              <a:t>gặp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có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An-đéc-xen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giúp</a:t>
            </a:r>
            <a:r>
              <a:rPr lang="en-US" sz="4000" dirty="0">
                <a:latin typeface="Times New Roman" panose="02020603050405020304" pitchFamily="18" charset="0"/>
                <a:cs typeface="Times New Roman" panose="02020603050405020304" pitchFamily="18" charset="0"/>
              </a:rPr>
              <a:t> họ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tiền</a:t>
            </a:r>
            <a:endParaRPr lang="en-US" sz="4000" dirty="0">
              <a:latin typeface="Times New Roman" panose="02020603050405020304" pitchFamily="18" charset="0"/>
              <a:cs typeface="Times New Roman" panose="02020603050405020304" pitchFamily="18" charset="0"/>
            </a:endParaRPr>
          </a:p>
          <a:p>
            <a:pPr marL="906144" lvl="1" indent="-57150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góp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An-đéc-xen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cuộc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phúc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của</a:t>
            </a:r>
            <a:r>
              <a:rPr lang="en-US" sz="4000" dirty="0">
                <a:latin typeface="Times New Roman" panose="02020603050405020304" pitchFamily="18" charset="0"/>
                <a:cs typeface="Times New Roman" panose="02020603050405020304" pitchFamily="18" charset="0"/>
              </a:rPr>
              <a:t> họ,… </a:t>
            </a:r>
            <a:r>
              <a:rPr lang="en-US" sz="4000" dirty="0" err="1">
                <a:latin typeface="Times New Roman" panose="02020603050405020304" pitchFamily="18" charset="0"/>
                <a:cs typeface="Times New Roman" panose="02020603050405020304" pitchFamily="18" charset="0"/>
              </a:rPr>
              <a:t>Các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gái</a:t>
            </a:r>
            <a:r>
              <a:rPr lang="en-US" sz="4000" dirty="0">
                <a:latin typeface="Times New Roman" panose="02020603050405020304" pitchFamily="18" charset="0"/>
                <a:cs typeface="Times New Roman" panose="02020603050405020304" pitchFamily="18" charset="0"/>
              </a:rPr>
              <a:t> say </a:t>
            </a:r>
            <a:r>
              <a:rPr lang="en-US" sz="4000" dirty="0" err="1">
                <a:latin typeface="Times New Roman" panose="02020603050405020304" pitchFamily="18" charset="0"/>
                <a:cs typeface="Times New Roman" panose="02020603050405020304" pitchFamily="18" charset="0"/>
              </a:rPr>
              <a:t>sưa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a:t>
            </a:r>
          </a:p>
        </p:txBody>
      </p:sp>
      <p:grpSp>
        <p:nvGrpSpPr>
          <p:cNvPr id="10" name="Group 2">
            <a:extLst>
              <a:ext uri="{FF2B5EF4-FFF2-40B4-BE49-F238E27FC236}">
                <a16:creationId xmlns:a16="http://schemas.microsoft.com/office/drawing/2014/main" id="{8C05EA6E-8DD3-A001-9035-68CCD2381AC6}"/>
              </a:ext>
            </a:extLst>
          </p:cNvPr>
          <p:cNvGrpSpPr/>
          <p:nvPr/>
        </p:nvGrpSpPr>
        <p:grpSpPr>
          <a:xfrm>
            <a:off x="12611454" y="4379180"/>
            <a:ext cx="5370678" cy="5246370"/>
            <a:chOff x="0" y="0"/>
            <a:chExt cx="4828540" cy="4716780"/>
          </a:xfrm>
        </p:grpSpPr>
        <p:sp>
          <p:nvSpPr>
            <p:cNvPr id="11" name="Freeform 3">
              <a:extLst>
                <a:ext uri="{FF2B5EF4-FFF2-40B4-BE49-F238E27FC236}">
                  <a16:creationId xmlns:a16="http://schemas.microsoft.com/office/drawing/2014/main" id="{10CD0E47-4172-F4E4-3AC3-F686FFCC7A0C}"/>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t="-1023" b="-1023"/>
              </a:stretch>
            </a:blipFill>
          </p:spPr>
        </p:sp>
      </p:grpSp>
    </p:spTree>
    <p:extLst>
      <p:ext uri="{BB962C8B-B14F-4D97-AF65-F5344CB8AC3E}">
        <p14:creationId xmlns:p14="http://schemas.microsoft.com/office/powerpoint/2010/main" val="358816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33996" y="-17404"/>
            <a:ext cx="9371006" cy="9405814"/>
          </a:xfrm>
          <a:custGeom>
            <a:avLst/>
            <a:gdLst/>
            <a:ahLst/>
            <a:cxnLst/>
            <a:rect l="l" t="t" r="r" b="b"/>
            <a:pathLst>
              <a:path w="9371006" h="9405814">
                <a:moveTo>
                  <a:pt x="0" y="0"/>
                </a:moveTo>
                <a:lnTo>
                  <a:pt x="9371005" y="0"/>
                </a:lnTo>
                <a:lnTo>
                  <a:pt x="9371005" y="9405814"/>
                </a:lnTo>
                <a:lnTo>
                  <a:pt x="0" y="9405814"/>
                </a:lnTo>
                <a:lnTo>
                  <a:pt x="0" y="0"/>
                </a:lnTo>
                <a:close/>
              </a:path>
            </a:pathLst>
          </a:custGeom>
          <a:blipFill>
            <a:blip r:embed="rId3">
              <a:extLst>
                <a:ext uri="{96DAC541-7B7A-43D3-8B79-37D633B846F1}">
                  <asvg:svgBlip xmlns:asvg="http://schemas.microsoft.com/office/drawing/2016/SVG/main" xmlns="" r:embed="rId4"/>
                </a:ext>
              </a:extLst>
            </a:blip>
            <a:stretch>
              <a:fillRect b="-10635"/>
            </a:stretch>
          </a:blipFill>
        </p:spPr>
      </p:sp>
      <p:sp>
        <p:nvSpPr>
          <p:cNvPr id="3" name="Freeform 3"/>
          <p:cNvSpPr/>
          <p:nvPr/>
        </p:nvSpPr>
        <p:spPr>
          <a:xfrm rot="-5400000">
            <a:off x="10696351" y="2219549"/>
            <a:ext cx="9371006" cy="5617708"/>
          </a:xfrm>
          <a:custGeom>
            <a:avLst/>
            <a:gdLst/>
            <a:ahLst/>
            <a:cxnLst/>
            <a:rect l="l" t="t" r="r" b="b"/>
            <a:pathLst>
              <a:path w="9371006" h="5617708">
                <a:moveTo>
                  <a:pt x="0" y="0"/>
                </a:moveTo>
                <a:lnTo>
                  <a:pt x="9371006" y="0"/>
                </a:lnTo>
                <a:lnTo>
                  <a:pt x="9371006" y="5617707"/>
                </a:lnTo>
                <a:lnTo>
                  <a:pt x="0" y="5617707"/>
                </a:lnTo>
                <a:lnTo>
                  <a:pt x="0" y="0"/>
                </a:lnTo>
                <a:close/>
              </a:path>
            </a:pathLst>
          </a:custGeom>
          <a:blipFill>
            <a:blip r:embed="rId3">
              <a:extLst>
                <a:ext uri="{96DAC541-7B7A-43D3-8B79-37D633B846F1}">
                  <asvg:svgBlip xmlns:asvg="http://schemas.microsoft.com/office/drawing/2016/SVG/main" xmlns="" r:embed="rId4"/>
                </a:ext>
              </a:extLst>
            </a:blip>
            <a:stretch>
              <a:fillRect t="-85238"/>
            </a:stretch>
          </a:blipFill>
        </p:spPr>
      </p:sp>
      <p:sp>
        <p:nvSpPr>
          <p:cNvPr id="5" name="TextBox 5"/>
          <p:cNvSpPr txBox="1"/>
          <p:nvPr/>
        </p:nvSpPr>
        <p:spPr>
          <a:xfrm>
            <a:off x="10684269" y="1844754"/>
            <a:ext cx="2253461" cy="3216265"/>
          </a:xfrm>
          <a:prstGeom prst="rect">
            <a:avLst/>
          </a:prstGeom>
        </p:spPr>
        <p:txBody>
          <a:bodyPr wrap="square" lIns="0" tIns="0" rIns="0" bIns="0" rtlCol="0" anchor="t">
            <a:spAutoFit/>
          </a:bodyPr>
          <a:lstStyle/>
          <a:p>
            <a:pPr algn="r">
              <a:lnSpc>
                <a:spcPts val="26040"/>
              </a:lnSpc>
              <a:spcBef>
                <a:spcPct val="0"/>
              </a:spcBef>
            </a:pPr>
            <a:r>
              <a:rPr lang="en-US" sz="15500" dirty="0">
                <a:solidFill>
                  <a:srgbClr val="547D39"/>
                </a:solidFill>
                <a:latin typeface="Saira ExtraCondensed Bold"/>
              </a:rPr>
              <a:t>II.</a:t>
            </a:r>
          </a:p>
        </p:txBody>
      </p:sp>
      <p:sp>
        <p:nvSpPr>
          <p:cNvPr id="6" name="TextBox 6"/>
          <p:cNvSpPr txBox="1"/>
          <p:nvPr/>
        </p:nvSpPr>
        <p:spPr>
          <a:xfrm>
            <a:off x="5995565" y="3795787"/>
            <a:ext cx="10790213" cy="3139321"/>
          </a:xfrm>
          <a:prstGeom prst="rect">
            <a:avLst/>
          </a:prstGeom>
        </p:spPr>
        <p:txBody>
          <a:bodyPr wrap="square" lIns="0" tIns="0" rIns="0" bIns="0" rtlCol="0" anchor="t">
            <a:spAutoFit/>
          </a:bodyPr>
          <a:lstStyle/>
          <a:p>
            <a:pPr algn="r">
              <a:lnSpc>
                <a:spcPts val="28000"/>
              </a:lnSpc>
              <a:spcBef>
                <a:spcPct val="0"/>
              </a:spcBef>
            </a:pPr>
            <a:r>
              <a:rPr lang="en-US" sz="11600" dirty="0" err="1">
                <a:solidFill>
                  <a:srgbClr val="70170A"/>
                </a:solidFill>
                <a:latin typeface="Saira ExtraCondensed Bold"/>
              </a:rPr>
              <a:t>Khám</a:t>
            </a:r>
            <a:r>
              <a:rPr lang="en-US" sz="11600" dirty="0">
                <a:solidFill>
                  <a:srgbClr val="70170A"/>
                </a:solidFill>
                <a:latin typeface="Saira ExtraCondensed Bold"/>
              </a:rPr>
              <a:t> </a:t>
            </a:r>
            <a:r>
              <a:rPr lang="en-US" sz="11600" dirty="0" err="1">
                <a:solidFill>
                  <a:srgbClr val="70170A"/>
                </a:solidFill>
                <a:latin typeface="Saira ExtraCondensed Bold"/>
              </a:rPr>
              <a:t>phá</a:t>
            </a:r>
            <a:r>
              <a:rPr lang="en-US" sz="11600" dirty="0">
                <a:solidFill>
                  <a:srgbClr val="70170A"/>
                </a:solidFill>
                <a:latin typeface="Saira ExtraCondensed Bold"/>
              </a:rPr>
              <a:t> </a:t>
            </a:r>
            <a:r>
              <a:rPr lang="en-US" sz="11600" dirty="0" err="1">
                <a:solidFill>
                  <a:srgbClr val="70170A"/>
                </a:solidFill>
                <a:latin typeface="Saira ExtraCondensed Bold"/>
              </a:rPr>
              <a:t>văn</a:t>
            </a:r>
            <a:r>
              <a:rPr lang="en-US" sz="11600" dirty="0">
                <a:solidFill>
                  <a:srgbClr val="70170A"/>
                </a:solidFill>
                <a:latin typeface="Saira ExtraCondensed Bold"/>
              </a:rPr>
              <a:t> </a:t>
            </a:r>
            <a:r>
              <a:rPr lang="en-US" sz="11600" dirty="0" err="1">
                <a:solidFill>
                  <a:srgbClr val="70170A"/>
                </a:solidFill>
                <a:latin typeface="Saira ExtraCondensed Bold"/>
              </a:rPr>
              <a:t>bản</a:t>
            </a:r>
            <a:endParaRPr lang="en-US" sz="11600" dirty="0">
              <a:solidFill>
                <a:srgbClr val="70170A"/>
              </a:solidFill>
              <a:latin typeface="Saira ExtraCondensed Bold"/>
            </a:endParaRPr>
          </a:p>
        </p:txBody>
      </p:sp>
      <p:sp>
        <p:nvSpPr>
          <p:cNvPr id="36" name="AutoShape 36"/>
          <p:cNvSpPr/>
          <p:nvPr/>
        </p:nvSpPr>
        <p:spPr>
          <a:xfrm flipH="1" flipV="1">
            <a:off x="693760" y="831082"/>
            <a:ext cx="68240" cy="9113018"/>
          </a:xfrm>
          <a:prstGeom prst="line">
            <a:avLst/>
          </a:prstGeom>
          <a:ln w="95250" cap="rnd">
            <a:solidFill>
              <a:srgbClr val="547D39"/>
            </a:solidFill>
            <a:prstDash val="sysDash"/>
            <a:headEnd type="oval" w="lg" len="lg"/>
            <a:tailEnd type="oval" w="lg" len="lg"/>
          </a:ln>
        </p:spPr>
      </p:sp>
      <p:sp>
        <p:nvSpPr>
          <p:cNvPr id="37" name="AutoShape 37"/>
          <p:cNvSpPr/>
          <p:nvPr/>
        </p:nvSpPr>
        <p:spPr>
          <a:xfrm flipH="1" flipV="1">
            <a:off x="1523993" y="863404"/>
            <a:ext cx="7" cy="9080695"/>
          </a:xfrm>
          <a:prstGeom prst="line">
            <a:avLst/>
          </a:prstGeom>
          <a:ln w="95250" cap="rnd">
            <a:solidFill>
              <a:srgbClr val="FDDEA4"/>
            </a:solidFill>
            <a:prstDash val="sysDash"/>
            <a:headEnd type="oval" w="lg" len="lg"/>
            <a:tailEnd type="oval" w="lg" len="lg"/>
          </a:ln>
        </p:spPr>
      </p:sp>
      <p:sp>
        <p:nvSpPr>
          <p:cNvPr id="4" name="Freeform 6">
            <a:extLst>
              <a:ext uri="{FF2B5EF4-FFF2-40B4-BE49-F238E27FC236}">
                <a16:creationId xmlns:a16="http://schemas.microsoft.com/office/drawing/2014/main" id="{99120C06-8292-407A-F731-57BA8B21F2CE}"/>
              </a:ext>
            </a:extLst>
          </p:cNvPr>
          <p:cNvSpPr/>
          <p:nvPr/>
        </p:nvSpPr>
        <p:spPr>
          <a:xfrm>
            <a:off x="655835" y="6109373"/>
            <a:ext cx="7315200" cy="4087368"/>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752131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69616" y="582555"/>
            <a:ext cx="9237730" cy="9121889"/>
          </a:xfrm>
          <a:custGeom>
            <a:avLst/>
            <a:gdLst/>
            <a:ahLst/>
            <a:cxnLst/>
            <a:rect l="l" t="t" r="r" b="b"/>
            <a:pathLst>
              <a:path w="9237730" h="9121889">
                <a:moveTo>
                  <a:pt x="0" y="0"/>
                </a:moveTo>
                <a:lnTo>
                  <a:pt x="9237730" y="0"/>
                </a:lnTo>
                <a:lnTo>
                  <a:pt x="9237730" y="9121890"/>
                </a:lnTo>
                <a:lnTo>
                  <a:pt x="0" y="9121890"/>
                </a:lnTo>
                <a:lnTo>
                  <a:pt x="0" y="0"/>
                </a:lnTo>
                <a:close/>
              </a:path>
            </a:pathLst>
          </a:custGeom>
          <a:blipFill>
            <a:blip r:embed="rId3">
              <a:extLst>
                <a:ext uri="{96DAC541-7B7A-43D3-8B79-37D633B846F1}">
                  <asvg:svgBlip xmlns:asvg="http://schemas.microsoft.com/office/drawing/2016/SVG/main" xmlns="" r:embed="rId4"/>
                </a:ext>
              </a:extLst>
            </a:blip>
            <a:stretch>
              <a:fillRect b="-12456"/>
            </a:stretch>
          </a:blipFill>
        </p:spPr>
      </p:sp>
      <p:grpSp>
        <p:nvGrpSpPr>
          <p:cNvPr id="3" name="Group 3"/>
          <p:cNvGrpSpPr/>
          <p:nvPr/>
        </p:nvGrpSpPr>
        <p:grpSpPr>
          <a:xfrm>
            <a:off x="-911696" y="2734548"/>
            <a:ext cx="4560945" cy="4817903"/>
            <a:chOff x="0" y="0"/>
            <a:chExt cx="1201236" cy="1268913"/>
          </a:xfrm>
        </p:grpSpPr>
        <p:sp>
          <p:nvSpPr>
            <p:cNvPr id="4" name="Freeform 4"/>
            <p:cNvSpPr/>
            <p:nvPr/>
          </p:nvSpPr>
          <p:spPr>
            <a:xfrm>
              <a:off x="0" y="0"/>
              <a:ext cx="1201236" cy="1268913"/>
            </a:xfrm>
            <a:custGeom>
              <a:avLst/>
              <a:gdLst/>
              <a:ahLst/>
              <a:cxnLst/>
              <a:rect l="l" t="t" r="r" b="b"/>
              <a:pathLst>
                <a:path w="1201236" h="1268913">
                  <a:moveTo>
                    <a:pt x="0" y="0"/>
                  </a:moveTo>
                  <a:lnTo>
                    <a:pt x="1201236" y="0"/>
                  </a:lnTo>
                  <a:lnTo>
                    <a:pt x="1201236" y="1268913"/>
                  </a:lnTo>
                  <a:lnTo>
                    <a:pt x="0" y="1268913"/>
                  </a:lnTo>
                  <a:close/>
                </a:path>
              </a:pathLst>
            </a:custGeom>
            <a:solidFill>
              <a:srgbClr val="547D39"/>
            </a:solidFill>
          </p:spPr>
        </p:sp>
        <p:sp>
          <p:nvSpPr>
            <p:cNvPr id="5" name="TextBox 5"/>
            <p:cNvSpPr txBox="1"/>
            <p:nvPr/>
          </p:nvSpPr>
          <p:spPr>
            <a:xfrm>
              <a:off x="0" y="-47625"/>
              <a:ext cx="1201236" cy="1316538"/>
            </a:xfrm>
            <a:prstGeom prst="rect">
              <a:avLst/>
            </a:prstGeom>
          </p:spPr>
          <p:txBody>
            <a:bodyPr lIns="50800" tIns="50800" rIns="50800" bIns="50800" rtlCol="0" anchor="ctr"/>
            <a:lstStyle/>
            <a:p>
              <a:pPr algn="ctr">
                <a:lnSpc>
                  <a:spcPts val="1960"/>
                </a:lnSpc>
              </a:pPr>
              <a:endParaRPr/>
            </a:p>
          </p:txBody>
        </p:sp>
      </p:grpSp>
      <p:sp>
        <p:nvSpPr>
          <p:cNvPr id="8" name="TextBox 8"/>
          <p:cNvSpPr txBox="1"/>
          <p:nvPr/>
        </p:nvSpPr>
        <p:spPr>
          <a:xfrm>
            <a:off x="8383373" y="932802"/>
            <a:ext cx="9049107" cy="7982955"/>
          </a:xfrm>
          <a:prstGeom prst="rect">
            <a:avLst/>
          </a:prstGeom>
        </p:spPr>
        <p:txBody>
          <a:bodyPr wrap="square" lIns="0" tIns="0" rIns="0" bIns="0" rtlCol="0" anchor="t">
            <a:spAutoFit/>
          </a:bodyPr>
          <a:lstStyle/>
          <a:p>
            <a:pPr algn="ctr">
              <a:lnSpc>
                <a:spcPts val="21000"/>
              </a:lnSpc>
              <a:spcBef>
                <a:spcPct val="0"/>
              </a:spcBef>
            </a:pPr>
            <a:r>
              <a:rPr lang="en-US" sz="10400" dirty="0">
                <a:solidFill>
                  <a:srgbClr val="547D39"/>
                </a:solidFill>
                <a:latin typeface="Saira ExtraCondensed Bold"/>
              </a:rPr>
              <a:t>1. </a:t>
            </a:r>
          </a:p>
          <a:p>
            <a:pPr algn="ctr">
              <a:lnSpc>
                <a:spcPts val="21000"/>
              </a:lnSpc>
              <a:spcBef>
                <a:spcPct val="0"/>
              </a:spcBef>
            </a:pPr>
            <a:r>
              <a:rPr lang="en-US" sz="10400" dirty="0" err="1">
                <a:solidFill>
                  <a:srgbClr val="547D39"/>
                </a:solidFill>
                <a:latin typeface="Saira ExtraCondensed Bold"/>
              </a:rPr>
              <a:t>Chân</a:t>
            </a:r>
            <a:r>
              <a:rPr lang="en-US" sz="10400" dirty="0">
                <a:solidFill>
                  <a:srgbClr val="547D39"/>
                </a:solidFill>
                <a:latin typeface="Saira ExtraCondensed Bold"/>
              </a:rPr>
              <a:t> dung </a:t>
            </a:r>
            <a:r>
              <a:rPr lang="en-US" sz="10400" dirty="0" err="1">
                <a:solidFill>
                  <a:srgbClr val="547D39"/>
                </a:solidFill>
                <a:latin typeface="Saira ExtraCondensed Bold"/>
              </a:rPr>
              <a:t>nhân</a:t>
            </a:r>
            <a:r>
              <a:rPr lang="en-US" sz="10400" dirty="0">
                <a:solidFill>
                  <a:srgbClr val="547D39"/>
                </a:solidFill>
                <a:latin typeface="Saira ExtraCondensed Bold"/>
              </a:rPr>
              <a:t> </a:t>
            </a:r>
            <a:r>
              <a:rPr lang="en-US" sz="10400" dirty="0" err="1">
                <a:solidFill>
                  <a:srgbClr val="547D39"/>
                </a:solidFill>
                <a:latin typeface="Saira ExtraCondensed Bold"/>
              </a:rPr>
              <a:t>vật</a:t>
            </a:r>
            <a:r>
              <a:rPr lang="en-US" sz="10400" dirty="0">
                <a:solidFill>
                  <a:srgbClr val="547D39"/>
                </a:solidFill>
                <a:latin typeface="Saira ExtraCondensed Bold"/>
              </a:rPr>
              <a:t> An-</a:t>
            </a:r>
            <a:r>
              <a:rPr lang="en-US" sz="10400" dirty="0" err="1">
                <a:solidFill>
                  <a:srgbClr val="547D39"/>
                </a:solidFill>
                <a:latin typeface="Saira ExtraCondensed Bold"/>
              </a:rPr>
              <a:t>đéc</a:t>
            </a:r>
            <a:r>
              <a:rPr lang="en-US" sz="10400" dirty="0">
                <a:solidFill>
                  <a:srgbClr val="547D39"/>
                </a:solidFill>
                <a:latin typeface="Saira ExtraCondensed Bold"/>
              </a:rPr>
              <a:t>-xen</a:t>
            </a:r>
          </a:p>
        </p:txBody>
      </p:sp>
      <p:sp>
        <p:nvSpPr>
          <p:cNvPr id="9" name="AutoShape 9"/>
          <p:cNvSpPr/>
          <p:nvPr/>
        </p:nvSpPr>
        <p:spPr>
          <a:xfrm>
            <a:off x="8614573" y="3537889"/>
            <a:ext cx="9049107" cy="23812"/>
          </a:xfrm>
          <a:prstGeom prst="line">
            <a:avLst/>
          </a:prstGeom>
          <a:ln w="47625" cap="rnd">
            <a:solidFill>
              <a:srgbClr val="547D39"/>
            </a:solidFill>
            <a:prstDash val="sysDash"/>
            <a:headEnd type="oval" w="lg" len="lg"/>
            <a:tailEnd type="oval" w="lg" len="lg"/>
          </a:ln>
        </p:spPr>
      </p:sp>
      <p:pic>
        <p:nvPicPr>
          <p:cNvPr id="4098" name="Picture 2" descr="Nhà văn Andersen được mệnh danh là &quot;Ông vua truyện cổ tích&quot; nhưng ít ai  biết thời đi học từng cô độc, bị khinh miệt vì lý do này">
            <a:extLst>
              <a:ext uri="{FF2B5EF4-FFF2-40B4-BE49-F238E27FC236}">
                <a16:creationId xmlns:a16="http://schemas.microsoft.com/office/drawing/2014/main" id="{C51500CE-AA7C-9AB1-30E4-D29484945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19" y="2553722"/>
            <a:ext cx="5852681" cy="5179556"/>
          </a:xfrm>
          <a:prstGeom prst="flowChartConnector">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844C0D-1500-AA05-32F5-D8000FB886FD}"/>
              </a:ext>
            </a:extLst>
          </p:cNvPr>
          <p:cNvPicPr>
            <a:picLocks noChangeAspect="1"/>
          </p:cNvPicPr>
          <p:nvPr/>
        </p:nvPicPr>
        <p:blipFill>
          <a:blip r:embed="rId3"/>
          <a:stretch>
            <a:fillRect/>
          </a:stretch>
        </p:blipFill>
        <p:spPr>
          <a:xfrm>
            <a:off x="1981200" y="342899"/>
            <a:ext cx="6705600" cy="9574241"/>
          </a:xfrm>
          <a:prstGeom prst="rect">
            <a:avLst/>
          </a:prstGeom>
        </p:spPr>
      </p:pic>
      <p:grpSp>
        <p:nvGrpSpPr>
          <p:cNvPr id="6" name="Group 5">
            <a:extLst>
              <a:ext uri="{FF2B5EF4-FFF2-40B4-BE49-F238E27FC236}">
                <a16:creationId xmlns:a16="http://schemas.microsoft.com/office/drawing/2014/main" id="{3121E395-B9E5-FFE6-66B1-4980000F93C9}"/>
              </a:ext>
            </a:extLst>
          </p:cNvPr>
          <p:cNvGrpSpPr/>
          <p:nvPr/>
        </p:nvGrpSpPr>
        <p:grpSpPr>
          <a:xfrm>
            <a:off x="10255935" y="822640"/>
            <a:ext cx="7280159" cy="9618032"/>
            <a:chOff x="10255935" y="822640"/>
            <a:chExt cx="7280159" cy="9618032"/>
          </a:xfrm>
        </p:grpSpPr>
        <p:sp>
          <p:nvSpPr>
            <p:cNvPr id="7" name="Freeform 4">
              <a:extLst>
                <a:ext uri="{FF2B5EF4-FFF2-40B4-BE49-F238E27FC236}">
                  <a16:creationId xmlns:a16="http://schemas.microsoft.com/office/drawing/2014/main" id="{8F472009-A050-342D-7EBF-75A2161E7722}"/>
                </a:ext>
              </a:extLst>
            </p:cNvPr>
            <p:cNvSpPr/>
            <p:nvPr/>
          </p:nvSpPr>
          <p:spPr>
            <a:xfrm>
              <a:off x="10255935" y="822640"/>
              <a:ext cx="7280159" cy="7429840"/>
            </a:xfrm>
            <a:custGeom>
              <a:avLst/>
              <a:gdLst/>
              <a:ahLst/>
              <a:cxnLst/>
              <a:rect l="l" t="t" r="r" b="b"/>
              <a:pathLst>
                <a:path w="7280159" h="7429840">
                  <a:moveTo>
                    <a:pt x="0" y="0"/>
                  </a:moveTo>
                  <a:lnTo>
                    <a:pt x="7280159" y="0"/>
                  </a:lnTo>
                  <a:lnTo>
                    <a:pt x="7280159" y="7429841"/>
                  </a:lnTo>
                  <a:lnTo>
                    <a:pt x="0" y="7429841"/>
                  </a:lnTo>
                  <a:lnTo>
                    <a:pt x="0" y="0"/>
                  </a:lnTo>
                  <a:close/>
                </a:path>
              </a:pathLst>
            </a:custGeom>
            <a:blipFill>
              <a:blip r:embed="rId4">
                <a:extLst>
                  <a:ext uri="{96DAC541-7B7A-43D3-8B79-37D633B846F1}">
                    <asvg:svgBlip xmlns:asvg="http://schemas.microsoft.com/office/drawing/2016/SVG/main" xmlns="" r:embed="rId5"/>
                  </a:ext>
                </a:extLst>
              </a:blip>
              <a:stretch>
                <a:fillRect b="-8809"/>
              </a:stretch>
            </a:blipFill>
          </p:spPr>
        </p:sp>
        <p:sp>
          <p:nvSpPr>
            <p:cNvPr id="8" name="Freeform 5">
              <a:extLst>
                <a:ext uri="{FF2B5EF4-FFF2-40B4-BE49-F238E27FC236}">
                  <a16:creationId xmlns:a16="http://schemas.microsoft.com/office/drawing/2014/main" id="{4A940CEB-EAA7-8743-E844-A649D3470891}"/>
                </a:ext>
              </a:extLst>
            </p:cNvPr>
            <p:cNvSpPr/>
            <p:nvPr/>
          </p:nvSpPr>
          <p:spPr>
            <a:xfrm>
              <a:off x="10255935" y="8075928"/>
              <a:ext cx="7280159" cy="2364744"/>
            </a:xfrm>
            <a:custGeom>
              <a:avLst/>
              <a:gdLst/>
              <a:ahLst/>
              <a:cxnLst/>
              <a:rect l="l" t="t" r="r" b="b"/>
              <a:pathLst>
                <a:path w="7280159" h="2364744">
                  <a:moveTo>
                    <a:pt x="0" y="0"/>
                  </a:moveTo>
                  <a:lnTo>
                    <a:pt x="7280159" y="0"/>
                  </a:lnTo>
                  <a:lnTo>
                    <a:pt x="7280159" y="2364744"/>
                  </a:lnTo>
                  <a:lnTo>
                    <a:pt x="0" y="2364744"/>
                  </a:lnTo>
                  <a:lnTo>
                    <a:pt x="0" y="0"/>
                  </a:lnTo>
                  <a:close/>
                </a:path>
              </a:pathLst>
            </a:custGeom>
            <a:blipFill>
              <a:blip r:embed="rId4">
                <a:extLst>
                  <a:ext uri="{96DAC541-7B7A-43D3-8B79-37D633B846F1}">
                    <asvg:svgBlip xmlns:asvg="http://schemas.microsoft.com/office/drawing/2016/SVG/main" xmlns="" r:embed="rId5"/>
                  </a:ext>
                </a:extLst>
              </a:blip>
              <a:stretch>
                <a:fillRect t="-214192" b="-27678"/>
              </a:stretch>
            </a:blipFill>
          </p:spPr>
        </p:sp>
      </p:grpSp>
      <p:grpSp>
        <p:nvGrpSpPr>
          <p:cNvPr id="10" name="Group 7">
            <a:extLst>
              <a:ext uri="{FF2B5EF4-FFF2-40B4-BE49-F238E27FC236}">
                <a16:creationId xmlns:a16="http://schemas.microsoft.com/office/drawing/2014/main" id="{2A029E74-1816-E2E0-F12D-0C3B57B93523}"/>
              </a:ext>
            </a:extLst>
          </p:cNvPr>
          <p:cNvGrpSpPr/>
          <p:nvPr/>
        </p:nvGrpSpPr>
        <p:grpSpPr>
          <a:xfrm>
            <a:off x="11337325" y="4297066"/>
            <a:ext cx="5117379" cy="945802"/>
            <a:chOff x="0" y="0"/>
            <a:chExt cx="1347787" cy="249100"/>
          </a:xfrm>
        </p:grpSpPr>
        <p:sp>
          <p:nvSpPr>
            <p:cNvPr id="11" name="Freeform 8">
              <a:extLst>
                <a:ext uri="{FF2B5EF4-FFF2-40B4-BE49-F238E27FC236}">
                  <a16:creationId xmlns:a16="http://schemas.microsoft.com/office/drawing/2014/main" id="{EFB8A6DC-13A6-3696-72ED-74E7BEEB42DD}"/>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12" name="TextBox 9">
              <a:extLst>
                <a:ext uri="{FF2B5EF4-FFF2-40B4-BE49-F238E27FC236}">
                  <a16:creationId xmlns:a16="http://schemas.microsoft.com/office/drawing/2014/main" id="{908DC1A2-0317-DEB4-3202-8204D5655B69}"/>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sp>
        <p:nvSpPr>
          <p:cNvPr id="14" name="TextBox 11">
            <a:extLst>
              <a:ext uri="{FF2B5EF4-FFF2-40B4-BE49-F238E27FC236}">
                <a16:creationId xmlns:a16="http://schemas.microsoft.com/office/drawing/2014/main" id="{09110060-CDAE-D9A4-FDC5-F547A575E9CB}"/>
              </a:ext>
            </a:extLst>
          </p:cNvPr>
          <p:cNvSpPr txBox="1"/>
          <p:nvPr/>
        </p:nvSpPr>
        <p:spPr>
          <a:xfrm>
            <a:off x="11125200" y="2805544"/>
            <a:ext cx="5488615" cy="859851"/>
          </a:xfrm>
          <a:prstGeom prst="rect">
            <a:avLst/>
          </a:prstGeom>
        </p:spPr>
        <p:txBody>
          <a:bodyPr lIns="0" tIns="0" rIns="0" bIns="0" rtlCol="0" anchor="t">
            <a:spAutoFit/>
          </a:bodyPr>
          <a:lstStyle/>
          <a:p>
            <a:pPr algn="ctr">
              <a:lnSpc>
                <a:spcPts val="6300"/>
              </a:lnSpc>
            </a:pPr>
            <a:r>
              <a:rPr lang="en-US" sz="6000" dirty="0" err="1">
                <a:solidFill>
                  <a:srgbClr val="547D39"/>
                </a:solidFill>
                <a:latin typeface="Saira ExtraCondensed Semi-Bold"/>
              </a:rPr>
              <a:t>Trình</a:t>
            </a:r>
            <a:r>
              <a:rPr lang="en-US" sz="6000" dirty="0">
                <a:solidFill>
                  <a:srgbClr val="547D39"/>
                </a:solidFill>
                <a:latin typeface="Saira ExtraCondensed Semi-Bold"/>
              </a:rPr>
              <a:t> </a:t>
            </a:r>
            <a:r>
              <a:rPr lang="en-US" sz="6000" dirty="0" err="1">
                <a:solidFill>
                  <a:srgbClr val="547D39"/>
                </a:solidFill>
                <a:latin typeface="Saira ExtraCondensed Semi-Bold"/>
              </a:rPr>
              <a:t>bày</a:t>
            </a:r>
            <a:r>
              <a:rPr lang="en-US" sz="6000" dirty="0">
                <a:solidFill>
                  <a:srgbClr val="547D39"/>
                </a:solidFill>
                <a:latin typeface="Saira ExtraCondensed Semi-Bold"/>
              </a:rPr>
              <a:t> </a:t>
            </a:r>
            <a:r>
              <a:rPr lang="en-US" sz="6000" dirty="0" err="1">
                <a:solidFill>
                  <a:srgbClr val="547D39"/>
                </a:solidFill>
                <a:latin typeface="Saira ExtraCondensed Semi-Bold"/>
              </a:rPr>
              <a:t>sản</a:t>
            </a:r>
            <a:r>
              <a:rPr lang="en-US" sz="6000" dirty="0">
                <a:solidFill>
                  <a:srgbClr val="547D39"/>
                </a:solidFill>
                <a:latin typeface="Saira ExtraCondensed Semi-Bold"/>
              </a:rPr>
              <a:t> </a:t>
            </a:r>
            <a:r>
              <a:rPr lang="en-US" sz="6000" dirty="0" err="1">
                <a:solidFill>
                  <a:srgbClr val="547D39"/>
                </a:solidFill>
                <a:latin typeface="Saira ExtraCondensed Semi-Bold"/>
              </a:rPr>
              <a:t>phẩm</a:t>
            </a:r>
            <a:endParaRPr lang="en-US" sz="6000" dirty="0">
              <a:solidFill>
                <a:srgbClr val="547D39"/>
              </a:solidFill>
              <a:latin typeface="Saira ExtraCondensed Semi-Bold"/>
            </a:endParaRPr>
          </a:p>
        </p:txBody>
      </p:sp>
      <p:grpSp>
        <p:nvGrpSpPr>
          <p:cNvPr id="15" name="Group 12">
            <a:extLst>
              <a:ext uri="{FF2B5EF4-FFF2-40B4-BE49-F238E27FC236}">
                <a16:creationId xmlns:a16="http://schemas.microsoft.com/office/drawing/2014/main" id="{5F32DFDA-79FB-862C-6773-DD3AE8659F0B}"/>
              </a:ext>
            </a:extLst>
          </p:cNvPr>
          <p:cNvGrpSpPr/>
          <p:nvPr/>
        </p:nvGrpSpPr>
        <p:grpSpPr>
          <a:xfrm>
            <a:off x="11337325" y="5364117"/>
            <a:ext cx="5117379" cy="945802"/>
            <a:chOff x="0" y="0"/>
            <a:chExt cx="1347787" cy="249100"/>
          </a:xfrm>
        </p:grpSpPr>
        <p:sp>
          <p:nvSpPr>
            <p:cNvPr id="16" name="Freeform 13">
              <a:extLst>
                <a:ext uri="{FF2B5EF4-FFF2-40B4-BE49-F238E27FC236}">
                  <a16:creationId xmlns:a16="http://schemas.microsoft.com/office/drawing/2014/main" id="{E08F304F-FE2A-5DD0-69C0-6C8607046DD2}"/>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17" name="TextBox 14">
              <a:extLst>
                <a:ext uri="{FF2B5EF4-FFF2-40B4-BE49-F238E27FC236}">
                  <a16:creationId xmlns:a16="http://schemas.microsoft.com/office/drawing/2014/main" id="{7AA23CF8-7185-F170-0AC5-3A290E083D77}"/>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grpSp>
        <p:nvGrpSpPr>
          <p:cNvPr id="18" name="Group 15">
            <a:extLst>
              <a:ext uri="{FF2B5EF4-FFF2-40B4-BE49-F238E27FC236}">
                <a16:creationId xmlns:a16="http://schemas.microsoft.com/office/drawing/2014/main" id="{9B1D5E83-EE97-754E-AE3F-CA8D3EF343D6}"/>
              </a:ext>
            </a:extLst>
          </p:cNvPr>
          <p:cNvGrpSpPr/>
          <p:nvPr/>
        </p:nvGrpSpPr>
        <p:grpSpPr>
          <a:xfrm>
            <a:off x="11337325" y="6431167"/>
            <a:ext cx="5117379" cy="945802"/>
            <a:chOff x="0" y="0"/>
            <a:chExt cx="1347787" cy="249100"/>
          </a:xfrm>
        </p:grpSpPr>
        <p:sp>
          <p:nvSpPr>
            <p:cNvPr id="19" name="Freeform 16">
              <a:extLst>
                <a:ext uri="{FF2B5EF4-FFF2-40B4-BE49-F238E27FC236}">
                  <a16:creationId xmlns:a16="http://schemas.microsoft.com/office/drawing/2014/main" id="{EEF86783-09CE-7908-C223-08FCCCF3C719}"/>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20" name="TextBox 17">
              <a:extLst>
                <a:ext uri="{FF2B5EF4-FFF2-40B4-BE49-F238E27FC236}">
                  <a16:creationId xmlns:a16="http://schemas.microsoft.com/office/drawing/2014/main" id="{0A3A3E22-2E2F-918F-F6D4-817865979994}"/>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grpSp>
        <p:nvGrpSpPr>
          <p:cNvPr id="21" name="Group 18">
            <a:extLst>
              <a:ext uri="{FF2B5EF4-FFF2-40B4-BE49-F238E27FC236}">
                <a16:creationId xmlns:a16="http://schemas.microsoft.com/office/drawing/2014/main" id="{D94DB1CF-02E3-65D1-2512-6DEB3A43ACEA}"/>
              </a:ext>
            </a:extLst>
          </p:cNvPr>
          <p:cNvGrpSpPr/>
          <p:nvPr/>
        </p:nvGrpSpPr>
        <p:grpSpPr>
          <a:xfrm>
            <a:off x="11337325" y="7498218"/>
            <a:ext cx="5117379" cy="945802"/>
            <a:chOff x="0" y="0"/>
            <a:chExt cx="1347787" cy="249100"/>
          </a:xfrm>
        </p:grpSpPr>
        <p:sp>
          <p:nvSpPr>
            <p:cNvPr id="22" name="Freeform 19">
              <a:extLst>
                <a:ext uri="{FF2B5EF4-FFF2-40B4-BE49-F238E27FC236}">
                  <a16:creationId xmlns:a16="http://schemas.microsoft.com/office/drawing/2014/main" id="{F4AE0648-DC85-CA65-D3D2-9DCD34FB29E1}"/>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23" name="TextBox 20">
              <a:extLst>
                <a:ext uri="{FF2B5EF4-FFF2-40B4-BE49-F238E27FC236}">
                  <a16:creationId xmlns:a16="http://schemas.microsoft.com/office/drawing/2014/main" id="{836E2BB0-9DAA-068C-676C-7C7E1302D21C}"/>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grpSp>
        <p:nvGrpSpPr>
          <p:cNvPr id="24" name="Group 21">
            <a:extLst>
              <a:ext uri="{FF2B5EF4-FFF2-40B4-BE49-F238E27FC236}">
                <a16:creationId xmlns:a16="http://schemas.microsoft.com/office/drawing/2014/main" id="{CC5A09E3-2E63-3E97-F134-5D1AEBD7DB2E}"/>
              </a:ext>
            </a:extLst>
          </p:cNvPr>
          <p:cNvGrpSpPr/>
          <p:nvPr/>
        </p:nvGrpSpPr>
        <p:grpSpPr>
          <a:xfrm>
            <a:off x="11337325" y="8565268"/>
            <a:ext cx="5117379" cy="945802"/>
            <a:chOff x="0" y="0"/>
            <a:chExt cx="1347787" cy="249100"/>
          </a:xfrm>
        </p:grpSpPr>
        <p:sp>
          <p:nvSpPr>
            <p:cNvPr id="25" name="Freeform 22">
              <a:extLst>
                <a:ext uri="{FF2B5EF4-FFF2-40B4-BE49-F238E27FC236}">
                  <a16:creationId xmlns:a16="http://schemas.microsoft.com/office/drawing/2014/main" id="{824034F9-D799-B69D-A07D-D08F5DA0BB4F}"/>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26" name="TextBox 23">
              <a:extLst>
                <a:ext uri="{FF2B5EF4-FFF2-40B4-BE49-F238E27FC236}">
                  <a16:creationId xmlns:a16="http://schemas.microsoft.com/office/drawing/2014/main" id="{A45011AE-01FC-EF13-B951-25C31D54FFCE}"/>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sp>
        <p:nvSpPr>
          <p:cNvPr id="27" name="TextBox 24">
            <a:extLst>
              <a:ext uri="{FF2B5EF4-FFF2-40B4-BE49-F238E27FC236}">
                <a16:creationId xmlns:a16="http://schemas.microsoft.com/office/drawing/2014/main" id="{0D6F584F-6319-9A05-1566-DFCE6AD4F98F}"/>
              </a:ext>
            </a:extLst>
          </p:cNvPr>
          <p:cNvSpPr txBox="1"/>
          <p:nvPr/>
        </p:nvSpPr>
        <p:spPr>
          <a:xfrm>
            <a:off x="11443141" y="4525492"/>
            <a:ext cx="4905748" cy="431800"/>
          </a:xfrm>
          <a:prstGeom prst="rect">
            <a:avLst/>
          </a:prstGeom>
        </p:spPr>
        <p:txBody>
          <a:bodyPr lIns="0" tIns="0" rIns="0" bIns="0" rtlCol="0" anchor="t">
            <a:spAutoFit/>
          </a:bodyPr>
          <a:lstStyle/>
          <a:p>
            <a:pPr algn="ctr">
              <a:lnSpc>
                <a:spcPts val="3500"/>
              </a:lnSpc>
              <a:spcBef>
                <a:spcPct val="0"/>
              </a:spcBef>
            </a:pPr>
            <a:r>
              <a:rPr lang="en-US" sz="2500" dirty="0">
                <a:solidFill>
                  <a:srgbClr val="70170A"/>
                </a:solidFill>
                <a:latin typeface="Saira ExtraCondensed Semi-Bold"/>
              </a:rPr>
              <a:t>4 </a:t>
            </a:r>
            <a:r>
              <a:rPr lang="en-US" sz="2500" dirty="0" err="1">
                <a:solidFill>
                  <a:srgbClr val="70170A"/>
                </a:solidFill>
                <a:latin typeface="Saira ExtraCondensed Semi-Bold"/>
              </a:rPr>
              <a:t>nhóm</a:t>
            </a:r>
            <a:endParaRPr lang="en-US" sz="2500" dirty="0">
              <a:solidFill>
                <a:srgbClr val="70170A"/>
              </a:solidFill>
              <a:latin typeface="Saira ExtraCondensed Semi-Bold"/>
            </a:endParaRPr>
          </a:p>
        </p:txBody>
      </p:sp>
      <p:sp>
        <p:nvSpPr>
          <p:cNvPr id="28" name="TextBox 25">
            <a:extLst>
              <a:ext uri="{FF2B5EF4-FFF2-40B4-BE49-F238E27FC236}">
                <a16:creationId xmlns:a16="http://schemas.microsoft.com/office/drawing/2014/main" id="{D9B7E39D-E054-9084-1B96-48AEAE15744A}"/>
              </a:ext>
            </a:extLst>
          </p:cNvPr>
          <p:cNvSpPr txBox="1"/>
          <p:nvPr/>
        </p:nvSpPr>
        <p:spPr>
          <a:xfrm>
            <a:off x="11443141" y="5592543"/>
            <a:ext cx="4905748" cy="431800"/>
          </a:xfrm>
          <a:prstGeom prst="rect">
            <a:avLst/>
          </a:prstGeom>
        </p:spPr>
        <p:txBody>
          <a:bodyPr lIns="0" tIns="0" rIns="0" bIns="0" rtlCol="0" anchor="t">
            <a:spAutoFit/>
          </a:bodyPr>
          <a:lstStyle/>
          <a:p>
            <a:pPr algn="ctr">
              <a:lnSpc>
                <a:spcPts val="3500"/>
              </a:lnSpc>
              <a:spcBef>
                <a:spcPct val="0"/>
              </a:spcBef>
            </a:pPr>
            <a:r>
              <a:rPr lang="en-US" sz="2500" dirty="0" err="1">
                <a:solidFill>
                  <a:srgbClr val="70170A"/>
                </a:solidFill>
                <a:latin typeface="Saira ExtraCondensed Semi-Bold"/>
              </a:rPr>
              <a:t>Tìm</a:t>
            </a:r>
            <a:r>
              <a:rPr lang="en-US" sz="2500" dirty="0">
                <a:solidFill>
                  <a:srgbClr val="70170A"/>
                </a:solidFill>
                <a:latin typeface="Saira ExtraCondensed Semi-Bold"/>
              </a:rPr>
              <a:t> </a:t>
            </a:r>
            <a:r>
              <a:rPr lang="en-US" sz="2500" dirty="0" err="1">
                <a:solidFill>
                  <a:srgbClr val="70170A"/>
                </a:solidFill>
                <a:latin typeface="Saira ExtraCondensed Semi-Bold"/>
              </a:rPr>
              <a:t>hiểu</a:t>
            </a:r>
            <a:r>
              <a:rPr lang="en-US" sz="2500" dirty="0">
                <a:solidFill>
                  <a:srgbClr val="70170A"/>
                </a:solidFill>
                <a:latin typeface="Saira ExtraCondensed Semi-Bold"/>
              </a:rPr>
              <a:t> </a:t>
            </a:r>
            <a:r>
              <a:rPr lang="en-US" sz="2500" dirty="0" err="1">
                <a:solidFill>
                  <a:srgbClr val="70170A"/>
                </a:solidFill>
                <a:latin typeface="Saira ExtraCondensed Semi-Bold"/>
              </a:rPr>
              <a:t>nhân</a:t>
            </a:r>
            <a:r>
              <a:rPr lang="en-US" sz="2500" dirty="0">
                <a:solidFill>
                  <a:srgbClr val="70170A"/>
                </a:solidFill>
                <a:latin typeface="Saira ExtraCondensed Semi-Bold"/>
              </a:rPr>
              <a:t> </a:t>
            </a:r>
            <a:r>
              <a:rPr lang="en-US" sz="2500" dirty="0" err="1">
                <a:solidFill>
                  <a:srgbClr val="70170A"/>
                </a:solidFill>
                <a:latin typeface="Saira ExtraCondensed Semi-Bold"/>
              </a:rPr>
              <a:t>vật</a:t>
            </a:r>
            <a:r>
              <a:rPr lang="en-US" sz="2500" dirty="0">
                <a:solidFill>
                  <a:srgbClr val="70170A"/>
                </a:solidFill>
                <a:latin typeface="Saira ExtraCondensed Semi-Bold"/>
              </a:rPr>
              <a:t> An-</a:t>
            </a:r>
            <a:r>
              <a:rPr lang="en-US" sz="2500" dirty="0" err="1">
                <a:solidFill>
                  <a:srgbClr val="70170A"/>
                </a:solidFill>
                <a:latin typeface="Saira ExtraCondensed Semi-Bold"/>
              </a:rPr>
              <a:t>đéc</a:t>
            </a:r>
            <a:r>
              <a:rPr lang="en-US" sz="2500" dirty="0">
                <a:solidFill>
                  <a:srgbClr val="70170A"/>
                </a:solidFill>
                <a:latin typeface="Saira ExtraCondensed Semi-Bold"/>
              </a:rPr>
              <a:t>-xen</a:t>
            </a:r>
          </a:p>
        </p:txBody>
      </p:sp>
      <p:sp>
        <p:nvSpPr>
          <p:cNvPr id="29" name="TextBox 26">
            <a:extLst>
              <a:ext uri="{FF2B5EF4-FFF2-40B4-BE49-F238E27FC236}">
                <a16:creationId xmlns:a16="http://schemas.microsoft.com/office/drawing/2014/main" id="{E98AAD0B-62E7-DB5E-C476-471D4A872D6B}"/>
              </a:ext>
            </a:extLst>
          </p:cNvPr>
          <p:cNvSpPr txBox="1"/>
          <p:nvPr/>
        </p:nvSpPr>
        <p:spPr>
          <a:xfrm>
            <a:off x="11443141" y="6659593"/>
            <a:ext cx="4905748" cy="431800"/>
          </a:xfrm>
          <a:prstGeom prst="rect">
            <a:avLst/>
          </a:prstGeom>
        </p:spPr>
        <p:txBody>
          <a:bodyPr lIns="0" tIns="0" rIns="0" bIns="0" rtlCol="0" anchor="t">
            <a:spAutoFit/>
          </a:bodyPr>
          <a:lstStyle/>
          <a:p>
            <a:pPr algn="ctr">
              <a:lnSpc>
                <a:spcPts val="3500"/>
              </a:lnSpc>
              <a:spcBef>
                <a:spcPct val="0"/>
              </a:spcBef>
            </a:pPr>
            <a:r>
              <a:rPr lang="en-US" sz="2500" dirty="0" err="1">
                <a:solidFill>
                  <a:srgbClr val="70170A"/>
                </a:solidFill>
                <a:latin typeface="Saira ExtraCondensed Semi-Bold"/>
              </a:rPr>
              <a:t>Trình</a:t>
            </a:r>
            <a:r>
              <a:rPr lang="en-US" sz="2500" dirty="0">
                <a:solidFill>
                  <a:srgbClr val="70170A"/>
                </a:solidFill>
                <a:latin typeface="Saira ExtraCondensed Semi-Bold"/>
              </a:rPr>
              <a:t> </a:t>
            </a:r>
            <a:r>
              <a:rPr lang="en-US" sz="2500" dirty="0" err="1">
                <a:solidFill>
                  <a:srgbClr val="70170A"/>
                </a:solidFill>
                <a:latin typeface="Saira ExtraCondensed Semi-Bold"/>
              </a:rPr>
              <a:t>bày</a:t>
            </a:r>
            <a:r>
              <a:rPr lang="en-US" sz="2500" dirty="0">
                <a:solidFill>
                  <a:srgbClr val="70170A"/>
                </a:solidFill>
                <a:latin typeface="Saira ExtraCondensed Semi-Bold"/>
              </a:rPr>
              <a:t> </a:t>
            </a:r>
            <a:r>
              <a:rPr lang="en-US" sz="2500" dirty="0" err="1">
                <a:solidFill>
                  <a:srgbClr val="70170A"/>
                </a:solidFill>
                <a:latin typeface="Saira ExtraCondensed Semi-Bold"/>
              </a:rPr>
              <a:t>sản</a:t>
            </a:r>
            <a:r>
              <a:rPr lang="en-US" sz="2500" dirty="0">
                <a:solidFill>
                  <a:srgbClr val="70170A"/>
                </a:solidFill>
                <a:latin typeface="Saira ExtraCondensed Semi-Bold"/>
              </a:rPr>
              <a:t> </a:t>
            </a:r>
            <a:r>
              <a:rPr lang="en-US" sz="2500" dirty="0" err="1">
                <a:solidFill>
                  <a:srgbClr val="70170A"/>
                </a:solidFill>
                <a:latin typeface="Saira ExtraCondensed Semi-Bold"/>
              </a:rPr>
              <a:t>phẩm</a:t>
            </a:r>
            <a:r>
              <a:rPr lang="en-US" sz="2500" dirty="0">
                <a:solidFill>
                  <a:srgbClr val="70170A"/>
                </a:solidFill>
                <a:latin typeface="Saira ExtraCondensed Semi-Bold"/>
              </a:rPr>
              <a:t> </a:t>
            </a:r>
            <a:r>
              <a:rPr lang="en-US" sz="2500" dirty="0" err="1">
                <a:solidFill>
                  <a:srgbClr val="70170A"/>
                </a:solidFill>
                <a:latin typeface="Saira ExtraCondensed Semi-Bold"/>
              </a:rPr>
              <a:t>đã</a:t>
            </a:r>
            <a:r>
              <a:rPr lang="en-US" sz="2500" dirty="0">
                <a:solidFill>
                  <a:srgbClr val="70170A"/>
                </a:solidFill>
                <a:latin typeface="Saira ExtraCondensed Semi-Bold"/>
              </a:rPr>
              <a:t> </a:t>
            </a:r>
            <a:r>
              <a:rPr lang="en-US" sz="2500" dirty="0" err="1">
                <a:solidFill>
                  <a:srgbClr val="70170A"/>
                </a:solidFill>
                <a:latin typeface="Saira ExtraCondensed Semi-Bold"/>
              </a:rPr>
              <a:t>chuẩn</a:t>
            </a:r>
            <a:r>
              <a:rPr lang="en-US" sz="2500" dirty="0">
                <a:solidFill>
                  <a:srgbClr val="70170A"/>
                </a:solidFill>
                <a:latin typeface="Saira ExtraCondensed Semi-Bold"/>
              </a:rPr>
              <a:t> </a:t>
            </a:r>
            <a:r>
              <a:rPr lang="en-US" sz="2500" dirty="0" err="1">
                <a:solidFill>
                  <a:srgbClr val="70170A"/>
                </a:solidFill>
                <a:latin typeface="Saira ExtraCondensed Semi-Bold"/>
              </a:rPr>
              <a:t>bị</a:t>
            </a:r>
            <a:endParaRPr lang="en-US" sz="2500" dirty="0">
              <a:solidFill>
                <a:srgbClr val="70170A"/>
              </a:solidFill>
              <a:latin typeface="Saira ExtraCondensed Semi-Bold"/>
            </a:endParaRPr>
          </a:p>
        </p:txBody>
      </p:sp>
      <p:sp>
        <p:nvSpPr>
          <p:cNvPr id="30" name="TextBox 27">
            <a:extLst>
              <a:ext uri="{FF2B5EF4-FFF2-40B4-BE49-F238E27FC236}">
                <a16:creationId xmlns:a16="http://schemas.microsoft.com/office/drawing/2014/main" id="{0D4A7D15-E551-C94A-7B6E-5C7B67EAFC95}"/>
              </a:ext>
            </a:extLst>
          </p:cNvPr>
          <p:cNvSpPr txBox="1"/>
          <p:nvPr/>
        </p:nvSpPr>
        <p:spPr>
          <a:xfrm>
            <a:off x="11443141" y="7726644"/>
            <a:ext cx="4905748" cy="431800"/>
          </a:xfrm>
          <a:prstGeom prst="rect">
            <a:avLst/>
          </a:prstGeom>
        </p:spPr>
        <p:txBody>
          <a:bodyPr lIns="0" tIns="0" rIns="0" bIns="0" rtlCol="0" anchor="t">
            <a:spAutoFit/>
          </a:bodyPr>
          <a:lstStyle/>
          <a:p>
            <a:pPr algn="ctr">
              <a:lnSpc>
                <a:spcPts val="3500"/>
              </a:lnSpc>
              <a:spcBef>
                <a:spcPct val="0"/>
              </a:spcBef>
            </a:pPr>
            <a:r>
              <a:rPr lang="en-US" sz="2500" dirty="0" err="1">
                <a:solidFill>
                  <a:srgbClr val="70170A"/>
                </a:solidFill>
                <a:latin typeface="Saira ExtraCondensed Semi-Bold"/>
              </a:rPr>
              <a:t>Thời</a:t>
            </a:r>
            <a:r>
              <a:rPr lang="en-US" sz="2500" dirty="0">
                <a:solidFill>
                  <a:srgbClr val="70170A"/>
                </a:solidFill>
                <a:latin typeface="Saira ExtraCondensed Semi-Bold"/>
              </a:rPr>
              <a:t> </a:t>
            </a:r>
            <a:r>
              <a:rPr lang="en-US" sz="2500" dirty="0" err="1">
                <a:solidFill>
                  <a:srgbClr val="70170A"/>
                </a:solidFill>
                <a:latin typeface="Saira ExtraCondensed Semi-Bold"/>
              </a:rPr>
              <a:t>gian</a:t>
            </a:r>
            <a:r>
              <a:rPr lang="en-US" sz="2500" dirty="0">
                <a:solidFill>
                  <a:srgbClr val="70170A"/>
                </a:solidFill>
                <a:latin typeface="Saira ExtraCondensed Semi-Bold"/>
              </a:rPr>
              <a:t> </a:t>
            </a:r>
            <a:r>
              <a:rPr lang="en-US" sz="2500" dirty="0" err="1">
                <a:solidFill>
                  <a:srgbClr val="70170A"/>
                </a:solidFill>
                <a:latin typeface="Saira ExtraCondensed Semi-Bold"/>
              </a:rPr>
              <a:t>thảo</a:t>
            </a:r>
            <a:r>
              <a:rPr lang="en-US" sz="2500" dirty="0">
                <a:solidFill>
                  <a:srgbClr val="70170A"/>
                </a:solidFill>
                <a:latin typeface="Saira ExtraCondensed Semi-Bold"/>
              </a:rPr>
              <a:t> </a:t>
            </a:r>
            <a:r>
              <a:rPr lang="en-US" sz="2500" dirty="0" err="1">
                <a:solidFill>
                  <a:srgbClr val="70170A"/>
                </a:solidFill>
                <a:latin typeface="Saira ExtraCondensed Semi-Bold"/>
              </a:rPr>
              <a:t>luận</a:t>
            </a:r>
            <a:r>
              <a:rPr lang="en-US" sz="2500" dirty="0">
                <a:solidFill>
                  <a:srgbClr val="70170A"/>
                </a:solidFill>
                <a:latin typeface="Saira ExtraCondensed Semi-Bold"/>
              </a:rPr>
              <a:t> </a:t>
            </a:r>
            <a:r>
              <a:rPr lang="en-US" sz="2500" dirty="0" err="1">
                <a:solidFill>
                  <a:srgbClr val="70170A"/>
                </a:solidFill>
                <a:latin typeface="Saira ExtraCondensed Semi-Bold"/>
              </a:rPr>
              <a:t>lại</a:t>
            </a:r>
            <a:r>
              <a:rPr lang="en-US" sz="2500" dirty="0">
                <a:solidFill>
                  <a:srgbClr val="70170A"/>
                </a:solidFill>
                <a:latin typeface="Saira ExtraCondensed Semi-Bold"/>
              </a:rPr>
              <a:t>: 1 </a:t>
            </a:r>
            <a:r>
              <a:rPr lang="en-US" sz="2500" dirty="0" err="1">
                <a:solidFill>
                  <a:srgbClr val="70170A"/>
                </a:solidFill>
                <a:latin typeface="Saira ExtraCondensed Semi-Bold"/>
              </a:rPr>
              <a:t>phút</a:t>
            </a:r>
            <a:endParaRPr lang="en-US" sz="2500" dirty="0">
              <a:solidFill>
                <a:srgbClr val="70170A"/>
              </a:solidFill>
              <a:latin typeface="Saira ExtraCondensed Semi-Bold"/>
            </a:endParaRPr>
          </a:p>
        </p:txBody>
      </p:sp>
      <p:sp>
        <p:nvSpPr>
          <p:cNvPr id="31" name="TextBox 28">
            <a:extLst>
              <a:ext uri="{FF2B5EF4-FFF2-40B4-BE49-F238E27FC236}">
                <a16:creationId xmlns:a16="http://schemas.microsoft.com/office/drawing/2014/main" id="{35CEF2FB-17C0-F525-1BA9-7868851872CE}"/>
              </a:ext>
            </a:extLst>
          </p:cNvPr>
          <p:cNvSpPr txBox="1"/>
          <p:nvPr/>
        </p:nvSpPr>
        <p:spPr>
          <a:xfrm>
            <a:off x="11443141" y="8793694"/>
            <a:ext cx="4905748" cy="431800"/>
          </a:xfrm>
          <a:prstGeom prst="rect">
            <a:avLst/>
          </a:prstGeom>
        </p:spPr>
        <p:txBody>
          <a:bodyPr lIns="0" tIns="0" rIns="0" bIns="0" rtlCol="0" anchor="t">
            <a:spAutoFit/>
          </a:bodyPr>
          <a:lstStyle/>
          <a:p>
            <a:pPr algn="ctr">
              <a:lnSpc>
                <a:spcPts val="3500"/>
              </a:lnSpc>
              <a:spcBef>
                <a:spcPct val="0"/>
              </a:spcBef>
            </a:pPr>
            <a:r>
              <a:rPr lang="en-US" sz="2500" dirty="0" err="1">
                <a:solidFill>
                  <a:srgbClr val="70170A"/>
                </a:solidFill>
                <a:latin typeface="Saira ExtraCondensed Semi-Bold"/>
              </a:rPr>
              <a:t>Thời</a:t>
            </a:r>
            <a:r>
              <a:rPr lang="en-US" sz="2500" dirty="0">
                <a:solidFill>
                  <a:srgbClr val="70170A"/>
                </a:solidFill>
                <a:latin typeface="Saira ExtraCondensed Semi-Bold"/>
              </a:rPr>
              <a:t> </a:t>
            </a:r>
            <a:r>
              <a:rPr lang="en-US" sz="2500" dirty="0" err="1">
                <a:solidFill>
                  <a:srgbClr val="70170A"/>
                </a:solidFill>
                <a:latin typeface="Saira ExtraCondensed Semi-Bold"/>
              </a:rPr>
              <a:t>gian</a:t>
            </a:r>
            <a:r>
              <a:rPr lang="en-US" sz="2500" dirty="0">
                <a:solidFill>
                  <a:srgbClr val="70170A"/>
                </a:solidFill>
                <a:latin typeface="Saira ExtraCondensed Semi-Bold"/>
              </a:rPr>
              <a:t> </a:t>
            </a:r>
            <a:r>
              <a:rPr lang="en-US" sz="2500" dirty="0" err="1">
                <a:solidFill>
                  <a:srgbClr val="70170A"/>
                </a:solidFill>
                <a:latin typeface="Saira ExtraCondensed Semi-Bold"/>
              </a:rPr>
              <a:t>báo</a:t>
            </a:r>
            <a:r>
              <a:rPr lang="en-US" sz="2500" dirty="0">
                <a:solidFill>
                  <a:srgbClr val="70170A"/>
                </a:solidFill>
                <a:latin typeface="Saira ExtraCondensed Semi-Bold"/>
              </a:rPr>
              <a:t> </a:t>
            </a:r>
            <a:r>
              <a:rPr lang="en-US" sz="2500" dirty="0" err="1">
                <a:solidFill>
                  <a:srgbClr val="70170A"/>
                </a:solidFill>
                <a:latin typeface="Saira ExtraCondensed Semi-Bold"/>
              </a:rPr>
              <a:t>cáo</a:t>
            </a:r>
            <a:r>
              <a:rPr lang="en-US" sz="2500" dirty="0">
                <a:solidFill>
                  <a:srgbClr val="70170A"/>
                </a:solidFill>
                <a:latin typeface="Saira ExtraCondensed Semi-Bold"/>
              </a:rPr>
              <a:t>: 3 </a:t>
            </a:r>
            <a:r>
              <a:rPr lang="en-US" sz="2500" dirty="0" err="1">
                <a:solidFill>
                  <a:srgbClr val="70170A"/>
                </a:solidFill>
                <a:latin typeface="Saira ExtraCondensed Semi-Bold"/>
              </a:rPr>
              <a:t>phút</a:t>
            </a:r>
            <a:endParaRPr lang="en-US" sz="2500" dirty="0">
              <a:solidFill>
                <a:srgbClr val="70170A"/>
              </a:solidFill>
              <a:latin typeface="Saira ExtraCondensed Semi-Bold"/>
            </a:endParaRPr>
          </a:p>
        </p:txBody>
      </p:sp>
    </p:spTree>
    <p:extLst>
      <p:ext uri="{BB962C8B-B14F-4D97-AF65-F5344CB8AC3E}">
        <p14:creationId xmlns:p14="http://schemas.microsoft.com/office/powerpoint/2010/main" val="571844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37FCB46A-B1B8-E171-ADD7-5F651BDC4A4D}"/>
              </a:ext>
            </a:extLst>
          </p:cNvPr>
          <p:cNvSpPr/>
          <p:nvPr/>
        </p:nvSpPr>
        <p:spPr>
          <a:xfrm>
            <a:off x="457200" y="419100"/>
            <a:ext cx="10393486" cy="1058246"/>
          </a:xfrm>
          <a:custGeom>
            <a:avLst/>
            <a:gdLst/>
            <a:ahLst/>
            <a:cxnLst/>
            <a:rect l="l" t="t" r="r" b="b"/>
            <a:pathLst>
              <a:path w="10393486" h="1058246">
                <a:moveTo>
                  <a:pt x="0" y="0"/>
                </a:moveTo>
                <a:lnTo>
                  <a:pt x="10393486" y="0"/>
                </a:lnTo>
                <a:lnTo>
                  <a:pt x="10393486" y="1058246"/>
                </a:lnTo>
                <a:lnTo>
                  <a:pt x="0" y="10582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3">
            <a:extLst>
              <a:ext uri="{FF2B5EF4-FFF2-40B4-BE49-F238E27FC236}">
                <a16:creationId xmlns:a16="http://schemas.microsoft.com/office/drawing/2014/main" id="{DD34B20F-1213-221E-83E0-C98E9B370689}"/>
              </a:ext>
            </a:extLst>
          </p:cNvPr>
          <p:cNvSpPr txBox="1"/>
          <p:nvPr/>
        </p:nvSpPr>
        <p:spPr>
          <a:xfrm>
            <a:off x="1744914" y="579923"/>
            <a:ext cx="9105773" cy="718145"/>
          </a:xfrm>
          <a:prstGeom prst="rect">
            <a:avLst/>
          </a:prstGeom>
        </p:spPr>
        <p:txBody>
          <a:bodyPr lIns="0" tIns="0" rIns="0" bIns="0" rtlCol="0" anchor="t">
            <a:spAutoFit/>
          </a:bodyPr>
          <a:lstStyle/>
          <a:p>
            <a:pPr>
              <a:lnSpc>
                <a:spcPts val="5599"/>
              </a:lnSpc>
              <a:spcBef>
                <a:spcPct val="0"/>
              </a:spcBef>
            </a:pPr>
            <a:r>
              <a:rPr lang="en-US" sz="4400" dirty="0" err="1">
                <a:solidFill>
                  <a:srgbClr val="70170A"/>
                </a:solidFill>
                <a:latin typeface="Saira ExtraCondensed Semi-Bold"/>
              </a:rPr>
              <a:t>Chân</a:t>
            </a:r>
            <a:r>
              <a:rPr lang="en-US" sz="4400" dirty="0">
                <a:solidFill>
                  <a:srgbClr val="70170A"/>
                </a:solidFill>
                <a:latin typeface="Saira ExtraCondensed Semi-Bold"/>
              </a:rPr>
              <a:t> dung</a:t>
            </a:r>
          </a:p>
        </p:txBody>
      </p:sp>
      <p:sp>
        <p:nvSpPr>
          <p:cNvPr id="4" name="Content Placeholder 2">
            <a:extLst>
              <a:ext uri="{FF2B5EF4-FFF2-40B4-BE49-F238E27FC236}">
                <a16:creationId xmlns:a16="http://schemas.microsoft.com/office/drawing/2014/main" id="{ADA13384-88A4-5A21-F925-F7A42242E076}"/>
              </a:ext>
            </a:extLst>
          </p:cNvPr>
          <p:cNvSpPr txBox="1">
            <a:spLocks/>
          </p:cNvSpPr>
          <p:nvPr/>
        </p:nvSpPr>
        <p:spPr>
          <a:xfrm>
            <a:off x="685800" y="1866900"/>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nhát</a:t>
            </a:r>
            <a:endParaRPr lang="en-US" sz="44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A66214EB-7C6C-DC3D-7F65-58CFBA520820}"/>
              </a:ext>
            </a:extLst>
          </p:cNvPr>
          <p:cNvSpPr txBox="1">
            <a:spLocks/>
          </p:cNvSpPr>
          <p:nvPr/>
        </p:nvSpPr>
        <p:spPr>
          <a:xfrm>
            <a:off x="685800" y="2934724"/>
            <a:ext cx="11811000" cy="56377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tri,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Hăm-lét</a:t>
            </a:r>
            <a:r>
              <a:rPr lang="en-US" sz="4400" dirty="0">
                <a:latin typeface="Times New Roman" panose="02020603050405020304" pitchFamily="18" charset="0"/>
                <a:cs typeface="Times New Roman" panose="02020603050405020304" pitchFamily="18" charset="0"/>
              </a:rPr>
              <a:t>.</a:t>
            </a:r>
          </a:p>
        </p:txBody>
      </p:sp>
      <p:pic>
        <p:nvPicPr>
          <p:cNvPr id="8194" name="Picture 2" descr="Hans Christian Andersen (1805-75) - Mity i legendy">
            <a:extLst>
              <a:ext uri="{FF2B5EF4-FFF2-40B4-BE49-F238E27FC236}">
                <a16:creationId xmlns:a16="http://schemas.microsoft.com/office/drawing/2014/main" id="{D988686F-EEFF-F889-619A-D8B10094B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2933700"/>
            <a:ext cx="5181392" cy="59425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776964B1-17DD-54EE-9DA4-A89CD1C4F5F1}"/>
              </a:ext>
            </a:extLst>
          </p:cNvPr>
          <p:cNvSpPr txBox="1">
            <a:spLocks/>
          </p:cNvSpPr>
          <p:nvPr/>
        </p:nvSpPr>
        <p:spPr>
          <a:xfrm>
            <a:off x="990600" y="8039100"/>
            <a:ext cx="11506200" cy="209919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ngoại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tế</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kháo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khát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hướng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theo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đuổi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mĩ</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lãng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mạn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76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37FCB46A-B1B8-E171-ADD7-5F651BDC4A4D}"/>
              </a:ext>
            </a:extLst>
          </p:cNvPr>
          <p:cNvSpPr/>
          <p:nvPr/>
        </p:nvSpPr>
        <p:spPr>
          <a:xfrm>
            <a:off x="457200" y="419100"/>
            <a:ext cx="10393486" cy="1058246"/>
          </a:xfrm>
          <a:custGeom>
            <a:avLst/>
            <a:gdLst/>
            <a:ahLst/>
            <a:cxnLst/>
            <a:rect l="l" t="t" r="r" b="b"/>
            <a:pathLst>
              <a:path w="10393486" h="1058246">
                <a:moveTo>
                  <a:pt x="0" y="0"/>
                </a:moveTo>
                <a:lnTo>
                  <a:pt x="10393486" y="0"/>
                </a:lnTo>
                <a:lnTo>
                  <a:pt x="10393486" y="1058246"/>
                </a:lnTo>
                <a:lnTo>
                  <a:pt x="0" y="10582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3">
            <a:extLst>
              <a:ext uri="{FF2B5EF4-FFF2-40B4-BE49-F238E27FC236}">
                <a16:creationId xmlns:a16="http://schemas.microsoft.com/office/drawing/2014/main" id="{DD34B20F-1213-221E-83E0-C98E9B370689}"/>
              </a:ext>
            </a:extLst>
          </p:cNvPr>
          <p:cNvSpPr txBox="1"/>
          <p:nvPr/>
        </p:nvSpPr>
        <p:spPr>
          <a:xfrm>
            <a:off x="1744914" y="579923"/>
            <a:ext cx="9105773" cy="718145"/>
          </a:xfrm>
          <a:prstGeom prst="rect">
            <a:avLst/>
          </a:prstGeom>
        </p:spPr>
        <p:txBody>
          <a:bodyPr lIns="0" tIns="0" rIns="0" bIns="0" rtlCol="0" anchor="t">
            <a:spAutoFit/>
          </a:bodyPr>
          <a:lstStyle/>
          <a:p>
            <a:pPr>
              <a:lnSpc>
                <a:spcPts val="5599"/>
              </a:lnSpc>
              <a:spcBef>
                <a:spcPct val="0"/>
              </a:spcBef>
            </a:pPr>
            <a:r>
              <a:rPr lang="en-US" sz="4400" dirty="0" err="1">
                <a:solidFill>
                  <a:srgbClr val="70170A"/>
                </a:solidFill>
                <a:latin typeface="Saira ExtraCondensed Semi-Bold"/>
              </a:rPr>
              <a:t>Hành</a:t>
            </a:r>
            <a:r>
              <a:rPr lang="en-US" sz="4400" dirty="0">
                <a:solidFill>
                  <a:srgbClr val="70170A"/>
                </a:solidFill>
                <a:latin typeface="Saira ExtraCondensed Semi-Bold"/>
              </a:rPr>
              <a:t> </a:t>
            </a:r>
            <a:r>
              <a:rPr lang="en-US" sz="4400" dirty="0" err="1">
                <a:solidFill>
                  <a:srgbClr val="70170A"/>
                </a:solidFill>
                <a:latin typeface="Saira ExtraCondensed Semi-Bold"/>
              </a:rPr>
              <a:t>động</a:t>
            </a:r>
            <a:endParaRPr lang="en-US" sz="4400" dirty="0">
              <a:solidFill>
                <a:srgbClr val="70170A"/>
              </a:solidFill>
              <a:latin typeface="Saira ExtraCondensed Semi-Bold"/>
            </a:endParaRPr>
          </a:p>
        </p:txBody>
      </p:sp>
      <p:sp>
        <p:nvSpPr>
          <p:cNvPr id="4" name="Content Placeholder 2">
            <a:extLst>
              <a:ext uri="{FF2B5EF4-FFF2-40B4-BE49-F238E27FC236}">
                <a16:creationId xmlns:a16="http://schemas.microsoft.com/office/drawing/2014/main" id="{ADA13384-88A4-5A21-F925-F7A42242E076}"/>
              </a:ext>
            </a:extLst>
          </p:cNvPr>
          <p:cNvSpPr txBox="1">
            <a:spLocks/>
          </p:cNvSpPr>
          <p:nvPr/>
        </p:nvSpPr>
        <p:spPr>
          <a:xfrm>
            <a:off x="7772400" y="2004593"/>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endParaRPr lang="en-US" sz="44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A66214EB-7C6C-DC3D-7F65-58CFBA520820}"/>
              </a:ext>
            </a:extLst>
          </p:cNvPr>
          <p:cNvSpPr txBox="1">
            <a:spLocks/>
          </p:cNvSpPr>
          <p:nvPr/>
        </p:nvSpPr>
        <p:spPr>
          <a:xfrm>
            <a:off x="7758545" y="3147173"/>
            <a:ext cx="9843655" cy="17515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endParaRPr lang="en-US" sz="44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776964B1-17DD-54EE-9DA4-A89CD1C4F5F1}"/>
              </a:ext>
            </a:extLst>
          </p:cNvPr>
          <p:cNvSpPr txBox="1">
            <a:spLocks/>
          </p:cNvSpPr>
          <p:nvPr/>
        </p:nvSpPr>
        <p:spPr>
          <a:xfrm>
            <a:off x="7758545" y="5143500"/>
            <a:ext cx="9919855" cy="20991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bụng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cư</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xử</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thiệp</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đỡ</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C00000"/>
              </a:solidFill>
              <a:latin typeface="Times New Roman" panose="02020603050405020304" pitchFamily="18" charset="0"/>
              <a:cs typeface="Times New Roman" panose="02020603050405020304" pitchFamily="18" charset="0"/>
            </a:endParaRPr>
          </a:p>
        </p:txBody>
      </p:sp>
      <p:pic>
        <p:nvPicPr>
          <p:cNvPr id="9218" name="Picture 2" descr="Andersen Stock Illustrations – 639 Andersen Stock Illustrations, Vectors &amp;  Clipart - Dreamstime">
            <a:extLst>
              <a:ext uri="{FF2B5EF4-FFF2-40B4-BE49-F238E27FC236}">
                <a16:creationId xmlns:a16="http://schemas.microsoft.com/office/drawing/2014/main" id="{02AD6E8B-CF0A-699C-81E4-49926B82C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30498"/>
            <a:ext cx="6482185" cy="757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6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37FCB46A-B1B8-E171-ADD7-5F651BDC4A4D}"/>
              </a:ext>
            </a:extLst>
          </p:cNvPr>
          <p:cNvSpPr/>
          <p:nvPr/>
        </p:nvSpPr>
        <p:spPr>
          <a:xfrm>
            <a:off x="457200" y="419100"/>
            <a:ext cx="10393486" cy="1058246"/>
          </a:xfrm>
          <a:custGeom>
            <a:avLst/>
            <a:gdLst/>
            <a:ahLst/>
            <a:cxnLst/>
            <a:rect l="l" t="t" r="r" b="b"/>
            <a:pathLst>
              <a:path w="10393486" h="1058246">
                <a:moveTo>
                  <a:pt x="0" y="0"/>
                </a:moveTo>
                <a:lnTo>
                  <a:pt x="10393486" y="0"/>
                </a:lnTo>
                <a:lnTo>
                  <a:pt x="10393486" y="1058246"/>
                </a:lnTo>
                <a:lnTo>
                  <a:pt x="0" y="10582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3">
            <a:extLst>
              <a:ext uri="{FF2B5EF4-FFF2-40B4-BE49-F238E27FC236}">
                <a16:creationId xmlns:a16="http://schemas.microsoft.com/office/drawing/2014/main" id="{DD34B20F-1213-221E-83E0-C98E9B370689}"/>
              </a:ext>
            </a:extLst>
          </p:cNvPr>
          <p:cNvSpPr txBox="1"/>
          <p:nvPr/>
        </p:nvSpPr>
        <p:spPr>
          <a:xfrm>
            <a:off x="1744914" y="579923"/>
            <a:ext cx="9105773" cy="718145"/>
          </a:xfrm>
          <a:prstGeom prst="rect">
            <a:avLst/>
          </a:prstGeom>
        </p:spPr>
        <p:txBody>
          <a:bodyPr lIns="0" tIns="0" rIns="0" bIns="0" rtlCol="0" anchor="t">
            <a:spAutoFit/>
          </a:bodyPr>
          <a:lstStyle/>
          <a:p>
            <a:pPr>
              <a:lnSpc>
                <a:spcPts val="5599"/>
              </a:lnSpc>
              <a:spcBef>
                <a:spcPct val="0"/>
              </a:spcBef>
            </a:pPr>
            <a:r>
              <a:rPr lang="en-US" sz="4400" dirty="0">
                <a:solidFill>
                  <a:srgbClr val="70170A"/>
                </a:solidFill>
                <a:latin typeface="Saira ExtraCondensed Semi-Bold"/>
              </a:rPr>
              <a:t>Thái </a:t>
            </a:r>
            <a:r>
              <a:rPr lang="en-US" sz="4400" dirty="0" err="1">
                <a:solidFill>
                  <a:srgbClr val="70170A"/>
                </a:solidFill>
                <a:latin typeface="Saira ExtraCondensed Semi-Bold"/>
              </a:rPr>
              <a:t>độ</a:t>
            </a:r>
            <a:r>
              <a:rPr lang="en-US" sz="4400" dirty="0">
                <a:solidFill>
                  <a:srgbClr val="70170A"/>
                </a:solidFill>
                <a:latin typeface="Saira ExtraCondensed Semi-Bold"/>
              </a:rPr>
              <a:t>, </a:t>
            </a:r>
            <a:r>
              <a:rPr lang="en-US" sz="4400" dirty="0" err="1">
                <a:solidFill>
                  <a:srgbClr val="70170A"/>
                </a:solidFill>
                <a:latin typeface="Saira ExtraCondensed Semi-Bold"/>
              </a:rPr>
              <a:t>cách</a:t>
            </a:r>
            <a:r>
              <a:rPr lang="en-US" sz="4400" dirty="0">
                <a:solidFill>
                  <a:srgbClr val="70170A"/>
                </a:solidFill>
                <a:latin typeface="Saira ExtraCondensed Semi-Bold"/>
              </a:rPr>
              <a:t> </a:t>
            </a:r>
            <a:r>
              <a:rPr lang="en-US" sz="4400" dirty="0" err="1">
                <a:solidFill>
                  <a:srgbClr val="70170A"/>
                </a:solidFill>
                <a:latin typeface="Saira ExtraCondensed Semi-Bold"/>
              </a:rPr>
              <a:t>ứng</a:t>
            </a:r>
            <a:r>
              <a:rPr lang="en-US" sz="4400" dirty="0">
                <a:solidFill>
                  <a:srgbClr val="70170A"/>
                </a:solidFill>
                <a:latin typeface="Saira ExtraCondensed Semi-Bold"/>
              </a:rPr>
              <a:t> </a:t>
            </a:r>
            <a:r>
              <a:rPr lang="en-US" sz="4400" dirty="0" err="1">
                <a:solidFill>
                  <a:srgbClr val="70170A"/>
                </a:solidFill>
                <a:latin typeface="Saira ExtraCondensed Semi-Bold"/>
              </a:rPr>
              <a:t>xử</a:t>
            </a:r>
            <a:endParaRPr lang="en-US" sz="4400" dirty="0">
              <a:solidFill>
                <a:srgbClr val="70170A"/>
              </a:solidFill>
              <a:latin typeface="Saira ExtraCondensed Semi-Bold"/>
            </a:endParaRPr>
          </a:p>
        </p:txBody>
      </p:sp>
      <p:sp>
        <p:nvSpPr>
          <p:cNvPr id="4" name="Content Placeholder 2">
            <a:extLst>
              <a:ext uri="{FF2B5EF4-FFF2-40B4-BE49-F238E27FC236}">
                <a16:creationId xmlns:a16="http://schemas.microsoft.com/office/drawing/2014/main" id="{ADA13384-88A4-5A21-F925-F7A42242E076}"/>
              </a:ext>
            </a:extLst>
          </p:cNvPr>
          <p:cNvSpPr txBox="1">
            <a:spLocks/>
          </p:cNvSpPr>
          <p:nvPr/>
        </p:nvSpPr>
        <p:spPr>
          <a:xfrm>
            <a:off x="838200" y="1929986"/>
            <a:ext cx="6629400" cy="35183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a16="http://schemas.microsoft.com/office/drawing/2014/main" id="{A66214EB-7C6C-DC3D-7F65-58CFBA520820}"/>
              </a:ext>
            </a:extLst>
          </p:cNvPr>
          <p:cNvSpPr txBox="1">
            <a:spLocks/>
          </p:cNvSpPr>
          <p:nvPr/>
        </p:nvSpPr>
        <p:spPr>
          <a:xfrm>
            <a:off x="838201" y="4914900"/>
            <a:ext cx="6629400" cy="304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lâm</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xứ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Giuýt-len</a:t>
            </a:r>
            <a:endParaRPr lang="en-US" sz="44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776964B1-17DD-54EE-9DA4-A89CD1C4F5F1}"/>
              </a:ext>
            </a:extLst>
          </p:cNvPr>
          <p:cNvSpPr txBox="1">
            <a:spLocks/>
          </p:cNvSpPr>
          <p:nvPr/>
        </p:nvSpPr>
        <p:spPr>
          <a:xfrm>
            <a:off x="8821611" y="2337026"/>
            <a:ext cx="9919855" cy="20991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phú</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2060589A-BD73-DC03-B626-147E84408DBC}"/>
              </a:ext>
            </a:extLst>
          </p:cNvPr>
          <p:cNvSpPr txBox="1">
            <a:spLocks/>
          </p:cNvSpPr>
          <p:nvPr/>
        </p:nvSpPr>
        <p:spPr>
          <a:xfrm>
            <a:off x="8821611" y="5269521"/>
            <a:ext cx="8018590" cy="20991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mến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đem</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vui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phúc</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thơ</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8" name="AutoShape 14">
            <a:extLst>
              <a:ext uri="{FF2B5EF4-FFF2-40B4-BE49-F238E27FC236}">
                <a16:creationId xmlns:a16="http://schemas.microsoft.com/office/drawing/2014/main" id="{AA815406-888A-6CC0-59F2-FFEE64B3EEC3}"/>
              </a:ext>
            </a:extLst>
          </p:cNvPr>
          <p:cNvSpPr/>
          <p:nvPr/>
        </p:nvSpPr>
        <p:spPr>
          <a:xfrm>
            <a:off x="8153398" y="2781300"/>
            <a:ext cx="1" cy="6172200"/>
          </a:xfrm>
          <a:prstGeom prst="line">
            <a:avLst/>
          </a:prstGeom>
          <a:ln w="47625" cap="rnd">
            <a:solidFill>
              <a:srgbClr val="547D39"/>
            </a:solidFill>
            <a:prstDash val="sysDash"/>
            <a:headEnd type="oval" w="lg" len="lg"/>
            <a:tailEnd type="oval" w="lg" len="lg"/>
          </a:ln>
        </p:spPr>
      </p:sp>
      <p:pic>
        <p:nvPicPr>
          <p:cNvPr id="10242" name="Picture 2" descr="Truyện cổ tích An-đéc-xen - Thế giới cổ tích">
            <a:extLst>
              <a:ext uri="{FF2B5EF4-FFF2-40B4-BE49-F238E27FC236}">
                <a16:creationId xmlns:a16="http://schemas.microsoft.com/office/drawing/2014/main" id="{98D8F73A-CBAC-DD0E-A95F-93FAE14D40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97" b="97869" l="10000" r="90000">
                        <a14:foregroundMark x1="34000" y1="91829" x2="54900" y2="90941"/>
                        <a14:foregroundMark x1="54900" y1="90941" x2="68800" y2="91474"/>
                        <a14:foregroundMark x1="38100" y1="97336" x2="46400" y2="97158"/>
                        <a14:foregroundMark x1="46400" y1="97158" x2="63500" y2="98046"/>
                        <a14:foregroundMark x1="51100" y1="8171" x2="50700" y2="3197"/>
                        <a14:backgroundMark x1="27900" y1="39076" x2="35200" y2="22202"/>
                        <a14:backgroundMark x1="61300" y1="26288" x2="74700" y2="40320"/>
                      </a14:backgroundRemoval>
                    </a14:imgEffect>
                  </a14:imgLayer>
                </a14:imgProps>
              </a:ext>
              <a:ext uri="{28A0092B-C50C-407E-A947-70E740481C1C}">
                <a14:useLocalDpi xmlns:a14="http://schemas.microsoft.com/office/drawing/2010/main" val="0"/>
              </a:ext>
            </a:extLst>
          </a:blip>
          <a:srcRect/>
          <a:stretch>
            <a:fillRect/>
          </a:stretch>
        </p:blipFill>
        <p:spPr bwMode="auto">
          <a:xfrm>
            <a:off x="4613029" y="6307979"/>
            <a:ext cx="7112981" cy="400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A9BC0B2-78C0-B5A1-A320-A60D525CB7B1}"/>
              </a:ext>
            </a:extLst>
          </p:cNvPr>
          <p:cNvGrpSpPr/>
          <p:nvPr/>
        </p:nvGrpSpPr>
        <p:grpSpPr>
          <a:xfrm>
            <a:off x="228600" y="2171700"/>
            <a:ext cx="17678400" cy="7010400"/>
            <a:chOff x="1469657" y="2828120"/>
            <a:chExt cx="15348688" cy="3597483"/>
          </a:xfrm>
        </p:grpSpPr>
        <p:sp>
          <p:nvSpPr>
            <p:cNvPr id="2" name="Freeform 2"/>
            <p:cNvSpPr/>
            <p:nvPr/>
          </p:nvSpPr>
          <p:spPr>
            <a:xfrm rot="-5400000">
              <a:off x="1496898" y="2800880"/>
              <a:ext cx="3597482" cy="3651963"/>
            </a:xfrm>
            <a:custGeom>
              <a:avLst/>
              <a:gdLst/>
              <a:ahLst/>
              <a:cxnLst/>
              <a:rect l="l" t="t" r="r" b="b"/>
              <a:pathLst>
                <a:path w="3597482" h="3651963">
                  <a:moveTo>
                    <a:pt x="0" y="0"/>
                  </a:moveTo>
                  <a:lnTo>
                    <a:pt x="3597482" y="0"/>
                  </a:lnTo>
                  <a:lnTo>
                    <a:pt x="3597482" y="3651962"/>
                  </a:lnTo>
                  <a:lnTo>
                    <a:pt x="0" y="3651962"/>
                  </a:lnTo>
                  <a:lnTo>
                    <a:pt x="0" y="0"/>
                  </a:lnTo>
                  <a:close/>
                </a:path>
              </a:pathLst>
            </a:custGeom>
            <a:blipFill>
              <a:blip r:embed="rId3">
                <a:extLst>
                  <a:ext uri="{96DAC541-7B7A-43D3-8B79-37D633B846F1}">
                    <asvg:svgBlip xmlns:asvg="http://schemas.microsoft.com/office/drawing/2016/SVG/main" xmlns="" r:embed="rId4"/>
                  </a:ext>
                </a:extLst>
              </a:blip>
              <a:stretch>
                <a:fillRect b="-9389"/>
              </a:stretch>
            </a:blipFill>
          </p:spPr>
        </p:sp>
        <p:sp>
          <p:nvSpPr>
            <p:cNvPr id="3" name="Freeform 3"/>
            <p:cNvSpPr/>
            <p:nvPr/>
          </p:nvSpPr>
          <p:spPr>
            <a:xfrm rot="-5400000">
              <a:off x="4186240" y="3680068"/>
              <a:ext cx="3597482" cy="1893586"/>
            </a:xfrm>
            <a:custGeom>
              <a:avLst/>
              <a:gdLst/>
              <a:ahLst/>
              <a:cxnLst/>
              <a:rect l="l" t="t" r="r" b="b"/>
              <a:pathLst>
                <a:path w="3597482" h="1893586">
                  <a:moveTo>
                    <a:pt x="0" y="0"/>
                  </a:moveTo>
                  <a:lnTo>
                    <a:pt x="3597483" y="0"/>
                  </a:lnTo>
                  <a:lnTo>
                    <a:pt x="3597483" y="1893586"/>
                  </a:lnTo>
                  <a:lnTo>
                    <a:pt x="0" y="1893586"/>
                  </a:lnTo>
                  <a:lnTo>
                    <a:pt x="0" y="0"/>
                  </a:lnTo>
                  <a:close/>
                </a:path>
              </a:pathLst>
            </a:custGeom>
            <a:blipFill>
              <a:blip r:embed="rId3">
                <a:extLst>
                  <a:ext uri="{96DAC541-7B7A-43D3-8B79-37D633B846F1}">
                    <asvg:svgBlip xmlns:asvg="http://schemas.microsoft.com/office/drawing/2016/SVG/main" xmlns="" r:embed="rId4"/>
                  </a:ext>
                </a:extLst>
              </a:blip>
              <a:stretch>
                <a:fillRect t="-92084" b="-18884"/>
              </a:stretch>
            </a:blipFill>
          </p:spPr>
        </p:sp>
        <p:sp>
          <p:nvSpPr>
            <p:cNvPr id="4" name="Freeform 4"/>
            <p:cNvSpPr/>
            <p:nvPr/>
          </p:nvSpPr>
          <p:spPr>
            <a:xfrm rot="-5400000">
              <a:off x="6013179" y="3689461"/>
              <a:ext cx="3597482" cy="1874800"/>
            </a:xfrm>
            <a:custGeom>
              <a:avLst/>
              <a:gdLst/>
              <a:ahLst/>
              <a:cxnLst/>
              <a:rect l="l" t="t" r="r" b="b"/>
              <a:pathLst>
                <a:path w="3597482" h="1874800">
                  <a:moveTo>
                    <a:pt x="0" y="0"/>
                  </a:moveTo>
                  <a:lnTo>
                    <a:pt x="3597482" y="0"/>
                  </a:lnTo>
                  <a:lnTo>
                    <a:pt x="3597482" y="1874800"/>
                  </a:lnTo>
                  <a:lnTo>
                    <a:pt x="0" y="1874800"/>
                  </a:lnTo>
                  <a:lnTo>
                    <a:pt x="0" y="0"/>
                  </a:lnTo>
                  <a:close/>
                </a:path>
              </a:pathLst>
            </a:custGeom>
            <a:blipFill>
              <a:blip r:embed="rId3">
                <a:extLst>
                  <a:ext uri="{96DAC541-7B7A-43D3-8B79-37D633B846F1}">
                    <asvg:svgBlip xmlns:asvg="http://schemas.microsoft.com/office/drawing/2016/SVG/main" xmlns="" r:embed="rId4"/>
                  </a:ext>
                </a:extLst>
              </a:blip>
              <a:stretch>
                <a:fillRect t="-93006" b="-20076"/>
              </a:stretch>
            </a:blipFill>
          </p:spPr>
        </p:sp>
        <p:sp>
          <p:nvSpPr>
            <p:cNvPr id="5" name="Freeform 5"/>
            <p:cNvSpPr/>
            <p:nvPr/>
          </p:nvSpPr>
          <p:spPr>
            <a:xfrm rot="-5400000">
              <a:off x="7854894" y="3684077"/>
              <a:ext cx="3597482" cy="1885568"/>
            </a:xfrm>
            <a:custGeom>
              <a:avLst/>
              <a:gdLst/>
              <a:ahLst/>
              <a:cxnLst/>
              <a:rect l="l" t="t" r="r" b="b"/>
              <a:pathLst>
                <a:path w="3597482" h="1885568">
                  <a:moveTo>
                    <a:pt x="0" y="0"/>
                  </a:moveTo>
                  <a:lnTo>
                    <a:pt x="3597483" y="0"/>
                  </a:lnTo>
                  <a:lnTo>
                    <a:pt x="3597483" y="1885568"/>
                  </a:lnTo>
                  <a:lnTo>
                    <a:pt x="0" y="1885568"/>
                  </a:lnTo>
                  <a:lnTo>
                    <a:pt x="0" y="0"/>
                  </a:lnTo>
                  <a:close/>
                </a:path>
              </a:pathLst>
            </a:custGeom>
            <a:blipFill>
              <a:blip r:embed="rId3">
                <a:extLst>
                  <a:ext uri="{96DAC541-7B7A-43D3-8B79-37D633B846F1}">
                    <asvg:svgBlip xmlns:asvg="http://schemas.microsoft.com/office/drawing/2016/SVG/main" xmlns="" r:embed="rId4"/>
                  </a:ext>
                </a:extLst>
              </a:blip>
              <a:stretch>
                <a:fillRect t="-92475" b="-19390"/>
              </a:stretch>
            </a:blipFill>
          </p:spPr>
        </p:sp>
        <p:sp>
          <p:nvSpPr>
            <p:cNvPr id="6" name="Freeform 6"/>
            <p:cNvSpPr/>
            <p:nvPr/>
          </p:nvSpPr>
          <p:spPr>
            <a:xfrm rot="-5400000">
              <a:off x="9676802" y="3698501"/>
              <a:ext cx="3597482" cy="1856720"/>
            </a:xfrm>
            <a:custGeom>
              <a:avLst/>
              <a:gdLst/>
              <a:ahLst/>
              <a:cxnLst/>
              <a:rect l="l" t="t" r="r" b="b"/>
              <a:pathLst>
                <a:path w="3597482" h="1856720">
                  <a:moveTo>
                    <a:pt x="0" y="0"/>
                  </a:moveTo>
                  <a:lnTo>
                    <a:pt x="3597482" y="0"/>
                  </a:lnTo>
                  <a:lnTo>
                    <a:pt x="3597482" y="1856720"/>
                  </a:lnTo>
                  <a:lnTo>
                    <a:pt x="0" y="1856720"/>
                  </a:lnTo>
                  <a:lnTo>
                    <a:pt x="0" y="0"/>
                  </a:lnTo>
                  <a:close/>
                </a:path>
              </a:pathLst>
            </a:custGeom>
            <a:blipFill>
              <a:blip r:embed="rId3">
                <a:extLst>
                  <a:ext uri="{96DAC541-7B7A-43D3-8B79-37D633B846F1}">
                    <asvg:svgBlip xmlns:asvg="http://schemas.microsoft.com/office/drawing/2016/SVG/main" xmlns="" r:embed="rId4"/>
                  </a:ext>
                </a:extLst>
              </a:blip>
              <a:stretch>
                <a:fillRect t="-93912" b="-21245"/>
              </a:stretch>
            </a:blipFill>
          </p:spPr>
        </p:sp>
        <p:sp>
          <p:nvSpPr>
            <p:cNvPr id="7" name="Freeform 7"/>
            <p:cNvSpPr/>
            <p:nvPr/>
          </p:nvSpPr>
          <p:spPr>
            <a:xfrm rot="-5400000">
              <a:off x="11503905" y="3707729"/>
              <a:ext cx="3597482" cy="1838264"/>
            </a:xfrm>
            <a:custGeom>
              <a:avLst/>
              <a:gdLst/>
              <a:ahLst/>
              <a:cxnLst/>
              <a:rect l="l" t="t" r="r" b="b"/>
              <a:pathLst>
                <a:path w="3597482" h="1838264">
                  <a:moveTo>
                    <a:pt x="0" y="0"/>
                  </a:moveTo>
                  <a:lnTo>
                    <a:pt x="3597483" y="0"/>
                  </a:lnTo>
                  <a:lnTo>
                    <a:pt x="3597483" y="1838264"/>
                  </a:lnTo>
                  <a:lnTo>
                    <a:pt x="0" y="1838264"/>
                  </a:lnTo>
                  <a:lnTo>
                    <a:pt x="0" y="0"/>
                  </a:lnTo>
                  <a:close/>
                </a:path>
              </a:pathLst>
            </a:custGeom>
            <a:blipFill>
              <a:blip r:embed="rId3">
                <a:extLst>
                  <a:ext uri="{96DAC541-7B7A-43D3-8B79-37D633B846F1}">
                    <asvg:svgBlip xmlns:asvg="http://schemas.microsoft.com/office/drawing/2016/SVG/main" xmlns="" r:embed="rId4"/>
                  </a:ext>
                </a:extLst>
              </a:blip>
              <a:stretch>
                <a:fillRect t="-94855" b="-22462"/>
              </a:stretch>
            </a:blipFill>
          </p:spPr>
        </p:sp>
        <p:sp>
          <p:nvSpPr>
            <p:cNvPr id="8" name="Freeform 8"/>
            <p:cNvSpPr/>
            <p:nvPr/>
          </p:nvSpPr>
          <p:spPr>
            <a:xfrm rot="-5400000" flipV="1">
              <a:off x="13219843" y="2827099"/>
              <a:ext cx="3597482" cy="3599523"/>
            </a:xfrm>
            <a:custGeom>
              <a:avLst/>
              <a:gdLst/>
              <a:ahLst/>
              <a:cxnLst/>
              <a:rect l="l" t="t" r="r" b="b"/>
              <a:pathLst>
                <a:path w="3597482" h="3599523">
                  <a:moveTo>
                    <a:pt x="0" y="3599524"/>
                  </a:moveTo>
                  <a:lnTo>
                    <a:pt x="3597482" y="3599524"/>
                  </a:lnTo>
                  <a:lnTo>
                    <a:pt x="3597482" y="0"/>
                  </a:lnTo>
                  <a:lnTo>
                    <a:pt x="0" y="0"/>
                  </a:lnTo>
                  <a:lnTo>
                    <a:pt x="0" y="3599524"/>
                  </a:lnTo>
                  <a:close/>
                </a:path>
              </a:pathLst>
            </a:custGeom>
            <a:blipFill>
              <a:blip r:embed="rId3">
                <a:extLst>
                  <a:ext uri="{96DAC541-7B7A-43D3-8B79-37D633B846F1}">
                    <asvg:svgBlip xmlns:asvg="http://schemas.microsoft.com/office/drawing/2016/SVG/main" xmlns="" r:embed="rId4"/>
                  </a:ext>
                </a:extLst>
              </a:blip>
              <a:stretch>
                <a:fillRect b="-10983"/>
              </a:stretch>
            </a:blipFill>
          </p:spPr>
        </p:sp>
      </p:grpSp>
      <p:sp>
        <p:nvSpPr>
          <p:cNvPr id="9" name="Freeform 9"/>
          <p:cNvSpPr/>
          <p:nvPr/>
        </p:nvSpPr>
        <p:spPr>
          <a:xfrm>
            <a:off x="-389382" y="5372100"/>
            <a:ext cx="1540761" cy="1540761"/>
          </a:xfrm>
          <a:custGeom>
            <a:avLst/>
            <a:gdLst/>
            <a:ahLst/>
            <a:cxnLst/>
            <a:rect l="l" t="t" r="r" b="b"/>
            <a:pathLst>
              <a:path w="1540761" h="1540761">
                <a:moveTo>
                  <a:pt x="0" y="0"/>
                </a:moveTo>
                <a:lnTo>
                  <a:pt x="1540761" y="0"/>
                </a:lnTo>
                <a:lnTo>
                  <a:pt x="1540761" y="1540761"/>
                </a:lnTo>
                <a:lnTo>
                  <a:pt x="0" y="15407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708246" y="-342900"/>
            <a:ext cx="16871507" cy="2693045"/>
          </a:xfrm>
          <a:prstGeom prst="rect">
            <a:avLst/>
          </a:prstGeom>
        </p:spPr>
        <p:txBody>
          <a:bodyPr lIns="0" tIns="0" rIns="0" bIns="0" rtlCol="0" anchor="t">
            <a:spAutoFit/>
          </a:bodyPr>
          <a:lstStyle/>
          <a:p>
            <a:pPr algn="ctr">
              <a:lnSpc>
                <a:spcPts val="21000"/>
              </a:lnSpc>
              <a:spcBef>
                <a:spcPct val="0"/>
              </a:spcBef>
            </a:pPr>
            <a:r>
              <a:rPr lang="en-US" sz="10400" dirty="0" err="1">
                <a:solidFill>
                  <a:srgbClr val="547D39"/>
                </a:solidFill>
                <a:latin typeface="Saira ExtraCondensed Bold"/>
              </a:rPr>
              <a:t>Thảo</a:t>
            </a:r>
            <a:r>
              <a:rPr lang="en-US" sz="10400" dirty="0">
                <a:solidFill>
                  <a:srgbClr val="547D39"/>
                </a:solidFill>
                <a:latin typeface="Saira ExtraCondensed Bold"/>
              </a:rPr>
              <a:t> </a:t>
            </a:r>
            <a:r>
              <a:rPr lang="en-US" sz="10400" dirty="0" err="1">
                <a:solidFill>
                  <a:srgbClr val="547D39"/>
                </a:solidFill>
                <a:latin typeface="Saira ExtraCondensed Bold"/>
              </a:rPr>
              <a:t>luận</a:t>
            </a:r>
            <a:r>
              <a:rPr lang="en-US" sz="10400" dirty="0">
                <a:solidFill>
                  <a:srgbClr val="547D39"/>
                </a:solidFill>
                <a:latin typeface="Saira ExtraCondensed Bold"/>
              </a:rPr>
              <a:t> </a:t>
            </a:r>
            <a:r>
              <a:rPr lang="en-US" sz="10400" dirty="0" err="1" smtClean="0">
                <a:solidFill>
                  <a:srgbClr val="547D39"/>
                </a:solidFill>
                <a:latin typeface="Saira ExtraCondensed Bold"/>
              </a:rPr>
              <a:t>nhóm</a:t>
            </a:r>
            <a:r>
              <a:rPr lang="en-US" sz="10400" dirty="0" smtClean="0">
                <a:solidFill>
                  <a:srgbClr val="547D39"/>
                </a:solidFill>
                <a:latin typeface="Saira ExtraCondensed Bold"/>
              </a:rPr>
              <a:t> </a:t>
            </a:r>
            <a:r>
              <a:rPr lang="en-US" sz="10400" dirty="0" err="1" smtClean="0">
                <a:solidFill>
                  <a:srgbClr val="547D39"/>
                </a:solidFill>
                <a:latin typeface="Saira ExtraCondensed Bold"/>
              </a:rPr>
              <a:t>bàn</a:t>
            </a:r>
            <a:endParaRPr lang="en-US" sz="10400" dirty="0">
              <a:solidFill>
                <a:srgbClr val="547D39"/>
              </a:solidFill>
              <a:latin typeface="Saira ExtraCondensed Bold"/>
            </a:endParaRPr>
          </a:p>
        </p:txBody>
      </p:sp>
      <p:sp>
        <p:nvSpPr>
          <p:cNvPr id="14" name="Freeform 14"/>
          <p:cNvSpPr/>
          <p:nvPr/>
        </p:nvSpPr>
        <p:spPr>
          <a:xfrm>
            <a:off x="16951216" y="5372100"/>
            <a:ext cx="1540761" cy="1540761"/>
          </a:xfrm>
          <a:custGeom>
            <a:avLst/>
            <a:gdLst/>
            <a:ahLst/>
            <a:cxnLst/>
            <a:rect l="l" t="t" r="r" b="b"/>
            <a:pathLst>
              <a:path w="1540761" h="1540761">
                <a:moveTo>
                  <a:pt x="0" y="0"/>
                </a:moveTo>
                <a:lnTo>
                  <a:pt x="1540761" y="0"/>
                </a:lnTo>
                <a:lnTo>
                  <a:pt x="1540761" y="1540761"/>
                </a:lnTo>
                <a:lnTo>
                  <a:pt x="0" y="15407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5">
            <a:extLst>
              <a:ext uri="{FF2B5EF4-FFF2-40B4-BE49-F238E27FC236}">
                <a16:creationId xmlns:a16="http://schemas.microsoft.com/office/drawing/2014/main" id="{76BCCAB4-AAB5-30F3-7DB8-095E9C8DB5AF}"/>
              </a:ext>
            </a:extLst>
          </p:cNvPr>
          <p:cNvSpPr txBox="1"/>
          <p:nvPr/>
        </p:nvSpPr>
        <p:spPr>
          <a:xfrm>
            <a:off x="1676400" y="3249838"/>
            <a:ext cx="15375639" cy="4832092"/>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NV1.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quen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NV2. Theo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Giuýt-len</a:t>
            </a: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5365C-AC5F-E5ED-0040-1B7B55D713BE}"/>
              </a:ext>
            </a:extLst>
          </p:cNvPr>
          <p:cNvSpPr txBox="1"/>
          <p:nvPr/>
        </p:nvSpPr>
        <p:spPr>
          <a:xfrm>
            <a:off x="416169" y="190500"/>
            <a:ext cx="17567031" cy="1938992"/>
          </a:xfrm>
          <a:prstGeom prst="rect">
            <a:avLst/>
          </a:prstGeom>
          <a:noFill/>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NV1. An-</a:t>
            </a:r>
            <a:r>
              <a:rPr lang="en-US" sz="4000" b="1" dirty="0" err="1">
                <a:latin typeface="Times New Roman" panose="02020603050405020304" pitchFamily="18" charset="0"/>
                <a:cs typeface="Times New Roman" panose="02020603050405020304" pitchFamily="18" charset="0"/>
              </a:rPr>
              <a:t>đéc</a:t>
            </a:r>
            <a:r>
              <a:rPr lang="en-US" sz="4000" b="1" dirty="0">
                <a:latin typeface="Times New Roman" panose="02020603050405020304" pitchFamily="18" charset="0"/>
                <a:cs typeface="Times New Roman" panose="02020603050405020304" pitchFamily="18" charset="0"/>
              </a:rPr>
              <a:t>-xen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quen</a:t>
            </a:r>
            <a:r>
              <a:rPr lang="en-US" sz="4000" b="1" dirty="0">
                <a:latin typeface="Times New Roman" panose="02020603050405020304" pitchFamily="18" charset="0"/>
                <a:cs typeface="Times New Roman" panose="02020603050405020304" pitchFamily="18" charset="0"/>
              </a:rPr>
              <a:t>? Qua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ấy</a:t>
            </a:r>
            <a:r>
              <a:rPr lang="en-US" sz="4000" b="1" dirty="0">
                <a:latin typeface="Times New Roman" panose="02020603050405020304" pitchFamily="18" charset="0"/>
                <a:cs typeface="Times New Roman" panose="02020603050405020304" pitchFamily="18" charset="0"/>
              </a:rPr>
              <a:t>?</a:t>
            </a:r>
          </a:p>
        </p:txBody>
      </p:sp>
      <p:sp>
        <p:nvSpPr>
          <p:cNvPr id="4" name="AutoShape 9">
            <a:extLst>
              <a:ext uri="{FF2B5EF4-FFF2-40B4-BE49-F238E27FC236}">
                <a16:creationId xmlns:a16="http://schemas.microsoft.com/office/drawing/2014/main" id="{AF2B4052-FCA5-9A0A-B532-9E77D8183887}"/>
              </a:ext>
            </a:extLst>
          </p:cNvPr>
          <p:cNvSpPr/>
          <p:nvPr/>
        </p:nvSpPr>
        <p:spPr>
          <a:xfrm>
            <a:off x="4343400" y="2171700"/>
            <a:ext cx="9049107" cy="23812"/>
          </a:xfrm>
          <a:prstGeom prst="line">
            <a:avLst/>
          </a:prstGeom>
          <a:ln w="47625" cap="rnd">
            <a:solidFill>
              <a:srgbClr val="547D39"/>
            </a:solidFill>
            <a:prstDash val="sysDash"/>
            <a:headEnd type="oval" w="lg" len="lg"/>
            <a:tailEnd type="oval" w="lg" len="lg"/>
          </a:ln>
        </p:spPr>
      </p:sp>
      <p:grpSp>
        <p:nvGrpSpPr>
          <p:cNvPr id="8" name="Group 7">
            <a:extLst>
              <a:ext uri="{FF2B5EF4-FFF2-40B4-BE49-F238E27FC236}">
                <a16:creationId xmlns:a16="http://schemas.microsoft.com/office/drawing/2014/main" id="{C09C0E3C-E382-9060-517D-F53000E76AC8}"/>
              </a:ext>
            </a:extLst>
          </p:cNvPr>
          <p:cNvGrpSpPr/>
          <p:nvPr/>
        </p:nvGrpSpPr>
        <p:grpSpPr>
          <a:xfrm>
            <a:off x="1447800" y="2652712"/>
            <a:ext cx="3810000" cy="1119188"/>
            <a:chOff x="1143000" y="3009900"/>
            <a:chExt cx="3810000" cy="1119188"/>
          </a:xfrm>
        </p:grpSpPr>
        <p:sp>
          <p:nvSpPr>
            <p:cNvPr id="6" name="Freeform 8">
              <a:extLst>
                <a:ext uri="{FF2B5EF4-FFF2-40B4-BE49-F238E27FC236}">
                  <a16:creationId xmlns:a16="http://schemas.microsoft.com/office/drawing/2014/main" id="{37CC9ED5-AE0B-AA2C-BF8C-A0D4E308C673}"/>
                </a:ext>
              </a:extLst>
            </p:cNvPr>
            <p:cNvSpPr/>
            <p:nvPr/>
          </p:nvSpPr>
          <p:spPr>
            <a:xfrm>
              <a:off x="1143000" y="3009900"/>
              <a:ext cx="3810000" cy="1119188"/>
            </a:xfrm>
            <a:custGeom>
              <a:avLst/>
              <a:gdLst/>
              <a:ahLst/>
              <a:cxnLst/>
              <a:rect l="l" t="t" r="r" b="b"/>
              <a:pathLst>
                <a:path w="8115300" h="2755821">
                  <a:moveTo>
                    <a:pt x="0" y="0"/>
                  </a:moveTo>
                  <a:lnTo>
                    <a:pt x="8115300" y="0"/>
                  </a:lnTo>
                  <a:lnTo>
                    <a:pt x="8115300" y="2755820"/>
                  </a:lnTo>
                  <a:lnTo>
                    <a:pt x="0" y="275582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7" name="TextBox 6">
              <a:extLst>
                <a:ext uri="{FF2B5EF4-FFF2-40B4-BE49-F238E27FC236}">
                  <a16:creationId xmlns:a16="http://schemas.microsoft.com/office/drawing/2014/main" id="{CD3560CF-F4FE-474F-3EF0-F2CAC82AD49C}"/>
                </a:ext>
              </a:extLst>
            </p:cNvPr>
            <p:cNvSpPr txBox="1"/>
            <p:nvPr/>
          </p:nvSpPr>
          <p:spPr>
            <a:xfrm>
              <a:off x="1295400" y="3065585"/>
              <a:ext cx="35052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Ni-</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-li-a</a:t>
              </a:r>
            </a:p>
          </p:txBody>
        </p:sp>
      </p:grpSp>
      <p:sp>
        <p:nvSpPr>
          <p:cNvPr id="9" name="TextBox 8">
            <a:extLst>
              <a:ext uri="{FF2B5EF4-FFF2-40B4-BE49-F238E27FC236}">
                <a16:creationId xmlns:a16="http://schemas.microsoft.com/office/drawing/2014/main" id="{572D0276-3350-19F6-8AE7-FD95CA4F0D9B}"/>
              </a:ext>
            </a:extLst>
          </p:cNvPr>
          <p:cNvSpPr txBox="1"/>
          <p:nvPr/>
        </p:nvSpPr>
        <p:spPr>
          <a:xfrm>
            <a:off x="360485" y="3938525"/>
            <a:ext cx="5735516" cy="6247864"/>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An-đéc-xen tiên đoán “nếu chẳng may có chuyện gì không lành xảy ra với người yêu của cô, cô sẽ chẳng đắn đo suy nghĩ, lên đường, vượt qua ngàn dặm, qua núi tuyết và sa mạc khô cằn để gặp chàng, cứu chàng khỏi cơn nguy khốn”</a:t>
            </a:r>
          </a:p>
        </p:txBody>
      </p:sp>
      <p:grpSp>
        <p:nvGrpSpPr>
          <p:cNvPr id="10" name="Group 9">
            <a:extLst>
              <a:ext uri="{FF2B5EF4-FFF2-40B4-BE49-F238E27FC236}">
                <a16:creationId xmlns:a16="http://schemas.microsoft.com/office/drawing/2014/main" id="{E7B7E4AC-3DCC-B33C-9327-A704995308F4}"/>
              </a:ext>
            </a:extLst>
          </p:cNvPr>
          <p:cNvGrpSpPr/>
          <p:nvPr/>
        </p:nvGrpSpPr>
        <p:grpSpPr>
          <a:xfrm>
            <a:off x="7508631" y="2708397"/>
            <a:ext cx="3810000" cy="1119188"/>
            <a:chOff x="1143000" y="3009900"/>
            <a:chExt cx="3810000" cy="1119188"/>
          </a:xfrm>
        </p:grpSpPr>
        <p:sp>
          <p:nvSpPr>
            <p:cNvPr id="11" name="Freeform 8">
              <a:extLst>
                <a:ext uri="{FF2B5EF4-FFF2-40B4-BE49-F238E27FC236}">
                  <a16:creationId xmlns:a16="http://schemas.microsoft.com/office/drawing/2014/main" id="{B208C113-041D-F676-EAA4-22C23971C71C}"/>
                </a:ext>
              </a:extLst>
            </p:cNvPr>
            <p:cNvSpPr/>
            <p:nvPr/>
          </p:nvSpPr>
          <p:spPr>
            <a:xfrm>
              <a:off x="1143000" y="3009900"/>
              <a:ext cx="3810000" cy="1119188"/>
            </a:xfrm>
            <a:custGeom>
              <a:avLst/>
              <a:gdLst/>
              <a:ahLst/>
              <a:cxnLst/>
              <a:rect l="l" t="t" r="r" b="b"/>
              <a:pathLst>
                <a:path w="8115300" h="2755821">
                  <a:moveTo>
                    <a:pt x="0" y="0"/>
                  </a:moveTo>
                  <a:lnTo>
                    <a:pt x="8115300" y="0"/>
                  </a:lnTo>
                  <a:lnTo>
                    <a:pt x="8115300" y="2755820"/>
                  </a:lnTo>
                  <a:lnTo>
                    <a:pt x="0" y="275582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12" name="TextBox 11">
              <a:extLst>
                <a:ext uri="{FF2B5EF4-FFF2-40B4-BE49-F238E27FC236}">
                  <a16:creationId xmlns:a16="http://schemas.microsoft.com/office/drawing/2014/main" id="{1F6B2F58-9D2D-B507-9319-923DD7C919AF}"/>
                </a:ext>
              </a:extLst>
            </p:cNvPr>
            <p:cNvSpPr txBox="1"/>
            <p:nvPr/>
          </p:nvSpPr>
          <p:spPr>
            <a:xfrm>
              <a:off x="1295400" y="3065585"/>
              <a:ext cx="35052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Ma-</a:t>
              </a:r>
              <a:r>
                <a:rPr lang="en-US" sz="4400" dirty="0" err="1">
                  <a:latin typeface="Times New Roman" panose="02020603050405020304" pitchFamily="18" charset="0"/>
                  <a:cs typeface="Times New Roman" panose="02020603050405020304" pitchFamily="18" charset="0"/>
                </a:rPr>
                <a:t>ri</a:t>
              </a:r>
              <a:r>
                <a:rPr lang="en-US" sz="4400" dirty="0">
                  <a:latin typeface="Times New Roman" panose="02020603050405020304" pitchFamily="18" charset="0"/>
                  <a:cs typeface="Times New Roman" panose="02020603050405020304" pitchFamily="18" charset="0"/>
                </a:rPr>
                <a:t>-a</a:t>
              </a:r>
            </a:p>
          </p:txBody>
        </p:sp>
      </p:grpSp>
      <p:sp>
        <p:nvSpPr>
          <p:cNvPr id="13" name="TextBox 12">
            <a:extLst>
              <a:ext uri="{FF2B5EF4-FFF2-40B4-BE49-F238E27FC236}">
                <a16:creationId xmlns:a16="http://schemas.microsoft.com/office/drawing/2014/main" id="{42D14F44-64F3-5658-B3DA-9D7FF0173311}"/>
              </a:ext>
            </a:extLst>
          </p:cNvPr>
          <p:cNvSpPr txBox="1"/>
          <p:nvPr/>
        </p:nvSpPr>
        <p:spPr>
          <a:xfrm>
            <a:off x="6421316" y="3994210"/>
            <a:ext cx="5735516" cy="4401205"/>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An-đéc-xen tiên đoán cô sẽ “gặp được một người xứng đáng với trái tim nhiều mong muốn của cô”, và người đó “tất nhiên phải là một người tuyệt vời”, “có một tâm hồn lớn lao”</a:t>
            </a:r>
          </a:p>
        </p:txBody>
      </p:sp>
      <p:grpSp>
        <p:nvGrpSpPr>
          <p:cNvPr id="14" name="Group 13">
            <a:extLst>
              <a:ext uri="{FF2B5EF4-FFF2-40B4-BE49-F238E27FC236}">
                <a16:creationId xmlns:a16="http://schemas.microsoft.com/office/drawing/2014/main" id="{7A382AD7-2763-D610-5546-1B94A093AA02}"/>
              </a:ext>
            </a:extLst>
          </p:cNvPr>
          <p:cNvGrpSpPr/>
          <p:nvPr/>
        </p:nvGrpSpPr>
        <p:grpSpPr>
          <a:xfrm>
            <a:off x="13358445" y="2764082"/>
            <a:ext cx="3810000" cy="1119188"/>
            <a:chOff x="1143000" y="3009900"/>
            <a:chExt cx="3810000" cy="1119188"/>
          </a:xfrm>
        </p:grpSpPr>
        <p:sp>
          <p:nvSpPr>
            <p:cNvPr id="15" name="Freeform 8">
              <a:extLst>
                <a:ext uri="{FF2B5EF4-FFF2-40B4-BE49-F238E27FC236}">
                  <a16:creationId xmlns:a16="http://schemas.microsoft.com/office/drawing/2014/main" id="{1A3CC17C-935C-1C09-88BC-EB0D8F4CB8F9}"/>
                </a:ext>
              </a:extLst>
            </p:cNvPr>
            <p:cNvSpPr/>
            <p:nvPr/>
          </p:nvSpPr>
          <p:spPr>
            <a:xfrm>
              <a:off x="1143000" y="3009900"/>
              <a:ext cx="3810000" cy="1119188"/>
            </a:xfrm>
            <a:custGeom>
              <a:avLst/>
              <a:gdLst/>
              <a:ahLst/>
              <a:cxnLst/>
              <a:rect l="l" t="t" r="r" b="b"/>
              <a:pathLst>
                <a:path w="8115300" h="2755821">
                  <a:moveTo>
                    <a:pt x="0" y="0"/>
                  </a:moveTo>
                  <a:lnTo>
                    <a:pt x="8115300" y="0"/>
                  </a:lnTo>
                  <a:lnTo>
                    <a:pt x="8115300" y="2755820"/>
                  </a:lnTo>
                  <a:lnTo>
                    <a:pt x="0" y="275582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16" name="TextBox 15">
              <a:extLst>
                <a:ext uri="{FF2B5EF4-FFF2-40B4-BE49-F238E27FC236}">
                  <a16:creationId xmlns:a16="http://schemas.microsoft.com/office/drawing/2014/main" id="{5A1C0DF5-AFFE-FB5B-4762-E3A306F87868}"/>
                </a:ext>
              </a:extLst>
            </p:cNvPr>
            <p:cNvSpPr txBox="1"/>
            <p:nvPr/>
          </p:nvSpPr>
          <p:spPr>
            <a:xfrm>
              <a:off x="1295400" y="3065585"/>
              <a:ext cx="35052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na</a:t>
              </a:r>
              <a:endParaRPr lang="en-US" sz="4400" dirty="0">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6AD6CD77-1D45-6895-6000-96ACAAA47C4D}"/>
              </a:ext>
            </a:extLst>
          </p:cNvPr>
          <p:cNvSpPr txBox="1"/>
          <p:nvPr/>
        </p:nvSpPr>
        <p:spPr>
          <a:xfrm>
            <a:off x="12725400" y="4049895"/>
            <a:ext cx="4953000" cy="4401205"/>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An-đéc-xen tiên đoán cô sẽ hạnh phúc với sự bận bịu khi chăm sóc những đứa con và chồng tương lai sẽ “đỡ cô một tay trong việc đó”</a:t>
            </a:r>
          </a:p>
        </p:txBody>
      </p:sp>
      <p:sp>
        <p:nvSpPr>
          <p:cNvPr id="18" name="TextBox 9">
            <a:extLst>
              <a:ext uri="{FF2B5EF4-FFF2-40B4-BE49-F238E27FC236}">
                <a16:creationId xmlns:a16="http://schemas.microsoft.com/office/drawing/2014/main" id="{88DD159C-4FBF-2CC0-E658-A4A2AAFEB89B}"/>
              </a:ext>
            </a:extLst>
          </p:cNvPr>
          <p:cNvSpPr txBox="1"/>
          <p:nvPr/>
        </p:nvSpPr>
        <p:spPr>
          <a:xfrm>
            <a:off x="7401659" y="8115300"/>
            <a:ext cx="10078915" cy="1846659"/>
          </a:xfrm>
          <a:prstGeom prst="rect">
            <a:avLst/>
          </a:prstGeom>
        </p:spPr>
        <p:txBody>
          <a:bodyPr wrap="square" lIns="0" tIns="0" rIns="0" bIns="0" rtlCol="0" anchor="t">
            <a:spAutoFit/>
          </a:bodyPr>
          <a:lstStyle/>
          <a:p>
            <a:pPr algn="just"/>
            <a:endParaRPr sz="4000" b="1" dirty="0">
              <a:solidFill>
                <a:srgbClr val="C00000"/>
              </a:solidFill>
              <a:latin typeface="Times New Roman" panose="02020603050405020304" pitchFamily="18" charset="0"/>
              <a:cs typeface="Times New Roman" panose="02020603050405020304" pitchFamily="18" charset="0"/>
            </a:endParaRPr>
          </a:p>
          <a:p>
            <a:pPr algn="just"/>
            <a:r>
              <a:rPr lang="en-US" sz="40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C00000"/>
                </a:solidFill>
                <a:latin typeface="Times New Roman" panose="02020603050405020304" pitchFamily="18" charset="0"/>
                <a:cs typeface="Times New Roman" panose="02020603050405020304" pitchFamily="18" charset="0"/>
              </a:rPr>
              <a:t>thôi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thúc</a:t>
            </a:r>
            <a:r>
              <a:rPr lang="en-US" sz="4000" b="1" dirty="0">
                <a:solidFill>
                  <a:srgbClr val="C00000"/>
                </a:solidFill>
                <a:latin typeface="Times New Roman" panose="02020603050405020304" pitchFamily="18" charset="0"/>
                <a:cs typeface="Times New Roman" panose="02020603050405020304" pitchFamily="18" charset="0"/>
              </a:rPr>
              <a:t> hành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các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cô</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gái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khích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lệ</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họ</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tìm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hạnh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phúc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cho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riêng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mình</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2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arn(inVertical)">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barn(inVertical)">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5365C-AC5F-E5ED-0040-1B7B55D713BE}"/>
              </a:ext>
            </a:extLst>
          </p:cNvPr>
          <p:cNvSpPr txBox="1"/>
          <p:nvPr/>
        </p:nvSpPr>
        <p:spPr>
          <a:xfrm>
            <a:off x="416169" y="190500"/>
            <a:ext cx="17567031" cy="2800767"/>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NV2. Theo An-đéc-xen kể lại, ông đã mang đến niềm vui cho cháu bé trong gia đình kiểm lâm xứ Giuýt-len. Em có đồng tình với ý kiến “trái tim bé sẽ không dễ bị trơ lì như với những người chưa từng chứng kiến chuyện cổ tích như thế” không? Vì sao?</a:t>
            </a:r>
          </a:p>
        </p:txBody>
      </p:sp>
      <p:sp>
        <p:nvSpPr>
          <p:cNvPr id="4" name="AutoShape 9">
            <a:extLst>
              <a:ext uri="{FF2B5EF4-FFF2-40B4-BE49-F238E27FC236}">
                <a16:creationId xmlns:a16="http://schemas.microsoft.com/office/drawing/2014/main" id="{AF2B4052-FCA5-9A0A-B532-9E77D8183887}"/>
              </a:ext>
            </a:extLst>
          </p:cNvPr>
          <p:cNvSpPr/>
          <p:nvPr/>
        </p:nvSpPr>
        <p:spPr>
          <a:xfrm>
            <a:off x="4494887" y="3390844"/>
            <a:ext cx="9049107" cy="23812"/>
          </a:xfrm>
          <a:prstGeom prst="line">
            <a:avLst/>
          </a:prstGeom>
          <a:ln w="47625" cap="rnd">
            <a:solidFill>
              <a:srgbClr val="547D39"/>
            </a:solidFill>
            <a:prstDash val="sysDash"/>
            <a:headEnd type="oval" w="lg" len="lg"/>
            <a:tailEnd type="oval" w="lg" len="lg"/>
          </a:ln>
        </p:spPr>
      </p:sp>
      <p:sp>
        <p:nvSpPr>
          <p:cNvPr id="9" name="TextBox 8">
            <a:extLst>
              <a:ext uri="{FF2B5EF4-FFF2-40B4-BE49-F238E27FC236}">
                <a16:creationId xmlns:a16="http://schemas.microsoft.com/office/drawing/2014/main" id="{572D0276-3350-19F6-8AE7-FD95CA4F0D9B}"/>
              </a:ext>
            </a:extLst>
          </p:cNvPr>
          <p:cNvSpPr txBox="1"/>
          <p:nvPr/>
        </p:nvSpPr>
        <p:spPr>
          <a:xfrm>
            <a:off x="360484" y="3938525"/>
            <a:ext cx="17317915" cy="4832092"/>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bởi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bổng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khởi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a:t>
            </a:r>
            <a:r>
              <a:rPr lang="en-US" sz="4400" dirty="0">
                <a:latin typeface="Times New Roman" panose="02020603050405020304" pitchFamily="18" charset="0"/>
                <a:cs typeface="Times New Roman" panose="02020603050405020304" pitchFamily="18" charset="0"/>
              </a:rPr>
              <a:t> khan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nvGrpSpPr>
          <p:cNvPr id="2" name="Group 2">
            <a:extLst>
              <a:ext uri="{FF2B5EF4-FFF2-40B4-BE49-F238E27FC236}">
                <a16:creationId xmlns:a16="http://schemas.microsoft.com/office/drawing/2014/main" id="{A48C887E-24E6-F3EE-5BAD-7A6EC5935619}"/>
              </a:ext>
            </a:extLst>
          </p:cNvPr>
          <p:cNvGrpSpPr/>
          <p:nvPr/>
        </p:nvGrpSpPr>
        <p:grpSpPr>
          <a:xfrm rot="5400000">
            <a:off x="7522427" y="1659673"/>
            <a:ext cx="3243146" cy="18288001"/>
            <a:chOff x="0" y="0"/>
            <a:chExt cx="854162" cy="3062887"/>
          </a:xfrm>
        </p:grpSpPr>
        <p:sp>
          <p:nvSpPr>
            <p:cNvPr id="5" name="Freeform 3">
              <a:extLst>
                <a:ext uri="{FF2B5EF4-FFF2-40B4-BE49-F238E27FC236}">
                  <a16:creationId xmlns:a16="http://schemas.microsoft.com/office/drawing/2014/main" id="{CF63E133-CF31-6D48-F6E6-FAB0FCE286A3}"/>
                </a:ext>
              </a:extLst>
            </p:cNvPr>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70170A"/>
            </a:solidFill>
          </p:spPr>
        </p:sp>
        <p:sp>
          <p:nvSpPr>
            <p:cNvPr id="19" name="TextBox 4">
              <a:extLst>
                <a:ext uri="{FF2B5EF4-FFF2-40B4-BE49-F238E27FC236}">
                  <a16:creationId xmlns:a16="http://schemas.microsoft.com/office/drawing/2014/main" id="{94997CF0-1D6D-C8F0-430B-2399A5BFB737}"/>
                </a:ext>
              </a:extLst>
            </p:cNvPr>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Tree>
    <p:extLst>
      <p:ext uri="{BB962C8B-B14F-4D97-AF65-F5344CB8AC3E}">
        <p14:creationId xmlns:p14="http://schemas.microsoft.com/office/powerpoint/2010/main" val="52355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8712" y="-671200"/>
            <a:ext cx="3243146" cy="11629399"/>
            <a:chOff x="0" y="0"/>
            <a:chExt cx="854162" cy="3062887"/>
          </a:xfrm>
        </p:grpSpPr>
        <p:sp>
          <p:nvSpPr>
            <p:cNvPr id="3" name="Freeform 3"/>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547D39"/>
            </a:solidFill>
          </p:spPr>
        </p:sp>
        <p:sp>
          <p:nvSpPr>
            <p:cNvPr id="4" name="TextBox 4"/>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rot="5400000">
            <a:off x="-447339" y="505496"/>
            <a:ext cx="8353264" cy="9276008"/>
          </a:xfrm>
          <a:custGeom>
            <a:avLst/>
            <a:gdLst/>
            <a:ahLst/>
            <a:cxnLst/>
            <a:rect l="l" t="t" r="r" b="b"/>
            <a:pathLst>
              <a:path w="8353264" h="9276008">
                <a:moveTo>
                  <a:pt x="0" y="0"/>
                </a:moveTo>
                <a:lnTo>
                  <a:pt x="8353264" y="0"/>
                </a:lnTo>
                <a:lnTo>
                  <a:pt x="8353264" y="9276008"/>
                </a:lnTo>
                <a:lnTo>
                  <a:pt x="0" y="92760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1"/>
          <p:cNvSpPr txBox="1"/>
          <p:nvPr/>
        </p:nvSpPr>
        <p:spPr>
          <a:xfrm>
            <a:off x="8503604" y="877535"/>
            <a:ext cx="9205494" cy="2802690"/>
          </a:xfrm>
          <a:prstGeom prst="rect">
            <a:avLst/>
          </a:prstGeom>
        </p:spPr>
        <p:txBody>
          <a:bodyPr lIns="0" tIns="0" rIns="0" bIns="0" rtlCol="0" anchor="t">
            <a:spAutoFit/>
          </a:bodyPr>
          <a:lstStyle/>
          <a:p>
            <a:pPr algn="ctr">
              <a:lnSpc>
                <a:spcPts val="25290"/>
              </a:lnSpc>
              <a:spcBef>
                <a:spcPct val="0"/>
              </a:spcBef>
            </a:pPr>
            <a:r>
              <a:rPr lang="en-US" sz="9600" dirty="0" err="1">
                <a:solidFill>
                  <a:srgbClr val="547D39"/>
                </a:solidFill>
                <a:latin typeface="Saira ExtraCondensed Bold"/>
              </a:rPr>
              <a:t>Nhà</a:t>
            </a:r>
            <a:r>
              <a:rPr lang="en-US" sz="9600" dirty="0">
                <a:solidFill>
                  <a:srgbClr val="547D39"/>
                </a:solidFill>
                <a:latin typeface="Saira ExtraCondensed Bold"/>
              </a:rPr>
              <a:t> </a:t>
            </a:r>
            <a:r>
              <a:rPr lang="en-US" sz="9600" dirty="0" err="1">
                <a:solidFill>
                  <a:srgbClr val="547D39"/>
                </a:solidFill>
                <a:latin typeface="Saira ExtraCondensed Bold"/>
              </a:rPr>
              <a:t>văn</a:t>
            </a:r>
            <a:r>
              <a:rPr lang="en-US" sz="9600" dirty="0">
                <a:solidFill>
                  <a:srgbClr val="547D39"/>
                </a:solidFill>
                <a:latin typeface="Saira ExtraCondensed Bold"/>
              </a:rPr>
              <a:t> </a:t>
            </a:r>
            <a:r>
              <a:rPr lang="en-US" sz="9600" dirty="0" err="1">
                <a:solidFill>
                  <a:srgbClr val="547D39"/>
                </a:solidFill>
                <a:latin typeface="Saira ExtraCondensed Bold"/>
              </a:rPr>
              <a:t>và</a:t>
            </a:r>
            <a:r>
              <a:rPr lang="en-US" sz="9600" dirty="0">
                <a:solidFill>
                  <a:srgbClr val="547D39"/>
                </a:solidFill>
                <a:latin typeface="Saira ExtraCondensed Bold"/>
              </a:rPr>
              <a:t> </a:t>
            </a:r>
            <a:r>
              <a:rPr lang="en-US" sz="9600" dirty="0" err="1">
                <a:solidFill>
                  <a:srgbClr val="547D39"/>
                </a:solidFill>
                <a:latin typeface="Saira ExtraCondensed Bold"/>
              </a:rPr>
              <a:t>trang</a:t>
            </a:r>
            <a:r>
              <a:rPr lang="en-US" sz="9600" dirty="0">
                <a:solidFill>
                  <a:srgbClr val="547D39"/>
                </a:solidFill>
                <a:latin typeface="Saira ExtraCondensed Bold"/>
              </a:rPr>
              <a:t> </a:t>
            </a:r>
            <a:r>
              <a:rPr lang="en-US" sz="9600" dirty="0" err="1">
                <a:solidFill>
                  <a:srgbClr val="547D39"/>
                </a:solidFill>
                <a:latin typeface="Saira ExtraCondensed Bold"/>
              </a:rPr>
              <a:t>viết</a:t>
            </a:r>
            <a:endParaRPr lang="en-US" sz="9600" dirty="0">
              <a:solidFill>
                <a:srgbClr val="547D39"/>
              </a:solidFill>
              <a:latin typeface="Saira ExtraCondensed Bold"/>
            </a:endParaRPr>
          </a:p>
        </p:txBody>
      </p:sp>
      <p:sp>
        <p:nvSpPr>
          <p:cNvPr id="12" name="TextBox 12"/>
          <p:cNvSpPr txBox="1"/>
          <p:nvPr/>
        </p:nvSpPr>
        <p:spPr>
          <a:xfrm>
            <a:off x="8550374" y="3642935"/>
            <a:ext cx="9205494" cy="3697807"/>
          </a:xfrm>
          <a:prstGeom prst="rect">
            <a:avLst/>
          </a:prstGeom>
        </p:spPr>
        <p:txBody>
          <a:bodyPr lIns="0" tIns="0" rIns="0" bIns="0" rtlCol="0" anchor="t">
            <a:spAutoFit/>
          </a:bodyPr>
          <a:lstStyle/>
          <a:p>
            <a:pPr algn="ctr">
              <a:lnSpc>
                <a:spcPts val="29913"/>
              </a:lnSpc>
              <a:spcBef>
                <a:spcPct val="0"/>
              </a:spcBef>
            </a:pPr>
            <a:r>
              <a:rPr lang="en-US" sz="21366" dirty="0">
                <a:solidFill>
                  <a:srgbClr val="70170A"/>
                </a:solidFill>
                <a:latin typeface="Saira ExtraCondensed Bold"/>
              </a:rPr>
              <a:t>Xe </a:t>
            </a:r>
            <a:r>
              <a:rPr lang="en-US" sz="21366" dirty="0" err="1">
                <a:solidFill>
                  <a:srgbClr val="70170A"/>
                </a:solidFill>
                <a:latin typeface="Saira ExtraCondensed Bold"/>
              </a:rPr>
              <a:t>đêm</a:t>
            </a:r>
            <a:endParaRPr lang="en-US" sz="21366" dirty="0">
              <a:solidFill>
                <a:srgbClr val="70170A"/>
              </a:solidFill>
              <a:latin typeface="Saira ExtraCondensed Bold"/>
            </a:endParaRPr>
          </a:p>
        </p:txBody>
      </p:sp>
      <p:sp>
        <p:nvSpPr>
          <p:cNvPr id="13" name="AutoShape 13"/>
          <p:cNvSpPr/>
          <p:nvPr/>
        </p:nvSpPr>
        <p:spPr>
          <a:xfrm flipV="1">
            <a:off x="14935200" y="1396355"/>
            <a:ext cx="2288105" cy="0"/>
          </a:xfrm>
          <a:prstGeom prst="line">
            <a:avLst/>
          </a:prstGeom>
          <a:ln w="47625" cap="rnd">
            <a:solidFill>
              <a:srgbClr val="70170A"/>
            </a:solidFill>
            <a:prstDash val="sysDash"/>
            <a:headEnd type="none" w="sm" len="sm"/>
            <a:tailEnd type="oval" w="lg" len="lg"/>
          </a:ln>
        </p:spPr>
      </p:sp>
      <p:sp>
        <p:nvSpPr>
          <p:cNvPr id="14" name="AutoShape 14"/>
          <p:cNvSpPr/>
          <p:nvPr/>
        </p:nvSpPr>
        <p:spPr>
          <a:xfrm flipV="1">
            <a:off x="8989397" y="1396355"/>
            <a:ext cx="2288105" cy="0"/>
          </a:xfrm>
          <a:prstGeom prst="line">
            <a:avLst/>
          </a:prstGeom>
          <a:ln w="47625" cap="rnd">
            <a:solidFill>
              <a:srgbClr val="70170A"/>
            </a:solidFill>
            <a:prstDash val="sysDash"/>
            <a:headEnd type="oval" w="lg" len="lg"/>
            <a:tailEnd type="none" w="sm" len="sm"/>
          </a:ln>
        </p:spPr>
      </p:sp>
      <p:grpSp>
        <p:nvGrpSpPr>
          <p:cNvPr id="15" name="Group 15"/>
          <p:cNvGrpSpPr/>
          <p:nvPr/>
        </p:nvGrpSpPr>
        <p:grpSpPr>
          <a:xfrm>
            <a:off x="11455224" y="1049080"/>
            <a:ext cx="3302254" cy="646926"/>
            <a:chOff x="0" y="0"/>
            <a:chExt cx="2074482" cy="406400"/>
          </a:xfrm>
        </p:grpSpPr>
        <p:sp>
          <p:nvSpPr>
            <p:cNvPr id="16" name="Freeform 16"/>
            <p:cNvSpPr/>
            <p:nvPr/>
          </p:nvSpPr>
          <p:spPr>
            <a:xfrm>
              <a:off x="0" y="0"/>
              <a:ext cx="2074482" cy="406400"/>
            </a:xfrm>
            <a:custGeom>
              <a:avLst/>
              <a:gdLst/>
              <a:ahLst/>
              <a:cxnLst/>
              <a:rect l="l" t="t" r="r" b="b"/>
              <a:pathLst>
                <a:path w="2074482" h="406400">
                  <a:moveTo>
                    <a:pt x="1871282" y="0"/>
                  </a:moveTo>
                  <a:cubicBezTo>
                    <a:pt x="1983506" y="0"/>
                    <a:pt x="2074482" y="90976"/>
                    <a:pt x="2074482" y="203200"/>
                  </a:cubicBezTo>
                  <a:cubicBezTo>
                    <a:pt x="2074482" y="315424"/>
                    <a:pt x="1983506" y="406400"/>
                    <a:pt x="1871282" y="406400"/>
                  </a:cubicBezTo>
                  <a:lnTo>
                    <a:pt x="203200" y="406400"/>
                  </a:lnTo>
                  <a:cubicBezTo>
                    <a:pt x="90976" y="406400"/>
                    <a:pt x="0" y="315424"/>
                    <a:pt x="0" y="203200"/>
                  </a:cubicBezTo>
                  <a:cubicBezTo>
                    <a:pt x="0" y="90976"/>
                    <a:pt x="90976" y="0"/>
                    <a:pt x="203200" y="0"/>
                  </a:cubicBezTo>
                  <a:close/>
                </a:path>
              </a:pathLst>
            </a:custGeom>
            <a:solidFill>
              <a:srgbClr val="FFF7EC"/>
            </a:solidFill>
            <a:ln w="47625" cap="sq">
              <a:solidFill>
                <a:srgbClr val="547D39"/>
              </a:solidFill>
              <a:prstDash val="solid"/>
              <a:miter/>
            </a:ln>
          </p:spPr>
        </p:sp>
        <p:sp>
          <p:nvSpPr>
            <p:cNvPr id="17" name="TextBox 17"/>
            <p:cNvSpPr txBox="1"/>
            <p:nvPr/>
          </p:nvSpPr>
          <p:spPr>
            <a:xfrm>
              <a:off x="0" y="-47625"/>
              <a:ext cx="2074482" cy="454025"/>
            </a:xfrm>
            <a:prstGeom prst="rect">
              <a:avLst/>
            </a:prstGeom>
          </p:spPr>
          <p:txBody>
            <a:bodyPr lIns="50800" tIns="50800" rIns="50800" bIns="50800" rtlCol="0" anchor="ctr"/>
            <a:lstStyle/>
            <a:p>
              <a:pPr algn="ctr">
                <a:lnSpc>
                  <a:spcPts val="1960"/>
                </a:lnSpc>
              </a:pPr>
              <a:endParaRPr/>
            </a:p>
          </p:txBody>
        </p:sp>
      </p:grpSp>
      <p:sp>
        <p:nvSpPr>
          <p:cNvPr id="18" name="AutoShape 18"/>
          <p:cNvSpPr/>
          <p:nvPr/>
        </p:nvSpPr>
        <p:spPr>
          <a:xfrm>
            <a:off x="9036167" y="7457048"/>
            <a:ext cx="8233907" cy="0"/>
          </a:xfrm>
          <a:prstGeom prst="line">
            <a:avLst/>
          </a:prstGeom>
          <a:ln w="47625" cap="rnd">
            <a:solidFill>
              <a:srgbClr val="547D39"/>
            </a:solidFill>
            <a:prstDash val="sysDash"/>
            <a:headEnd type="oval" w="lg" len="lg"/>
            <a:tailEnd type="oval" w="lg" len="lg"/>
          </a:ln>
        </p:spPr>
      </p:sp>
      <p:sp>
        <p:nvSpPr>
          <p:cNvPr id="19" name="TextBox 19"/>
          <p:cNvSpPr txBox="1"/>
          <p:nvPr/>
        </p:nvSpPr>
        <p:spPr>
          <a:xfrm>
            <a:off x="11625011" y="1163185"/>
            <a:ext cx="2962681" cy="611706"/>
          </a:xfrm>
          <a:prstGeom prst="rect">
            <a:avLst/>
          </a:prstGeom>
        </p:spPr>
        <p:txBody>
          <a:bodyPr wrap="square" lIns="0" tIns="0" rIns="0" bIns="0" rtlCol="0" anchor="t">
            <a:spAutoFit/>
          </a:bodyPr>
          <a:lstStyle/>
          <a:p>
            <a:pPr algn="ctr">
              <a:lnSpc>
                <a:spcPts val="4619"/>
              </a:lnSpc>
              <a:spcBef>
                <a:spcPct val="0"/>
              </a:spcBef>
            </a:pPr>
            <a:r>
              <a:rPr lang="en-US" sz="4400" dirty="0" err="1">
                <a:solidFill>
                  <a:srgbClr val="70170A"/>
                </a:solidFill>
                <a:latin typeface="Saira ExtraCondensed Semi-Bold"/>
              </a:rPr>
              <a:t>Bài</a:t>
            </a:r>
            <a:r>
              <a:rPr lang="en-US" sz="4400" dirty="0">
                <a:solidFill>
                  <a:srgbClr val="70170A"/>
                </a:solidFill>
                <a:latin typeface="Saira ExtraCondensed Semi-Bold"/>
              </a:rPr>
              <a:t> 8</a:t>
            </a:r>
          </a:p>
        </p:txBody>
      </p:sp>
      <p:sp>
        <p:nvSpPr>
          <p:cNvPr id="20" name="TextBox 20"/>
          <p:cNvSpPr txBox="1"/>
          <p:nvPr/>
        </p:nvSpPr>
        <p:spPr>
          <a:xfrm>
            <a:off x="9262298" y="8270930"/>
            <a:ext cx="7781646" cy="453970"/>
          </a:xfrm>
          <a:prstGeom prst="rect">
            <a:avLst/>
          </a:prstGeom>
        </p:spPr>
        <p:txBody>
          <a:bodyPr lIns="0" tIns="0" rIns="0" bIns="0" rtlCol="0" anchor="t">
            <a:spAutoFit/>
          </a:bodyPr>
          <a:lstStyle/>
          <a:p>
            <a:pPr algn="ctr">
              <a:lnSpc>
                <a:spcPts val="2799"/>
              </a:lnSpc>
              <a:spcBef>
                <a:spcPct val="0"/>
              </a:spcBef>
            </a:pPr>
            <a:r>
              <a:rPr lang="en-US" sz="4800" dirty="0" err="1">
                <a:solidFill>
                  <a:srgbClr val="70170A"/>
                </a:solidFill>
                <a:latin typeface="Saira ExtraCondensed Semi-Bold"/>
              </a:rPr>
              <a:t>Trích</a:t>
            </a:r>
            <a:r>
              <a:rPr lang="en-US" sz="4800" dirty="0">
                <a:solidFill>
                  <a:srgbClr val="70170A"/>
                </a:solidFill>
                <a:latin typeface="Saira ExtraCondensed Semi-Bold"/>
              </a:rPr>
              <a:t>, </a:t>
            </a:r>
            <a:r>
              <a:rPr lang="en-US" sz="4800" dirty="0" err="1">
                <a:solidFill>
                  <a:srgbClr val="70170A"/>
                </a:solidFill>
                <a:latin typeface="Saira ExtraCondensed Semi-Bold"/>
              </a:rPr>
              <a:t>Côn</a:t>
            </a:r>
            <a:r>
              <a:rPr lang="en-US" sz="4800" dirty="0">
                <a:solidFill>
                  <a:srgbClr val="70170A"/>
                </a:solidFill>
                <a:latin typeface="Saira ExtraCondensed Semi-Bold"/>
              </a:rPr>
              <a:t>-</a:t>
            </a:r>
            <a:r>
              <a:rPr lang="en-US" sz="4800" dirty="0" err="1">
                <a:solidFill>
                  <a:srgbClr val="70170A"/>
                </a:solidFill>
                <a:latin typeface="Saira ExtraCondensed Semi-Bold"/>
              </a:rPr>
              <a:t>xtan</a:t>
            </a:r>
            <a:r>
              <a:rPr lang="en-US" sz="4800" dirty="0">
                <a:solidFill>
                  <a:srgbClr val="70170A"/>
                </a:solidFill>
                <a:latin typeface="Saira ExtraCondensed Semi-Bold"/>
              </a:rPr>
              <a:t>-tin Pau </a:t>
            </a:r>
            <a:r>
              <a:rPr lang="en-US" sz="4800" dirty="0" err="1">
                <a:solidFill>
                  <a:srgbClr val="70170A"/>
                </a:solidFill>
                <a:latin typeface="Saira ExtraCondensed Semi-Bold"/>
              </a:rPr>
              <a:t>xtốp-xki</a:t>
            </a:r>
            <a:endParaRPr lang="en-US" sz="4800" dirty="0">
              <a:solidFill>
                <a:srgbClr val="70170A"/>
              </a:solidFill>
              <a:latin typeface="Saira ExtraCondensed Semi-Bold"/>
            </a:endParaRPr>
          </a:p>
        </p:txBody>
      </p:sp>
      <p:pic>
        <p:nvPicPr>
          <p:cNvPr id="24" name="Picture 23" descr="A person in a suit and hat looking at a person in a window&#10;&#10;Description automatically generated">
            <a:extLst>
              <a:ext uri="{FF2B5EF4-FFF2-40B4-BE49-F238E27FC236}">
                <a16:creationId xmlns:a16="http://schemas.microsoft.com/office/drawing/2014/main" id="{FAB8F159-06AE-A024-247E-7BB09A1D2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478" y="2137224"/>
            <a:ext cx="8451478" cy="6140506"/>
          </a:xfrm>
          <a:prstGeom prst="flowChartDelay">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69616" y="582555"/>
            <a:ext cx="9237730" cy="9121889"/>
          </a:xfrm>
          <a:custGeom>
            <a:avLst/>
            <a:gdLst/>
            <a:ahLst/>
            <a:cxnLst/>
            <a:rect l="l" t="t" r="r" b="b"/>
            <a:pathLst>
              <a:path w="9237730" h="9121889">
                <a:moveTo>
                  <a:pt x="0" y="0"/>
                </a:moveTo>
                <a:lnTo>
                  <a:pt x="9237730" y="0"/>
                </a:lnTo>
                <a:lnTo>
                  <a:pt x="9237730" y="9121890"/>
                </a:lnTo>
                <a:lnTo>
                  <a:pt x="0" y="9121890"/>
                </a:lnTo>
                <a:lnTo>
                  <a:pt x="0" y="0"/>
                </a:lnTo>
                <a:close/>
              </a:path>
            </a:pathLst>
          </a:custGeom>
          <a:blipFill>
            <a:blip r:embed="rId3">
              <a:extLst>
                <a:ext uri="{96DAC541-7B7A-43D3-8B79-37D633B846F1}">
                  <asvg:svgBlip xmlns:asvg="http://schemas.microsoft.com/office/drawing/2016/SVG/main" xmlns="" r:embed="rId4"/>
                </a:ext>
              </a:extLst>
            </a:blip>
            <a:stretch>
              <a:fillRect b="-12456"/>
            </a:stretch>
          </a:blipFill>
        </p:spPr>
      </p:sp>
      <p:grpSp>
        <p:nvGrpSpPr>
          <p:cNvPr id="3" name="Group 3"/>
          <p:cNvGrpSpPr/>
          <p:nvPr/>
        </p:nvGrpSpPr>
        <p:grpSpPr>
          <a:xfrm>
            <a:off x="-911696" y="2734548"/>
            <a:ext cx="4560945" cy="4817903"/>
            <a:chOff x="0" y="0"/>
            <a:chExt cx="1201236" cy="1268913"/>
          </a:xfrm>
        </p:grpSpPr>
        <p:sp>
          <p:nvSpPr>
            <p:cNvPr id="4" name="Freeform 4"/>
            <p:cNvSpPr/>
            <p:nvPr/>
          </p:nvSpPr>
          <p:spPr>
            <a:xfrm>
              <a:off x="0" y="0"/>
              <a:ext cx="1201236" cy="1268913"/>
            </a:xfrm>
            <a:custGeom>
              <a:avLst/>
              <a:gdLst/>
              <a:ahLst/>
              <a:cxnLst/>
              <a:rect l="l" t="t" r="r" b="b"/>
              <a:pathLst>
                <a:path w="1201236" h="1268913">
                  <a:moveTo>
                    <a:pt x="0" y="0"/>
                  </a:moveTo>
                  <a:lnTo>
                    <a:pt x="1201236" y="0"/>
                  </a:lnTo>
                  <a:lnTo>
                    <a:pt x="1201236" y="1268913"/>
                  </a:lnTo>
                  <a:lnTo>
                    <a:pt x="0" y="1268913"/>
                  </a:lnTo>
                  <a:close/>
                </a:path>
              </a:pathLst>
            </a:custGeom>
            <a:solidFill>
              <a:srgbClr val="547D39"/>
            </a:solidFill>
          </p:spPr>
        </p:sp>
        <p:sp>
          <p:nvSpPr>
            <p:cNvPr id="5" name="TextBox 5"/>
            <p:cNvSpPr txBox="1"/>
            <p:nvPr/>
          </p:nvSpPr>
          <p:spPr>
            <a:xfrm>
              <a:off x="0" y="-47625"/>
              <a:ext cx="1201236" cy="1316538"/>
            </a:xfrm>
            <a:prstGeom prst="rect">
              <a:avLst/>
            </a:prstGeom>
          </p:spPr>
          <p:txBody>
            <a:bodyPr lIns="50800" tIns="50800" rIns="50800" bIns="50800" rtlCol="0" anchor="ctr"/>
            <a:lstStyle/>
            <a:p>
              <a:pPr algn="ctr">
                <a:lnSpc>
                  <a:spcPts val="1960"/>
                </a:lnSpc>
              </a:pPr>
              <a:endParaRPr/>
            </a:p>
          </p:txBody>
        </p:sp>
      </p:grpSp>
      <p:sp>
        <p:nvSpPr>
          <p:cNvPr id="8" name="TextBox 8"/>
          <p:cNvSpPr txBox="1"/>
          <p:nvPr/>
        </p:nvSpPr>
        <p:spPr>
          <a:xfrm>
            <a:off x="8383373" y="932802"/>
            <a:ext cx="9371227" cy="7775205"/>
          </a:xfrm>
          <a:prstGeom prst="rect">
            <a:avLst/>
          </a:prstGeom>
        </p:spPr>
        <p:txBody>
          <a:bodyPr wrap="square" lIns="0" tIns="0" rIns="0" bIns="0" rtlCol="0" anchor="t">
            <a:spAutoFit/>
          </a:bodyPr>
          <a:lstStyle/>
          <a:p>
            <a:pPr algn="ctr">
              <a:lnSpc>
                <a:spcPts val="21000"/>
              </a:lnSpc>
              <a:spcBef>
                <a:spcPct val="0"/>
              </a:spcBef>
            </a:pPr>
            <a:r>
              <a:rPr lang="en-US" sz="9600" dirty="0">
                <a:solidFill>
                  <a:srgbClr val="547D39"/>
                </a:solidFill>
                <a:latin typeface="Saira ExtraCondensed Bold"/>
              </a:rPr>
              <a:t>2.</a:t>
            </a:r>
          </a:p>
          <a:p>
            <a:pPr algn="ctr">
              <a:lnSpc>
                <a:spcPts val="21000"/>
              </a:lnSpc>
              <a:spcBef>
                <a:spcPct val="0"/>
              </a:spcBef>
            </a:pPr>
            <a:r>
              <a:rPr lang="en-US" sz="9600" dirty="0">
                <a:solidFill>
                  <a:srgbClr val="547D39"/>
                </a:solidFill>
                <a:latin typeface="Saira ExtraCondensed Bold"/>
              </a:rPr>
              <a:t>Thái </a:t>
            </a:r>
            <a:r>
              <a:rPr lang="en-US" sz="9600" dirty="0" err="1">
                <a:solidFill>
                  <a:srgbClr val="547D39"/>
                </a:solidFill>
                <a:latin typeface="Saira ExtraCondensed Bold"/>
              </a:rPr>
              <a:t>độ</a:t>
            </a:r>
            <a:r>
              <a:rPr lang="en-US" sz="9600" dirty="0">
                <a:solidFill>
                  <a:srgbClr val="547D39"/>
                </a:solidFill>
                <a:latin typeface="Saira ExtraCondensed Bold"/>
              </a:rPr>
              <a:t> </a:t>
            </a:r>
            <a:r>
              <a:rPr lang="en-US" sz="9600" dirty="0" err="1">
                <a:solidFill>
                  <a:srgbClr val="547D39"/>
                </a:solidFill>
                <a:latin typeface="Saira ExtraCondensed Bold"/>
              </a:rPr>
              <a:t>và</a:t>
            </a:r>
            <a:r>
              <a:rPr lang="en-US" sz="9600" dirty="0">
                <a:solidFill>
                  <a:srgbClr val="547D39"/>
                </a:solidFill>
                <a:latin typeface="Saira ExtraCondensed Bold"/>
              </a:rPr>
              <a:t> </a:t>
            </a:r>
            <a:r>
              <a:rPr lang="en-US" sz="9600" dirty="0" err="1">
                <a:solidFill>
                  <a:srgbClr val="547D39"/>
                </a:solidFill>
                <a:latin typeface="Saira ExtraCondensed Bold"/>
              </a:rPr>
              <a:t>tình</a:t>
            </a:r>
            <a:r>
              <a:rPr lang="en-US" sz="9600" dirty="0">
                <a:solidFill>
                  <a:srgbClr val="547D39"/>
                </a:solidFill>
                <a:latin typeface="Saira ExtraCondensed Bold"/>
              </a:rPr>
              <a:t> </a:t>
            </a:r>
            <a:r>
              <a:rPr lang="en-US" sz="9600" dirty="0" err="1">
                <a:solidFill>
                  <a:srgbClr val="547D39"/>
                </a:solidFill>
                <a:latin typeface="Saira ExtraCondensed Bold"/>
              </a:rPr>
              <a:t>cảm</a:t>
            </a:r>
            <a:r>
              <a:rPr lang="en-US" sz="9600" dirty="0">
                <a:solidFill>
                  <a:srgbClr val="547D39"/>
                </a:solidFill>
                <a:latin typeface="Saira ExtraCondensed Bold"/>
              </a:rPr>
              <a:t> </a:t>
            </a:r>
            <a:r>
              <a:rPr lang="en-US" sz="9600" dirty="0" err="1">
                <a:solidFill>
                  <a:srgbClr val="547D39"/>
                </a:solidFill>
                <a:latin typeface="Saira ExtraCondensed Bold"/>
              </a:rPr>
              <a:t>của</a:t>
            </a:r>
            <a:r>
              <a:rPr lang="en-US" sz="9600" dirty="0">
                <a:solidFill>
                  <a:srgbClr val="547D39"/>
                </a:solidFill>
                <a:latin typeface="Saira ExtraCondensed Bold"/>
              </a:rPr>
              <a:t> </a:t>
            </a:r>
            <a:r>
              <a:rPr lang="en-US" sz="9600" dirty="0" err="1">
                <a:solidFill>
                  <a:srgbClr val="547D39"/>
                </a:solidFill>
                <a:latin typeface="Saira ExtraCondensed Bold"/>
              </a:rPr>
              <a:t>nhà</a:t>
            </a:r>
            <a:r>
              <a:rPr lang="en-US" sz="9600" dirty="0">
                <a:solidFill>
                  <a:srgbClr val="547D39"/>
                </a:solidFill>
                <a:latin typeface="Saira ExtraCondensed Bold"/>
              </a:rPr>
              <a:t> </a:t>
            </a:r>
            <a:r>
              <a:rPr lang="en-US" sz="9600" dirty="0" err="1">
                <a:solidFill>
                  <a:srgbClr val="547D39"/>
                </a:solidFill>
                <a:latin typeface="Saira ExtraCondensed Bold"/>
              </a:rPr>
              <a:t>văn</a:t>
            </a:r>
            <a:r>
              <a:rPr lang="en-US" sz="9600" dirty="0">
                <a:solidFill>
                  <a:srgbClr val="547D39"/>
                </a:solidFill>
                <a:latin typeface="Saira ExtraCondensed Bold"/>
              </a:rPr>
              <a:t> </a:t>
            </a:r>
            <a:r>
              <a:rPr lang="en-US" sz="9600" dirty="0" err="1">
                <a:solidFill>
                  <a:srgbClr val="547D39"/>
                </a:solidFill>
                <a:latin typeface="Saira ExtraCondensed Bold"/>
              </a:rPr>
              <a:t>với</a:t>
            </a:r>
            <a:r>
              <a:rPr lang="en-US" sz="9600" dirty="0">
                <a:solidFill>
                  <a:srgbClr val="547D39"/>
                </a:solidFill>
                <a:latin typeface="Saira ExtraCondensed Bold"/>
              </a:rPr>
              <a:t> An-</a:t>
            </a:r>
            <a:r>
              <a:rPr lang="en-US" sz="9600" dirty="0" err="1">
                <a:solidFill>
                  <a:srgbClr val="547D39"/>
                </a:solidFill>
                <a:latin typeface="Saira ExtraCondensed Bold"/>
              </a:rPr>
              <a:t>đéc</a:t>
            </a:r>
            <a:r>
              <a:rPr lang="en-US" sz="9600" dirty="0">
                <a:solidFill>
                  <a:srgbClr val="547D39"/>
                </a:solidFill>
                <a:latin typeface="Saira ExtraCondensed Bold"/>
              </a:rPr>
              <a:t>-xen</a:t>
            </a:r>
          </a:p>
        </p:txBody>
      </p:sp>
      <p:sp>
        <p:nvSpPr>
          <p:cNvPr id="9" name="AutoShape 9"/>
          <p:cNvSpPr/>
          <p:nvPr/>
        </p:nvSpPr>
        <p:spPr>
          <a:xfrm>
            <a:off x="8614573" y="3537889"/>
            <a:ext cx="9049107" cy="23812"/>
          </a:xfrm>
          <a:prstGeom prst="line">
            <a:avLst/>
          </a:prstGeom>
          <a:ln w="47625" cap="rnd">
            <a:solidFill>
              <a:srgbClr val="547D39"/>
            </a:solidFill>
            <a:prstDash val="sysDash"/>
            <a:headEnd type="oval" w="lg" len="lg"/>
            <a:tailEnd type="oval" w="lg" len="lg"/>
          </a:ln>
        </p:spPr>
      </p:sp>
      <p:pic>
        <p:nvPicPr>
          <p:cNvPr id="7170" name="Picture 2" descr="An đéc xen Album - Top videos and photos">
            <a:extLst>
              <a:ext uri="{FF2B5EF4-FFF2-40B4-BE49-F238E27FC236}">
                <a16:creationId xmlns:a16="http://schemas.microsoft.com/office/drawing/2014/main" id="{AADBCF33-06C4-1E98-51AF-63DB63FA1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14" y="2016568"/>
            <a:ext cx="6182899" cy="607303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997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DD945C-3AA0-43C5-A304-813534C9D8CF}"/>
              </a:ext>
            </a:extLst>
          </p:cNvPr>
          <p:cNvGrpSpPr/>
          <p:nvPr/>
        </p:nvGrpSpPr>
        <p:grpSpPr>
          <a:xfrm>
            <a:off x="304800" y="885093"/>
            <a:ext cx="5867400" cy="9486900"/>
            <a:chOff x="304800" y="885093"/>
            <a:chExt cx="5867400" cy="9486900"/>
          </a:xfrm>
        </p:grpSpPr>
        <p:sp>
          <p:nvSpPr>
            <p:cNvPr id="3" name="Freeform 7">
              <a:extLst>
                <a:ext uri="{FF2B5EF4-FFF2-40B4-BE49-F238E27FC236}">
                  <a16:creationId xmlns:a16="http://schemas.microsoft.com/office/drawing/2014/main" id="{39A4B3B6-9EF1-EE49-33F2-2A188DB0AB2C}"/>
                </a:ext>
              </a:extLst>
            </p:cNvPr>
            <p:cNvSpPr/>
            <p:nvPr/>
          </p:nvSpPr>
          <p:spPr>
            <a:xfrm rot="10800000">
              <a:off x="304800" y="885093"/>
              <a:ext cx="5867400" cy="94869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chemeClr val="bg2"/>
            </a:solidFill>
          </p:spPr>
          <p:txBody>
            <a:bodyPr/>
            <a:lstStyle/>
            <a:p>
              <a:endParaRPr lang="en-US" dirty="0"/>
            </a:p>
          </p:txBody>
        </p:sp>
        <p:sp>
          <p:nvSpPr>
            <p:cNvPr id="5" name="TextBox 4">
              <a:extLst>
                <a:ext uri="{FF2B5EF4-FFF2-40B4-BE49-F238E27FC236}">
                  <a16:creationId xmlns:a16="http://schemas.microsoft.com/office/drawing/2014/main" id="{36F1B3CE-00C3-B4C1-2AA9-61FB34F7F5A4}"/>
                </a:ext>
              </a:extLst>
            </p:cNvPr>
            <p:cNvSpPr txBox="1"/>
            <p:nvPr/>
          </p:nvSpPr>
          <p:spPr>
            <a:xfrm>
              <a:off x="715109" y="2300653"/>
              <a:ext cx="5088549"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Pau-</a:t>
              </a:r>
              <a:r>
                <a:rPr lang="en-US" sz="4400" dirty="0" err="1">
                  <a:latin typeface="Times New Roman" panose="02020603050405020304" pitchFamily="18" charset="0"/>
                  <a:cs typeface="Times New Roman" panose="02020603050405020304" pitchFamily="18" charset="0"/>
                </a:rPr>
                <a:t>xtốp</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xki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a:t>
              </a:r>
            </a:p>
          </p:txBody>
        </p:sp>
      </p:grpSp>
      <p:grpSp>
        <p:nvGrpSpPr>
          <p:cNvPr id="10" name="Group 9">
            <a:extLst>
              <a:ext uri="{FF2B5EF4-FFF2-40B4-BE49-F238E27FC236}">
                <a16:creationId xmlns:a16="http://schemas.microsoft.com/office/drawing/2014/main" id="{28F16ED6-1E9B-B2FE-9034-E09C08348435}"/>
              </a:ext>
            </a:extLst>
          </p:cNvPr>
          <p:cNvGrpSpPr/>
          <p:nvPr/>
        </p:nvGrpSpPr>
        <p:grpSpPr>
          <a:xfrm>
            <a:off x="6244739" y="800100"/>
            <a:ext cx="5334000" cy="9486900"/>
            <a:chOff x="7239001" y="791308"/>
            <a:chExt cx="5334000" cy="9486900"/>
          </a:xfrm>
        </p:grpSpPr>
        <p:sp>
          <p:nvSpPr>
            <p:cNvPr id="6" name="Freeform 7">
              <a:extLst>
                <a:ext uri="{FF2B5EF4-FFF2-40B4-BE49-F238E27FC236}">
                  <a16:creationId xmlns:a16="http://schemas.microsoft.com/office/drawing/2014/main" id="{EDBFBCC0-F72B-0303-4960-9C564918DF1B}"/>
                </a:ext>
              </a:extLst>
            </p:cNvPr>
            <p:cNvSpPr/>
            <p:nvPr/>
          </p:nvSpPr>
          <p:spPr>
            <a:xfrm rot="10800000">
              <a:off x="7239001" y="791308"/>
              <a:ext cx="5334000" cy="94869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chemeClr val="bg2"/>
            </a:solidFill>
          </p:spPr>
          <p:txBody>
            <a:bodyPr/>
            <a:lstStyle/>
            <a:p>
              <a:endParaRPr lang="en-US" dirty="0"/>
            </a:p>
          </p:txBody>
        </p:sp>
        <p:sp>
          <p:nvSpPr>
            <p:cNvPr id="7" name="TextBox 6">
              <a:extLst>
                <a:ext uri="{FF2B5EF4-FFF2-40B4-BE49-F238E27FC236}">
                  <a16:creationId xmlns:a16="http://schemas.microsoft.com/office/drawing/2014/main" id="{103D3DA0-3310-ACB3-91CD-39A1CE81336C}"/>
                </a:ext>
              </a:extLst>
            </p:cNvPr>
            <p:cNvSpPr txBox="1"/>
            <p:nvPr/>
          </p:nvSpPr>
          <p:spPr>
            <a:xfrm>
              <a:off x="7756281" y="2332891"/>
              <a:ext cx="4359519" cy="686341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p>
          </p:txBody>
        </p:sp>
      </p:grpSp>
      <p:grpSp>
        <p:nvGrpSpPr>
          <p:cNvPr id="11" name="Group 10">
            <a:extLst>
              <a:ext uri="{FF2B5EF4-FFF2-40B4-BE49-F238E27FC236}">
                <a16:creationId xmlns:a16="http://schemas.microsoft.com/office/drawing/2014/main" id="{BC0A0313-E7E5-D6DC-88AC-D6CE3423FAF2}"/>
              </a:ext>
            </a:extLst>
          </p:cNvPr>
          <p:cNvGrpSpPr/>
          <p:nvPr/>
        </p:nvGrpSpPr>
        <p:grpSpPr>
          <a:xfrm>
            <a:off x="11810999" y="885093"/>
            <a:ext cx="6172201" cy="9486900"/>
            <a:chOff x="12801599" y="885093"/>
            <a:chExt cx="5334000" cy="9486900"/>
          </a:xfrm>
        </p:grpSpPr>
        <p:sp>
          <p:nvSpPr>
            <p:cNvPr id="8" name="Freeform 7">
              <a:extLst>
                <a:ext uri="{FF2B5EF4-FFF2-40B4-BE49-F238E27FC236}">
                  <a16:creationId xmlns:a16="http://schemas.microsoft.com/office/drawing/2014/main" id="{7B9EE52F-0DA9-6C7D-772D-7C7DFC77312A}"/>
                </a:ext>
              </a:extLst>
            </p:cNvPr>
            <p:cNvSpPr/>
            <p:nvPr/>
          </p:nvSpPr>
          <p:spPr>
            <a:xfrm rot="10800000">
              <a:off x="12801599" y="885093"/>
              <a:ext cx="5334000" cy="94869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chemeClr val="bg2"/>
            </a:solidFill>
          </p:spPr>
          <p:txBody>
            <a:bodyPr/>
            <a:lstStyle/>
            <a:p>
              <a:endParaRPr lang="en-US" dirty="0"/>
            </a:p>
          </p:txBody>
        </p:sp>
        <p:sp>
          <p:nvSpPr>
            <p:cNvPr id="9" name="TextBox 8">
              <a:extLst>
                <a:ext uri="{FF2B5EF4-FFF2-40B4-BE49-F238E27FC236}">
                  <a16:creationId xmlns:a16="http://schemas.microsoft.com/office/drawing/2014/main" id="{3C4F484A-16C7-2725-C48D-5DC88D41514F}"/>
                </a:ext>
              </a:extLst>
            </p:cNvPr>
            <p:cNvSpPr txBox="1"/>
            <p:nvPr/>
          </p:nvSpPr>
          <p:spPr>
            <a:xfrm>
              <a:off x="13242680" y="2426676"/>
              <a:ext cx="4508257"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tụng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a:t>
              </a:r>
            </a:p>
          </p:txBody>
        </p:sp>
      </p:grpSp>
      <p:sp>
        <p:nvSpPr>
          <p:cNvPr id="12" name="Freeform 10">
            <a:extLst>
              <a:ext uri="{FF2B5EF4-FFF2-40B4-BE49-F238E27FC236}">
                <a16:creationId xmlns:a16="http://schemas.microsoft.com/office/drawing/2014/main" id="{66E18278-9ED8-797B-59E8-ADEC9E0F73C5}"/>
              </a:ext>
            </a:extLst>
          </p:cNvPr>
          <p:cNvSpPr/>
          <p:nvPr/>
        </p:nvSpPr>
        <p:spPr>
          <a:xfrm>
            <a:off x="15773400" y="-952500"/>
            <a:ext cx="5899355" cy="4114800"/>
          </a:xfrm>
          <a:custGeom>
            <a:avLst/>
            <a:gdLst/>
            <a:ahLst/>
            <a:cxnLst/>
            <a:rect l="l" t="t" r="r" b="b"/>
            <a:pathLst>
              <a:path w="5899355" h="4114800">
                <a:moveTo>
                  <a:pt x="0" y="0"/>
                </a:moveTo>
                <a:lnTo>
                  <a:pt x="5899355" y="0"/>
                </a:lnTo>
                <a:lnTo>
                  <a:pt x="589935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22018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33996" y="-17404"/>
            <a:ext cx="9371006" cy="9405814"/>
          </a:xfrm>
          <a:custGeom>
            <a:avLst/>
            <a:gdLst/>
            <a:ahLst/>
            <a:cxnLst/>
            <a:rect l="l" t="t" r="r" b="b"/>
            <a:pathLst>
              <a:path w="9371006" h="9405814">
                <a:moveTo>
                  <a:pt x="0" y="0"/>
                </a:moveTo>
                <a:lnTo>
                  <a:pt x="9371005" y="0"/>
                </a:lnTo>
                <a:lnTo>
                  <a:pt x="9371005" y="9405814"/>
                </a:lnTo>
                <a:lnTo>
                  <a:pt x="0" y="9405814"/>
                </a:lnTo>
                <a:lnTo>
                  <a:pt x="0" y="0"/>
                </a:lnTo>
                <a:close/>
              </a:path>
            </a:pathLst>
          </a:custGeom>
          <a:blipFill>
            <a:blip r:embed="rId3">
              <a:extLst>
                <a:ext uri="{96DAC541-7B7A-43D3-8B79-37D633B846F1}">
                  <asvg:svgBlip xmlns:asvg="http://schemas.microsoft.com/office/drawing/2016/SVG/main" xmlns="" r:embed="rId4"/>
                </a:ext>
              </a:extLst>
            </a:blip>
            <a:stretch>
              <a:fillRect b="-10635"/>
            </a:stretch>
          </a:blipFill>
        </p:spPr>
      </p:sp>
      <p:sp>
        <p:nvSpPr>
          <p:cNvPr id="3" name="Freeform 3"/>
          <p:cNvSpPr/>
          <p:nvPr/>
        </p:nvSpPr>
        <p:spPr>
          <a:xfrm rot="-5400000">
            <a:off x="10696351" y="2219549"/>
            <a:ext cx="9371006" cy="5617708"/>
          </a:xfrm>
          <a:custGeom>
            <a:avLst/>
            <a:gdLst/>
            <a:ahLst/>
            <a:cxnLst/>
            <a:rect l="l" t="t" r="r" b="b"/>
            <a:pathLst>
              <a:path w="9371006" h="5617708">
                <a:moveTo>
                  <a:pt x="0" y="0"/>
                </a:moveTo>
                <a:lnTo>
                  <a:pt x="9371006" y="0"/>
                </a:lnTo>
                <a:lnTo>
                  <a:pt x="9371006" y="5617707"/>
                </a:lnTo>
                <a:lnTo>
                  <a:pt x="0" y="5617707"/>
                </a:lnTo>
                <a:lnTo>
                  <a:pt x="0" y="0"/>
                </a:lnTo>
                <a:close/>
              </a:path>
            </a:pathLst>
          </a:custGeom>
          <a:blipFill>
            <a:blip r:embed="rId3">
              <a:extLst>
                <a:ext uri="{96DAC541-7B7A-43D3-8B79-37D633B846F1}">
                  <asvg:svgBlip xmlns:asvg="http://schemas.microsoft.com/office/drawing/2016/SVG/main" xmlns="" r:embed="rId4"/>
                </a:ext>
              </a:extLst>
            </a:blip>
            <a:stretch>
              <a:fillRect t="-85238"/>
            </a:stretch>
          </a:blipFill>
        </p:spPr>
      </p:sp>
      <p:sp>
        <p:nvSpPr>
          <p:cNvPr id="5" name="TextBox 5"/>
          <p:cNvSpPr txBox="1"/>
          <p:nvPr/>
        </p:nvSpPr>
        <p:spPr>
          <a:xfrm>
            <a:off x="10684269" y="1844754"/>
            <a:ext cx="2253461" cy="3216265"/>
          </a:xfrm>
          <a:prstGeom prst="rect">
            <a:avLst/>
          </a:prstGeom>
        </p:spPr>
        <p:txBody>
          <a:bodyPr wrap="square" lIns="0" tIns="0" rIns="0" bIns="0" rtlCol="0" anchor="t">
            <a:spAutoFit/>
          </a:bodyPr>
          <a:lstStyle/>
          <a:p>
            <a:pPr algn="r">
              <a:lnSpc>
                <a:spcPts val="26040"/>
              </a:lnSpc>
              <a:spcBef>
                <a:spcPct val="0"/>
              </a:spcBef>
            </a:pPr>
            <a:r>
              <a:rPr lang="en-US" sz="15500" dirty="0">
                <a:solidFill>
                  <a:srgbClr val="547D39"/>
                </a:solidFill>
                <a:latin typeface="Saira ExtraCondensed Bold"/>
              </a:rPr>
              <a:t>III.</a:t>
            </a:r>
          </a:p>
        </p:txBody>
      </p:sp>
      <p:sp>
        <p:nvSpPr>
          <p:cNvPr id="6" name="TextBox 6"/>
          <p:cNvSpPr txBox="1"/>
          <p:nvPr/>
        </p:nvSpPr>
        <p:spPr>
          <a:xfrm>
            <a:off x="5995565" y="3795787"/>
            <a:ext cx="12281432" cy="3139321"/>
          </a:xfrm>
          <a:prstGeom prst="rect">
            <a:avLst/>
          </a:prstGeom>
        </p:spPr>
        <p:txBody>
          <a:bodyPr wrap="square" lIns="0" tIns="0" rIns="0" bIns="0" rtlCol="0" anchor="t">
            <a:spAutoFit/>
          </a:bodyPr>
          <a:lstStyle/>
          <a:p>
            <a:pPr algn="ctr">
              <a:lnSpc>
                <a:spcPts val="28000"/>
              </a:lnSpc>
              <a:spcBef>
                <a:spcPct val="0"/>
              </a:spcBef>
            </a:pPr>
            <a:r>
              <a:rPr lang="en-US" sz="11600" dirty="0" err="1">
                <a:solidFill>
                  <a:srgbClr val="70170A"/>
                </a:solidFill>
                <a:latin typeface="Saira ExtraCondensed Bold"/>
              </a:rPr>
              <a:t>Tổng</a:t>
            </a:r>
            <a:r>
              <a:rPr lang="en-US" sz="11600" dirty="0">
                <a:solidFill>
                  <a:srgbClr val="70170A"/>
                </a:solidFill>
                <a:latin typeface="Saira ExtraCondensed Bold"/>
              </a:rPr>
              <a:t> </a:t>
            </a:r>
            <a:r>
              <a:rPr lang="en-US" sz="11600" dirty="0" err="1">
                <a:solidFill>
                  <a:srgbClr val="70170A"/>
                </a:solidFill>
                <a:latin typeface="Saira ExtraCondensed Bold"/>
              </a:rPr>
              <a:t>kết</a:t>
            </a:r>
            <a:endParaRPr lang="en-US" sz="11600" dirty="0">
              <a:solidFill>
                <a:srgbClr val="70170A"/>
              </a:solidFill>
              <a:latin typeface="Saira ExtraCondensed Bold"/>
            </a:endParaRPr>
          </a:p>
        </p:txBody>
      </p:sp>
      <p:sp>
        <p:nvSpPr>
          <p:cNvPr id="36" name="AutoShape 36"/>
          <p:cNvSpPr/>
          <p:nvPr/>
        </p:nvSpPr>
        <p:spPr>
          <a:xfrm flipH="1" flipV="1">
            <a:off x="693760" y="831082"/>
            <a:ext cx="68240" cy="9113018"/>
          </a:xfrm>
          <a:prstGeom prst="line">
            <a:avLst/>
          </a:prstGeom>
          <a:ln w="95250" cap="rnd">
            <a:solidFill>
              <a:srgbClr val="547D39"/>
            </a:solidFill>
            <a:prstDash val="sysDash"/>
            <a:headEnd type="oval" w="lg" len="lg"/>
            <a:tailEnd type="oval" w="lg" len="lg"/>
          </a:ln>
        </p:spPr>
      </p:sp>
      <p:sp>
        <p:nvSpPr>
          <p:cNvPr id="37" name="AutoShape 37"/>
          <p:cNvSpPr/>
          <p:nvPr/>
        </p:nvSpPr>
        <p:spPr>
          <a:xfrm flipH="1" flipV="1">
            <a:off x="1523993" y="863404"/>
            <a:ext cx="7" cy="9080695"/>
          </a:xfrm>
          <a:prstGeom prst="line">
            <a:avLst/>
          </a:prstGeom>
          <a:ln w="95250" cap="rnd">
            <a:solidFill>
              <a:srgbClr val="FDDEA4"/>
            </a:solidFill>
            <a:prstDash val="sysDash"/>
            <a:headEnd type="oval" w="lg" len="lg"/>
            <a:tailEnd type="oval" w="lg" len="lg"/>
          </a:ln>
        </p:spPr>
      </p:sp>
      <p:sp>
        <p:nvSpPr>
          <p:cNvPr id="7" name="Freeform 7">
            <a:extLst>
              <a:ext uri="{FF2B5EF4-FFF2-40B4-BE49-F238E27FC236}">
                <a16:creationId xmlns:a16="http://schemas.microsoft.com/office/drawing/2014/main" id="{6C8BA4DA-5DD2-99FC-0CDE-04C2C9751F79}"/>
              </a:ext>
            </a:extLst>
          </p:cNvPr>
          <p:cNvSpPr/>
          <p:nvPr/>
        </p:nvSpPr>
        <p:spPr>
          <a:xfrm>
            <a:off x="1143000" y="5753100"/>
            <a:ext cx="8779543" cy="4386403"/>
          </a:xfrm>
          <a:custGeom>
            <a:avLst/>
            <a:gdLst/>
            <a:ahLst/>
            <a:cxnLst/>
            <a:rect l="l" t="t" r="r" b="b"/>
            <a:pathLst>
              <a:path w="7315200" h="3136392">
                <a:moveTo>
                  <a:pt x="0" y="0"/>
                </a:moveTo>
                <a:lnTo>
                  <a:pt x="7315200" y="0"/>
                </a:lnTo>
                <a:lnTo>
                  <a:pt x="7315200" y="3136392"/>
                </a:lnTo>
                <a:lnTo>
                  <a:pt x="0" y="31363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7861633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1CC016D-E40E-4597-A7C8-74410678C38A}"/>
              </a:ext>
            </a:extLst>
          </p:cNvPr>
          <p:cNvSpPr/>
          <p:nvPr/>
        </p:nvSpPr>
        <p:spPr>
          <a:xfrm>
            <a:off x="-1816725" y="2910467"/>
            <a:ext cx="8674352" cy="13025"/>
          </a:xfrm>
          <a:prstGeom prst="line">
            <a:avLst/>
          </a:prstGeom>
          <a:ln w="47625" cap="rnd">
            <a:solidFill>
              <a:srgbClr val="70170A"/>
            </a:solidFill>
            <a:prstDash val="sysDash"/>
            <a:headEnd type="oval" w="lg" len="lg"/>
            <a:tailEnd type="oval" w="lg" len="lg"/>
          </a:ln>
        </p:spPr>
      </p:sp>
      <p:sp>
        <p:nvSpPr>
          <p:cNvPr id="5" name="AutoShape 6">
            <a:extLst>
              <a:ext uri="{FF2B5EF4-FFF2-40B4-BE49-F238E27FC236}">
                <a16:creationId xmlns:a16="http://schemas.microsoft.com/office/drawing/2014/main" id="{A52418BA-7E5F-67A0-E0EC-CAF5FFAE1A89}"/>
              </a:ext>
            </a:extLst>
          </p:cNvPr>
          <p:cNvSpPr/>
          <p:nvPr/>
        </p:nvSpPr>
        <p:spPr>
          <a:xfrm>
            <a:off x="-1816725" y="880161"/>
            <a:ext cx="8674352" cy="13025"/>
          </a:xfrm>
          <a:prstGeom prst="line">
            <a:avLst/>
          </a:prstGeom>
          <a:ln w="47625" cap="rnd">
            <a:solidFill>
              <a:srgbClr val="70170A"/>
            </a:solidFill>
            <a:prstDash val="sysDash"/>
            <a:headEnd type="oval" w="lg" len="lg"/>
            <a:tailEnd type="oval" w="lg" len="lg"/>
          </a:ln>
        </p:spPr>
      </p:sp>
      <p:sp>
        <p:nvSpPr>
          <p:cNvPr id="6" name="TextBox 24">
            <a:extLst>
              <a:ext uri="{FF2B5EF4-FFF2-40B4-BE49-F238E27FC236}">
                <a16:creationId xmlns:a16="http://schemas.microsoft.com/office/drawing/2014/main" id="{83AA9690-2693-52E1-3358-BE108EE44214}"/>
              </a:ext>
            </a:extLst>
          </p:cNvPr>
          <p:cNvSpPr txBox="1"/>
          <p:nvPr/>
        </p:nvSpPr>
        <p:spPr>
          <a:xfrm>
            <a:off x="-1828800" y="1104900"/>
            <a:ext cx="8698501" cy="1471557"/>
          </a:xfrm>
          <a:prstGeom prst="rect">
            <a:avLst/>
          </a:prstGeom>
        </p:spPr>
        <p:txBody>
          <a:bodyPr lIns="0" tIns="0" rIns="0" bIns="0" rtlCol="0" anchor="t">
            <a:spAutoFit/>
          </a:bodyPr>
          <a:lstStyle/>
          <a:p>
            <a:pPr algn="ctr">
              <a:lnSpc>
                <a:spcPts val="11899"/>
              </a:lnSpc>
              <a:spcBef>
                <a:spcPct val="0"/>
              </a:spcBef>
            </a:pPr>
            <a:r>
              <a:rPr lang="en-US" sz="8499" dirty="0">
                <a:solidFill>
                  <a:srgbClr val="547D39"/>
                </a:solidFill>
                <a:latin typeface="Saira ExtraCondensed Bold"/>
              </a:rPr>
              <a:t>1. </a:t>
            </a:r>
            <a:r>
              <a:rPr lang="en-US" sz="8499" dirty="0" err="1">
                <a:solidFill>
                  <a:srgbClr val="547D39"/>
                </a:solidFill>
                <a:latin typeface="Saira ExtraCondensed Bold"/>
              </a:rPr>
              <a:t>Nghệ</a:t>
            </a:r>
            <a:r>
              <a:rPr lang="en-US" sz="8499" dirty="0">
                <a:solidFill>
                  <a:srgbClr val="547D39"/>
                </a:solidFill>
                <a:latin typeface="Saira ExtraCondensed Bold"/>
              </a:rPr>
              <a:t> </a:t>
            </a:r>
            <a:r>
              <a:rPr lang="en-US" sz="8499" dirty="0" err="1">
                <a:solidFill>
                  <a:srgbClr val="547D39"/>
                </a:solidFill>
                <a:latin typeface="Saira ExtraCondensed Bold"/>
              </a:rPr>
              <a:t>thuật</a:t>
            </a:r>
            <a:endParaRPr lang="en-US" sz="8499" dirty="0">
              <a:solidFill>
                <a:srgbClr val="547D39"/>
              </a:solidFill>
              <a:latin typeface="Saira ExtraCondensed Bold"/>
            </a:endParaRPr>
          </a:p>
        </p:txBody>
      </p:sp>
      <p:sp>
        <p:nvSpPr>
          <p:cNvPr id="7" name="TextBox 6">
            <a:extLst>
              <a:ext uri="{FF2B5EF4-FFF2-40B4-BE49-F238E27FC236}">
                <a16:creationId xmlns:a16="http://schemas.microsoft.com/office/drawing/2014/main" id="{F1F6BC51-8262-21B0-73FE-444959155245}"/>
              </a:ext>
            </a:extLst>
          </p:cNvPr>
          <p:cNvSpPr txBox="1"/>
          <p:nvPr/>
        </p:nvSpPr>
        <p:spPr>
          <a:xfrm>
            <a:off x="1066800" y="3558039"/>
            <a:ext cx="16383000" cy="1323439"/>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vi-VN"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0A7D257-C106-159E-8FBC-985AEC620B38}"/>
              </a:ext>
            </a:extLst>
          </p:cNvPr>
          <p:cNvSpPr txBox="1"/>
          <p:nvPr/>
        </p:nvSpPr>
        <p:spPr>
          <a:xfrm>
            <a:off x="1066800" y="4991897"/>
            <a:ext cx="16383000" cy="3170099"/>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An-</a:t>
            </a:r>
            <a:r>
              <a:rPr lang="en-US" sz="4000" dirty="0" err="1">
                <a:latin typeface="Times New Roman" panose="02020603050405020304" pitchFamily="18" charset="0"/>
                <a:cs typeface="Times New Roman" panose="02020603050405020304" pitchFamily="18" charset="0"/>
              </a:rPr>
              <a:t>đéc</a:t>
            </a:r>
            <a:r>
              <a:rPr lang="en-US" sz="4000" dirty="0">
                <a:latin typeface="Times New Roman" panose="02020603050405020304" pitchFamily="18" charset="0"/>
                <a:cs typeface="Times New Roman" panose="02020603050405020304" pitchFamily="18" charset="0"/>
              </a:rPr>
              <a:t>-xen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cấu</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6ABA249-E5CF-7704-2880-7043554568EE}"/>
              </a:ext>
            </a:extLst>
          </p:cNvPr>
          <p:cNvSpPr txBox="1"/>
          <p:nvPr/>
        </p:nvSpPr>
        <p:spPr>
          <a:xfrm>
            <a:off x="1066800" y="8272415"/>
            <a:ext cx="16383000" cy="707886"/>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đẫm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B2FEA0-B2E9-3D60-7402-63ED52022AC1}"/>
              </a:ext>
            </a:extLst>
          </p:cNvPr>
          <p:cNvSpPr txBox="1"/>
          <p:nvPr/>
        </p:nvSpPr>
        <p:spPr>
          <a:xfrm>
            <a:off x="1066800" y="9090720"/>
            <a:ext cx="16383000" cy="707886"/>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endParaRPr lang="vi-VN" sz="4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CE6F360-4574-CE7E-9A7C-9AB8D9D9ABC9}"/>
              </a:ext>
            </a:extLst>
          </p:cNvPr>
          <p:cNvPicPr>
            <a:picLocks noChangeAspect="1"/>
          </p:cNvPicPr>
          <p:nvPr/>
        </p:nvPicPr>
        <p:blipFill>
          <a:blip r:embed="rId3">
            <a:duotone>
              <a:schemeClr val="bg2">
                <a:shade val="45000"/>
                <a:satMod val="135000"/>
              </a:schemeClr>
              <a:prstClr val="white"/>
            </a:duotone>
          </a:blip>
          <a:stretch>
            <a:fillRect/>
          </a:stretch>
        </p:blipFill>
        <p:spPr>
          <a:xfrm>
            <a:off x="11734800" y="-402717"/>
            <a:ext cx="7315834" cy="2645893"/>
          </a:xfrm>
          <a:prstGeom prst="rect">
            <a:avLst/>
          </a:prstGeom>
        </p:spPr>
      </p:pic>
    </p:spTree>
    <p:extLst>
      <p:ext uri="{BB962C8B-B14F-4D97-AF65-F5344CB8AC3E}">
        <p14:creationId xmlns:p14="http://schemas.microsoft.com/office/powerpoint/2010/main" val="14496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1CC016D-E40E-4597-A7C8-74410678C38A}"/>
              </a:ext>
            </a:extLst>
          </p:cNvPr>
          <p:cNvSpPr/>
          <p:nvPr/>
        </p:nvSpPr>
        <p:spPr>
          <a:xfrm>
            <a:off x="-1816725" y="2910467"/>
            <a:ext cx="8674352" cy="13025"/>
          </a:xfrm>
          <a:prstGeom prst="line">
            <a:avLst/>
          </a:prstGeom>
          <a:ln w="47625" cap="rnd">
            <a:solidFill>
              <a:srgbClr val="70170A"/>
            </a:solidFill>
            <a:prstDash val="sysDash"/>
            <a:headEnd type="oval" w="lg" len="lg"/>
            <a:tailEnd type="oval" w="lg" len="lg"/>
          </a:ln>
        </p:spPr>
      </p:sp>
      <p:sp>
        <p:nvSpPr>
          <p:cNvPr id="5" name="AutoShape 6">
            <a:extLst>
              <a:ext uri="{FF2B5EF4-FFF2-40B4-BE49-F238E27FC236}">
                <a16:creationId xmlns:a16="http://schemas.microsoft.com/office/drawing/2014/main" id="{A52418BA-7E5F-67A0-E0EC-CAF5FFAE1A89}"/>
              </a:ext>
            </a:extLst>
          </p:cNvPr>
          <p:cNvSpPr/>
          <p:nvPr/>
        </p:nvSpPr>
        <p:spPr>
          <a:xfrm>
            <a:off x="-1816725" y="880161"/>
            <a:ext cx="8674352" cy="13025"/>
          </a:xfrm>
          <a:prstGeom prst="line">
            <a:avLst/>
          </a:prstGeom>
          <a:ln w="47625" cap="rnd">
            <a:solidFill>
              <a:srgbClr val="70170A"/>
            </a:solidFill>
            <a:prstDash val="sysDash"/>
            <a:headEnd type="oval" w="lg" len="lg"/>
            <a:tailEnd type="oval" w="lg" len="lg"/>
          </a:ln>
        </p:spPr>
      </p:sp>
      <p:sp>
        <p:nvSpPr>
          <p:cNvPr id="6" name="TextBox 24">
            <a:extLst>
              <a:ext uri="{FF2B5EF4-FFF2-40B4-BE49-F238E27FC236}">
                <a16:creationId xmlns:a16="http://schemas.microsoft.com/office/drawing/2014/main" id="{83AA9690-2693-52E1-3358-BE108EE44214}"/>
              </a:ext>
            </a:extLst>
          </p:cNvPr>
          <p:cNvSpPr txBox="1"/>
          <p:nvPr/>
        </p:nvSpPr>
        <p:spPr>
          <a:xfrm>
            <a:off x="-1828800" y="1104900"/>
            <a:ext cx="8698501" cy="1471557"/>
          </a:xfrm>
          <a:prstGeom prst="rect">
            <a:avLst/>
          </a:prstGeom>
        </p:spPr>
        <p:txBody>
          <a:bodyPr lIns="0" tIns="0" rIns="0" bIns="0" rtlCol="0" anchor="t">
            <a:spAutoFit/>
          </a:bodyPr>
          <a:lstStyle/>
          <a:p>
            <a:pPr algn="ctr">
              <a:lnSpc>
                <a:spcPts val="11899"/>
              </a:lnSpc>
              <a:spcBef>
                <a:spcPct val="0"/>
              </a:spcBef>
            </a:pPr>
            <a:r>
              <a:rPr lang="en-US" sz="8499" dirty="0">
                <a:solidFill>
                  <a:srgbClr val="547D39"/>
                </a:solidFill>
                <a:latin typeface="Saira ExtraCondensed Bold"/>
              </a:rPr>
              <a:t>2. </a:t>
            </a:r>
            <a:r>
              <a:rPr lang="en-US" sz="8499" dirty="0" err="1">
                <a:solidFill>
                  <a:srgbClr val="547D39"/>
                </a:solidFill>
                <a:latin typeface="Saira ExtraCondensed Bold"/>
              </a:rPr>
              <a:t>Nội</a:t>
            </a:r>
            <a:r>
              <a:rPr lang="en-US" sz="8499" dirty="0">
                <a:solidFill>
                  <a:srgbClr val="547D39"/>
                </a:solidFill>
                <a:latin typeface="Saira ExtraCondensed Bold"/>
              </a:rPr>
              <a:t> dung</a:t>
            </a:r>
          </a:p>
        </p:txBody>
      </p:sp>
      <p:sp>
        <p:nvSpPr>
          <p:cNvPr id="7" name="TextBox 6">
            <a:extLst>
              <a:ext uri="{FF2B5EF4-FFF2-40B4-BE49-F238E27FC236}">
                <a16:creationId xmlns:a16="http://schemas.microsoft.com/office/drawing/2014/main" id="{F1F6BC51-8262-21B0-73FE-444959155245}"/>
              </a:ext>
            </a:extLst>
          </p:cNvPr>
          <p:cNvSpPr txBox="1"/>
          <p:nvPr/>
        </p:nvSpPr>
        <p:spPr>
          <a:xfrm>
            <a:off x="1066800" y="3558039"/>
            <a:ext cx="9067800" cy="5016758"/>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An-</a:t>
            </a:r>
            <a:r>
              <a:rPr lang="en-US" sz="4000" dirty="0" err="1">
                <a:latin typeface="Times New Roman" panose="02020603050405020304" pitchFamily="18" charset="0"/>
                <a:cs typeface="Times New Roman" panose="02020603050405020304" pitchFamily="18" charset="0"/>
              </a:rPr>
              <a:t>đéc</a:t>
            </a:r>
            <a:r>
              <a:rPr lang="en-US" sz="4000" dirty="0">
                <a:latin typeface="Times New Roman" panose="02020603050405020304" pitchFamily="18" charset="0"/>
                <a:cs typeface="Times New Roman" panose="02020603050405020304" pitchFamily="18" charset="0"/>
              </a:rPr>
              <a:t>-xen: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14338" name="Picture 2" descr="Hans Christian Andersen (1805-1875), écrivain danois. Dessin de Carl  Christian Vogel von Vogelstein. Photo: Heliogravure, Corpus Imaginum,  Collection Hanfstaengl. [traduction automatique] Photo Stock - Alamy">
            <a:extLst>
              <a:ext uri="{FF2B5EF4-FFF2-40B4-BE49-F238E27FC236}">
                <a16:creationId xmlns:a16="http://schemas.microsoft.com/office/drawing/2014/main" id="{BE16C37B-AB74-F152-07B1-5720824DD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893186"/>
            <a:ext cx="7392987"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1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753080" y="481438"/>
            <a:ext cx="9237730" cy="9121889"/>
          </a:xfrm>
          <a:custGeom>
            <a:avLst/>
            <a:gdLst/>
            <a:ahLst/>
            <a:cxnLst/>
            <a:rect l="l" t="t" r="r" b="b"/>
            <a:pathLst>
              <a:path w="9237730" h="9121889">
                <a:moveTo>
                  <a:pt x="0" y="0"/>
                </a:moveTo>
                <a:lnTo>
                  <a:pt x="9237730" y="0"/>
                </a:lnTo>
                <a:lnTo>
                  <a:pt x="9237730" y="9121890"/>
                </a:lnTo>
                <a:lnTo>
                  <a:pt x="0" y="9121890"/>
                </a:lnTo>
                <a:lnTo>
                  <a:pt x="0" y="0"/>
                </a:lnTo>
                <a:close/>
              </a:path>
            </a:pathLst>
          </a:custGeom>
          <a:blipFill>
            <a:blip r:embed="rId3">
              <a:extLst>
                <a:ext uri="{96DAC541-7B7A-43D3-8B79-37D633B846F1}">
                  <asvg:svgBlip xmlns:asvg="http://schemas.microsoft.com/office/drawing/2016/SVG/main" xmlns="" r:embed="rId4"/>
                </a:ext>
              </a:extLst>
            </a:blip>
            <a:stretch>
              <a:fillRect b="-12456"/>
            </a:stretch>
          </a:blipFill>
        </p:spPr>
      </p:sp>
      <p:grpSp>
        <p:nvGrpSpPr>
          <p:cNvPr id="3" name="Group 3"/>
          <p:cNvGrpSpPr/>
          <p:nvPr/>
        </p:nvGrpSpPr>
        <p:grpSpPr>
          <a:xfrm>
            <a:off x="16579028" y="2633432"/>
            <a:ext cx="4560945" cy="4817903"/>
            <a:chOff x="0" y="0"/>
            <a:chExt cx="1201236" cy="1268913"/>
          </a:xfrm>
        </p:grpSpPr>
        <p:sp>
          <p:nvSpPr>
            <p:cNvPr id="4" name="Freeform 4"/>
            <p:cNvSpPr/>
            <p:nvPr/>
          </p:nvSpPr>
          <p:spPr>
            <a:xfrm>
              <a:off x="0" y="0"/>
              <a:ext cx="1201236" cy="1268913"/>
            </a:xfrm>
            <a:custGeom>
              <a:avLst/>
              <a:gdLst/>
              <a:ahLst/>
              <a:cxnLst/>
              <a:rect l="l" t="t" r="r" b="b"/>
              <a:pathLst>
                <a:path w="1201236" h="1268913">
                  <a:moveTo>
                    <a:pt x="0" y="0"/>
                  </a:moveTo>
                  <a:lnTo>
                    <a:pt x="1201236" y="0"/>
                  </a:lnTo>
                  <a:lnTo>
                    <a:pt x="1201236" y="1268913"/>
                  </a:lnTo>
                  <a:lnTo>
                    <a:pt x="0" y="1268913"/>
                  </a:lnTo>
                  <a:close/>
                </a:path>
              </a:pathLst>
            </a:custGeom>
            <a:solidFill>
              <a:srgbClr val="547D39"/>
            </a:solidFill>
          </p:spPr>
        </p:sp>
        <p:sp>
          <p:nvSpPr>
            <p:cNvPr id="5" name="TextBox 5"/>
            <p:cNvSpPr txBox="1"/>
            <p:nvPr/>
          </p:nvSpPr>
          <p:spPr>
            <a:xfrm>
              <a:off x="0" y="-47625"/>
              <a:ext cx="1201236" cy="1316538"/>
            </a:xfrm>
            <a:prstGeom prst="rect">
              <a:avLst/>
            </a:prstGeom>
          </p:spPr>
          <p:txBody>
            <a:bodyPr lIns="50800" tIns="50800" rIns="50800" bIns="50800" rtlCol="0" anchor="ctr"/>
            <a:lstStyle/>
            <a:p>
              <a:pPr algn="ctr">
                <a:lnSpc>
                  <a:spcPts val="1960"/>
                </a:lnSpc>
              </a:pPr>
              <a:endParaRPr/>
            </a:p>
          </p:txBody>
        </p:sp>
      </p:grpSp>
      <p:grpSp>
        <p:nvGrpSpPr>
          <p:cNvPr id="17" name="Group 16">
            <a:extLst>
              <a:ext uri="{FF2B5EF4-FFF2-40B4-BE49-F238E27FC236}">
                <a16:creationId xmlns:a16="http://schemas.microsoft.com/office/drawing/2014/main" id="{9132C653-9DC2-1FCC-C814-BE3F476F546C}"/>
              </a:ext>
            </a:extLst>
          </p:cNvPr>
          <p:cNvGrpSpPr/>
          <p:nvPr/>
        </p:nvGrpSpPr>
        <p:grpSpPr>
          <a:xfrm>
            <a:off x="457200" y="342901"/>
            <a:ext cx="11353800" cy="3505200"/>
            <a:chOff x="843266" y="2321031"/>
            <a:chExt cx="8318319" cy="5257797"/>
          </a:xfrm>
        </p:grpSpPr>
        <p:grpSp>
          <p:nvGrpSpPr>
            <p:cNvPr id="10" name="Group 10"/>
            <p:cNvGrpSpPr/>
            <p:nvPr/>
          </p:nvGrpSpPr>
          <p:grpSpPr>
            <a:xfrm>
              <a:off x="843266" y="2321031"/>
              <a:ext cx="8318319" cy="5257797"/>
              <a:chOff x="0" y="0"/>
              <a:chExt cx="2141031" cy="503186"/>
            </a:xfrm>
          </p:grpSpPr>
          <p:sp>
            <p:nvSpPr>
              <p:cNvPr id="11" name="Freeform 11"/>
              <p:cNvSpPr/>
              <p:nvPr/>
            </p:nvSpPr>
            <p:spPr>
              <a:xfrm>
                <a:off x="0" y="0"/>
                <a:ext cx="2141031" cy="503186"/>
              </a:xfrm>
              <a:custGeom>
                <a:avLst/>
                <a:gdLst/>
                <a:ahLst/>
                <a:cxnLst/>
                <a:rect l="l" t="t" r="r" b="b"/>
                <a:pathLst>
                  <a:path w="2141031" h="503186">
                    <a:moveTo>
                      <a:pt x="19047" y="0"/>
                    </a:moveTo>
                    <a:lnTo>
                      <a:pt x="2121984" y="0"/>
                    </a:lnTo>
                    <a:cubicBezTo>
                      <a:pt x="2127035" y="0"/>
                      <a:pt x="2131880" y="2007"/>
                      <a:pt x="2135452" y="5579"/>
                    </a:cubicBezTo>
                    <a:cubicBezTo>
                      <a:pt x="2139024" y="9151"/>
                      <a:pt x="2141031" y="13996"/>
                      <a:pt x="2141031" y="19047"/>
                    </a:cubicBezTo>
                    <a:lnTo>
                      <a:pt x="2141031" y="484139"/>
                    </a:lnTo>
                    <a:cubicBezTo>
                      <a:pt x="2141031" y="494659"/>
                      <a:pt x="2132503" y="503186"/>
                      <a:pt x="2121984" y="503186"/>
                    </a:cubicBezTo>
                    <a:lnTo>
                      <a:pt x="19047" y="503186"/>
                    </a:lnTo>
                    <a:cubicBezTo>
                      <a:pt x="8528" y="503186"/>
                      <a:pt x="0" y="494659"/>
                      <a:pt x="0" y="484139"/>
                    </a:cubicBezTo>
                    <a:lnTo>
                      <a:pt x="0" y="19047"/>
                    </a:lnTo>
                    <a:cubicBezTo>
                      <a:pt x="0" y="8528"/>
                      <a:pt x="8528" y="0"/>
                      <a:pt x="19047" y="0"/>
                    </a:cubicBezTo>
                    <a:close/>
                  </a:path>
                </a:pathLst>
              </a:custGeom>
              <a:solidFill>
                <a:srgbClr val="FDDEA4"/>
              </a:solidFill>
              <a:ln w="38100" cap="sq">
                <a:solidFill>
                  <a:srgbClr val="547D39"/>
                </a:solidFill>
                <a:prstDash val="solid"/>
                <a:miter/>
              </a:ln>
            </p:spPr>
          </p:sp>
          <p:sp>
            <p:nvSpPr>
              <p:cNvPr id="12" name="TextBox 12"/>
              <p:cNvSpPr txBox="1"/>
              <p:nvPr/>
            </p:nvSpPr>
            <p:spPr>
              <a:xfrm>
                <a:off x="0" y="-47625"/>
                <a:ext cx="2141031" cy="550811"/>
              </a:xfrm>
              <a:prstGeom prst="rect">
                <a:avLst/>
              </a:prstGeom>
            </p:spPr>
            <p:txBody>
              <a:bodyPr lIns="50800" tIns="50800" rIns="50800" bIns="50800" rtlCol="0" anchor="ctr"/>
              <a:lstStyle/>
              <a:p>
                <a:pPr algn="ctr">
                  <a:lnSpc>
                    <a:spcPts val="1960"/>
                  </a:lnSpc>
                </a:pPr>
                <a:endParaRPr/>
              </a:p>
            </p:txBody>
          </p:sp>
        </p:grpSp>
        <p:sp>
          <p:nvSpPr>
            <p:cNvPr id="16" name="Title 1">
              <a:extLst>
                <a:ext uri="{FF2B5EF4-FFF2-40B4-BE49-F238E27FC236}">
                  <a16:creationId xmlns:a16="http://schemas.microsoft.com/office/drawing/2014/main" id="{7A668854-E2C0-5430-E908-746CA04618D8}"/>
                </a:ext>
              </a:extLst>
            </p:cNvPr>
            <p:cNvSpPr txBox="1">
              <a:spLocks/>
            </p:cNvSpPr>
            <p:nvPr/>
          </p:nvSpPr>
          <p:spPr>
            <a:xfrm>
              <a:off x="1119753" y="3009900"/>
              <a:ext cx="7732820" cy="11576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err="1">
                  <a:latin typeface="Times New Roman" panose="02020603050405020304" pitchFamily="18" charset="0"/>
                  <a:cs typeface="Times New Roman" panose="02020603050405020304" pitchFamily="18" charset="0"/>
                </a:rPr>
                <a:t>Truyện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cổ</a:t>
              </a:r>
              <a:r>
                <a:rPr lang="en-US" b="1" dirty="0">
                  <a:latin typeface="Times New Roman" panose="02020603050405020304" pitchFamily="18" charset="0"/>
                  <a:cs typeface="Times New Roman" panose="02020603050405020304" pitchFamily="18" charset="0"/>
                </a:rPr>
                <a:t> An-</a:t>
              </a:r>
              <a:r>
                <a:rPr lang="en-US" b="1" dirty="0" err="1">
                  <a:latin typeface="Times New Roman" panose="02020603050405020304" pitchFamily="18" charset="0"/>
                  <a:cs typeface="Times New Roman" panose="02020603050405020304" pitchFamily="18" charset="0"/>
                </a:rPr>
                <a:t>đéc</a:t>
              </a:r>
              <a:r>
                <a:rPr lang="en-US" b="1" dirty="0">
                  <a:latin typeface="Times New Roman" panose="02020603050405020304" pitchFamily="18" charset="0"/>
                  <a:cs typeface="Times New Roman" panose="02020603050405020304" pitchFamily="18" charset="0"/>
                </a:rPr>
                <a:t>-xen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hàng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a:t>
              </a:r>
              <a:r>
                <a:rPr lang="en-US" b="1" dirty="0">
                  <a:latin typeface="Times New Roman" panose="02020603050405020304" pitchFamily="18" charset="0"/>
                  <a:cs typeface="Times New Roman" panose="02020603050405020304" pitchFamily="18" charset="0"/>
                </a:rPr>
                <a:t>. Theo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tưởng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giúp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An-</a:t>
              </a:r>
              <a:r>
                <a:rPr lang="en-US" b="1" dirty="0" err="1">
                  <a:latin typeface="Times New Roman" panose="02020603050405020304" pitchFamily="18" charset="0"/>
                  <a:cs typeface="Times New Roman" panose="02020603050405020304" pitchFamily="18" charset="0"/>
                </a:rPr>
                <a:t>đéc</a:t>
              </a:r>
              <a:r>
                <a:rPr lang="en-US" b="1" dirty="0">
                  <a:latin typeface="Times New Roman" panose="02020603050405020304" pitchFamily="18" charset="0"/>
                  <a:cs typeface="Times New Roman" panose="02020603050405020304" pitchFamily="18" charset="0"/>
                </a:rPr>
                <a:t>-xen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tích</a:t>
              </a:r>
              <a:r>
                <a:rPr lang="en-US" b="1" dirty="0">
                  <a:latin typeface="Times New Roman" panose="02020603050405020304" pitchFamily="18" charset="0"/>
                  <a:cs typeface="Times New Roman" panose="02020603050405020304" pitchFamily="18" charset="0"/>
                </a:rPr>
                <a:t>?</a:t>
              </a:r>
            </a:p>
          </p:txBody>
        </p:sp>
      </p:grpSp>
      <p:pic>
        <p:nvPicPr>
          <p:cNvPr id="11266" name="Picture 2" descr="Hans Christian Andersen – Wikipedia tiếng Việt">
            <a:extLst>
              <a:ext uri="{FF2B5EF4-FFF2-40B4-BE49-F238E27FC236}">
                <a16:creationId xmlns:a16="http://schemas.microsoft.com/office/drawing/2014/main" id="{8CB9F450-6FD5-6CF4-E9EE-F63DEFFFF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0" y="1823397"/>
            <a:ext cx="6090934" cy="625714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2D04137-98A6-3727-B6FB-39F114831A51}"/>
              </a:ext>
            </a:extLst>
          </p:cNvPr>
          <p:cNvSpPr txBox="1"/>
          <p:nvPr/>
        </p:nvSpPr>
        <p:spPr>
          <a:xfrm>
            <a:off x="914400" y="4280988"/>
            <a:ext cx="10474825" cy="550920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bổng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9651" y="2848298"/>
            <a:ext cx="5490891" cy="5603785"/>
          </a:xfrm>
          <a:custGeom>
            <a:avLst/>
            <a:gdLst/>
            <a:ahLst/>
            <a:cxnLst/>
            <a:rect l="l" t="t" r="r" b="b"/>
            <a:pathLst>
              <a:path w="5490891" h="5603785">
                <a:moveTo>
                  <a:pt x="0" y="0"/>
                </a:moveTo>
                <a:lnTo>
                  <a:pt x="5490890" y="0"/>
                </a:lnTo>
                <a:lnTo>
                  <a:pt x="5490890" y="5603784"/>
                </a:lnTo>
                <a:lnTo>
                  <a:pt x="0" y="5603784"/>
                </a:lnTo>
                <a:lnTo>
                  <a:pt x="0" y="0"/>
                </a:lnTo>
                <a:close/>
              </a:path>
            </a:pathLst>
          </a:custGeom>
          <a:blipFill>
            <a:blip r:embed="rId3">
              <a:extLst>
                <a:ext uri="{96DAC541-7B7A-43D3-8B79-37D633B846F1}">
                  <asvg:svgBlip xmlns:asvg="http://schemas.microsoft.com/office/drawing/2016/SVG/main" xmlns="" r:embed="rId4"/>
                </a:ext>
              </a:extLst>
            </a:blip>
            <a:stretch>
              <a:fillRect b="-8809"/>
            </a:stretch>
          </a:blipFill>
        </p:spPr>
      </p:sp>
      <p:sp>
        <p:nvSpPr>
          <p:cNvPr id="3" name="Freeform 3"/>
          <p:cNvSpPr/>
          <p:nvPr/>
        </p:nvSpPr>
        <p:spPr>
          <a:xfrm>
            <a:off x="12094454" y="2848298"/>
            <a:ext cx="5490891" cy="5603785"/>
          </a:xfrm>
          <a:custGeom>
            <a:avLst/>
            <a:gdLst/>
            <a:ahLst/>
            <a:cxnLst/>
            <a:rect l="l" t="t" r="r" b="b"/>
            <a:pathLst>
              <a:path w="5490891" h="5603785">
                <a:moveTo>
                  <a:pt x="0" y="0"/>
                </a:moveTo>
                <a:lnTo>
                  <a:pt x="5490890" y="0"/>
                </a:lnTo>
                <a:lnTo>
                  <a:pt x="5490890" y="5603784"/>
                </a:lnTo>
                <a:lnTo>
                  <a:pt x="0" y="5603784"/>
                </a:lnTo>
                <a:lnTo>
                  <a:pt x="0" y="0"/>
                </a:lnTo>
                <a:close/>
              </a:path>
            </a:pathLst>
          </a:custGeom>
          <a:blipFill>
            <a:blip r:embed="rId3">
              <a:extLst>
                <a:ext uri="{96DAC541-7B7A-43D3-8B79-37D633B846F1}">
                  <asvg:svgBlip xmlns:asvg="http://schemas.microsoft.com/office/drawing/2016/SVG/main" xmlns="" r:embed="rId4"/>
                </a:ext>
              </a:extLst>
            </a:blip>
            <a:stretch>
              <a:fillRect b="-8809"/>
            </a:stretch>
          </a:blipFill>
        </p:spPr>
      </p:sp>
      <p:sp>
        <p:nvSpPr>
          <p:cNvPr id="4" name="Freeform 4"/>
          <p:cNvSpPr/>
          <p:nvPr/>
        </p:nvSpPr>
        <p:spPr>
          <a:xfrm>
            <a:off x="702656" y="2848298"/>
            <a:ext cx="5490891" cy="5603785"/>
          </a:xfrm>
          <a:custGeom>
            <a:avLst/>
            <a:gdLst/>
            <a:ahLst/>
            <a:cxnLst/>
            <a:rect l="l" t="t" r="r" b="b"/>
            <a:pathLst>
              <a:path w="5490891" h="5603785">
                <a:moveTo>
                  <a:pt x="0" y="0"/>
                </a:moveTo>
                <a:lnTo>
                  <a:pt x="5490890" y="0"/>
                </a:lnTo>
                <a:lnTo>
                  <a:pt x="5490890" y="5603784"/>
                </a:lnTo>
                <a:lnTo>
                  <a:pt x="0" y="5603784"/>
                </a:lnTo>
                <a:lnTo>
                  <a:pt x="0" y="0"/>
                </a:lnTo>
                <a:close/>
              </a:path>
            </a:pathLst>
          </a:custGeom>
          <a:blipFill>
            <a:blip r:embed="rId3">
              <a:extLst>
                <a:ext uri="{96DAC541-7B7A-43D3-8B79-37D633B846F1}">
                  <asvg:svgBlip xmlns:asvg="http://schemas.microsoft.com/office/drawing/2016/SVG/main" xmlns="" r:embed="rId4"/>
                </a:ext>
              </a:extLst>
            </a:blip>
            <a:stretch>
              <a:fillRect b="-8809"/>
            </a:stretch>
          </a:blipFill>
        </p:spPr>
      </p:sp>
      <p:grpSp>
        <p:nvGrpSpPr>
          <p:cNvPr id="5" name="Group 5"/>
          <p:cNvGrpSpPr/>
          <p:nvPr/>
        </p:nvGrpSpPr>
        <p:grpSpPr>
          <a:xfrm>
            <a:off x="-676058" y="9258300"/>
            <a:ext cx="19640116" cy="1771053"/>
            <a:chOff x="0" y="0"/>
            <a:chExt cx="5172706" cy="466450"/>
          </a:xfrm>
        </p:grpSpPr>
        <p:sp>
          <p:nvSpPr>
            <p:cNvPr id="6" name="Freeform 6"/>
            <p:cNvSpPr/>
            <p:nvPr/>
          </p:nvSpPr>
          <p:spPr>
            <a:xfrm>
              <a:off x="0" y="0"/>
              <a:ext cx="5172706" cy="466450"/>
            </a:xfrm>
            <a:custGeom>
              <a:avLst/>
              <a:gdLst/>
              <a:ahLst/>
              <a:cxnLst/>
              <a:rect l="l" t="t" r="r" b="b"/>
              <a:pathLst>
                <a:path w="5172706" h="466450">
                  <a:moveTo>
                    <a:pt x="0" y="0"/>
                  </a:moveTo>
                  <a:lnTo>
                    <a:pt x="5172706" y="0"/>
                  </a:lnTo>
                  <a:lnTo>
                    <a:pt x="5172706" y="466450"/>
                  </a:lnTo>
                  <a:lnTo>
                    <a:pt x="0" y="466450"/>
                  </a:lnTo>
                  <a:close/>
                </a:path>
              </a:pathLst>
            </a:custGeom>
            <a:solidFill>
              <a:srgbClr val="547D39"/>
            </a:solidFill>
          </p:spPr>
        </p:sp>
        <p:sp>
          <p:nvSpPr>
            <p:cNvPr id="7" name="TextBox 7"/>
            <p:cNvSpPr txBox="1"/>
            <p:nvPr/>
          </p:nvSpPr>
          <p:spPr>
            <a:xfrm>
              <a:off x="0" y="-47625"/>
              <a:ext cx="5172706" cy="514075"/>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a:off x="702656" y="7624230"/>
            <a:ext cx="5490891" cy="1655705"/>
          </a:xfrm>
          <a:custGeom>
            <a:avLst/>
            <a:gdLst/>
            <a:ahLst/>
            <a:cxnLst/>
            <a:rect l="l" t="t" r="r" b="b"/>
            <a:pathLst>
              <a:path w="5490891" h="1655705">
                <a:moveTo>
                  <a:pt x="0" y="0"/>
                </a:moveTo>
                <a:lnTo>
                  <a:pt x="5490890" y="0"/>
                </a:lnTo>
                <a:lnTo>
                  <a:pt x="5490890" y="1655705"/>
                </a:lnTo>
                <a:lnTo>
                  <a:pt x="0" y="1655705"/>
                </a:lnTo>
                <a:lnTo>
                  <a:pt x="0" y="0"/>
                </a:lnTo>
                <a:close/>
              </a:path>
            </a:pathLst>
          </a:custGeom>
          <a:blipFill>
            <a:blip r:embed="rId3">
              <a:extLst>
                <a:ext uri="{96DAC541-7B7A-43D3-8B79-37D633B846F1}">
                  <asvg:svgBlip xmlns:asvg="http://schemas.microsoft.com/office/drawing/2016/SVG/main" xmlns="" r:embed="rId4"/>
                </a:ext>
              </a:extLst>
            </a:blip>
            <a:stretch>
              <a:fillRect t="-233793" b="-34475"/>
            </a:stretch>
          </a:blipFill>
        </p:spPr>
      </p:sp>
      <p:sp>
        <p:nvSpPr>
          <p:cNvPr id="9" name="Freeform 9"/>
          <p:cNvSpPr/>
          <p:nvPr/>
        </p:nvSpPr>
        <p:spPr>
          <a:xfrm>
            <a:off x="6398555" y="7602595"/>
            <a:ext cx="5490891" cy="1655705"/>
          </a:xfrm>
          <a:custGeom>
            <a:avLst/>
            <a:gdLst/>
            <a:ahLst/>
            <a:cxnLst/>
            <a:rect l="l" t="t" r="r" b="b"/>
            <a:pathLst>
              <a:path w="5490891" h="1655705">
                <a:moveTo>
                  <a:pt x="0" y="0"/>
                </a:moveTo>
                <a:lnTo>
                  <a:pt x="5490890" y="0"/>
                </a:lnTo>
                <a:lnTo>
                  <a:pt x="5490890" y="1655705"/>
                </a:lnTo>
                <a:lnTo>
                  <a:pt x="0" y="1655705"/>
                </a:lnTo>
                <a:lnTo>
                  <a:pt x="0" y="0"/>
                </a:lnTo>
                <a:close/>
              </a:path>
            </a:pathLst>
          </a:custGeom>
          <a:blipFill>
            <a:blip r:embed="rId3">
              <a:extLst>
                <a:ext uri="{96DAC541-7B7A-43D3-8B79-37D633B846F1}">
                  <asvg:svgBlip xmlns:asvg="http://schemas.microsoft.com/office/drawing/2016/SVG/main" xmlns="" r:embed="rId4"/>
                </a:ext>
              </a:extLst>
            </a:blip>
            <a:stretch>
              <a:fillRect t="-233793" b="-34475"/>
            </a:stretch>
          </a:blipFill>
        </p:spPr>
      </p:sp>
      <p:sp>
        <p:nvSpPr>
          <p:cNvPr id="10" name="Freeform 10"/>
          <p:cNvSpPr/>
          <p:nvPr/>
        </p:nvSpPr>
        <p:spPr>
          <a:xfrm>
            <a:off x="12094454" y="7580960"/>
            <a:ext cx="5490891" cy="1655705"/>
          </a:xfrm>
          <a:custGeom>
            <a:avLst/>
            <a:gdLst/>
            <a:ahLst/>
            <a:cxnLst/>
            <a:rect l="l" t="t" r="r" b="b"/>
            <a:pathLst>
              <a:path w="5490891" h="1655705">
                <a:moveTo>
                  <a:pt x="0" y="0"/>
                </a:moveTo>
                <a:lnTo>
                  <a:pt x="5490890" y="0"/>
                </a:lnTo>
                <a:lnTo>
                  <a:pt x="5490890" y="1655705"/>
                </a:lnTo>
                <a:lnTo>
                  <a:pt x="0" y="1655705"/>
                </a:lnTo>
                <a:lnTo>
                  <a:pt x="0" y="0"/>
                </a:lnTo>
                <a:close/>
              </a:path>
            </a:pathLst>
          </a:custGeom>
          <a:blipFill>
            <a:blip r:embed="rId3">
              <a:extLst>
                <a:ext uri="{96DAC541-7B7A-43D3-8B79-37D633B846F1}">
                  <asvg:svgBlip xmlns:asvg="http://schemas.microsoft.com/office/drawing/2016/SVG/main" xmlns="" r:embed="rId4"/>
                </a:ext>
              </a:extLst>
            </a:blip>
            <a:stretch>
              <a:fillRect t="-233793" b="-34475"/>
            </a:stretch>
          </a:blipFill>
        </p:spPr>
      </p:sp>
      <p:sp>
        <p:nvSpPr>
          <p:cNvPr id="11" name="Freeform 11"/>
          <p:cNvSpPr/>
          <p:nvPr/>
        </p:nvSpPr>
        <p:spPr>
          <a:xfrm>
            <a:off x="2658121" y="3419475"/>
            <a:ext cx="1579960" cy="1171145"/>
          </a:xfrm>
          <a:custGeom>
            <a:avLst/>
            <a:gdLst/>
            <a:ahLst/>
            <a:cxnLst/>
            <a:rect l="l" t="t" r="r" b="b"/>
            <a:pathLst>
              <a:path w="1579960" h="1171145">
                <a:moveTo>
                  <a:pt x="0" y="0"/>
                </a:moveTo>
                <a:lnTo>
                  <a:pt x="1579960" y="0"/>
                </a:lnTo>
                <a:lnTo>
                  <a:pt x="1579960" y="1171145"/>
                </a:lnTo>
                <a:lnTo>
                  <a:pt x="0" y="1171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8443411" y="3776304"/>
            <a:ext cx="1401179" cy="880991"/>
          </a:xfrm>
          <a:custGeom>
            <a:avLst/>
            <a:gdLst/>
            <a:ahLst/>
            <a:cxnLst/>
            <a:rect l="l" t="t" r="r" b="b"/>
            <a:pathLst>
              <a:path w="1401179" h="880991">
                <a:moveTo>
                  <a:pt x="0" y="0"/>
                </a:moveTo>
                <a:lnTo>
                  <a:pt x="1401178" y="0"/>
                </a:lnTo>
                <a:lnTo>
                  <a:pt x="1401178" y="880991"/>
                </a:lnTo>
                <a:lnTo>
                  <a:pt x="0" y="8809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4404351" y="3675777"/>
            <a:ext cx="1257307" cy="1005845"/>
          </a:xfrm>
          <a:custGeom>
            <a:avLst/>
            <a:gdLst/>
            <a:ahLst/>
            <a:cxnLst/>
            <a:rect l="l" t="t" r="r" b="b"/>
            <a:pathLst>
              <a:path w="1257307" h="1005845">
                <a:moveTo>
                  <a:pt x="0" y="0"/>
                </a:moveTo>
                <a:lnTo>
                  <a:pt x="1257307" y="0"/>
                </a:lnTo>
                <a:lnTo>
                  <a:pt x="1257307" y="1005845"/>
                </a:lnTo>
                <a:lnTo>
                  <a:pt x="0" y="10058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a:off x="702656" y="580086"/>
            <a:ext cx="2345143" cy="1795100"/>
          </a:xfrm>
          <a:custGeom>
            <a:avLst/>
            <a:gdLst/>
            <a:ahLst/>
            <a:cxnLst/>
            <a:rect l="l" t="t" r="r" b="b"/>
            <a:pathLst>
              <a:path w="2345143" h="1795100">
                <a:moveTo>
                  <a:pt x="0" y="0"/>
                </a:moveTo>
                <a:lnTo>
                  <a:pt x="2345142" y="0"/>
                </a:lnTo>
                <a:lnTo>
                  <a:pt x="2345142" y="1795100"/>
                </a:lnTo>
                <a:lnTo>
                  <a:pt x="0" y="17951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5"/>
          <p:cNvSpPr txBox="1"/>
          <p:nvPr/>
        </p:nvSpPr>
        <p:spPr>
          <a:xfrm>
            <a:off x="1544464" y="39361"/>
            <a:ext cx="15201264" cy="2581275"/>
          </a:xfrm>
          <a:prstGeom prst="rect">
            <a:avLst/>
          </a:prstGeom>
        </p:spPr>
        <p:txBody>
          <a:bodyPr lIns="0" tIns="0" rIns="0" bIns="0" rtlCol="0" anchor="t">
            <a:spAutoFit/>
          </a:bodyPr>
          <a:lstStyle/>
          <a:p>
            <a:pPr algn="ctr">
              <a:lnSpc>
                <a:spcPts val="21000"/>
              </a:lnSpc>
              <a:spcBef>
                <a:spcPct val="0"/>
              </a:spcBef>
            </a:pPr>
            <a:r>
              <a:rPr lang="en-US" sz="15000" dirty="0" err="1">
                <a:solidFill>
                  <a:srgbClr val="70170A"/>
                </a:solidFill>
                <a:latin typeface="Saira ExtraCondensed Bold"/>
              </a:rPr>
              <a:t>Nhà</a:t>
            </a:r>
            <a:r>
              <a:rPr lang="en-US" sz="15000" dirty="0">
                <a:solidFill>
                  <a:srgbClr val="70170A"/>
                </a:solidFill>
                <a:latin typeface="Saira ExtraCondensed Bold"/>
              </a:rPr>
              <a:t> </a:t>
            </a:r>
            <a:r>
              <a:rPr lang="en-US" sz="15000" dirty="0" err="1">
                <a:solidFill>
                  <a:srgbClr val="70170A"/>
                </a:solidFill>
                <a:latin typeface="Saira ExtraCondensed Bold"/>
              </a:rPr>
              <a:t>văn</a:t>
            </a:r>
            <a:r>
              <a:rPr lang="en-US" sz="15000" dirty="0">
                <a:solidFill>
                  <a:srgbClr val="70170A"/>
                </a:solidFill>
                <a:latin typeface="Saira ExtraCondensed Bold"/>
              </a:rPr>
              <a:t> </a:t>
            </a:r>
            <a:r>
              <a:rPr lang="en-US" sz="15000" dirty="0" err="1">
                <a:solidFill>
                  <a:srgbClr val="70170A"/>
                </a:solidFill>
                <a:latin typeface="Saira ExtraCondensed Bold"/>
              </a:rPr>
              <a:t>và</a:t>
            </a:r>
            <a:r>
              <a:rPr lang="en-US" sz="15000" dirty="0">
                <a:solidFill>
                  <a:srgbClr val="70170A"/>
                </a:solidFill>
                <a:latin typeface="Saira ExtraCondensed Bold"/>
              </a:rPr>
              <a:t> </a:t>
            </a:r>
            <a:r>
              <a:rPr lang="en-US" sz="15000" dirty="0" err="1">
                <a:solidFill>
                  <a:srgbClr val="70170A"/>
                </a:solidFill>
                <a:latin typeface="Saira ExtraCondensed Bold"/>
              </a:rPr>
              <a:t>trang</a:t>
            </a:r>
            <a:r>
              <a:rPr lang="en-US" sz="15000" dirty="0">
                <a:solidFill>
                  <a:srgbClr val="70170A"/>
                </a:solidFill>
                <a:latin typeface="Saira ExtraCondensed Bold"/>
              </a:rPr>
              <a:t> </a:t>
            </a:r>
            <a:r>
              <a:rPr lang="en-US" sz="15000" dirty="0" err="1">
                <a:solidFill>
                  <a:srgbClr val="70170A"/>
                </a:solidFill>
                <a:latin typeface="Saira ExtraCondensed Bold"/>
              </a:rPr>
              <a:t>viết</a:t>
            </a:r>
            <a:endParaRPr lang="en-US" sz="15000" dirty="0">
              <a:solidFill>
                <a:srgbClr val="70170A"/>
              </a:solidFill>
              <a:latin typeface="Saira ExtraCondensed Bold"/>
            </a:endParaRPr>
          </a:p>
        </p:txBody>
      </p:sp>
      <p:sp>
        <p:nvSpPr>
          <p:cNvPr id="16" name="TextBox 16"/>
          <p:cNvSpPr txBox="1"/>
          <p:nvPr/>
        </p:nvSpPr>
        <p:spPr>
          <a:xfrm>
            <a:off x="1501319" y="4638245"/>
            <a:ext cx="3893564" cy="863600"/>
          </a:xfrm>
          <a:prstGeom prst="rect">
            <a:avLst/>
          </a:prstGeom>
        </p:spPr>
        <p:txBody>
          <a:bodyPr lIns="0" tIns="0" rIns="0" bIns="0" rtlCol="0" anchor="t">
            <a:spAutoFit/>
          </a:bodyPr>
          <a:lstStyle/>
          <a:p>
            <a:pPr algn="ctr">
              <a:lnSpc>
                <a:spcPts val="7000"/>
              </a:lnSpc>
              <a:spcBef>
                <a:spcPct val="0"/>
              </a:spcBef>
            </a:pPr>
            <a:r>
              <a:rPr lang="en-US" sz="5000" dirty="0" err="1">
                <a:solidFill>
                  <a:srgbClr val="547D39"/>
                </a:solidFill>
                <a:latin typeface="Saira ExtraCondensed Bold"/>
              </a:rPr>
              <a:t>Nhiệm</a:t>
            </a:r>
            <a:r>
              <a:rPr lang="en-US" sz="5000" dirty="0">
                <a:solidFill>
                  <a:srgbClr val="547D39"/>
                </a:solidFill>
                <a:latin typeface="Saira ExtraCondensed Bold"/>
              </a:rPr>
              <a:t> </a:t>
            </a:r>
            <a:r>
              <a:rPr lang="en-US" sz="5000" dirty="0" err="1">
                <a:solidFill>
                  <a:srgbClr val="547D39"/>
                </a:solidFill>
                <a:latin typeface="Saira ExtraCondensed Bold"/>
              </a:rPr>
              <a:t>vụ</a:t>
            </a:r>
            <a:r>
              <a:rPr lang="en-US" sz="5000" dirty="0">
                <a:solidFill>
                  <a:srgbClr val="547D39"/>
                </a:solidFill>
                <a:latin typeface="Saira ExtraCondensed Bold"/>
              </a:rPr>
              <a:t> 1</a:t>
            </a:r>
          </a:p>
        </p:txBody>
      </p:sp>
      <p:sp>
        <p:nvSpPr>
          <p:cNvPr id="17" name="TextBox 17"/>
          <p:cNvSpPr txBox="1"/>
          <p:nvPr/>
        </p:nvSpPr>
        <p:spPr>
          <a:xfrm>
            <a:off x="7197218" y="4638245"/>
            <a:ext cx="3893564" cy="863600"/>
          </a:xfrm>
          <a:prstGeom prst="rect">
            <a:avLst/>
          </a:prstGeom>
        </p:spPr>
        <p:txBody>
          <a:bodyPr lIns="0" tIns="0" rIns="0" bIns="0" rtlCol="0" anchor="t">
            <a:spAutoFit/>
          </a:bodyPr>
          <a:lstStyle/>
          <a:p>
            <a:pPr algn="ctr">
              <a:lnSpc>
                <a:spcPts val="7000"/>
              </a:lnSpc>
              <a:spcBef>
                <a:spcPct val="0"/>
              </a:spcBef>
            </a:pPr>
            <a:r>
              <a:rPr lang="en-US" sz="5000" dirty="0" err="1">
                <a:solidFill>
                  <a:srgbClr val="547D39"/>
                </a:solidFill>
                <a:latin typeface="Saira ExtraCondensed Bold"/>
              </a:rPr>
              <a:t>Nhiệm</a:t>
            </a:r>
            <a:r>
              <a:rPr lang="en-US" sz="5000" dirty="0">
                <a:solidFill>
                  <a:srgbClr val="547D39"/>
                </a:solidFill>
                <a:latin typeface="Saira ExtraCondensed Bold"/>
              </a:rPr>
              <a:t> </a:t>
            </a:r>
            <a:r>
              <a:rPr lang="en-US" sz="5000" dirty="0" err="1">
                <a:solidFill>
                  <a:srgbClr val="547D39"/>
                </a:solidFill>
                <a:latin typeface="Saira ExtraCondensed Bold"/>
              </a:rPr>
              <a:t>vụ</a:t>
            </a:r>
            <a:r>
              <a:rPr lang="en-US" sz="5000" dirty="0">
                <a:solidFill>
                  <a:srgbClr val="547D39"/>
                </a:solidFill>
                <a:latin typeface="Saira ExtraCondensed Bold"/>
              </a:rPr>
              <a:t> 2</a:t>
            </a:r>
          </a:p>
        </p:txBody>
      </p:sp>
      <p:sp>
        <p:nvSpPr>
          <p:cNvPr id="18" name="TextBox 18"/>
          <p:cNvSpPr txBox="1"/>
          <p:nvPr/>
        </p:nvSpPr>
        <p:spPr>
          <a:xfrm>
            <a:off x="12893117" y="4638245"/>
            <a:ext cx="3893564" cy="863600"/>
          </a:xfrm>
          <a:prstGeom prst="rect">
            <a:avLst/>
          </a:prstGeom>
        </p:spPr>
        <p:txBody>
          <a:bodyPr lIns="0" tIns="0" rIns="0" bIns="0" rtlCol="0" anchor="t">
            <a:spAutoFit/>
          </a:bodyPr>
          <a:lstStyle/>
          <a:p>
            <a:pPr algn="ctr">
              <a:lnSpc>
                <a:spcPts val="7000"/>
              </a:lnSpc>
              <a:spcBef>
                <a:spcPct val="0"/>
              </a:spcBef>
            </a:pPr>
            <a:r>
              <a:rPr lang="en-US" sz="5000" dirty="0" err="1">
                <a:solidFill>
                  <a:srgbClr val="547D39"/>
                </a:solidFill>
                <a:latin typeface="Saira ExtraCondensed Bold"/>
              </a:rPr>
              <a:t>Nhiệm</a:t>
            </a:r>
            <a:r>
              <a:rPr lang="en-US" sz="5000" dirty="0">
                <a:solidFill>
                  <a:srgbClr val="547D39"/>
                </a:solidFill>
                <a:latin typeface="Saira ExtraCondensed Bold"/>
              </a:rPr>
              <a:t> </a:t>
            </a:r>
            <a:r>
              <a:rPr lang="en-US" sz="5000" dirty="0" err="1">
                <a:solidFill>
                  <a:srgbClr val="547D39"/>
                </a:solidFill>
                <a:latin typeface="Saira ExtraCondensed Bold"/>
              </a:rPr>
              <a:t>vụ</a:t>
            </a:r>
            <a:r>
              <a:rPr lang="en-US" sz="5000" dirty="0">
                <a:solidFill>
                  <a:srgbClr val="547D39"/>
                </a:solidFill>
                <a:latin typeface="Saira ExtraCondensed Bold"/>
              </a:rPr>
              <a:t> 3</a:t>
            </a:r>
          </a:p>
        </p:txBody>
      </p:sp>
      <p:sp>
        <p:nvSpPr>
          <p:cNvPr id="19" name="TextBox 19"/>
          <p:cNvSpPr txBox="1"/>
          <p:nvPr/>
        </p:nvSpPr>
        <p:spPr>
          <a:xfrm>
            <a:off x="1501320" y="5881687"/>
            <a:ext cx="3893564" cy="2462213"/>
          </a:xfrm>
          <a:prstGeom prst="rect">
            <a:avLst/>
          </a:prstGeom>
        </p:spPr>
        <p:txBody>
          <a:bodyPr wrap="square" lIns="0" tIns="0" rIns="0" bIns="0" rtlCol="0" anchor="t">
            <a:spAutoFit/>
          </a:bodyPr>
          <a:lstStyle/>
          <a:p>
            <a:pPr algn="ctr">
              <a:spcBef>
                <a:spcPct val="0"/>
              </a:spcBef>
            </a:pPr>
            <a:r>
              <a:rPr lang="en-US" sz="4000" dirty="0">
                <a:latin typeface="Times New Roman" panose="02020603050405020304" pitchFamily="18" charset="0"/>
                <a:cs typeface="Times New Roman" panose="02020603050405020304" pitchFamily="18" charset="0"/>
              </a:rPr>
              <a:t>Qua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An-</a:t>
            </a:r>
            <a:r>
              <a:rPr lang="en-US" sz="4000" dirty="0" err="1">
                <a:latin typeface="Times New Roman" panose="02020603050405020304" pitchFamily="18" charset="0"/>
                <a:cs typeface="Times New Roman" panose="02020603050405020304" pitchFamily="18" charset="0"/>
              </a:rPr>
              <a:t>đéc</a:t>
            </a:r>
            <a:r>
              <a:rPr lang="en-US" sz="4000" dirty="0">
                <a:latin typeface="Times New Roman" panose="02020603050405020304" pitchFamily="18" charset="0"/>
                <a:cs typeface="Times New Roman" panose="02020603050405020304" pitchFamily="18" charset="0"/>
              </a:rPr>
              <a:t>-xen.</a:t>
            </a:r>
          </a:p>
        </p:txBody>
      </p:sp>
      <p:sp>
        <p:nvSpPr>
          <p:cNvPr id="22" name="Freeform 22"/>
          <p:cNvSpPr/>
          <p:nvPr/>
        </p:nvSpPr>
        <p:spPr>
          <a:xfrm flipH="1">
            <a:off x="15240202" y="580086"/>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TextBox 19">
            <a:extLst>
              <a:ext uri="{FF2B5EF4-FFF2-40B4-BE49-F238E27FC236}">
                <a16:creationId xmlns:a16="http://schemas.microsoft.com/office/drawing/2014/main" id="{C5B75759-72E4-C319-9936-8EE468EE7905}"/>
              </a:ext>
            </a:extLst>
          </p:cNvPr>
          <p:cNvSpPr txBox="1"/>
          <p:nvPr/>
        </p:nvSpPr>
        <p:spPr>
          <a:xfrm>
            <a:off x="7230401" y="5670142"/>
            <a:ext cx="3970999" cy="3077766"/>
          </a:xfrm>
          <a:prstGeom prst="rect">
            <a:avLst/>
          </a:prstGeom>
        </p:spPr>
        <p:txBody>
          <a:bodyPr wrap="square" lIns="0" tIns="0" rIns="0" bIns="0" rtlCol="0" anchor="t">
            <a:spAutoFit/>
          </a:bodyPr>
          <a:lstStyle/>
          <a:p>
            <a:pPr algn="ctr">
              <a:spcBef>
                <a:spcPct val="0"/>
              </a:spcBef>
            </a:pP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poster,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a:t>
            </a:r>
          </a:p>
        </p:txBody>
      </p:sp>
      <p:sp>
        <p:nvSpPr>
          <p:cNvPr id="24" name="TextBox 19">
            <a:extLst>
              <a:ext uri="{FF2B5EF4-FFF2-40B4-BE49-F238E27FC236}">
                <a16:creationId xmlns:a16="http://schemas.microsoft.com/office/drawing/2014/main" id="{549AA117-5345-8838-92C0-95495F0A6ECC}"/>
              </a:ext>
            </a:extLst>
          </p:cNvPr>
          <p:cNvSpPr txBox="1"/>
          <p:nvPr/>
        </p:nvSpPr>
        <p:spPr>
          <a:xfrm>
            <a:off x="12893117" y="5682671"/>
            <a:ext cx="3893563" cy="3077766"/>
          </a:xfrm>
          <a:prstGeom prst="rect">
            <a:avLst/>
          </a:prstGeom>
        </p:spPr>
        <p:txBody>
          <a:bodyPr wrap="square" lIns="0" tIns="0" rIns="0" bIns="0" rtlCol="0" anchor="t">
            <a:spAutoFit/>
          </a:bodyPr>
          <a:lstStyle/>
          <a:p>
            <a:pPr algn="ctr">
              <a:spcBef>
                <a:spcPct val="0"/>
              </a:spcBef>
            </a:pPr>
            <a:r>
              <a:rPr lang="en-US" sz="4000" dirty="0">
                <a:latin typeface="Times New Roman" panose="02020603050405020304" pitchFamily="18" charset="0"/>
                <a:cs typeface="Times New Roman" panose="02020603050405020304" pitchFamily="18" charset="0"/>
              </a:rPr>
              <a:t>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33996" y="-17404"/>
            <a:ext cx="9371006" cy="9405814"/>
          </a:xfrm>
          <a:custGeom>
            <a:avLst/>
            <a:gdLst/>
            <a:ahLst/>
            <a:cxnLst/>
            <a:rect l="l" t="t" r="r" b="b"/>
            <a:pathLst>
              <a:path w="9371006" h="9405814">
                <a:moveTo>
                  <a:pt x="0" y="0"/>
                </a:moveTo>
                <a:lnTo>
                  <a:pt x="9371005" y="0"/>
                </a:lnTo>
                <a:lnTo>
                  <a:pt x="9371005" y="9405814"/>
                </a:lnTo>
                <a:lnTo>
                  <a:pt x="0" y="9405814"/>
                </a:lnTo>
                <a:lnTo>
                  <a:pt x="0" y="0"/>
                </a:lnTo>
                <a:close/>
              </a:path>
            </a:pathLst>
          </a:custGeom>
          <a:blipFill>
            <a:blip r:embed="rId3">
              <a:extLst>
                <a:ext uri="{96DAC541-7B7A-43D3-8B79-37D633B846F1}">
                  <asvg:svgBlip xmlns:asvg="http://schemas.microsoft.com/office/drawing/2016/SVG/main" xmlns="" r:embed="rId4"/>
                </a:ext>
              </a:extLst>
            </a:blip>
            <a:stretch>
              <a:fillRect b="-10635"/>
            </a:stretch>
          </a:blipFill>
        </p:spPr>
      </p:sp>
      <p:sp>
        <p:nvSpPr>
          <p:cNvPr id="3" name="Freeform 3"/>
          <p:cNvSpPr/>
          <p:nvPr/>
        </p:nvSpPr>
        <p:spPr>
          <a:xfrm rot="-5400000">
            <a:off x="10696351" y="2219549"/>
            <a:ext cx="9371006" cy="5617708"/>
          </a:xfrm>
          <a:custGeom>
            <a:avLst/>
            <a:gdLst/>
            <a:ahLst/>
            <a:cxnLst/>
            <a:rect l="l" t="t" r="r" b="b"/>
            <a:pathLst>
              <a:path w="9371006" h="5617708">
                <a:moveTo>
                  <a:pt x="0" y="0"/>
                </a:moveTo>
                <a:lnTo>
                  <a:pt x="9371006" y="0"/>
                </a:lnTo>
                <a:lnTo>
                  <a:pt x="9371006" y="5617707"/>
                </a:lnTo>
                <a:lnTo>
                  <a:pt x="0" y="5617707"/>
                </a:lnTo>
                <a:lnTo>
                  <a:pt x="0" y="0"/>
                </a:lnTo>
                <a:close/>
              </a:path>
            </a:pathLst>
          </a:custGeom>
          <a:blipFill>
            <a:blip r:embed="rId3">
              <a:extLst>
                <a:ext uri="{96DAC541-7B7A-43D3-8B79-37D633B846F1}">
                  <asvg:svgBlip xmlns:asvg="http://schemas.microsoft.com/office/drawing/2016/SVG/main" xmlns="" r:embed="rId4"/>
                </a:ext>
              </a:extLst>
            </a:blip>
            <a:stretch>
              <a:fillRect t="-85238"/>
            </a:stretch>
          </a:blipFill>
        </p:spPr>
      </p:sp>
      <p:sp>
        <p:nvSpPr>
          <p:cNvPr id="5" name="TextBox 5"/>
          <p:cNvSpPr txBox="1"/>
          <p:nvPr/>
        </p:nvSpPr>
        <p:spPr>
          <a:xfrm>
            <a:off x="10684269" y="1844754"/>
            <a:ext cx="2253461" cy="3216265"/>
          </a:xfrm>
          <a:prstGeom prst="rect">
            <a:avLst/>
          </a:prstGeom>
        </p:spPr>
        <p:txBody>
          <a:bodyPr wrap="square" lIns="0" tIns="0" rIns="0" bIns="0" rtlCol="0" anchor="t">
            <a:spAutoFit/>
          </a:bodyPr>
          <a:lstStyle/>
          <a:p>
            <a:pPr algn="r">
              <a:lnSpc>
                <a:spcPts val="26040"/>
              </a:lnSpc>
              <a:spcBef>
                <a:spcPct val="0"/>
              </a:spcBef>
            </a:pPr>
            <a:r>
              <a:rPr lang="en-US" sz="15500" dirty="0">
                <a:solidFill>
                  <a:srgbClr val="547D39"/>
                </a:solidFill>
                <a:latin typeface="Saira ExtraCondensed Bold"/>
              </a:rPr>
              <a:t>I.</a:t>
            </a:r>
          </a:p>
        </p:txBody>
      </p:sp>
      <p:sp>
        <p:nvSpPr>
          <p:cNvPr id="6" name="TextBox 6"/>
          <p:cNvSpPr txBox="1"/>
          <p:nvPr/>
        </p:nvSpPr>
        <p:spPr>
          <a:xfrm>
            <a:off x="5995565" y="3795787"/>
            <a:ext cx="10790213" cy="3139321"/>
          </a:xfrm>
          <a:prstGeom prst="rect">
            <a:avLst/>
          </a:prstGeom>
        </p:spPr>
        <p:txBody>
          <a:bodyPr wrap="square" lIns="0" tIns="0" rIns="0" bIns="0" rtlCol="0" anchor="t">
            <a:spAutoFit/>
          </a:bodyPr>
          <a:lstStyle/>
          <a:p>
            <a:pPr algn="r">
              <a:lnSpc>
                <a:spcPts val="28000"/>
              </a:lnSpc>
              <a:spcBef>
                <a:spcPct val="0"/>
              </a:spcBef>
            </a:pPr>
            <a:r>
              <a:rPr lang="en-US" sz="11600" dirty="0" err="1">
                <a:solidFill>
                  <a:srgbClr val="70170A"/>
                </a:solidFill>
                <a:latin typeface="Saira ExtraCondensed Bold"/>
              </a:rPr>
              <a:t>Đọc</a:t>
            </a:r>
            <a:r>
              <a:rPr lang="en-US" sz="11600" dirty="0">
                <a:solidFill>
                  <a:srgbClr val="70170A"/>
                </a:solidFill>
                <a:latin typeface="Saira ExtraCondensed Bold"/>
              </a:rPr>
              <a:t> – </a:t>
            </a:r>
            <a:r>
              <a:rPr lang="en-US" sz="11600" dirty="0" err="1">
                <a:solidFill>
                  <a:srgbClr val="70170A"/>
                </a:solidFill>
                <a:latin typeface="Saira ExtraCondensed Bold"/>
              </a:rPr>
              <a:t>Tìm</a:t>
            </a:r>
            <a:r>
              <a:rPr lang="en-US" sz="11600" dirty="0">
                <a:solidFill>
                  <a:srgbClr val="70170A"/>
                </a:solidFill>
                <a:latin typeface="Saira ExtraCondensed Bold"/>
              </a:rPr>
              <a:t> </a:t>
            </a:r>
            <a:r>
              <a:rPr lang="en-US" sz="11600" dirty="0" err="1">
                <a:solidFill>
                  <a:srgbClr val="70170A"/>
                </a:solidFill>
                <a:latin typeface="Saira ExtraCondensed Bold"/>
              </a:rPr>
              <a:t>hiểu</a:t>
            </a:r>
            <a:r>
              <a:rPr lang="en-US" sz="11600" dirty="0">
                <a:solidFill>
                  <a:srgbClr val="70170A"/>
                </a:solidFill>
                <a:latin typeface="Saira ExtraCondensed Bold"/>
              </a:rPr>
              <a:t> </a:t>
            </a:r>
            <a:r>
              <a:rPr lang="en-US" sz="11600" dirty="0" err="1">
                <a:solidFill>
                  <a:srgbClr val="70170A"/>
                </a:solidFill>
                <a:latin typeface="Saira ExtraCondensed Bold"/>
              </a:rPr>
              <a:t>chung</a:t>
            </a:r>
            <a:endParaRPr lang="en-US" sz="11600" dirty="0">
              <a:solidFill>
                <a:srgbClr val="70170A"/>
              </a:solidFill>
              <a:latin typeface="Saira ExtraCondensed Bold"/>
            </a:endParaRPr>
          </a:p>
        </p:txBody>
      </p:sp>
      <p:sp>
        <p:nvSpPr>
          <p:cNvPr id="36" name="AutoShape 36"/>
          <p:cNvSpPr/>
          <p:nvPr/>
        </p:nvSpPr>
        <p:spPr>
          <a:xfrm flipH="1" flipV="1">
            <a:off x="693760" y="831082"/>
            <a:ext cx="68240" cy="9113018"/>
          </a:xfrm>
          <a:prstGeom prst="line">
            <a:avLst/>
          </a:prstGeom>
          <a:ln w="95250" cap="rnd">
            <a:solidFill>
              <a:srgbClr val="547D39"/>
            </a:solidFill>
            <a:prstDash val="sysDash"/>
            <a:headEnd type="oval" w="lg" len="lg"/>
            <a:tailEnd type="oval" w="lg" len="lg"/>
          </a:ln>
        </p:spPr>
      </p:sp>
      <p:sp>
        <p:nvSpPr>
          <p:cNvPr id="37" name="AutoShape 37"/>
          <p:cNvSpPr/>
          <p:nvPr/>
        </p:nvSpPr>
        <p:spPr>
          <a:xfrm flipH="1" flipV="1">
            <a:off x="1523993" y="863404"/>
            <a:ext cx="7" cy="9080695"/>
          </a:xfrm>
          <a:prstGeom prst="line">
            <a:avLst/>
          </a:prstGeom>
          <a:ln w="95250" cap="rnd">
            <a:solidFill>
              <a:srgbClr val="FDDEA4"/>
            </a:solidFill>
            <a:prstDash val="sysDash"/>
            <a:headEnd type="oval" w="lg" len="lg"/>
            <a:tailEnd type="oval" w="lg" len="lg"/>
          </a:ln>
        </p:spPr>
      </p:sp>
      <p:sp>
        <p:nvSpPr>
          <p:cNvPr id="38" name="Freeform 10">
            <a:extLst>
              <a:ext uri="{FF2B5EF4-FFF2-40B4-BE49-F238E27FC236}">
                <a16:creationId xmlns:a16="http://schemas.microsoft.com/office/drawing/2014/main" id="{6EE3AAAC-9DD8-B9DD-19D2-03DC66A35A40}"/>
              </a:ext>
            </a:extLst>
          </p:cNvPr>
          <p:cNvSpPr/>
          <p:nvPr/>
        </p:nvSpPr>
        <p:spPr>
          <a:xfrm>
            <a:off x="1016110" y="4457700"/>
            <a:ext cx="5797417" cy="5489863"/>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0D8CD2-C145-4E75-A40F-4FDE87311585}"/>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CCEC29D-F309-E387-15F5-6B27DFD0102E}"/>
              </a:ext>
            </a:extLst>
          </p:cNvPr>
          <p:cNvSpPr/>
          <p:nvPr/>
        </p:nvSpPr>
        <p:spPr>
          <a:xfrm>
            <a:off x="3124200" y="4229100"/>
            <a:ext cx="13001857" cy="3653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E-</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vui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hồn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An-</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-xen: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điềm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lúc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thỉ</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khởi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vui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AutoShape 6">
            <a:extLst>
              <a:ext uri="{FF2B5EF4-FFF2-40B4-BE49-F238E27FC236}">
                <a16:creationId xmlns:a16="http://schemas.microsoft.com/office/drawing/2014/main" id="{9754024E-76FB-5761-8EBB-0E7C9CBF837B}"/>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7" name="Title 4">
            <a:extLst>
              <a:ext uri="{FF2B5EF4-FFF2-40B4-BE49-F238E27FC236}">
                <a16:creationId xmlns:a16="http://schemas.microsoft.com/office/drawing/2014/main" id="{DD6C600D-057C-3DEA-C0C8-22156CC7DA3A}"/>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chú</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thích</a:t>
            </a:r>
            <a:endParaRPr lang="en-US" sz="5400" b="1" dirty="0">
              <a:latin typeface="Times New Roman" panose="02020603050405020304" pitchFamily="18" charset="0"/>
              <a:cs typeface="Times New Roman" panose="02020603050405020304" pitchFamily="18" charset="0"/>
            </a:endParaRPr>
          </a:p>
        </p:txBody>
      </p:sp>
      <p:sp>
        <p:nvSpPr>
          <p:cNvPr id="13" name="Freeform 9">
            <a:extLst>
              <a:ext uri="{FF2B5EF4-FFF2-40B4-BE49-F238E27FC236}">
                <a16:creationId xmlns:a16="http://schemas.microsoft.com/office/drawing/2014/main" id="{16FDC270-E359-BCBB-6ABF-43AC392E36B7}"/>
              </a:ext>
            </a:extLst>
          </p:cNvPr>
          <p:cNvSpPr/>
          <p:nvPr/>
        </p:nvSpPr>
        <p:spPr>
          <a:xfrm>
            <a:off x="13030200" y="8267700"/>
            <a:ext cx="5691366" cy="2568229"/>
          </a:xfrm>
          <a:custGeom>
            <a:avLst/>
            <a:gdLst/>
            <a:ahLst/>
            <a:cxnLst/>
            <a:rect l="l" t="t" r="r" b="b"/>
            <a:pathLst>
              <a:path w="5691366" h="2568229">
                <a:moveTo>
                  <a:pt x="0" y="0"/>
                </a:moveTo>
                <a:lnTo>
                  <a:pt x="5691366" y="0"/>
                </a:lnTo>
                <a:lnTo>
                  <a:pt x="5691366" y="2568229"/>
                </a:lnTo>
                <a:lnTo>
                  <a:pt x="0" y="2568229"/>
                </a:lnTo>
                <a:lnTo>
                  <a:pt x="0" y="0"/>
                </a:lnTo>
                <a:close/>
              </a:path>
            </a:pathLst>
          </a:custGeom>
          <a:blipFill>
            <a:blip r:embed="rId3"/>
            <a:stretch>
              <a:fillRect/>
            </a:stretch>
          </a:blipFill>
        </p:spPr>
      </p:sp>
      <p:grpSp>
        <p:nvGrpSpPr>
          <p:cNvPr id="14" name="Group 2">
            <a:extLst>
              <a:ext uri="{FF2B5EF4-FFF2-40B4-BE49-F238E27FC236}">
                <a16:creationId xmlns:a16="http://schemas.microsoft.com/office/drawing/2014/main" id="{95513D79-5613-E53C-2620-14E9DED9239C}"/>
              </a:ext>
            </a:extLst>
          </p:cNvPr>
          <p:cNvGrpSpPr/>
          <p:nvPr/>
        </p:nvGrpSpPr>
        <p:grpSpPr>
          <a:xfrm>
            <a:off x="-1905000" y="2628900"/>
            <a:ext cx="3243146" cy="11629399"/>
            <a:chOff x="0" y="0"/>
            <a:chExt cx="854162" cy="3062887"/>
          </a:xfrm>
        </p:grpSpPr>
        <p:sp>
          <p:nvSpPr>
            <p:cNvPr id="15" name="Freeform 3">
              <a:extLst>
                <a:ext uri="{FF2B5EF4-FFF2-40B4-BE49-F238E27FC236}">
                  <a16:creationId xmlns:a16="http://schemas.microsoft.com/office/drawing/2014/main" id="{6C5FB92A-EC03-F735-8000-152944242491}"/>
                </a:ext>
              </a:extLst>
            </p:cNvPr>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70170A"/>
            </a:solidFill>
          </p:spPr>
        </p:sp>
        <p:sp>
          <p:nvSpPr>
            <p:cNvPr id="16" name="TextBox 4">
              <a:extLst>
                <a:ext uri="{FF2B5EF4-FFF2-40B4-BE49-F238E27FC236}">
                  <a16:creationId xmlns:a16="http://schemas.microsoft.com/office/drawing/2014/main" id="{E11F3347-ADAB-3725-5A93-EC81DE569DDC}"/>
                </a:ext>
              </a:extLst>
            </p:cNvPr>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Tree>
    <p:extLst>
      <p:ext uri="{BB962C8B-B14F-4D97-AF65-F5344CB8AC3E}">
        <p14:creationId xmlns:p14="http://schemas.microsoft.com/office/powerpoint/2010/main" val="330708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D4DE7-5F40-5317-CD6D-623A2005A433}"/>
              </a:ext>
            </a:extLst>
          </p:cNvPr>
          <p:cNvSpPr txBox="1">
            <a:spLocks/>
          </p:cNvSpPr>
          <p:nvPr/>
        </p:nvSpPr>
        <p:spPr>
          <a:xfrm>
            <a:off x="1308586" y="4124661"/>
            <a:ext cx="2307431" cy="751697"/>
          </a:xfrm>
          <a:prstGeom prst="rect">
            <a:avLst/>
          </a:prstGeom>
          <a:solidFill>
            <a:srgbClr val="EAF4DF"/>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b="1" dirty="0" err="1">
                <a:latin typeface="Times New Roman" panose="02020603050405020304" pitchFamily="18" charset="0"/>
                <a:cs typeface="Times New Roman" panose="02020603050405020304" pitchFamily="18" charset="0"/>
              </a:rPr>
              <a:t>Hăm-lét</a:t>
            </a:r>
            <a:endParaRPr lang="en-US" sz="4400"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238D26C8-88E1-0357-2FF2-D6D4A84AC882}"/>
              </a:ext>
            </a:extLst>
          </p:cNvPr>
          <p:cNvSpPr txBox="1">
            <a:spLocks/>
          </p:cNvSpPr>
          <p:nvPr/>
        </p:nvSpPr>
        <p:spPr>
          <a:xfrm>
            <a:off x="6168928" y="7933057"/>
            <a:ext cx="11509471" cy="1546963"/>
          </a:xfrm>
          <a:prstGeom prst="rect">
            <a:avLst/>
          </a:prstGeom>
          <a:solidFill>
            <a:srgbClr val="FBFBFB"/>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xám</a:t>
            </a:r>
            <a:endParaRPr lang="en-US" sz="4400" dirty="0">
              <a:latin typeface="Times New Roman" panose="02020603050405020304" pitchFamily="18" charset="0"/>
              <a:cs typeface="Times New Roman" panose="02020603050405020304" pitchFamily="18" charset="0"/>
            </a:endParaRPr>
          </a:p>
          <a:p>
            <a:pPr marL="0" indent="0" algn="just">
              <a:buNone/>
            </a:pPr>
            <a:endParaRPr lang="en-US" sz="440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93BEB94F-6295-65D5-5FCA-2351FAA93489}"/>
              </a:ext>
            </a:extLst>
          </p:cNvPr>
          <p:cNvSpPr txBox="1">
            <a:spLocks/>
          </p:cNvSpPr>
          <p:nvPr/>
        </p:nvSpPr>
        <p:spPr>
          <a:xfrm>
            <a:off x="1277049" y="6290084"/>
            <a:ext cx="3066352" cy="775509"/>
          </a:xfrm>
          <a:prstGeom prst="rect">
            <a:avLst/>
          </a:prstGeom>
          <a:solidFill>
            <a:srgbClr val="EAF4DF"/>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b="1" dirty="0" err="1">
                <a:latin typeface="Times New Roman" panose="02020603050405020304" pitchFamily="18" charset="0"/>
                <a:cs typeface="Times New Roman" panose="02020603050405020304" pitchFamily="18" charset="0"/>
              </a:rPr>
              <a:t>Giáo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hoàng</a:t>
            </a:r>
            <a:endParaRPr lang="en-US" sz="4400"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B8BF3F27-C4F4-357A-F6BB-75B57AB9245D}"/>
              </a:ext>
            </a:extLst>
          </p:cNvPr>
          <p:cNvSpPr txBox="1">
            <a:spLocks/>
          </p:cNvSpPr>
          <p:nvPr/>
        </p:nvSpPr>
        <p:spPr>
          <a:xfrm>
            <a:off x="1277049" y="7467235"/>
            <a:ext cx="3066352" cy="775509"/>
          </a:xfrm>
          <a:prstGeom prst="rect">
            <a:avLst/>
          </a:prstGeom>
          <a:solidFill>
            <a:srgbClr val="EAF4DF"/>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err="1">
                <a:latin typeface="Times New Roman" panose="02020603050405020304" pitchFamily="18" charset="0"/>
                <a:cs typeface="Times New Roman" panose="02020603050405020304" pitchFamily="18" charset="0"/>
              </a:rPr>
              <a:t>Giuýt-len</a:t>
            </a:r>
            <a:endParaRPr lang="en-US" sz="4400" b="1" dirty="0">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E6067D4E-4628-A69D-6275-A98BE13214A6}"/>
              </a:ext>
            </a:extLst>
          </p:cNvPr>
          <p:cNvSpPr txBox="1">
            <a:spLocks/>
          </p:cNvSpPr>
          <p:nvPr/>
        </p:nvSpPr>
        <p:spPr>
          <a:xfrm>
            <a:off x="6203630" y="3799939"/>
            <a:ext cx="11474770" cy="1337432"/>
          </a:xfrm>
          <a:prstGeom prst="rect">
            <a:avLst/>
          </a:prstGeom>
          <a:solidFill>
            <a:srgbClr val="FBFBFB"/>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Đốc</a:t>
            </a:r>
            <a:endParaRPr lang="en-US" sz="4400" dirty="0">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D0C7950A-0895-FCF7-EAB2-F7C0B80DBAC7}"/>
              </a:ext>
            </a:extLst>
          </p:cNvPr>
          <p:cNvSpPr txBox="1">
            <a:spLocks/>
          </p:cNvSpPr>
          <p:nvPr/>
        </p:nvSpPr>
        <p:spPr>
          <a:xfrm>
            <a:off x="6203629" y="6869243"/>
            <a:ext cx="11474770" cy="775510"/>
          </a:xfrm>
          <a:prstGeom prst="rect">
            <a:avLst/>
          </a:prstGeom>
          <a:solidFill>
            <a:srgbClr val="FBFBFB"/>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endParaRPr lang="en-US" sz="4400"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AC22C9E3-F95B-0C2C-1BE9-8DF78F40AF23}"/>
              </a:ext>
            </a:extLst>
          </p:cNvPr>
          <p:cNvSpPr txBox="1">
            <a:spLocks/>
          </p:cNvSpPr>
          <p:nvPr/>
        </p:nvSpPr>
        <p:spPr>
          <a:xfrm>
            <a:off x="6203630" y="5184996"/>
            <a:ext cx="11474770" cy="1458374"/>
          </a:xfrm>
          <a:prstGeom prst="rect">
            <a:avLst/>
          </a:prstGeom>
          <a:solidFill>
            <a:srgbClr val="FBFBFB"/>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Hăm-lét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Uy-li-am </a:t>
            </a:r>
            <a:r>
              <a:rPr lang="en-US" sz="4400" dirty="0" err="1">
                <a:latin typeface="Times New Roman" panose="02020603050405020304" pitchFamily="18" charset="0"/>
                <a:cs typeface="Times New Roman" panose="02020603050405020304" pitchFamily="18" charset="0"/>
              </a:rPr>
              <a:t>Sếch-xpia</a:t>
            </a:r>
            <a:r>
              <a:rPr lang="en-US" sz="4400" dirty="0">
                <a:latin typeface="Times New Roman" panose="02020603050405020304" pitchFamily="18" charset="0"/>
                <a:cs typeface="Times New Roman" panose="02020603050405020304" pitchFamily="18" charset="0"/>
              </a:rPr>
              <a:t> (William Shakespeare)</a:t>
            </a:r>
          </a:p>
        </p:txBody>
      </p:sp>
      <p:cxnSp>
        <p:nvCxnSpPr>
          <p:cNvPr id="17" name="Straight Arrow Connector 16">
            <a:extLst>
              <a:ext uri="{FF2B5EF4-FFF2-40B4-BE49-F238E27FC236}">
                <a16:creationId xmlns:a16="http://schemas.microsoft.com/office/drawing/2014/main" id="{BDB1D2D1-0DCB-2D7F-33D0-61A0C387CD24}"/>
              </a:ext>
            </a:extLst>
          </p:cNvPr>
          <p:cNvCxnSpPr>
            <a:cxnSpLocks/>
            <a:stCxn id="3" idx="3"/>
            <a:endCxn id="15" idx="1"/>
          </p:cNvCxnSpPr>
          <p:nvPr/>
        </p:nvCxnSpPr>
        <p:spPr>
          <a:xfrm>
            <a:off x="3616017" y="4500510"/>
            <a:ext cx="2587613" cy="14136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6905146-86C3-2A06-53E4-D58204277423}"/>
              </a:ext>
            </a:extLst>
          </p:cNvPr>
          <p:cNvCxnSpPr>
            <a:cxnSpLocks/>
            <a:stCxn id="7" idx="3"/>
            <a:endCxn id="12" idx="1"/>
          </p:cNvCxnSpPr>
          <p:nvPr/>
        </p:nvCxnSpPr>
        <p:spPr>
          <a:xfrm flipV="1">
            <a:off x="4343401" y="4468655"/>
            <a:ext cx="1860229" cy="22091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569080-D6C2-7146-781F-5F2176B7A73B}"/>
              </a:ext>
            </a:extLst>
          </p:cNvPr>
          <p:cNvCxnSpPr>
            <a:cxnSpLocks/>
            <a:stCxn id="8" idx="3"/>
            <a:endCxn id="13" idx="1"/>
          </p:cNvCxnSpPr>
          <p:nvPr/>
        </p:nvCxnSpPr>
        <p:spPr>
          <a:xfrm flipV="1">
            <a:off x="4343401" y="7256998"/>
            <a:ext cx="1860228" cy="5979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5D6D0F5-BD02-6D2D-F3A9-249F9A19C3E8}"/>
              </a:ext>
            </a:extLst>
          </p:cNvPr>
          <p:cNvCxnSpPr>
            <a:cxnSpLocks/>
            <a:endCxn id="6" idx="1"/>
          </p:cNvCxnSpPr>
          <p:nvPr/>
        </p:nvCxnSpPr>
        <p:spPr>
          <a:xfrm>
            <a:off x="3798581" y="5565184"/>
            <a:ext cx="2370347" cy="31413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chú</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thích</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240202" y="580086"/>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040" name="Group 2">
            <a:extLst>
              <a:ext uri="{FF2B5EF4-FFF2-40B4-BE49-F238E27FC236}">
                <a16:creationId xmlns:a16="http://schemas.microsoft.com/office/drawing/2014/main" id="{973749A3-DC5C-7078-732D-F9CD7B6EAECF}"/>
              </a:ext>
            </a:extLst>
          </p:cNvPr>
          <p:cNvGrpSpPr/>
          <p:nvPr/>
        </p:nvGrpSpPr>
        <p:grpSpPr>
          <a:xfrm rot="5400000">
            <a:off x="7522428" y="2164017"/>
            <a:ext cx="3243146" cy="18288001"/>
            <a:chOff x="0" y="0"/>
            <a:chExt cx="854162" cy="3062887"/>
          </a:xfrm>
        </p:grpSpPr>
        <p:sp>
          <p:nvSpPr>
            <p:cNvPr id="1041" name="Freeform 3">
              <a:extLst>
                <a:ext uri="{FF2B5EF4-FFF2-40B4-BE49-F238E27FC236}">
                  <a16:creationId xmlns:a16="http://schemas.microsoft.com/office/drawing/2014/main" id="{F74CB215-78FE-33FB-1E55-95DA7554A92F}"/>
                </a:ext>
              </a:extLst>
            </p:cNvPr>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70170A"/>
            </a:solidFill>
          </p:spPr>
        </p:sp>
        <p:sp>
          <p:nvSpPr>
            <p:cNvPr id="1042" name="TextBox 4">
              <a:extLst>
                <a:ext uri="{FF2B5EF4-FFF2-40B4-BE49-F238E27FC236}">
                  <a16:creationId xmlns:a16="http://schemas.microsoft.com/office/drawing/2014/main" id="{4B20BF79-F938-FF24-0282-79CC38068479}"/>
                </a:ext>
              </a:extLst>
            </p:cNvPr>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
        <p:nvSpPr>
          <p:cNvPr id="1049" name="Content Placeholder 2">
            <a:extLst>
              <a:ext uri="{FF2B5EF4-FFF2-40B4-BE49-F238E27FC236}">
                <a16:creationId xmlns:a16="http://schemas.microsoft.com/office/drawing/2014/main" id="{C6869E47-C134-7F4A-5311-FD8A63C732CA}"/>
              </a:ext>
            </a:extLst>
          </p:cNvPr>
          <p:cNvSpPr txBox="1">
            <a:spLocks/>
          </p:cNvSpPr>
          <p:nvPr/>
        </p:nvSpPr>
        <p:spPr>
          <a:xfrm>
            <a:off x="1291235" y="5184996"/>
            <a:ext cx="2307431" cy="751697"/>
          </a:xfrm>
          <a:prstGeom prst="rect">
            <a:avLst/>
          </a:prstGeom>
          <a:solidFill>
            <a:srgbClr val="EAF4DF"/>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cs typeface="Times New Roman" panose="02020603050405020304" pitchFamily="18" charset="0"/>
              </a:rPr>
              <a:t>Du</a:t>
            </a:r>
          </a:p>
        </p:txBody>
      </p:sp>
    </p:spTree>
    <p:extLst>
      <p:ext uri="{BB962C8B-B14F-4D97-AF65-F5344CB8AC3E}">
        <p14:creationId xmlns:p14="http://schemas.microsoft.com/office/powerpoint/2010/main" val="15153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49"/>
                                        </p:tgtEl>
                                        <p:attrNameLst>
                                          <p:attrName>style.visibility</p:attrName>
                                        </p:attrNameLst>
                                      </p:cBhvr>
                                      <p:to>
                                        <p:strVal val="visible"/>
                                      </p:to>
                                    </p:set>
                                    <p:animEffect transition="in" filter="barn(inVertical)">
                                      <p:cBhvr>
                                        <p:cTn id="21" dur="500"/>
                                        <p:tgtEl>
                                          <p:spTgt spid="104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2" grpId="0" animBg="1"/>
      <p:bldP spid="13" grpId="0" animBg="1"/>
      <p:bldP spid="15" grpId="0" animBg="1"/>
      <p:bldP spid="4" grpId="0"/>
      <p:bldP spid="10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849600" y="129571"/>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0" name="Group 4">
            <a:extLst>
              <a:ext uri="{FF2B5EF4-FFF2-40B4-BE49-F238E27FC236}">
                <a16:creationId xmlns:a16="http://schemas.microsoft.com/office/drawing/2014/main" id="{9591E8B6-5F6B-E142-A3C9-48CF1A037258}"/>
              </a:ext>
            </a:extLst>
          </p:cNvPr>
          <p:cNvGrpSpPr/>
          <p:nvPr/>
        </p:nvGrpSpPr>
        <p:grpSpPr>
          <a:xfrm>
            <a:off x="11641745" y="2401749"/>
            <a:ext cx="5943600" cy="6255786"/>
            <a:chOff x="0" y="0"/>
            <a:chExt cx="2952750" cy="2995930"/>
          </a:xfrm>
        </p:grpSpPr>
        <p:sp>
          <p:nvSpPr>
            <p:cNvPr id="11" name="Freeform 5">
              <a:extLst>
                <a:ext uri="{FF2B5EF4-FFF2-40B4-BE49-F238E27FC236}">
                  <a16:creationId xmlns:a16="http://schemas.microsoft.com/office/drawing/2014/main" id="{54538631-F288-AF0B-BF55-37A9EABDA02B}"/>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5"/>
              <a:stretch>
                <a:fillRect l="-3858" r="-25274"/>
              </a:stretch>
            </a:blipFill>
          </p:spPr>
        </p:sp>
      </p:grpSp>
      <p:sp>
        <p:nvSpPr>
          <p:cNvPr id="14" name="Title 1">
            <a:extLst>
              <a:ext uri="{FF2B5EF4-FFF2-40B4-BE49-F238E27FC236}">
                <a16:creationId xmlns:a16="http://schemas.microsoft.com/office/drawing/2014/main" id="{F6819ACB-4866-2FD2-1B7E-21A3B847B3FE}"/>
              </a:ext>
            </a:extLst>
          </p:cNvPr>
          <p:cNvSpPr>
            <a:spLocks noGrp="1"/>
          </p:cNvSpPr>
          <p:nvPr>
            <p:ph type="title"/>
          </p:nvPr>
        </p:nvSpPr>
        <p:spPr>
          <a:xfrm>
            <a:off x="11049000" y="8724900"/>
            <a:ext cx="7239000" cy="1325563"/>
          </a:xfrm>
        </p:spPr>
        <p:txBody>
          <a:bodyPr>
            <a:normAutofit fontScale="90000"/>
          </a:bodyPr>
          <a:lstStyle/>
          <a:p>
            <a:r>
              <a:rPr lang="en-US" b="1" dirty="0" err="1">
                <a:latin typeface="Times New Roman" panose="02020603050405020304" pitchFamily="18" charset="0"/>
                <a:cs typeface="Times New Roman" panose="02020603050405020304" pitchFamily="18" charset="0"/>
              </a:rPr>
              <a:t>Côn</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xtan</a:t>
            </a:r>
            <a:r>
              <a:rPr lang="en-US" b="1" dirty="0">
                <a:latin typeface="Times New Roman" panose="02020603050405020304" pitchFamily="18" charset="0"/>
                <a:cs typeface="Times New Roman" panose="02020603050405020304" pitchFamily="18" charset="0"/>
              </a:rPr>
              <a:t>-tin Pau-</a:t>
            </a:r>
            <a:r>
              <a:rPr lang="en-US" b="1" dirty="0" err="1">
                <a:latin typeface="Times New Roman" panose="02020603050405020304" pitchFamily="18" charset="0"/>
                <a:cs typeface="Times New Roman" panose="02020603050405020304" pitchFamily="18" charset="0"/>
              </a:rPr>
              <a:t>xtốp</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xki</a:t>
            </a:r>
            <a:r>
              <a:rPr lang="en-US" b="1" dirty="0">
                <a:latin typeface="Times New Roman" panose="02020603050405020304" pitchFamily="18" charset="0"/>
                <a:cs typeface="Times New Roman" panose="02020603050405020304" pitchFamily="18" charset="0"/>
              </a:rPr>
              <a:t> (1892 – 1986) </a:t>
            </a:r>
          </a:p>
        </p:txBody>
      </p:sp>
      <p:sp>
        <p:nvSpPr>
          <p:cNvPr id="20" name="Content Placeholder 2">
            <a:extLst>
              <a:ext uri="{FF2B5EF4-FFF2-40B4-BE49-F238E27FC236}">
                <a16:creationId xmlns:a16="http://schemas.microsoft.com/office/drawing/2014/main" id="{28C458A7-967E-E145-2EA6-336F5B44F631}"/>
              </a:ext>
            </a:extLst>
          </p:cNvPr>
          <p:cNvSpPr>
            <a:spLocks noGrp="1"/>
          </p:cNvSpPr>
          <p:nvPr>
            <p:ph idx="1"/>
          </p:nvPr>
        </p:nvSpPr>
        <p:spPr>
          <a:xfrm>
            <a:off x="1103714" y="3891406"/>
            <a:ext cx="10097686" cy="4351338"/>
          </a:xfrm>
        </p:spPr>
        <p:txBody>
          <a:bodyPr>
            <a:normAutofit/>
          </a:body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Nga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p>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dậy</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rung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a:t>
            </a:r>
          </a:p>
        </p:txBody>
      </p:sp>
      <p:sp>
        <p:nvSpPr>
          <p:cNvPr id="25" name="Freeform 8">
            <a:extLst>
              <a:ext uri="{FF2B5EF4-FFF2-40B4-BE49-F238E27FC236}">
                <a16:creationId xmlns:a16="http://schemas.microsoft.com/office/drawing/2014/main" id="{A05794E7-4AF1-D02D-4365-EA3F8B19686D}"/>
              </a:ext>
            </a:extLst>
          </p:cNvPr>
          <p:cNvSpPr/>
          <p:nvPr/>
        </p:nvSpPr>
        <p:spPr>
          <a:xfrm>
            <a:off x="-389159" y="7886700"/>
            <a:ext cx="2515345" cy="2604106"/>
          </a:xfrm>
          <a:custGeom>
            <a:avLst/>
            <a:gdLst/>
            <a:ahLst/>
            <a:cxnLst/>
            <a:rect l="l" t="t" r="r" b="b"/>
            <a:pathLst>
              <a:path w="1105424" h="1918306">
                <a:moveTo>
                  <a:pt x="0" y="0"/>
                </a:moveTo>
                <a:lnTo>
                  <a:pt x="1105424" y="0"/>
                </a:lnTo>
                <a:lnTo>
                  <a:pt x="1105424" y="1918306"/>
                </a:lnTo>
                <a:lnTo>
                  <a:pt x="0" y="1918306"/>
                </a:lnTo>
                <a:lnTo>
                  <a:pt x="0" y="0"/>
                </a:lnTo>
                <a:close/>
              </a:path>
            </a:pathLst>
          </a:custGeom>
          <a:blipFill>
            <a:blip r:embed="rId6"/>
            <a:stretch>
              <a:fillRect/>
            </a:stretch>
          </a:blipFill>
        </p:spPr>
      </p:sp>
    </p:spTree>
    <p:extLst>
      <p:ext uri="{BB962C8B-B14F-4D97-AF65-F5344CB8AC3E}">
        <p14:creationId xmlns:p14="http://schemas.microsoft.com/office/powerpoint/2010/main" val="333097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barn(inVertical)">
                                      <p:cBhvr>
                                        <p:cTn id="20" dur="500"/>
                                        <p:tgtEl>
                                          <p:spTgt spid="20">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barn(inVertical)">
                                      <p:cBhvr>
                                        <p:cTn id="2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849600" y="129571"/>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Content Placeholder 2">
            <a:extLst>
              <a:ext uri="{FF2B5EF4-FFF2-40B4-BE49-F238E27FC236}">
                <a16:creationId xmlns:a16="http://schemas.microsoft.com/office/drawing/2014/main" id="{28C458A7-967E-E145-2EA6-336F5B44F631}"/>
              </a:ext>
            </a:extLst>
          </p:cNvPr>
          <p:cNvSpPr>
            <a:spLocks noGrp="1"/>
          </p:cNvSpPr>
          <p:nvPr>
            <p:ph idx="1"/>
          </p:nvPr>
        </p:nvSpPr>
        <p:spPr>
          <a:xfrm>
            <a:off x="914400" y="3924300"/>
            <a:ext cx="10515600" cy="5040024"/>
          </a:xfrm>
        </p:spPr>
        <p:txBody>
          <a:bodyPr>
            <a:normAutofit lnSpcReduction="10000"/>
          </a:body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ren </a:t>
            </a:r>
            <a:r>
              <a:rPr lang="en-US" sz="4400" dirty="0">
                <a:latin typeface="Times New Roman" panose="02020603050405020304" pitchFamily="18" charset="0"/>
                <a:cs typeface="Times New Roman" panose="02020603050405020304" pitchFamily="18" charset="0"/>
              </a:rPr>
              <a:t>(1958</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thép</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(1973),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(1984), </a:t>
            </a:r>
            <a:r>
              <a:rPr lang="en-US" sz="4400" i="1" dirty="0" err="1">
                <a:latin typeface="Times New Roman" panose="02020603050405020304" pitchFamily="18" charset="0"/>
                <a:cs typeface="Times New Roman" panose="02020603050405020304" pitchFamily="18" charset="0"/>
              </a:rPr>
              <a:t>Câu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(1987),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đời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(2012),…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vàng</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(1961)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450CBB7-39D1-1E99-7A61-18876FD8984D}"/>
              </a:ext>
            </a:extLst>
          </p:cNvPr>
          <p:cNvPicPr>
            <a:picLocks noChangeAspect="1"/>
          </p:cNvPicPr>
          <p:nvPr/>
        </p:nvPicPr>
        <p:blipFill>
          <a:blip r:embed="rId5"/>
          <a:stretch>
            <a:fillRect/>
          </a:stretch>
        </p:blipFill>
        <p:spPr>
          <a:xfrm>
            <a:off x="12039600" y="1924671"/>
            <a:ext cx="5334000" cy="8008429"/>
          </a:xfrm>
          <a:prstGeom prst="rect">
            <a:avLst/>
          </a:prstGeom>
        </p:spPr>
      </p:pic>
    </p:spTree>
    <p:extLst>
      <p:ext uri="{BB962C8B-B14F-4D97-AF65-F5344CB8AC3E}">
        <p14:creationId xmlns:p14="http://schemas.microsoft.com/office/powerpoint/2010/main" val="119536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0591E7-1D88-6E07-8B3F-09E6B78A1664}"/>
              </a:ext>
            </a:extLst>
          </p:cNvPr>
          <p:cNvSpPr txBox="1"/>
          <p:nvPr/>
        </p:nvSpPr>
        <p:spPr>
          <a:xfrm>
            <a:off x="9144000" y="1034683"/>
            <a:ext cx="8763000" cy="821763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hỏi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xem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chục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Nga </a:t>
            </a:r>
            <a:r>
              <a:rPr lang="en-US" sz="4400" i="1" dirty="0" err="1">
                <a:latin typeface="Times New Roman" panose="02020603050405020304" pitchFamily="18" charset="0"/>
                <a:cs typeface="Times New Roman" panose="02020603050405020304" pitchFamily="18" charset="0"/>
              </a:rPr>
              <a:t>Xô-viết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sẽ</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xtan</a:t>
            </a:r>
            <a:r>
              <a:rPr lang="en-US" sz="4400" i="1" dirty="0">
                <a:latin typeface="Times New Roman" panose="02020603050405020304" pitchFamily="18" charset="0"/>
                <a:cs typeface="Times New Roman" panose="02020603050405020304" pitchFamily="18" charset="0"/>
              </a:rPr>
              <a:t>-tin Pau-</a:t>
            </a:r>
            <a:r>
              <a:rPr lang="en-US" sz="4400" i="1" dirty="0" err="1">
                <a:latin typeface="Times New Roman" panose="02020603050405020304" pitchFamily="18" charset="0"/>
                <a:cs typeface="Times New Roman" panose="02020603050405020304" pitchFamily="18" charset="0"/>
              </a:rPr>
              <a:t>xtốp</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xki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dại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Thành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2001, </a:t>
            </a:r>
            <a:r>
              <a:rPr lang="en-US" sz="4400" dirty="0" err="1">
                <a:latin typeface="Times New Roman" panose="02020603050405020304" pitchFamily="18" charset="0"/>
                <a:cs typeface="Times New Roman" panose="02020603050405020304" pitchFamily="18" charset="0"/>
              </a:rPr>
              <a:t>trang</a:t>
            </a:r>
            <a:r>
              <a:rPr lang="en-US" sz="4400" dirty="0">
                <a:latin typeface="Times New Roman" panose="02020603050405020304" pitchFamily="18" charset="0"/>
                <a:cs typeface="Times New Roman" panose="02020603050405020304" pitchFamily="18" charset="0"/>
              </a:rPr>
              <a:t> 82)</a:t>
            </a:r>
          </a:p>
        </p:txBody>
      </p:sp>
      <p:pic>
        <p:nvPicPr>
          <p:cNvPr id="2" name="Picture 2" descr="Konstantin Paustovsky * Sai Mon Thi Dan">
            <a:extLst>
              <a:ext uri="{FF2B5EF4-FFF2-40B4-BE49-F238E27FC236}">
                <a16:creationId xmlns:a16="http://schemas.microsoft.com/office/drawing/2014/main" id="{8B901E54-22CE-F106-C6D9-C3BB53A0AF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95" r="19819" b="-1"/>
          <a:stretch/>
        </p:blipFill>
        <p:spPr bwMode="auto">
          <a:xfrm>
            <a:off x="20" y="10"/>
            <a:ext cx="9174833" cy="10286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13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7FDB960E-8E71-9575-DAC7-54CFD819DD38}"/>
              </a:ext>
            </a:extLst>
          </p:cNvPr>
          <p:cNvSpPr/>
          <p:nvPr/>
        </p:nvSpPr>
        <p:spPr>
          <a:xfrm>
            <a:off x="228600" y="4676288"/>
            <a:ext cx="5490891" cy="5603785"/>
          </a:xfrm>
          <a:custGeom>
            <a:avLst/>
            <a:gdLst/>
            <a:ahLst/>
            <a:cxnLst/>
            <a:rect l="l" t="t" r="r" b="b"/>
            <a:pathLst>
              <a:path w="5490891" h="5603785">
                <a:moveTo>
                  <a:pt x="0" y="0"/>
                </a:moveTo>
                <a:lnTo>
                  <a:pt x="5490890" y="0"/>
                </a:lnTo>
                <a:lnTo>
                  <a:pt x="5490890" y="5603784"/>
                </a:lnTo>
                <a:lnTo>
                  <a:pt x="0" y="5603784"/>
                </a:lnTo>
                <a:lnTo>
                  <a:pt x="0" y="0"/>
                </a:lnTo>
                <a:close/>
              </a:path>
            </a:pathLst>
          </a:custGeom>
          <a:blipFill>
            <a:blip r:embed="rId3">
              <a:extLst>
                <a:ext uri="{96DAC541-7B7A-43D3-8B79-37D633B846F1}">
                  <asvg:svgBlip xmlns:asvg="http://schemas.microsoft.com/office/drawing/2016/SVG/main" xmlns="" r:embed="rId4"/>
                </a:ext>
              </a:extLst>
            </a:blip>
            <a:stretch>
              <a:fillRect b="-8809"/>
            </a:stretch>
          </a:blipFill>
        </p:spPr>
      </p:sp>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849600" y="129571"/>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Content Placeholder 2">
            <a:extLst>
              <a:ext uri="{FF2B5EF4-FFF2-40B4-BE49-F238E27FC236}">
                <a16:creationId xmlns:a16="http://schemas.microsoft.com/office/drawing/2014/main" id="{28C458A7-967E-E145-2EA6-336F5B44F631}"/>
              </a:ext>
            </a:extLst>
          </p:cNvPr>
          <p:cNvSpPr>
            <a:spLocks noGrp="1"/>
          </p:cNvSpPr>
          <p:nvPr>
            <p:ph idx="1"/>
          </p:nvPr>
        </p:nvSpPr>
        <p:spPr>
          <a:xfrm>
            <a:off x="6238009" y="5341823"/>
            <a:ext cx="11201400" cy="2240077"/>
          </a:xfrm>
        </p:spPr>
        <p:txBody>
          <a:bodyPr>
            <a:normAutofit/>
          </a:body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sức mạnh của trí tưởng tượng và ảnh hưởng của nó trong văn chương cũng như trong đời sống.</a:t>
            </a:r>
            <a:endParaRPr lang="en-US" sz="4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A001925-7297-615B-0882-D1B772C0ED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62" b="92271" l="5634" r="99296">
                        <a14:foregroundMark x1="9859" y1="92271" x2="59155" y2="83333"/>
                        <a14:foregroundMark x1="5634" y1="85749" x2="11620" y2="76812"/>
                        <a14:foregroundMark x1="74767" y1="60461" x2="73592" y2="58454"/>
                        <a14:foregroundMark x1="90845" y1="87923" x2="74811" y2="60536"/>
                        <a14:foregroundMark x1="73592" y1="58454" x2="72183" y2="57246"/>
                        <a14:foregroundMark x1="95775" y1="89855" x2="95070" y2="80193"/>
                        <a14:foregroundMark x1="54225" y1="46860" x2="54225" y2="44444"/>
                        <a14:backgroundMark x1="34507" y1="50000" x2="23944" y2="39372"/>
                        <a14:backgroundMark x1="78873" y1="53140" x2="94366" y2="35507"/>
                        <a14:backgroundMark x1="97887" y1="44203" x2="97183" y2="36715"/>
                        <a14:backgroundMark x1="96479" y1="46377" x2="97535" y2="36715"/>
                        <a14:backgroundMark x1="97535" y1="36715" x2="97535" y2="48068"/>
                        <a14:backgroundMark x1="97535" y1="48068" x2="97183" y2="48792"/>
                        <a14:backgroundMark x1="42606" y1="44444" x2="38028" y2="37923"/>
                      </a14:backgroundRemoval>
                    </a14:imgEffect>
                  </a14:imgLayer>
                </a14:imgProps>
              </a:ext>
            </a:extLst>
          </a:blip>
          <a:stretch>
            <a:fillRect/>
          </a:stretch>
        </p:blipFill>
        <p:spPr>
          <a:xfrm>
            <a:off x="609600" y="4341290"/>
            <a:ext cx="4405449" cy="6422028"/>
          </a:xfrm>
          <a:prstGeom prst="rect">
            <a:avLst/>
          </a:prstGeom>
        </p:spPr>
      </p:pic>
      <p:sp>
        <p:nvSpPr>
          <p:cNvPr id="6" name="Content Placeholder 2">
            <a:extLst>
              <a:ext uri="{FF2B5EF4-FFF2-40B4-BE49-F238E27FC236}">
                <a16:creationId xmlns:a16="http://schemas.microsoft.com/office/drawing/2014/main" id="{E7F95E22-00CF-E603-1E87-D535A0A438C2}"/>
              </a:ext>
            </a:extLst>
          </p:cNvPr>
          <p:cNvSpPr txBox="1">
            <a:spLocks/>
          </p:cNvSpPr>
          <p:nvPr/>
        </p:nvSpPr>
        <p:spPr>
          <a:xfrm>
            <a:off x="6238009" y="3353695"/>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endParaRPr lang="en-US" sz="440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3A113A15-D699-2DC7-4CD0-29D5FCADDE22}"/>
              </a:ext>
            </a:extLst>
          </p:cNvPr>
          <p:cNvSpPr txBox="1">
            <a:spLocks/>
          </p:cNvSpPr>
          <p:nvPr/>
        </p:nvSpPr>
        <p:spPr>
          <a:xfrm>
            <a:off x="6238009" y="4347759"/>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a:t>
            </a:r>
          </a:p>
        </p:txBody>
      </p:sp>
      <p:sp>
        <p:nvSpPr>
          <p:cNvPr id="8" name="Freeform 2">
            <a:extLst>
              <a:ext uri="{FF2B5EF4-FFF2-40B4-BE49-F238E27FC236}">
                <a16:creationId xmlns:a16="http://schemas.microsoft.com/office/drawing/2014/main" id="{79EEE1AF-36A6-B068-FB01-0DA33E77BBB9}"/>
              </a:ext>
            </a:extLst>
          </p:cNvPr>
          <p:cNvSpPr/>
          <p:nvPr/>
        </p:nvSpPr>
        <p:spPr>
          <a:xfrm>
            <a:off x="15379617" y="7200900"/>
            <a:ext cx="5359565" cy="4260854"/>
          </a:xfrm>
          <a:custGeom>
            <a:avLst/>
            <a:gdLst/>
            <a:ahLst/>
            <a:cxnLst/>
            <a:rect l="l" t="t" r="r" b="b"/>
            <a:pathLst>
              <a:path w="5359565" h="4260854">
                <a:moveTo>
                  <a:pt x="0" y="0"/>
                </a:moveTo>
                <a:lnTo>
                  <a:pt x="5359565" y="0"/>
                </a:lnTo>
                <a:lnTo>
                  <a:pt x="5359565" y="4260854"/>
                </a:lnTo>
                <a:lnTo>
                  <a:pt x="0" y="4260854"/>
                </a:lnTo>
                <a:lnTo>
                  <a:pt x="0" y="0"/>
                </a:lnTo>
                <a:close/>
              </a:path>
            </a:pathLst>
          </a:custGeom>
          <a:blipFill>
            <a:blip r:embed="rId9"/>
            <a:stretch>
              <a:fillRect/>
            </a:stretch>
          </a:blipFill>
        </p:spPr>
      </p:sp>
    </p:spTree>
    <p:extLst>
      <p:ext uri="{BB962C8B-B14F-4D97-AF65-F5344CB8AC3E}">
        <p14:creationId xmlns:p14="http://schemas.microsoft.com/office/powerpoint/2010/main" val="373575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Vertical)">
                                      <p:cBhvr>
                                        <p:cTn id="2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build="p"/>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3044</Words>
  <Application>Microsoft Office PowerPoint</Application>
  <PresentationFormat>Custom</PresentationFormat>
  <Paragraphs>183</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Cambria</vt:lpstr>
      <vt:lpstr>Wingdings</vt:lpstr>
      <vt:lpstr>Saira ExtraCondensed Bold</vt:lpstr>
      <vt:lpstr>Saira ExtraCondensed Semi-Bold</vt:lpstr>
      <vt:lpstr>Calibri</vt:lpstr>
      <vt:lpstr>Times New Roman</vt:lpstr>
      <vt:lpstr>Roboto Condensed</vt:lpstr>
      <vt:lpstr>Arial</vt:lpstr>
      <vt:lpstr>Office Theme</vt:lpstr>
      <vt:lpstr>PowerPoint Presentation</vt:lpstr>
      <vt:lpstr>PowerPoint Presentation</vt:lpstr>
      <vt:lpstr>PowerPoint Presentation</vt:lpstr>
      <vt:lpstr>PowerPoint Presentation</vt:lpstr>
      <vt:lpstr>PowerPoint Presentation</vt:lpstr>
      <vt:lpstr>Côn-xtan-tin Pau-xtốp-xki (1892 – 1986)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Red Minimalist Job Search Strategy Presentation</dc:title>
  <cp:lastModifiedBy>Admin</cp:lastModifiedBy>
  <cp:revision>12</cp:revision>
  <dcterms:created xsi:type="dcterms:W3CDTF">2006-08-16T00:00:00Z</dcterms:created>
  <dcterms:modified xsi:type="dcterms:W3CDTF">2024-02-16T23:57:15Z</dcterms:modified>
  <dc:identifier>DAF88Sr3jhs</dc:identifier>
</cp:coreProperties>
</file>