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72" r:id="rId2"/>
    <p:sldId id="354" r:id="rId3"/>
    <p:sldId id="357" r:id="rId4"/>
    <p:sldId id="279" r:id="rId5"/>
    <p:sldId id="356" r:id="rId6"/>
    <p:sldId id="358" r:id="rId7"/>
    <p:sldId id="256" r:id="rId8"/>
    <p:sldId id="316" r:id="rId9"/>
    <p:sldId id="347" r:id="rId10"/>
    <p:sldId id="349" r:id="rId11"/>
    <p:sldId id="348" r:id="rId12"/>
    <p:sldId id="283" r:id="rId13"/>
    <p:sldId id="359" r:id="rId14"/>
    <p:sldId id="352" r:id="rId15"/>
    <p:sldId id="350" r:id="rId16"/>
    <p:sldId id="327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25" r:id="rId26"/>
    <p:sldId id="368" r:id="rId27"/>
    <p:sldId id="369" r:id="rId28"/>
    <p:sldId id="370" r:id="rId29"/>
    <p:sldId id="371" r:id="rId30"/>
    <p:sldId id="313" r:id="rId31"/>
    <p:sldId id="314" r:id="rId32"/>
    <p:sldId id="330" r:id="rId33"/>
    <p:sldId id="35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E0702A"/>
    <a:srgbClr val="7192A9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640"/>
  </p:normalViewPr>
  <p:slideViewPr>
    <p:cSldViewPr snapToGrid="0" showGuides="1">
      <p:cViewPr varScale="1">
        <p:scale>
          <a:sx n="67" d="100"/>
          <a:sy n="67" d="100"/>
        </p:scale>
        <p:origin x="114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0734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0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6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chuong%20trinh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13.png"/><Relationship Id="rId5" Type="http://schemas.microsoft.com/office/2007/relationships/media" Target="../media/media2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Z166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9144000" cy="5105400"/>
          </a:xfrm>
        </p:spPr>
      </p:pic>
      <p:pic>
        <p:nvPicPr>
          <p:cNvPr id="2051" name="Picture 3" descr="b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uom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495801"/>
            <a:ext cx="13620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95638" y="2701927"/>
            <a:ext cx="533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FF0000"/>
                </a:solidFill>
                <a:latin typeface=".VnArial" panose="020B7200000000000000" pitchFamily="34" charset="0"/>
              </a:rPr>
              <a:t>WELCOME TO OUR CLASS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13263" y="447581"/>
            <a:ext cx="9144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300" b="1">
                <a:solidFill>
                  <a:srgbClr val="800080"/>
                </a:solidFill>
                <a:latin typeface="Times New Roman" panose="02020603050405020304" pitchFamily="18" charset="0"/>
              </a:rPr>
              <a:t>CU KHOI </a:t>
            </a:r>
            <a:r>
              <a:rPr lang="en-US" altLang="en-US" sz="23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SECONDARY SCHOOL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4324349" y="3856466"/>
            <a:ext cx="22383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</a:rPr>
              <a:t>Teacher: 034.989.5579</a:t>
            </a:r>
          </a:p>
        </p:txBody>
      </p:sp>
    </p:spTree>
    <p:extLst>
      <p:ext uri="{BB962C8B-B14F-4D97-AF65-F5344CB8AC3E}">
        <p14:creationId xmlns:p14="http://schemas.microsoft.com/office/powerpoint/2010/main" val="378955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24619"/>
              </p:ext>
            </p:extLst>
          </p:nvPr>
        </p:nvGraphicFramePr>
        <p:xfrm>
          <a:off x="1130663" y="957361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4596350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1947188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0039" y="2802584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369946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6740" y="2393005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9745" y="3241906"/>
            <a:ext cx="768485" cy="25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22469" y="3254230"/>
            <a:ext cx="1131650" cy="23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21558" y="4321030"/>
            <a:ext cx="930612" cy="212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12723" y="1874196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0037" y="4436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643" y="4514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</a:t>
            </a:r>
            <a:r>
              <a:rPr lang="en-US" sz="2800" b="1" dirty="0" err="1">
                <a:solidFill>
                  <a:schemeClr val="tx1"/>
                </a:solidFill>
              </a:rPr>
              <a:t>Trang’s</a:t>
            </a:r>
            <a:r>
              <a:rPr lang="en-US" sz="2800" b="1" dirty="0">
                <a:solidFill>
                  <a:schemeClr val="tx1"/>
                </a:solidFill>
              </a:rPr>
              <a:t>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823" y="3409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0037" y="1056721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687830" y="184212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451975" y="400924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32571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5971597" y="5661498"/>
            <a:ext cx="1274323" cy="690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eaLnBrk="0" hangingPunct="0">
              <a:defRPr/>
            </a:pPr>
            <a:endParaRPr lang="vi-VN" sz="48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9095" y="-16817"/>
            <a:ext cx="1100198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72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2032408"/>
            <a:ext cx="19304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2032408"/>
            <a:ext cx="21336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16900" y="20324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2032408"/>
            <a:ext cx="2032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15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37850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2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3785008"/>
            <a:ext cx="21336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71" y="1761446"/>
            <a:ext cx="1150064" cy="1496794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00" y="1741461"/>
            <a:ext cx="1339833" cy="1598862"/>
          </a:xfrm>
          <a:prstGeom prst="rect">
            <a:avLst/>
          </a:prstGeom>
        </p:spPr>
      </p:pic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616243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616243" y="388753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616243" y="425134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6243" y="463341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03684" y="500786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16243" y="537597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616243" y="573428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10953130" y="576467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10940571" y="538977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10940571" y="502762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10922565" y="467034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10946394" y="429496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10940571" y="390139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10922565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44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2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0632" y="2892145"/>
            <a:ext cx="9457613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EF4B66"/>
                </a:solidFill>
              </a:rPr>
              <a:t> She goes for a bike ride, cooks, and does DIY projects.</a:t>
            </a:r>
          </a:p>
        </p:txBody>
      </p:sp>
    </p:spTree>
    <p:extLst>
      <p:ext uri="{BB962C8B-B14F-4D97-AF65-F5344CB8AC3E}">
        <p14:creationId xmlns:p14="http://schemas.microsoft.com/office/powerpoint/2010/main" val="2449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3931" y="2852072"/>
            <a:ext cx="3176319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EF4B66"/>
                </a:solidFill>
              </a:rPr>
              <a:t>Her brother does.</a:t>
            </a:r>
          </a:p>
        </p:txBody>
      </p:sp>
    </p:spTree>
    <p:extLst>
      <p:ext uri="{BB962C8B-B14F-4D97-AF65-F5344CB8AC3E}">
        <p14:creationId xmlns:p14="http://schemas.microsoft.com/office/powerpoint/2010/main" val="34600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15965"/>
            <a:ext cx="563123" cy="53502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latin typeface="Bahnschrift SemiBold SemiConden" panose="020B0502040204020203" pitchFamily="34" charset="0"/>
              </a:rPr>
              <a:t>spin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73" y="1342539"/>
            <a:ext cx="5893452" cy="4172923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9186" y="737753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80302" y="44343"/>
            <a:ext cx="201814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4264" y="5715001"/>
            <a:ext cx="4377447" cy="37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ds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1046" y="2798963"/>
            <a:ext cx="9229728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 She loves doing DIY projects with her mum the most.</a:t>
            </a:r>
          </a:p>
        </p:txBody>
      </p:sp>
    </p:spTree>
    <p:extLst>
      <p:ext uri="{BB962C8B-B14F-4D97-AF65-F5344CB8AC3E}">
        <p14:creationId xmlns:p14="http://schemas.microsoft.com/office/powerpoint/2010/main" val="34512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1923683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3832" y="2633774"/>
            <a:ext cx="10457234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Her mum teaches her to make her own dresses and doll clothes.</a:t>
            </a:r>
          </a:p>
        </p:txBody>
      </p:sp>
    </p:spTree>
    <p:extLst>
      <p:ext uri="{BB962C8B-B14F-4D97-AF65-F5344CB8AC3E}">
        <p14:creationId xmlns:p14="http://schemas.microsoft.com/office/powerpoint/2010/main" val="42752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01046" y="2769778"/>
            <a:ext cx="937149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She won the first prize in a costume contest at her school. </a:t>
            </a:r>
          </a:p>
        </p:txBody>
      </p:sp>
    </p:spTree>
    <p:extLst>
      <p:ext uri="{BB962C8B-B14F-4D97-AF65-F5344CB8AC3E}">
        <p14:creationId xmlns:p14="http://schemas.microsoft.com/office/powerpoint/2010/main" val="35645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18230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23981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89702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02499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3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1855990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73483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966" y="71274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966" y="373313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751" y="2094134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966" y="2890207"/>
            <a:ext cx="111735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600" i="1" dirty="0">
                <a:solidFill>
                  <a:srgbClr val="EF4B66"/>
                </a:solidFill>
              </a:rPr>
              <a:t>The leisure activity I like the most is ………………….because it’s ……..………… 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64718"/>
              </p:ext>
            </p:extLst>
          </p:nvPr>
        </p:nvGraphicFramePr>
        <p:xfrm>
          <a:off x="817008" y="457606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8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800" y="2096738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3642" y="2342959"/>
            <a:ext cx="327822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play badminton.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dinner.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jogging.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watch TV.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to the beach.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Visit grandparents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a picnic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297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33708" y="1826863"/>
            <a:ext cx="3085178" cy="40875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67" y="2223408"/>
            <a:ext cx="7757877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OpenSans"/>
              </a:rPr>
              <a:t>I like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going to the beach </a:t>
            </a:r>
            <a:r>
              <a:rPr lang="en-US" sz="2800" i="1" dirty="0">
                <a:solidFill>
                  <a:srgbClr val="000000"/>
                </a:solidFill>
                <a:latin typeface="OpenSans"/>
              </a:rPr>
              <a:t>the most. Because it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helps me relax and it reduces stress.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3546" y="2399381"/>
            <a:ext cx="294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help me relax</a:t>
            </a:r>
          </a:p>
          <a:p>
            <a:r>
              <a:rPr lang="en-US" sz="2400" i="1" dirty="0"/>
              <a:t>- reduce stress</a:t>
            </a:r>
          </a:p>
          <a:p>
            <a:r>
              <a:rPr lang="en-US" sz="2400" i="1" dirty="0"/>
              <a:t>- good for my health</a:t>
            </a:r>
          </a:p>
          <a:p>
            <a:r>
              <a:rPr lang="en-US" sz="2400" i="1" dirty="0"/>
              <a:t>- explore interesting areas</a:t>
            </a:r>
          </a:p>
          <a:p>
            <a:r>
              <a:rPr lang="en-US" sz="2400" i="1" dirty="0"/>
              <a:t>- make delicious meal</a:t>
            </a:r>
          </a:p>
          <a:p>
            <a:r>
              <a:rPr lang="en-US" sz="2400" i="1" dirty="0"/>
              <a:t>- spend time together</a:t>
            </a:r>
          </a:p>
        </p:txBody>
      </p:sp>
    </p:spTree>
    <p:extLst>
      <p:ext uri="{BB962C8B-B14F-4D97-AF65-F5344CB8AC3E}">
        <p14:creationId xmlns:p14="http://schemas.microsoft.com/office/powerpoint/2010/main" val="36346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5786" y="2276240"/>
            <a:ext cx="3014122" cy="3463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783796"/>
            <a:ext cx="101828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4764" y="2537717"/>
            <a:ext cx="282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- very happy.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really comfortable.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very cozy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the relationship is connected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452268" y="229149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8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18246" y="468369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7287" y="50207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50072" y="3760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28" y="1879340"/>
            <a:ext cx="4815534" cy="3723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677471" y="353455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5807" y="464818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3202" y="58085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987" y="478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95653" y="1651317"/>
            <a:ext cx="635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is …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22" y="1083458"/>
            <a:ext cx="3257395" cy="34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919" y="2482250"/>
            <a:ext cx="77497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70C0"/>
                </a:solidFill>
                <a:latin typeface="OpenSans"/>
              </a:rPr>
              <a:t>   After discussing with members in our group, we see that </a:t>
            </a:r>
            <a:r>
              <a:rPr lang="en-US" sz="2800" i="1" dirty="0">
                <a:solidFill>
                  <a:srgbClr val="C00000"/>
                </a:solidFill>
                <a:latin typeface="OpenSans"/>
              </a:rPr>
              <a:t>riding bike 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>is the most popular activity in our group. Also, almost members in our group are into………………………………….</a:t>
            </a:r>
            <a:br>
              <a:rPr lang="en-US" sz="2800" i="1" dirty="0">
                <a:solidFill>
                  <a:srgbClr val="0070C0"/>
                </a:solidFill>
                <a:latin typeface="OpenSans"/>
              </a:rPr>
            </a:b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20082" y="202845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16" y="99181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8191" y="154866"/>
            <a:ext cx="108153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6581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6918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565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2850204" y="2013626"/>
            <a:ext cx="4614816" cy="354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7850266" y="3036247"/>
            <a:ext cx="2101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411746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445449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319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2364182" y="1955260"/>
            <a:ext cx="4882923" cy="3686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168311" y="331984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8250" y="2316624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318949" y="3736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797990" y="40733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850775" y="28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010107" y="4421880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9233861" y="3015658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07" y="191876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20663" y="18793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6118743" y="377554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1088524" y="54180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0219" y="129451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3" y="1126122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57575" y="140728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223086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0" y="0"/>
            <a:ext cx="3744367" cy="23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548" y="2607010"/>
            <a:ext cx="4834648" cy="35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47" y="1598537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3879</TotalTime>
  <Words>1454</Words>
  <Application>Microsoft Office PowerPoint</Application>
  <PresentationFormat>Widescreen</PresentationFormat>
  <Paragraphs>227</Paragraphs>
  <Slides>33</Slides>
  <Notes>22</Notes>
  <HiddenSlides>0</HiddenSlides>
  <MMClips>10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.VnArial</vt:lpstr>
      <vt:lpstr>.VnBahamasB</vt:lpstr>
      <vt:lpstr>.VnTifani HeavyH</vt:lpstr>
      <vt:lpstr>.VnTime</vt:lpstr>
      <vt:lpstr>Arial</vt:lpstr>
      <vt:lpstr>Bahnschrift SemiBold SemiConden</vt:lpstr>
      <vt:lpstr>Calibri</vt:lpstr>
      <vt:lpstr>Calibri Light</vt:lpstr>
      <vt:lpstr>inherit</vt:lpstr>
      <vt:lpstr>Myriad Pro</vt:lpstr>
      <vt:lpstr>OpenSans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</cp:lastModifiedBy>
  <cp:revision>234</cp:revision>
  <dcterms:created xsi:type="dcterms:W3CDTF">2020-12-09T02:04:09Z</dcterms:created>
  <dcterms:modified xsi:type="dcterms:W3CDTF">2024-08-20T07:58:37Z</dcterms:modified>
</cp:coreProperties>
</file>