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</p:sldMasterIdLst>
  <p:notesMasterIdLst>
    <p:notesMasterId r:id="rId25"/>
  </p:notesMasterIdLst>
  <p:sldIdLst>
    <p:sldId id="374" r:id="rId2"/>
    <p:sldId id="366" r:id="rId3"/>
    <p:sldId id="256" r:id="rId4"/>
    <p:sldId id="367" r:id="rId5"/>
    <p:sldId id="368" r:id="rId6"/>
    <p:sldId id="370" r:id="rId7"/>
    <p:sldId id="371" r:id="rId8"/>
    <p:sldId id="354" r:id="rId9"/>
    <p:sldId id="376" r:id="rId10"/>
    <p:sldId id="355" r:id="rId11"/>
    <p:sldId id="379" r:id="rId12"/>
    <p:sldId id="384" r:id="rId13"/>
    <p:sldId id="391" r:id="rId14"/>
    <p:sldId id="388" r:id="rId15"/>
    <p:sldId id="389" r:id="rId16"/>
    <p:sldId id="390" r:id="rId17"/>
    <p:sldId id="380" r:id="rId18"/>
    <p:sldId id="364" r:id="rId19"/>
    <p:sldId id="378" r:id="rId20"/>
    <p:sldId id="363" r:id="rId21"/>
    <p:sldId id="314" r:id="rId22"/>
    <p:sldId id="330" r:id="rId23"/>
    <p:sldId id="37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7D91"/>
    <a:srgbClr val="EF4B66"/>
    <a:srgbClr val="F26649"/>
    <a:srgbClr val="336699"/>
    <a:srgbClr val="E0702A"/>
    <a:srgbClr val="FBCDCD"/>
    <a:srgbClr val="7192A9"/>
    <a:srgbClr val="F7A5A5"/>
    <a:srgbClr val="F3F6F6"/>
    <a:srgbClr val="D8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9F1893-2400-E449-BF6B-44B4D49ED48A}" v="22" dt="2022-12-10T16:49:44.017"/>
    <p1510:client id="{ECC548E6-A0D5-8E40-9000-B821171A4AC8}" v="55" dt="2022-12-10T16:20:03.946"/>
    <p1510:client id="{F7CC89F0-6B49-C546-94FB-2E9B1E773A69}" v="2" dt="2022-12-10T16:23:56.0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9" autoAdjust="0"/>
    <p:restoredTop sz="94659"/>
  </p:normalViewPr>
  <p:slideViewPr>
    <p:cSldViewPr snapToGrid="0" showGuides="1">
      <p:cViewPr varScale="1">
        <p:scale>
          <a:sx n="69" d="100"/>
          <a:sy n="69" d="100"/>
        </p:scale>
        <p:origin x="7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úc Quỳnh Võ Thị" userId="d3a72b9751383f94" providerId="LiveId" clId="{ECC548E6-A0D5-8E40-9000-B821171A4AC8}"/>
    <pc:docChg chg="undo custSel addSld delSld modSld">
      <pc:chgData name="Trúc Quỳnh Võ Thị" userId="d3a72b9751383f94" providerId="LiveId" clId="{ECC548E6-A0D5-8E40-9000-B821171A4AC8}" dt="2022-12-10T16:20:03.946" v="230" actId="20577"/>
      <pc:docMkLst>
        <pc:docMk/>
      </pc:docMkLst>
      <pc:sldChg chg="addSp modSp mod">
        <pc:chgData name="Trúc Quỳnh Võ Thị" userId="d3a72b9751383f94" providerId="LiveId" clId="{ECC548E6-A0D5-8E40-9000-B821171A4AC8}" dt="2022-12-10T16:06:18.584" v="14"/>
        <pc:sldMkLst>
          <pc:docMk/>
          <pc:sldMk cId="252621157" sldId="256"/>
        </pc:sldMkLst>
        <pc:spChg chg="mod">
          <ac:chgData name="Trúc Quỳnh Võ Thị" userId="d3a72b9751383f94" providerId="LiveId" clId="{ECC548E6-A0D5-8E40-9000-B821171A4AC8}" dt="2022-12-10T16:05:58.137" v="1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06:02.831" v="11" actId="20577"/>
          <ac:spMkLst>
            <pc:docMk/>
            <pc:sldMk cId="252621157" sldId="256"/>
            <ac:spMk id="41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06:13.964" v="13"/>
          <ac:spMkLst>
            <pc:docMk/>
            <pc:sldMk cId="252621157" sldId="256"/>
            <ac:spMk id="43" creationId="{607B7897-B16D-44E3-91AE-9D0FF2697117}"/>
          </ac:spMkLst>
        </pc:spChg>
        <pc:picChg chg="add mod">
          <ac:chgData name="Trúc Quỳnh Võ Thị" userId="d3a72b9751383f94" providerId="LiveId" clId="{ECC548E6-A0D5-8E40-9000-B821171A4AC8}" dt="2022-12-10T16:06:18.584" v="14"/>
          <ac:picMkLst>
            <pc:docMk/>
            <pc:sldMk cId="252621157" sldId="256"/>
            <ac:picMk id="2" creationId="{106DD946-CE37-5729-A238-DBD61159527D}"/>
          </ac:picMkLst>
        </pc:picChg>
      </pc:sldChg>
      <pc:sldChg chg="addSp delSp modSp mod delAnim">
        <pc:chgData name="Trúc Quỳnh Võ Thị" userId="d3a72b9751383f94" providerId="LiveId" clId="{ECC548E6-A0D5-8E40-9000-B821171A4AC8}" dt="2022-12-10T16:12:22.578" v="124" actId="1035"/>
        <pc:sldMkLst>
          <pc:docMk/>
          <pc:sldMk cId="1529224504" sldId="276"/>
        </pc:sldMkLst>
        <pc:spChg chg="add del mod">
          <ac:chgData name="Trúc Quỳnh Võ Thị" userId="d3a72b9751383f94" providerId="LiveId" clId="{ECC548E6-A0D5-8E40-9000-B821171A4AC8}" dt="2022-12-10T16:11:26.536" v="93"/>
          <ac:spMkLst>
            <pc:docMk/>
            <pc:sldMk cId="1529224504" sldId="276"/>
            <ac:spMk id="2" creationId="{2943F0AC-43C3-B2C0-A59A-89AE23A47A10}"/>
          </ac:spMkLst>
        </pc:spChg>
        <pc:spChg chg="add del mod">
          <ac:chgData name="Trúc Quỳnh Võ Thị" userId="d3a72b9751383f94" providerId="LiveId" clId="{ECC548E6-A0D5-8E40-9000-B821171A4AC8}" dt="2022-12-10T16:11:30.918" v="96"/>
          <ac:spMkLst>
            <pc:docMk/>
            <pc:sldMk cId="1529224504" sldId="276"/>
            <ac:spMk id="4" creationId="{0FAF447F-DF0B-B941-4529-A797757356D9}"/>
          </ac:spMkLst>
        </pc:spChg>
        <pc:spChg chg="add mod">
          <ac:chgData name="Trúc Quỳnh Võ Thị" userId="d3a72b9751383f94" providerId="LiveId" clId="{ECC548E6-A0D5-8E40-9000-B821171A4AC8}" dt="2022-12-10T16:12:22.578" v="124" actId="1035"/>
          <ac:spMkLst>
            <pc:docMk/>
            <pc:sldMk cId="1529224504" sldId="276"/>
            <ac:spMk id="6" creationId="{811E759F-5C1B-1A19-F7DD-CF6570A069E3}"/>
          </ac:spMkLst>
        </pc:spChg>
        <pc:spChg chg="add del mod">
          <ac:chgData name="Trúc Quỳnh Võ Thị" userId="d3a72b9751383f94" providerId="LiveId" clId="{ECC548E6-A0D5-8E40-9000-B821171A4AC8}" dt="2022-12-10T16:11:49.876" v="102" actId="478"/>
          <ac:spMkLst>
            <pc:docMk/>
            <pc:sldMk cId="1529224504" sldId="276"/>
            <ac:spMk id="11" creationId="{4B762BA3-5846-49A1-A041-93C20AA09C52}"/>
          </ac:spMkLst>
        </pc:spChg>
        <pc:spChg chg="mod">
          <ac:chgData name="Trúc Quỳnh Võ Thị" userId="d3a72b9751383f94" providerId="LiveId" clId="{ECC548E6-A0D5-8E40-9000-B821171A4AC8}" dt="2022-12-10T16:12:14.028" v="119" actId="1036"/>
          <ac:spMkLst>
            <pc:docMk/>
            <pc:sldMk cId="1529224504" sldId="276"/>
            <ac:spMk id="12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12:14.028" v="119" actId="1036"/>
          <ac:spMkLst>
            <pc:docMk/>
            <pc:sldMk cId="1529224504" sldId="276"/>
            <ac:spMk id="16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12:14.028" v="119" actId="1036"/>
          <ac:spMkLst>
            <pc:docMk/>
            <pc:sldMk cId="1529224504" sldId="276"/>
            <ac:spMk id="17" creationId="{00000000-0000-0000-0000-000000000000}"/>
          </ac:spMkLst>
        </pc:spChg>
        <pc:picChg chg="del">
          <ac:chgData name="Trúc Quỳnh Võ Thị" userId="d3a72b9751383f94" providerId="LiveId" clId="{ECC548E6-A0D5-8E40-9000-B821171A4AC8}" dt="2022-12-10T16:11:09.967" v="83" actId="478"/>
          <ac:picMkLst>
            <pc:docMk/>
            <pc:sldMk cId="1529224504" sldId="276"/>
            <ac:picMk id="3" creationId="{00000000-0000-0000-0000-000000000000}"/>
          </ac:picMkLst>
        </pc:picChg>
      </pc:sldChg>
      <pc:sldChg chg="addSp delSp modSp mod delAnim modAnim">
        <pc:chgData name="Trúc Quỳnh Võ Thị" userId="d3a72b9751383f94" providerId="LiveId" clId="{ECC548E6-A0D5-8E40-9000-B821171A4AC8}" dt="2022-12-10T16:18:10.758" v="227" actId="207"/>
        <pc:sldMkLst>
          <pc:docMk/>
          <pc:sldMk cId="3404845292" sldId="279"/>
        </pc:sldMkLst>
        <pc:spChg chg="add mod">
          <ac:chgData name="Trúc Quỳnh Võ Thị" userId="d3a72b9751383f94" providerId="LiveId" clId="{ECC548E6-A0D5-8E40-9000-B821171A4AC8}" dt="2022-12-10T16:08:02.947" v="35"/>
          <ac:spMkLst>
            <pc:docMk/>
            <pc:sldMk cId="3404845292" sldId="279"/>
            <ac:spMk id="2" creationId="{892EDFE8-6036-92C4-7718-04D7CC698BE6}"/>
          </ac:spMkLst>
        </pc:spChg>
        <pc:spChg chg="add mod">
          <ac:chgData name="Trúc Quỳnh Võ Thị" userId="d3a72b9751383f94" providerId="LiveId" clId="{ECC548E6-A0D5-8E40-9000-B821171A4AC8}" dt="2022-12-10T16:18:10.758" v="227" actId="207"/>
          <ac:spMkLst>
            <pc:docMk/>
            <pc:sldMk cId="3404845292" sldId="279"/>
            <ac:spMk id="3" creationId="{BF6B2BA6-1309-AD7F-A25A-6ED29C9BE18A}"/>
          </ac:spMkLst>
        </pc:spChg>
        <pc:spChg chg="del">
          <ac:chgData name="Trúc Quỳnh Võ Thị" userId="d3a72b9751383f94" providerId="LiveId" clId="{ECC548E6-A0D5-8E40-9000-B821171A4AC8}" dt="2022-12-10T16:08:02.480" v="34" actId="478"/>
          <ac:spMkLst>
            <pc:docMk/>
            <pc:sldMk cId="3404845292" sldId="279"/>
            <ac:spMk id="4" creationId="{90A3E95A-3D5D-4E3E-A00D-CA3CAC576081}"/>
          </ac:spMkLst>
        </pc:spChg>
        <pc:spChg chg="del">
          <ac:chgData name="Trúc Quỳnh Võ Thị" userId="d3a72b9751383f94" providerId="LiveId" clId="{ECC548E6-A0D5-8E40-9000-B821171A4AC8}" dt="2022-12-10T16:08:02.480" v="34" actId="478"/>
          <ac:spMkLst>
            <pc:docMk/>
            <pc:sldMk cId="3404845292" sldId="279"/>
            <ac:spMk id="5" creationId="{337A5E1E-3CA0-4464-8CDD-31E8FAFCE4DB}"/>
          </ac:spMkLst>
        </pc:spChg>
        <pc:spChg chg="add mod">
          <ac:chgData name="Trúc Quỳnh Võ Thị" userId="d3a72b9751383f94" providerId="LiveId" clId="{ECC548E6-A0D5-8E40-9000-B821171A4AC8}" dt="2022-12-10T16:08:02.947" v="35"/>
          <ac:spMkLst>
            <pc:docMk/>
            <pc:sldMk cId="3404845292" sldId="279"/>
            <ac:spMk id="6" creationId="{6B772FD5-3484-ECC1-163E-B8CCAC442208}"/>
          </ac:spMkLst>
        </pc:spChg>
        <pc:spChg chg="add mod">
          <ac:chgData name="Trúc Quỳnh Võ Thị" userId="d3a72b9751383f94" providerId="LiveId" clId="{ECC548E6-A0D5-8E40-9000-B821171A4AC8}" dt="2022-12-10T16:10:44.943" v="82" actId="20577"/>
          <ac:spMkLst>
            <pc:docMk/>
            <pc:sldMk cId="3404845292" sldId="279"/>
            <ac:spMk id="8" creationId="{57AF1ED4-DB74-06AF-EB91-20300443BA87}"/>
          </ac:spMkLst>
        </pc:spChg>
        <pc:spChg chg="del">
          <ac:chgData name="Trúc Quỳnh Võ Thị" userId="d3a72b9751383f94" providerId="LiveId" clId="{ECC548E6-A0D5-8E40-9000-B821171A4AC8}" dt="2022-12-10T16:10:39.154" v="74" actId="478"/>
          <ac:spMkLst>
            <pc:docMk/>
            <pc:sldMk cId="3404845292" sldId="279"/>
            <ac:spMk id="15" creationId="{3620506D-D0FB-4364-9BF0-303257236434}"/>
          </ac:spMkLst>
        </pc:spChg>
        <pc:spChg chg="del">
          <ac:chgData name="Trúc Quỳnh Võ Thị" userId="d3a72b9751383f94" providerId="LiveId" clId="{ECC548E6-A0D5-8E40-9000-B821171A4AC8}" dt="2022-12-10T16:08:02.480" v="34" actId="478"/>
          <ac:spMkLst>
            <pc:docMk/>
            <pc:sldMk cId="3404845292" sldId="279"/>
            <ac:spMk id="21" creationId="{A982B3A6-EACF-42EF-B0CF-D6FC910459A8}"/>
          </ac:spMkLst>
        </pc:spChg>
        <pc:picChg chg="add mod">
          <ac:chgData name="Trúc Quỳnh Võ Thị" userId="d3a72b9751383f94" providerId="LiveId" clId="{ECC548E6-A0D5-8E40-9000-B821171A4AC8}" dt="2022-12-10T16:08:02.947" v="35"/>
          <ac:picMkLst>
            <pc:docMk/>
            <pc:sldMk cId="3404845292" sldId="279"/>
            <ac:picMk id="7" creationId="{1737CE6B-8312-68AE-92CF-5E987793B1F1}"/>
          </ac:picMkLst>
        </pc:picChg>
      </pc:sldChg>
      <pc:sldChg chg="add del">
        <pc:chgData name="Trúc Quỳnh Võ Thị" userId="d3a72b9751383f94" providerId="LiveId" clId="{ECC548E6-A0D5-8E40-9000-B821171A4AC8}" dt="2022-12-10T16:10:12.764" v="63" actId="2696"/>
        <pc:sldMkLst>
          <pc:docMk/>
          <pc:sldMk cId="1769986107" sldId="283"/>
        </pc:sldMkLst>
      </pc:sldChg>
      <pc:sldChg chg="addSp delSp modSp del mod delAnim modAnim">
        <pc:chgData name="Trúc Quỳnh Võ Thị" userId="d3a72b9751383f94" providerId="LiveId" clId="{ECC548E6-A0D5-8E40-9000-B821171A4AC8}" dt="2022-12-10T16:12:41.171" v="128" actId="2696"/>
        <pc:sldMkLst>
          <pc:docMk/>
          <pc:sldMk cId="3633158301" sldId="298"/>
        </pc:sldMkLst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2" creationId="{66E553FC-6441-4829-9B37-C987ACAA1281}"/>
          </ac:spMkLst>
        </pc:spChg>
        <pc:spChg chg="add del mod">
          <ac:chgData name="Trúc Quỳnh Võ Thị" userId="d3a72b9751383f94" providerId="LiveId" clId="{ECC548E6-A0D5-8E40-9000-B821171A4AC8}" dt="2022-12-10T16:12:36.941" v="127"/>
          <ac:spMkLst>
            <pc:docMk/>
            <pc:sldMk cId="3633158301" sldId="298"/>
            <ac:spMk id="3" creationId="{B7B85EC5-7B68-A338-CAA1-FD7BB13B2F1E}"/>
          </ac:spMkLst>
        </pc:spChg>
        <pc:spChg chg="add del mod">
          <ac:chgData name="Trúc Quỳnh Võ Thị" userId="d3a72b9751383f94" providerId="LiveId" clId="{ECC548E6-A0D5-8E40-9000-B821171A4AC8}" dt="2022-12-10T16:12:36.941" v="127"/>
          <ac:spMkLst>
            <pc:docMk/>
            <pc:sldMk cId="3633158301" sldId="298"/>
            <ac:spMk id="4" creationId="{8F0ADFB3-47AC-24AE-72C5-72938C0474BE}"/>
          </ac:spMkLst>
        </pc:spChg>
        <pc:spChg chg="add del mod">
          <ac:chgData name="Trúc Quỳnh Võ Thị" userId="d3a72b9751383f94" providerId="LiveId" clId="{ECC548E6-A0D5-8E40-9000-B821171A4AC8}" dt="2022-12-10T16:12:36.941" v="127"/>
          <ac:spMkLst>
            <pc:docMk/>
            <pc:sldMk cId="3633158301" sldId="298"/>
            <ac:spMk id="6" creationId="{7F3C9817-49F9-A715-F709-E1E6A09D01A8}"/>
          </ac:spMkLst>
        </pc:spChg>
        <pc:spChg chg="add del mod">
          <ac:chgData name="Trúc Quỳnh Võ Thị" userId="d3a72b9751383f94" providerId="LiveId" clId="{ECC548E6-A0D5-8E40-9000-B821171A4AC8}" dt="2022-12-10T16:12:36.941" v="127"/>
          <ac:spMkLst>
            <pc:docMk/>
            <pc:sldMk cId="3633158301" sldId="298"/>
            <ac:spMk id="7" creationId="{C7B3AF39-A1BA-E3C6-6F28-662A8088C10B}"/>
          </ac:spMkLst>
        </pc:spChg>
        <pc:spChg chg="add del mod">
          <ac:chgData name="Trúc Quỳnh Võ Thị" userId="d3a72b9751383f94" providerId="LiveId" clId="{ECC548E6-A0D5-8E40-9000-B821171A4AC8}" dt="2022-12-10T16:12:36.941" v="127"/>
          <ac:spMkLst>
            <pc:docMk/>
            <pc:sldMk cId="3633158301" sldId="298"/>
            <ac:spMk id="8" creationId="{800745B2-C51A-A910-0AE6-60B032EC06D8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9" creationId="{992F4E57-B55C-45F2-8088-967F9E55E147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2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3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5" creationId="{250E0833-0589-4F1B-BEDE-A7ED5DCDEE61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7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8" creationId="{A8898FE7-B3ED-415E-BEB2-12F08D4EF5C0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9" creationId="{C17E911B-AA6D-4629-AB8A-338814213197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26" creationId="{34C87722-B88C-4242-BBAB-786B74455F27}"/>
          </ac:spMkLst>
        </pc:spChg>
        <pc:graphicFrameChg chg="add del mod">
          <ac:chgData name="Trúc Quỳnh Võ Thị" userId="d3a72b9751383f94" providerId="LiveId" clId="{ECC548E6-A0D5-8E40-9000-B821171A4AC8}" dt="2022-12-10T16:12:36.941" v="127"/>
          <ac:graphicFrameMkLst>
            <pc:docMk/>
            <pc:sldMk cId="3633158301" sldId="298"/>
            <ac:graphicFrameMk id="5" creationId="{10983275-B166-0B5D-B2C1-DBC8B659E30A}"/>
          </ac:graphicFrameMkLst>
        </pc:graphicFrameChg>
      </pc:sldChg>
      <pc:sldChg chg="modSp mod">
        <pc:chgData name="Trúc Quỳnh Võ Thị" userId="d3a72b9751383f94" providerId="LiveId" clId="{ECC548E6-A0D5-8E40-9000-B821171A4AC8}" dt="2022-12-10T16:07:51.749" v="33" actId="20577"/>
        <pc:sldMkLst>
          <pc:docMk/>
          <pc:sldMk cId="658201877" sldId="302"/>
        </pc:sldMkLst>
        <pc:spChg chg="mod">
          <ac:chgData name="Trúc Quỳnh Võ Thị" userId="d3a72b9751383f94" providerId="LiveId" clId="{ECC548E6-A0D5-8E40-9000-B821171A4AC8}" dt="2022-12-10T16:07:14.202" v="25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07:51.749" v="33" actId="20577"/>
          <ac:spMkLst>
            <pc:docMk/>
            <pc:sldMk cId="658201877" sldId="302"/>
            <ac:spMk id="23" creationId="{00000000-0000-0000-0000-000000000000}"/>
          </ac:spMkLst>
        </pc:spChg>
      </pc:sldChg>
      <pc:sldChg chg="del">
        <pc:chgData name="Trúc Quỳnh Võ Thị" userId="d3a72b9751383f94" providerId="LiveId" clId="{ECC548E6-A0D5-8E40-9000-B821171A4AC8}" dt="2022-12-10T16:16:22.621" v="199" actId="2696"/>
        <pc:sldMkLst>
          <pc:docMk/>
          <pc:sldMk cId="626516812" sldId="313"/>
        </pc:sldMkLst>
      </pc:sldChg>
      <pc:sldChg chg="modSp">
        <pc:chgData name="Trúc Quỳnh Võ Thị" userId="d3a72b9751383f94" providerId="LiveId" clId="{ECC548E6-A0D5-8E40-9000-B821171A4AC8}" dt="2022-12-10T16:17:39.318" v="225" actId="20577"/>
        <pc:sldMkLst>
          <pc:docMk/>
          <pc:sldMk cId="2275727840" sldId="314"/>
        </pc:sldMkLst>
        <pc:spChg chg="mod">
          <ac:chgData name="Trúc Quỳnh Võ Thị" userId="d3a72b9751383f94" providerId="LiveId" clId="{ECC548E6-A0D5-8E40-9000-B821171A4AC8}" dt="2022-12-10T16:17:39.318" v="225" actId="20577"/>
          <ac:spMkLst>
            <pc:docMk/>
            <pc:sldMk cId="2275727840" sldId="314"/>
            <ac:spMk id="9" creationId="{3985D3B7-A40A-4421-9C5F-777653C71BC7}"/>
          </ac:spMkLst>
        </pc:spChg>
      </pc:sldChg>
      <pc:sldChg chg="addSp delSp modSp mod modAnim">
        <pc:chgData name="Trúc Quỳnh Võ Thị" userId="d3a72b9751383f94" providerId="LiveId" clId="{ECC548E6-A0D5-8E40-9000-B821171A4AC8}" dt="2022-12-10T16:10:33" v="73"/>
        <pc:sldMkLst>
          <pc:docMk/>
          <pc:sldMk cId="2817977460" sldId="316"/>
        </pc:sldMkLst>
        <pc:spChg chg="del">
          <ac:chgData name="Trúc Quỳnh Võ Thị" userId="d3a72b9751383f94" providerId="LiveId" clId="{ECC548E6-A0D5-8E40-9000-B821171A4AC8}" dt="2022-12-10T16:08:20.848" v="36" actId="478"/>
          <ac:spMkLst>
            <pc:docMk/>
            <pc:sldMk cId="2817977460" sldId="316"/>
            <ac:spMk id="2" creationId="{00000000-0000-0000-0000-000000000000}"/>
          </ac:spMkLst>
        </pc:spChg>
        <pc:spChg chg="add mod">
          <ac:chgData name="Trúc Quỳnh Võ Thị" userId="d3a72b9751383f94" providerId="LiveId" clId="{ECC548E6-A0D5-8E40-9000-B821171A4AC8}" dt="2022-12-10T16:08:21.372" v="37"/>
          <ac:spMkLst>
            <pc:docMk/>
            <pc:sldMk cId="2817977460" sldId="316"/>
            <ac:spMk id="4" creationId="{47035607-B83F-3B5C-8EC5-A11B06AC035A}"/>
          </ac:spMkLst>
        </pc:spChg>
        <pc:spChg chg="add mod">
          <ac:chgData name="Trúc Quỳnh Võ Thị" userId="d3a72b9751383f94" providerId="LiveId" clId="{ECC548E6-A0D5-8E40-9000-B821171A4AC8}" dt="2022-12-10T16:08:21.372" v="37"/>
          <ac:spMkLst>
            <pc:docMk/>
            <pc:sldMk cId="2817977460" sldId="316"/>
            <ac:spMk id="5" creationId="{FBCE3F62-B61E-620A-9626-D61F8771C011}"/>
          </ac:spMkLst>
        </pc:spChg>
        <pc:spChg chg="add mod">
          <ac:chgData name="Trúc Quỳnh Võ Thị" userId="d3a72b9751383f94" providerId="LiveId" clId="{ECC548E6-A0D5-8E40-9000-B821171A4AC8}" dt="2022-12-10T16:08:21.372" v="37"/>
          <ac:spMkLst>
            <pc:docMk/>
            <pc:sldMk cId="2817977460" sldId="316"/>
            <ac:spMk id="6" creationId="{F8519F6C-CE9F-EDF3-D08A-A2B0763110C4}"/>
          </ac:spMkLst>
        </pc:spChg>
        <pc:spChg chg="del">
          <ac:chgData name="Trúc Quỳnh Võ Thị" userId="d3a72b9751383f94" providerId="LiveId" clId="{ECC548E6-A0D5-8E40-9000-B821171A4AC8}" dt="2022-12-10T16:08:20.848" v="36" actId="478"/>
          <ac:spMkLst>
            <pc:docMk/>
            <pc:sldMk cId="2817977460" sldId="316"/>
            <ac:spMk id="7" creationId="{00000000-0000-0000-0000-000000000000}"/>
          </ac:spMkLst>
        </pc:spChg>
        <pc:spChg chg="add mod">
          <ac:chgData name="Trúc Quỳnh Võ Thị" userId="d3a72b9751383f94" providerId="LiveId" clId="{ECC548E6-A0D5-8E40-9000-B821171A4AC8}" dt="2022-12-10T16:10:33" v="73"/>
          <ac:spMkLst>
            <pc:docMk/>
            <pc:sldMk cId="2817977460" sldId="316"/>
            <ac:spMk id="9" creationId="{8801185B-0D41-9410-BCF2-BF4CC574B16B}"/>
          </ac:spMkLst>
        </pc:spChg>
        <pc:spChg chg="del">
          <ac:chgData name="Trúc Quỳnh Võ Thị" userId="d3a72b9751383f94" providerId="LiveId" clId="{ECC548E6-A0D5-8E40-9000-B821171A4AC8}" dt="2022-12-10T16:08:20.848" v="36" actId="478"/>
          <ac:spMkLst>
            <pc:docMk/>
            <pc:sldMk cId="2817977460" sldId="316"/>
            <ac:spMk id="12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0:32.692" v="72" actId="478"/>
          <ac:spMkLst>
            <pc:docMk/>
            <pc:sldMk cId="2817977460" sldId="316"/>
            <ac:spMk id="15" creationId="{00000000-0000-0000-0000-000000000000}"/>
          </ac:spMkLst>
        </pc:spChg>
        <pc:picChg chg="del">
          <ac:chgData name="Trúc Quỳnh Võ Thị" userId="d3a72b9751383f94" providerId="LiveId" clId="{ECC548E6-A0D5-8E40-9000-B821171A4AC8}" dt="2022-12-10T16:08:20.848" v="36" actId="478"/>
          <ac:picMkLst>
            <pc:docMk/>
            <pc:sldMk cId="2817977460" sldId="316"/>
            <ac:picMk id="3" creationId="{98BE75A9-0DCD-4675-A102-41B158E40B64}"/>
          </ac:picMkLst>
        </pc:picChg>
        <pc:picChg chg="add mod">
          <ac:chgData name="Trúc Quỳnh Võ Thị" userId="d3a72b9751383f94" providerId="LiveId" clId="{ECC548E6-A0D5-8E40-9000-B821171A4AC8}" dt="2022-12-10T16:08:21.372" v="37"/>
          <ac:picMkLst>
            <pc:docMk/>
            <pc:sldMk cId="2817977460" sldId="316"/>
            <ac:picMk id="8" creationId="{A9A4EEE3-2F7A-BA20-C1CB-5168D720C6EB}"/>
          </ac:picMkLst>
        </pc:picChg>
        <pc:picChg chg="del">
          <ac:chgData name="Trúc Quỳnh Võ Thị" userId="d3a72b9751383f94" providerId="LiveId" clId="{ECC548E6-A0D5-8E40-9000-B821171A4AC8}" dt="2022-12-10T16:08:20.848" v="36" actId="478"/>
          <ac:picMkLst>
            <pc:docMk/>
            <pc:sldMk cId="2817977460" sldId="316"/>
            <ac:picMk id="3074" creationId="{427CAC43-AAF3-4425-ABAD-469B89F795D3}"/>
          </ac:picMkLst>
        </pc:picChg>
      </pc:sldChg>
      <pc:sldChg chg="del">
        <pc:chgData name="Trúc Quỳnh Võ Thị" userId="d3a72b9751383f94" providerId="LiveId" clId="{ECC548E6-A0D5-8E40-9000-B821171A4AC8}" dt="2022-12-10T16:14:51.724" v="179" actId="2696"/>
        <pc:sldMkLst>
          <pc:docMk/>
          <pc:sldMk cId="2141101352" sldId="325"/>
        </pc:sldMkLst>
      </pc:sldChg>
      <pc:sldChg chg="del">
        <pc:chgData name="Trúc Quỳnh Võ Thị" userId="d3a72b9751383f94" providerId="LiveId" clId="{ECC548E6-A0D5-8E40-9000-B821171A4AC8}" dt="2022-12-10T16:12:42.663" v="129" actId="2696"/>
        <pc:sldMkLst>
          <pc:docMk/>
          <pc:sldMk cId="2138508035" sldId="327"/>
        </pc:sldMkLst>
      </pc:sldChg>
      <pc:sldChg chg="del">
        <pc:chgData name="Trúc Quỳnh Võ Thị" userId="d3a72b9751383f94" providerId="LiveId" clId="{ECC548E6-A0D5-8E40-9000-B821171A4AC8}" dt="2022-12-10T16:08:28.891" v="38" actId="2696"/>
        <pc:sldMkLst>
          <pc:docMk/>
          <pc:sldMk cId="3014149149" sldId="347"/>
        </pc:sldMkLst>
      </pc:sldChg>
      <pc:sldChg chg="del">
        <pc:chgData name="Trúc Quỳnh Võ Thị" userId="d3a72b9751383f94" providerId="LiveId" clId="{ECC548E6-A0D5-8E40-9000-B821171A4AC8}" dt="2022-12-10T16:08:29.183" v="39" actId="2696"/>
        <pc:sldMkLst>
          <pc:docMk/>
          <pc:sldMk cId="593426882" sldId="348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496898330" sldId="349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655723454" sldId="349"/>
        </pc:sldMkLst>
      </pc:sldChg>
      <pc:sldChg chg="new del">
        <pc:chgData name="Trúc Quỳnh Võ Thị" userId="d3a72b9751383f94" providerId="LiveId" clId="{ECC548E6-A0D5-8E40-9000-B821171A4AC8}" dt="2022-12-10T16:17:48.021" v="226" actId="2696"/>
        <pc:sldMkLst>
          <pc:docMk/>
          <pc:sldMk cId="2054061163" sldId="349"/>
        </pc:sldMkLst>
      </pc:sldChg>
      <pc:sldChg chg="new del">
        <pc:chgData name="Trúc Quỳnh Võ Thị" userId="d3a72b9751383f94" providerId="LiveId" clId="{ECC548E6-A0D5-8E40-9000-B821171A4AC8}" dt="2022-12-10T16:08:40.308" v="41" actId="680"/>
        <pc:sldMkLst>
          <pc:docMk/>
          <pc:sldMk cId="753307766" sldId="350"/>
        </pc:sldMkLst>
      </pc:sldChg>
      <pc:sldChg chg="addSp delSp modSp add mod modAnim">
        <pc:chgData name="Trúc Quỳnh Võ Thị" userId="d3a72b9751383f94" providerId="LiveId" clId="{ECC548E6-A0D5-8E40-9000-B821171A4AC8}" dt="2022-12-10T16:10:30.560" v="71"/>
        <pc:sldMkLst>
          <pc:docMk/>
          <pc:sldMk cId="799076327" sldId="350"/>
        </pc:sldMkLst>
        <pc:spChg chg="add del mod">
          <ac:chgData name="Trúc Quỳnh Võ Thị" userId="d3a72b9751383f94" providerId="LiveId" clId="{ECC548E6-A0D5-8E40-9000-B821171A4AC8}" dt="2022-12-10T16:08:47.404" v="46"/>
          <ac:spMkLst>
            <pc:docMk/>
            <pc:sldMk cId="799076327" sldId="350"/>
            <ac:spMk id="2" creationId="{BDE5476D-9F55-F93D-3439-47C5CFF5FB96}"/>
          </ac:spMkLst>
        </pc:spChg>
        <pc:spChg chg="del">
          <ac:chgData name="Trúc Quỳnh Võ Thị" userId="d3a72b9751383f94" providerId="LiveId" clId="{ECC548E6-A0D5-8E40-9000-B821171A4AC8}" dt="2022-12-10T16:08:47.026" v="44" actId="478"/>
          <ac:spMkLst>
            <pc:docMk/>
            <pc:sldMk cId="799076327" sldId="350"/>
            <ac:spMk id="4" creationId="{47035607-B83F-3B5C-8EC5-A11B06AC035A}"/>
          </ac:spMkLst>
        </pc:spChg>
        <pc:spChg chg="del">
          <ac:chgData name="Trúc Quỳnh Võ Thị" userId="d3a72b9751383f94" providerId="LiveId" clId="{ECC548E6-A0D5-8E40-9000-B821171A4AC8}" dt="2022-12-10T16:08:47.026" v="44" actId="478"/>
          <ac:spMkLst>
            <pc:docMk/>
            <pc:sldMk cId="799076327" sldId="350"/>
            <ac:spMk id="5" creationId="{FBCE3F62-B61E-620A-9626-D61F8771C011}"/>
          </ac:spMkLst>
        </pc:spChg>
        <pc:spChg chg="del">
          <ac:chgData name="Trúc Quỳnh Võ Thị" userId="d3a72b9751383f94" providerId="LiveId" clId="{ECC548E6-A0D5-8E40-9000-B821171A4AC8}" dt="2022-12-10T16:08:47.026" v="44" actId="478"/>
          <ac:spMkLst>
            <pc:docMk/>
            <pc:sldMk cId="799076327" sldId="350"/>
            <ac:spMk id="6" creationId="{F8519F6C-CE9F-EDF3-D08A-A2B0763110C4}"/>
          </ac:spMkLst>
        </pc:spChg>
        <pc:spChg chg="add mod">
          <ac:chgData name="Trúc Quỳnh Võ Thị" userId="d3a72b9751383f94" providerId="LiveId" clId="{ECC548E6-A0D5-8E40-9000-B821171A4AC8}" dt="2022-12-10T16:08:58.087" v="51"/>
          <ac:spMkLst>
            <pc:docMk/>
            <pc:sldMk cId="799076327" sldId="350"/>
            <ac:spMk id="7" creationId="{22C24ED2-09D7-EEB7-6D11-F64A59DCBCBA}"/>
          </ac:spMkLst>
        </pc:spChg>
        <pc:spChg chg="add mod">
          <ac:chgData name="Trúc Quỳnh Võ Thị" userId="d3a72b9751383f94" providerId="LiveId" clId="{ECC548E6-A0D5-8E40-9000-B821171A4AC8}" dt="2022-12-10T16:08:58.087" v="51"/>
          <ac:spMkLst>
            <pc:docMk/>
            <pc:sldMk cId="799076327" sldId="350"/>
            <ac:spMk id="9" creationId="{6E1705AB-BB1B-D8FF-69AE-9AEB1605A360}"/>
          </ac:spMkLst>
        </pc:spChg>
        <pc:spChg chg="add mod">
          <ac:chgData name="Trúc Quỳnh Võ Thị" userId="d3a72b9751383f94" providerId="LiveId" clId="{ECC548E6-A0D5-8E40-9000-B821171A4AC8}" dt="2022-12-10T16:08:58.087" v="51"/>
          <ac:spMkLst>
            <pc:docMk/>
            <pc:sldMk cId="799076327" sldId="350"/>
            <ac:spMk id="10" creationId="{092F718B-3DEB-BF53-4064-0B427A33F46B}"/>
          </ac:spMkLst>
        </pc:spChg>
        <pc:spChg chg="add mod">
          <ac:chgData name="Trúc Quỳnh Võ Thị" userId="d3a72b9751383f94" providerId="LiveId" clId="{ECC548E6-A0D5-8E40-9000-B821171A4AC8}" dt="2022-12-10T16:10:30.560" v="71"/>
          <ac:spMkLst>
            <pc:docMk/>
            <pc:sldMk cId="799076327" sldId="350"/>
            <ac:spMk id="11" creationId="{18F39383-6653-79A4-D6E7-E5BE609E5303}"/>
          </ac:spMkLst>
        </pc:spChg>
        <pc:spChg chg="del">
          <ac:chgData name="Trúc Quỳnh Võ Thị" userId="d3a72b9751383f94" providerId="LiveId" clId="{ECC548E6-A0D5-8E40-9000-B821171A4AC8}" dt="2022-12-10T16:10:30.248" v="70" actId="478"/>
          <ac:spMkLst>
            <pc:docMk/>
            <pc:sldMk cId="799076327" sldId="350"/>
            <ac:spMk id="15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08:58.087" v="51"/>
          <ac:picMkLst>
            <pc:docMk/>
            <pc:sldMk cId="799076327" sldId="350"/>
            <ac:picMk id="3" creationId="{9C8F6C79-D9A6-CA1E-D2CE-D22635FC67F8}"/>
          </ac:picMkLst>
        </pc:picChg>
        <pc:picChg chg="del">
          <ac:chgData name="Trúc Quỳnh Võ Thị" userId="d3a72b9751383f94" providerId="LiveId" clId="{ECC548E6-A0D5-8E40-9000-B821171A4AC8}" dt="2022-12-10T16:08:47.026" v="44" actId="478"/>
          <ac:picMkLst>
            <pc:docMk/>
            <pc:sldMk cId="799076327" sldId="350"/>
            <ac:picMk id="8" creationId="{A9A4EEE3-2F7A-BA20-C1CB-5168D720C6EB}"/>
          </ac:picMkLst>
        </pc:pic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1804974007" sldId="350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2663657957" sldId="350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3578042962" sldId="350"/>
        </pc:sldMkLst>
      </pc:sldChg>
      <pc:sldChg chg="addSp delSp modSp add mod modAnim">
        <pc:chgData name="Trúc Quỳnh Võ Thị" userId="d3a72b9751383f94" providerId="LiveId" clId="{ECC548E6-A0D5-8E40-9000-B821171A4AC8}" dt="2022-12-10T16:10:27.597" v="69"/>
        <pc:sldMkLst>
          <pc:docMk/>
          <pc:sldMk cId="2122795486" sldId="351"/>
        </pc:sldMkLst>
        <pc:spChg chg="add mod">
          <ac:chgData name="Trúc Quỳnh Võ Thị" userId="d3a72b9751383f94" providerId="LiveId" clId="{ECC548E6-A0D5-8E40-9000-B821171A4AC8}" dt="2022-12-10T16:09:03.360" v="52"/>
          <ac:spMkLst>
            <pc:docMk/>
            <pc:sldMk cId="2122795486" sldId="351"/>
            <ac:spMk id="2" creationId="{B289A923-266C-755E-31F9-61909B3A7CE5}"/>
          </ac:spMkLst>
        </pc:spChg>
        <pc:spChg chg="add mod">
          <ac:chgData name="Trúc Quỳnh Võ Thị" userId="d3a72b9751383f94" providerId="LiveId" clId="{ECC548E6-A0D5-8E40-9000-B821171A4AC8}" dt="2022-12-10T16:09:03.360" v="52"/>
          <ac:spMkLst>
            <pc:docMk/>
            <pc:sldMk cId="2122795486" sldId="351"/>
            <ac:spMk id="3" creationId="{4229A879-EC9E-CB39-0FE4-307DB93B5989}"/>
          </ac:spMkLst>
        </pc:spChg>
        <pc:spChg chg="add mod">
          <ac:chgData name="Trúc Quỳnh Võ Thị" userId="d3a72b9751383f94" providerId="LiveId" clId="{ECC548E6-A0D5-8E40-9000-B821171A4AC8}" dt="2022-12-10T16:09:03.360" v="52"/>
          <ac:spMkLst>
            <pc:docMk/>
            <pc:sldMk cId="2122795486" sldId="351"/>
            <ac:spMk id="4" creationId="{8402FDC5-2C4B-E5BE-7015-5F835B3DEFF9}"/>
          </ac:spMkLst>
        </pc:spChg>
        <pc:spChg chg="add mod">
          <ac:chgData name="Trúc Quỳnh Võ Thị" userId="d3a72b9751383f94" providerId="LiveId" clId="{ECC548E6-A0D5-8E40-9000-B821171A4AC8}" dt="2022-12-10T16:10:27.597" v="69"/>
          <ac:spMkLst>
            <pc:docMk/>
            <pc:sldMk cId="2122795486" sldId="351"/>
            <ac:spMk id="6" creationId="{C06BCFEA-0038-B525-8B47-621F4276E893}"/>
          </ac:spMkLst>
        </pc:spChg>
        <pc:spChg chg="del">
          <ac:chgData name="Trúc Quỳnh Võ Thị" userId="d3a72b9751383f94" providerId="LiveId" clId="{ECC548E6-A0D5-8E40-9000-B821171A4AC8}" dt="2022-12-10T16:10:27.327" v="68" actId="478"/>
          <ac:spMkLst>
            <pc:docMk/>
            <pc:sldMk cId="2122795486" sldId="351"/>
            <ac:spMk id="15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09:03.360" v="52"/>
          <ac:picMkLst>
            <pc:docMk/>
            <pc:sldMk cId="2122795486" sldId="351"/>
            <ac:picMk id="5" creationId="{B4A64371-B9FB-9ABD-D806-CD5C85C5954C}"/>
          </ac:picMkLst>
        </pc:picChg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3313892821" sldId="351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3703896513" sldId="351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4221340970" sldId="351"/>
        </pc:sldMkLst>
      </pc:sldChg>
      <pc:sldChg chg="addSp delSp modSp add mod modAnim">
        <pc:chgData name="Trúc Quỳnh Võ Thị" userId="d3a72b9751383f94" providerId="LiveId" clId="{ECC548E6-A0D5-8E40-9000-B821171A4AC8}" dt="2022-12-10T16:10:23.600" v="67"/>
        <pc:sldMkLst>
          <pc:docMk/>
          <pc:sldMk cId="581976680" sldId="352"/>
        </pc:sldMkLst>
        <pc:spChg chg="add mod">
          <ac:chgData name="Trúc Quỳnh Võ Thị" userId="d3a72b9751383f94" providerId="LiveId" clId="{ECC548E6-A0D5-8E40-9000-B821171A4AC8}" dt="2022-12-10T16:09:08.810" v="53"/>
          <ac:spMkLst>
            <pc:docMk/>
            <pc:sldMk cId="581976680" sldId="352"/>
            <ac:spMk id="2" creationId="{4004FFF9-5249-A325-1EB1-5DD0849863DD}"/>
          </ac:spMkLst>
        </pc:spChg>
        <pc:spChg chg="add mod">
          <ac:chgData name="Trúc Quỳnh Võ Thị" userId="d3a72b9751383f94" providerId="LiveId" clId="{ECC548E6-A0D5-8E40-9000-B821171A4AC8}" dt="2022-12-10T16:09:08.810" v="53"/>
          <ac:spMkLst>
            <pc:docMk/>
            <pc:sldMk cId="581976680" sldId="352"/>
            <ac:spMk id="3" creationId="{1076DDDE-B6C5-CE1A-643E-4428F3CDC023}"/>
          </ac:spMkLst>
        </pc:spChg>
        <pc:spChg chg="add mod">
          <ac:chgData name="Trúc Quỳnh Võ Thị" userId="d3a72b9751383f94" providerId="LiveId" clId="{ECC548E6-A0D5-8E40-9000-B821171A4AC8}" dt="2022-12-10T16:09:08.810" v="53"/>
          <ac:spMkLst>
            <pc:docMk/>
            <pc:sldMk cId="581976680" sldId="352"/>
            <ac:spMk id="4" creationId="{F6AE6086-C997-FD9D-DD35-5CCB189BAD63}"/>
          </ac:spMkLst>
        </pc:spChg>
        <pc:spChg chg="add mod">
          <ac:chgData name="Trúc Quỳnh Võ Thị" userId="d3a72b9751383f94" providerId="LiveId" clId="{ECC548E6-A0D5-8E40-9000-B821171A4AC8}" dt="2022-12-10T16:10:23.600" v="67"/>
          <ac:spMkLst>
            <pc:docMk/>
            <pc:sldMk cId="581976680" sldId="352"/>
            <ac:spMk id="6" creationId="{67F4B8F4-B433-CF30-665E-FF3C76C39A2B}"/>
          </ac:spMkLst>
        </pc:spChg>
        <pc:spChg chg="del">
          <ac:chgData name="Trúc Quỳnh Võ Thị" userId="d3a72b9751383f94" providerId="LiveId" clId="{ECC548E6-A0D5-8E40-9000-B821171A4AC8}" dt="2022-12-10T16:10:23.321" v="66" actId="478"/>
          <ac:spMkLst>
            <pc:docMk/>
            <pc:sldMk cId="581976680" sldId="352"/>
            <ac:spMk id="15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09:08.810" v="53"/>
          <ac:picMkLst>
            <pc:docMk/>
            <pc:sldMk cId="581976680" sldId="352"/>
            <ac:picMk id="5" creationId="{460EA53E-AEB6-B4A4-9DA5-33585A552BCD}"/>
          </ac:picMkLst>
        </pc:pic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1577590763" sldId="352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3319396600" sldId="352"/>
        </pc:sldMkLst>
      </pc:sldChg>
      <pc:sldChg chg="addSp delSp modSp add mod modAnim">
        <pc:chgData name="Trúc Quỳnh Võ Thị" userId="d3a72b9751383f94" providerId="LiveId" clId="{ECC548E6-A0D5-8E40-9000-B821171A4AC8}" dt="2022-12-10T16:10:20.422" v="65"/>
        <pc:sldMkLst>
          <pc:docMk/>
          <pc:sldMk cId="556382188" sldId="353"/>
        </pc:sldMkLst>
        <pc:spChg chg="add mod">
          <ac:chgData name="Trúc Quỳnh Võ Thị" userId="d3a72b9751383f94" providerId="LiveId" clId="{ECC548E6-A0D5-8E40-9000-B821171A4AC8}" dt="2022-12-10T16:09:14.406" v="54"/>
          <ac:spMkLst>
            <pc:docMk/>
            <pc:sldMk cId="556382188" sldId="353"/>
            <ac:spMk id="2" creationId="{5408F3EA-2764-340B-A190-182396228A25}"/>
          </ac:spMkLst>
        </pc:spChg>
        <pc:spChg chg="add mod">
          <ac:chgData name="Trúc Quỳnh Võ Thị" userId="d3a72b9751383f94" providerId="LiveId" clId="{ECC548E6-A0D5-8E40-9000-B821171A4AC8}" dt="2022-12-10T16:09:14.406" v="54"/>
          <ac:spMkLst>
            <pc:docMk/>
            <pc:sldMk cId="556382188" sldId="353"/>
            <ac:spMk id="3" creationId="{120B5899-852E-C6E4-7F46-67EF752CC3ED}"/>
          </ac:spMkLst>
        </pc:spChg>
        <pc:spChg chg="add mod">
          <ac:chgData name="Trúc Quỳnh Võ Thị" userId="d3a72b9751383f94" providerId="LiveId" clId="{ECC548E6-A0D5-8E40-9000-B821171A4AC8}" dt="2022-12-10T16:09:14.406" v="54"/>
          <ac:spMkLst>
            <pc:docMk/>
            <pc:sldMk cId="556382188" sldId="353"/>
            <ac:spMk id="4" creationId="{D99760C0-4E54-31FA-CEA1-CAD2C026A34F}"/>
          </ac:spMkLst>
        </pc:spChg>
        <pc:spChg chg="add mod">
          <ac:chgData name="Trúc Quỳnh Võ Thị" userId="d3a72b9751383f94" providerId="LiveId" clId="{ECC548E6-A0D5-8E40-9000-B821171A4AC8}" dt="2022-12-10T16:10:20.422" v="65"/>
          <ac:spMkLst>
            <pc:docMk/>
            <pc:sldMk cId="556382188" sldId="353"/>
            <ac:spMk id="6" creationId="{D6AB1832-E4A6-DE44-6BB2-32C5A87DAA05}"/>
          </ac:spMkLst>
        </pc:spChg>
        <pc:spChg chg="del">
          <ac:chgData name="Trúc Quỳnh Võ Thị" userId="d3a72b9751383f94" providerId="LiveId" clId="{ECC548E6-A0D5-8E40-9000-B821171A4AC8}" dt="2022-12-10T16:10:20.075" v="64" actId="478"/>
          <ac:spMkLst>
            <pc:docMk/>
            <pc:sldMk cId="556382188" sldId="353"/>
            <ac:spMk id="15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09:14.406" v="54"/>
          <ac:picMkLst>
            <pc:docMk/>
            <pc:sldMk cId="556382188" sldId="353"/>
            <ac:picMk id="5" creationId="{3E419A38-08F1-54D6-8ABE-47A8C8E33F81}"/>
          </ac:picMkLst>
        </pc:picChg>
      </pc:sldChg>
      <pc:sldChg chg="addSp delSp modSp add mod">
        <pc:chgData name="Trúc Quỳnh Võ Thị" userId="d3a72b9751383f94" providerId="LiveId" clId="{ECC548E6-A0D5-8E40-9000-B821171A4AC8}" dt="2022-12-10T16:10:11.481" v="62"/>
        <pc:sldMkLst>
          <pc:docMk/>
          <pc:sldMk cId="947084810" sldId="354"/>
        </pc:sldMkLst>
        <pc:spChg chg="add mod">
          <ac:chgData name="Trúc Quỳnh Võ Thị" userId="d3a72b9751383f94" providerId="LiveId" clId="{ECC548E6-A0D5-8E40-9000-B821171A4AC8}" dt="2022-12-10T16:10:11.481" v="62"/>
          <ac:spMkLst>
            <pc:docMk/>
            <pc:sldMk cId="947084810" sldId="354"/>
            <ac:spMk id="3" creationId="{4937918F-13EA-7257-F115-5387FCF8BCE7}"/>
          </ac:spMkLst>
        </pc:spChg>
        <pc:spChg chg="del">
          <ac:chgData name="Trúc Quỳnh Võ Thị" userId="d3a72b9751383f94" providerId="LiveId" clId="{ECC548E6-A0D5-8E40-9000-B821171A4AC8}" dt="2022-12-10T16:10:11.129" v="61" actId="478"/>
          <ac:spMkLst>
            <pc:docMk/>
            <pc:sldMk cId="947084810" sldId="354"/>
            <ac:spMk id="15" creationId="{00000000-0000-0000-0000-000000000000}"/>
          </ac:spMkLst>
        </pc:spChg>
        <pc:graphicFrameChg chg="add mod modGraphic">
          <ac:chgData name="Trúc Quỳnh Võ Thị" userId="d3a72b9751383f94" providerId="LiveId" clId="{ECC548E6-A0D5-8E40-9000-B821171A4AC8}" dt="2022-12-10T16:09:38.590" v="58" actId="207"/>
          <ac:graphicFrameMkLst>
            <pc:docMk/>
            <pc:sldMk cId="947084810" sldId="354"/>
            <ac:graphicFrameMk id="2" creationId="{8FD13476-E546-2B84-0171-F70332A33108}"/>
          </ac:graphicFrameMkLst>
        </pc:graphicFrameChg>
      </pc:sldChg>
      <pc:sldChg chg="addSp delSp add del setBg delDesignElem">
        <pc:chgData name="Trúc Quỳnh Võ Thị" userId="d3a72b9751383f94" providerId="LiveId" clId="{ECC548E6-A0D5-8E40-9000-B821171A4AC8}" dt="2022-12-10T16:06:54.429" v="24"/>
        <pc:sldMkLst>
          <pc:docMk/>
          <pc:sldMk cId="3293695948" sldId="354"/>
        </pc:sldMkLst>
        <pc:spChg chg="add del">
          <ac:chgData name="Trúc Quỳnh Võ Thị" userId="d3a72b9751383f94" providerId="LiveId" clId="{ECC548E6-A0D5-8E40-9000-B821171A4AC8}" dt="2022-12-10T16:06:54.429" v="24"/>
          <ac:spMkLst>
            <pc:docMk/>
            <pc:sldMk cId="3293695948" sldId="354"/>
            <ac:spMk id="18" creationId="{18AC8E79-ECD6-4F34-BE5A-9F5E850E850A}"/>
          </ac:spMkLst>
        </pc:spChg>
        <pc:spChg chg="add del">
          <ac:chgData name="Trúc Quỳnh Võ Thị" userId="d3a72b9751383f94" providerId="LiveId" clId="{ECC548E6-A0D5-8E40-9000-B821171A4AC8}" dt="2022-12-10T16:06:54.429" v="24"/>
          <ac:spMkLst>
            <pc:docMk/>
            <pc:sldMk cId="3293695948" sldId="354"/>
            <ac:spMk id="20" creationId="{7D2BE1BB-2AB2-4D7E-9E27-8D245181B513}"/>
          </ac:spMkLst>
        </pc:spChg>
        <pc:grpChg chg="add del">
          <ac:chgData name="Trúc Quỳnh Võ Thị" userId="d3a72b9751383f94" providerId="LiveId" clId="{ECC548E6-A0D5-8E40-9000-B821171A4AC8}" dt="2022-12-10T16:06:54.429" v="24"/>
          <ac:grpSpMkLst>
            <pc:docMk/>
            <pc:sldMk cId="3293695948" sldId="354"/>
            <ac:grpSpMk id="22" creationId="{22A1615C-2156-4B15-BF3E-39794B37905E}"/>
          </ac:grpSpMkLst>
        </pc:grp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1126231454" sldId="355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2107979338" sldId="355"/>
        </pc:sldMkLst>
      </pc:sldChg>
      <pc:sldChg chg="addSp delSp modSp add mod delAnim modAnim">
        <pc:chgData name="Trúc Quỳnh Võ Thị" userId="d3a72b9751383f94" providerId="LiveId" clId="{ECC548E6-A0D5-8E40-9000-B821171A4AC8}" dt="2022-12-10T16:14:59.038" v="180" actId="1076"/>
        <pc:sldMkLst>
          <pc:docMk/>
          <pc:sldMk cId="2780557566" sldId="355"/>
        </pc:sldMkLst>
        <pc:spChg chg="add del mod">
          <ac:chgData name="Trúc Quỳnh Võ Thị" userId="d3a72b9751383f94" providerId="LiveId" clId="{ECC548E6-A0D5-8E40-9000-B821171A4AC8}" dt="2022-12-10T16:13:41.814" v="136" actId="478"/>
          <ac:spMkLst>
            <pc:docMk/>
            <pc:sldMk cId="2780557566" sldId="355"/>
            <ac:spMk id="3" creationId="{7216976B-03CC-2C35-7079-97960160D6AC}"/>
          </ac:spMkLst>
        </pc:spChg>
        <pc:spChg chg="add del mod">
          <ac:chgData name="Trúc Quỳnh Võ Thị" userId="d3a72b9751383f94" providerId="LiveId" clId="{ECC548E6-A0D5-8E40-9000-B821171A4AC8}" dt="2022-12-10T16:13:41.814" v="136" actId="478"/>
          <ac:spMkLst>
            <pc:docMk/>
            <pc:sldMk cId="2780557566" sldId="355"/>
            <ac:spMk id="4" creationId="{30EFE9FB-7DC1-AE5F-20CE-1756F8748FC2}"/>
          </ac:spMkLst>
        </pc:spChg>
        <pc:spChg chg="add del mod">
          <ac:chgData name="Trúc Quỳnh Võ Thị" userId="d3a72b9751383f94" providerId="LiveId" clId="{ECC548E6-A0D5-8E40-9000-B821171A4AC8}" dt="2022-12-10T16:13:41.814" v="136" actId="478"/>
          <ac:spMkLst>
            <pc:docMk/>
            <pc:sldMk cId="2780557566" sldId="355"/>
            <ac:spMk id="5" creationId="{B4F769A7-1CE1-0B89-3207-BCD79672904C}"/>
          </ac:spMkLst>
        </pc:spChg>
        <pc:spChg chg="del">
          <ac:chgData name="Trúc Quỳnh Võ Thị" userId="d3a72b9751383f94" providerId="LiveId" clId="{ECC548E6-A0D5-8E40-9000-B821171A4AC8}" dt="2022-12-10T16:13:11.899" v="134" actId="478"/>
          <ac:spMkLst>
            <pc:docMk/>
            <pc:sldMk cId="2780557566" sldId="355"/>
            <ac:spMk id="6" creationId="{811E759F-5C1B-1A19-F7DD-CF6570A069E3}"/>
          </ac:spMkLst>
        </pc:spChg>
        <pc:spChg chg="add mod">
          <ac:chgData name="Trúc Quỳnh Võ Thị" userId="d3a72b9751383f94" providerId="LiveId" clId="{ECC548E6-A0D5-8E40-9000-B821171A4AC8}" dt="2022-12-10T16:14:59.038" v="180" actId="1076"/>
          <ac:spMkLst>
            <pc:docMk/>
            <pc:sldMk cId="2780557566" sldId="355"/>
            <ac:spMk id="9" creationId="{7827B4D4-2779-E6E4-D02C-F2B945958D40}"/>
          </ac:spMkLst>
        </pc:spChg>
        <pc:spChg chg="add mod">
          <ac:chgData name="Trúc Quỳnh Võ Thị" userId="d3a72b9751383f94" providerId="LiveId" clId="{ECC548E6-A0D5-8E40-9000-B821171A4AC8}" dt="2022-12-10T16:14:59.038" v="180" actId="1076"/>
          <ac:spMkLst>
            <pc:docMk/>
            <pc:sldMk cId="2780557566" sldId="355"/>
            <ac:spMk id="10" creationId="{18D6F0E2-B759-33F3-3CA9-AC237255ED43}"/>
          </ac:spMkLst>
        </pc:spChg>
        <pc:spChg chg="add mod">
          <ac:chgData name="Trúc Quỳnh Võ Thị" userId="d3a72b9751383f94" providerId="LiveId" clId="{ECC548E6-A0D5-8E40-9000-B821171A4AC8}" dt="2022-12-10T16:14:59.038" v="180" actId="1076"/>
          <ac:spMkLst>
            <pc:docMk/>
            <pc:sldMk cId="2780557566" sldId="355"/>
            <ac:spMk id="11" creationId="{00F4975A-0D6E-C2CD-B267-66AF97969341}"/>
          </ac:spMkLst>
        </pc:spChg>
        <pc:spChg chg="mod">
          <ac:chgData name="Trúc Quỳnh Võ Thị" userId="d3a72b9751383f94" providerId="LiveId" clId="{ECC548E6-A0D5-8E40-9000-B821171A4AC8}" dt="2022-12-10T16:12:56.481" v="133"/>
          <ac:spMkLst>
            <pc:docMk/>
            <pc:sldMk cId="2780557566" sldId="355"/>
            <ac:spMk id="12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12:51.826" v="132" actId="20577"/>
          <ac:spMkLst>
            <pc:docMk/>
            <pc:sldMk cId="2780557566" sldId="355"/>
            <ac:spMk id="17" creationId="{00000000-0000-0000-0000-000000000000}"/>
          </ac:spMkLst>
        </pc:spChg>
        <pc:graphicFrameChg chg="add del mod">
          <ac:chgData name="Trúc Quỳnh Võ Thị" userId="d3a72b9751383f94" providerId="LiveId" clId="{ECC548E6-A0D5-8E40-9000-B821171A4AC8}" dt="2022-12-10T16:13:41.814" v="136" actId="478"/>
          <ac:graphicFrameMkLst>
            <pc:docMk/>
            <pc:sldMk cId="2780557566" sldId="355"/>
            <ac:graphicFrameMk id="2" creationId="{DF58B253-761B-A26C-BC04-64FFF04ED5A3}"/>
          </ac:graphicFrameMkLst>
        </pc:graphicFrameChg>
        <pc:graphicFrameChg chg="add del mod modGraphic">
          <ac:chgData name="Trúc Quỳnh Võ Thị" userId="d3a72b9751383f94" providerId="LiveId" clId="{ECC548E6-A0D5-8E40-9000-B821171A4AC8}" dt="2022-12-10T16:14:59.038" v="180" actId="1076"/>
          <ac:graphicFrameMkLst>
            <pc:docMk/>
            <pc:sldMk cId="2780557566" sldId="355"/>
            <ac:graphicFrameMk id="7" creationId="{E413CAE7-028E-C9CD-4A53-EBFB9056E9F0}"/>
          </ac:graphicFrameMkLst>
        </pc:graphicFrameChg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3439781530" sldId="355"/>
        </pc:sldMkLst>
      </pc:sldChg>
      <pc:sldChg chg="addSp delSp modSp add mod delAnim modAnim">
        <pc:chgData name="Trúc Quỳnh Võ Thị" userId="d3a72b9751383f94" providerId="LiveId" clId="{ECC548E6-A0D5-8E40-9000-B821171A4AC8}" dt="2022-12-10T16:19:31.507" v="228" actId="1076"/>
        <pc:sldMkLst>
          <pc:docMk/>
          <pc:sldMk cId="406269209" sldId="356"/>
        </pc:sldMkLst>
        <pc:spChg chg="add mod">
          <ac:chgData name="Trúc Quỳnh Võ Thị" userId="d3a72b9751383f94" providerId="LiveId" clId="{ECC548E6-A0D5-8E40-9000-B821171A4AC8}" dt="2022-12-10T16:19:31.507" v="228" actId="1076"/>
          <ac:spMkLst>
            <pc:docMk/>
            <pc:sldMk cId="406269209" sldId="356"/>
            <ac:spMk id="2" creationId="{00875E70-042F-6FF9-EEFF-624FD8088461}"/>
          </ac:spMkLst>
        </pc:spChg>
        <pc:spChg chg="add mod">
          <ac:chgData name="Trúc Quỳnh Võ Thị" userId="d3a72b9751383f94" providerId="LiveId" clId="{ECC548E6-A0D5-8E40-9000-B821171A4AC8}" dt="2022-12-10T16:15:46.934" v="189" actId="208"/>
          <ac:spMkLst>
            <pc:docMk/>
            <pc:sldMk cId="406269209" sldId="356"/>
            <ac:spMk id="3" creationId="{8139CCA2-23B1-74E3-AD11-7B76AB803FC8}"/>
          </ac:spMkLst>
        </pc:spChg>
        <pc:spChg chg="add mod">
          <ac:chgData name="Trúc Quỳnh Võ Thị" userId="d3a72b9751383f94" providerId="LiveId" clId="{ECC548E6-A0D5-8E40-9000-B821171A4AC8}" dt="2022-12-10T16:15:46.934" v="189" actId="208"/>
          <ac:spMkLst>
            <pc:docMk/>
            <pc:sldMk cId="406269209" sldId="356"/>
            <ac:spMk id="4" creationId="{C4E60D7F-1FD3-BB89-E512-2C006260A79E}"/>
          </ac:spMkLst>
        </pc:spChg>
        <pc:spChg chg="add mod">
          <ac:chgData name="Trúc Quỳnh Võ Thị" userId="d3a72b9751383f94" providerId="LiveId" clId="{ECC548E6-A0D5-8E40-9000-B821171A4AC8}" dt="2022-12-10T16:15:46.934" v="189" actId="208"/>
          <ac:spMkLst>
            <pc:docMk/>
            <pc:sldMk cId="406269209" sldId="356"/>
            <ac:spMk id="5" creationId="{2991D990-DE0A-3E8B-A4F5-CE9F560A6827}"/>
          </ac:spMkLst>
        </pc:spChg>
        <pc:spChg chg="add mod">
          <ac:chgData name="Trúc Quỳnh Võ Thị" userId="d3a72b9751383f94" providerId="LiveId" clId="{ECC548E6-A0D5-8E40-9000-B821171A4AC8}" dt="2022-12-10T16:15:46.934" v="189" actId="208"/>
          <ac:spMkLst>
            <pc:docMk/>
            <pc:sldMk cId="406269209" sldId="356"/>
            <ac:spMk id="6" creationId="{90F9B4CC-5EB4-8EAD-4C5D-90EDAFD660BC}"/>
          </ac:spMkLst>
        </pc:spChg>
        <pc:spChg chg="del">
          <ac:chgData name="Trúc Quỳnh Võ Thị" userId="d3a72b9751383f94" providerId="LiveId" clId="{ECC548E6-A0D5-8E40-9000-B821171A4AC8}" dt="2022-12-10T16:15:03.416" v="182" actId="478"/>
          <ac:spMkLst>
            <pc:docMk/>
            <pc:sldMk cId="406269209" sldId="356"/>
            <ac:spMk id="9" creationId="{7827B4D4-2779-E6E4-D02C-F2B945958D40}"/>
          </ac:spMkLst>
        </pc:spChg>
        <pc:spChg chg="del">
          <ac:chgData name="Trúc Quỳnh Võ Thị" userId="d3a72b9751383f94" providerId="LiveId" clId="{ECC548E6-A0D5-8E40-9000-B821171A4AC8}" dt="2022-12-10T16:15:03.416" v="182" actId="478"/>
          <ac:spMkLst>
            <pc:docMk/>
            <pc:sldMk cId="406269209" sldId="356"/>
            <ac:spMk id="10" creationId="{18D6F0E2-B759-33F3-3CA9-AC237255ED43}"/>
          </ac:spMkLst>
        </pc:spChg>
        <pc:spChg chg="del">
          <ac:chgData name="Trúc Quỳnh Võ Thị" userId="d3a72b9751383f94" providerId="LiveId" clId="{ECC548E6-A0D5-8E40-9000-B821171A4AC8}" dt="2022-12-10T16:15:03.416" v="182" actId="478"/>
          <ac:spMkLst>
            <pc:docMk/>
            <pc:sldMk cId="406269209" sldId="356"/>
            <ac:spMk id="11" creationId="{00F4975A-0D6E-C2CD-B267-66AF97969341}"/>
          </ac:spMkLst>
        </pc:spChg>
        <pc:spChg chg="mod">
          <ac:chgData name="Trúc Quỳnh Võ Thị" userId="d3a72b9751383f94" providerId="LiveId" clId="{ECC548E6-A0D5-8E40-9000-B821171A4AC8}" dt="2022-12-10T16:15:11.739" v="184" actId="14100"/>
          <ac:spMkLst>
            <pc:docMk/>
            <pc:sldMk cId="406269209" sldId="356"/>
            <ac:spMk id="12" creationId="{00000000-0000-0000-0000-000000000000}"/>
          </ac:spMkLst>
        </pc:spChg>
        <pc:spChg chg="add mod">
          <ac:chgData name="Trúc Quỳnh Võ Thị" userId="d3a72b9751383f94" providerId="LiveId" clId="{ECC548E6-A0D5-8E40-9000-B821171A4AC8}" dt="2022-12-10T16:15:46.934" v="189" actId="208"/>
          <ac:spMkLst>
            <pc:docMk/>
            <pc:sldMk cId="406269209" sldId="356"/>
            <ac:spMk id="13" creationId="{8CFCD2F7-E630-CA42-8F02-B19C056B4D2C}"/>
          </ac:spMkLst>
        </pc:spChg>
        <pc:spChg chg="mod">
          <ac:chgData name="Trúc Quỳnh Võ Thị" userId="d3a72b9751383f94" providerId="LiveId" clId="{ECC548E6-A0D5-8E40-9000-B821171A4AC8}" dt="2022-12-10T16:15:51.108" v="191" actId="20577"/>
          <ac:spMkLst>
            <pc:docMk/>
            <pc:sldMk cId="406269209" sldId="356"/>
            <ac:spMk id="17" creationId="{00000000-0000-0000-0000-000000000000}"/>
          </ac:spMkLst>
        </pc:spChg>
        <pc:graphicFrameChg chg="del">
          <ac:chgData name="Trúc Quỳnh Võ Thị" userId="d3a72b9751383f94" providerId="LiveId" clId="{ECC548E6-A0D5-8E40-9000-B821171A4AC8}" dt="2022-12-10T16:15:03.416" v="182" actId="478"/>
          <ac:graphicFrameMkLst>
            <pc:docMk/>
            <pc:sldMk cId="406269209" sldId="356"/>
            <ac:graphicFrameMk id="7" creationId="{E413CAE7-028E-C9CD-4A53-EBFB9056E9F0}"/>
          </ac:graphicFrameMkLst>
        </pc:graphicFrame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905606529" sldId="356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745831064" sldId="357"/>
        </pc:sldMkLst>
      </pc:sldChg>
      <pc:sldChg chg="addSp delSp modSp add mod delAnim modAnim">
        <pc:chgData name="Trúc Quỳnh Võ Thị" userId="d3a72b9751383f94" providerId="LiveId" clId="{ECC548E6-A0D5-8E40-9000-B821171A4AC8}" dt="2022-12-10T16:16:31.986" v="204" actId="20577"/>
        <pc:sldMkLst>
          <pc:docMk/>
          <pc:sldMk cId="3470374486" sldId="357"/>
        </pc:sldMkLst>
        <pc:spChg chg="del">
          <ac:chgData name="Trúc Quỳnh Võ Thị" userId="d3a72b9751383f94" providerId="LiveId" clId="{ECC548E6-A0D5-8E40-9000-B821171A4AC8}" dt="2022-12-10T16:16:01.267" v="194" actId="478"/>
          <ac:spMkLst>
            <pc:docMk/>
            <pc:sldMk cId="3470374486" sldId="357"/>
            <ac:spMk id="2" creationId="{00875E70-042F-6FF9-EEFF-624FD8088461}"/>
          </ac:spMkLst>
        </pc:spChg>
        <pc:spChg chg="del">
          <ac:chgData name="Trúc Quỳnh Võ Thị" userId="d3a72b9751383f94" providerId="LiveId" clId="{ECC548E6-A0D5-8E40-9000-B821171A4AC8}" dt="2022-12-10T16:16:03.161" v="195" actId="478"/>
          <ac:spMkLst>
            <pc:docMk/>
            <pc:sldMk cId="3470374486" sldId="357"/>
            <ac:spMk id="3" creationId="{8139CCA2-23B1-74E3-AD11-7B76AB803FC8}"/>
          </ac:spMkLst>
        </pc:spChg>
        <pc:spChg chg="del">
          <ac:chgData name="Trúc Quỳnh Võ Thị" userId="d3a72b9751383f94" providerId="LiveId" clId="{ECC548E6-A0D5-8E40-9000-B821171A4AC8}" dt="2022-12-10T16:16:01.267" v="194" actId="478"/>
          <ac:spMkLst>
            <pc:docMk/>
            <pc:sldMk cId="3470374486" sldId="357"/>
            <ac:spMk id="4" creationId="{C4E60D7F-1FD3-BB89-E512-2C006260A79E}"/>
          </ac:spMkLst>
        </pc:spChg>
        <pc:spChg chg="del">
          <ac:chgData name="Trúc Quỳnh Võ Thị" userId="d3a72b9751383f94" providerId="LiveId" clId="{ECC548E6-A0D5-8E40-9000-B821171A4AC8}" dt="2022-12-10T16:16:01.267" v="194" actId="478"/>
          <ac:spMkLst>
            <pc:docMk/>
            <pc:sldMk cId="3470374486" sldId="357"/>
            <ac:spMk id="5" creationId="{2991D990-DE0A-3E8B-A4F5-CE9F560A6827}"/>
          </ac:spMkLst>
        </pc:spChg>
        <pc:spChg chg="del">
          <ac:chgData name="Trúc Quỳnh Võ Thị" userId="d3a72b9751383f94" providerId="LiveId" clId="{ECC548E6-A0D5-8E40-9000-B821171A4AC8}" dt="2022-12-10T16:16:01.267" v="194" actId="478"/>
          <ac:spMkLst>
            <pc:docMk/>
            <pc:sldMk cId="3470374486" sldId="357"/>
            <ac:spMk id="6" creationId="{90F9B4CC-5EB4-8EAD-4C5D-90EDAFD660BC}"/>
          </ac:spMkLst>
        </pc:spChg>
        <pc:spChg chg="add mod">
          <ac:chgData name="Trúc Quỳnh Võ Thị" userId="d3a72b9751383f94" providerId="LiveId" clId="{ECC548E6-A0D5-8E40-9000-B821171A4AC8}" dt="2022-12-10T16:16:13.057" v="198" actId="208"/>
          <ac:spMkLst>
            <pc:docMk/>
            <pc:sldMk cId="3470374486" sldId="357"/>
            <ac:spMk id="7" creationId="{ED82F66F-2246-C48C-C7CA-8026B2C489A6}"/>
          </ac:spMkLst>
        </pc:spChg>
        <pc:spChg chg="add mod">
          <ac:chgData name="Trúc Quỳnh Võ Thị" userId="d3a72b9751383f94" providerId="LiveId" clId="{ECC548E6-A0D5-8E40-9000-B821171A4AC8}" dt="2022-12-10T16:16:13.057" v="198" actId="208"/>
          <ac:spMkLst>
            <pc:docMk/>
            <pc:sldMk cId="3470374486" sldId="357"/>
            <ac:spMk id="9" creationId="{04FDA739-DD61-CB4C-1A7E-69167EF6051A}"/>
          </ac:spMkLst>
        </pc:spChg>
        <pc:spChg chg="add mod">
          <ac:chgData name="Trúc Quỳnh Võ Thị" userId="d3a72b9751383f94" providerId="LiveId" clId="{ECC548E6-A0D5-8E40-9000-B821171A4AC8}" dt="2022-12-10T16:16:13.057" v="198" actId="208"/>
          <ac:spMkLst>
            <pc:docMk/>
            <pc:sldMk cId="3470374486" sldId="357"/>
            <ac:spMk id="10" creationId="{1F4D3119-2D76-05A7-A024-5A378B20526C}"/>
          </ac:spMkLst>
        </pc:spChg>
        <pc:spChg chg="add mod">
          <ac:chgData name="Trúc Quỳnh Võ Thị" userId="d3a72b9751383f94" providerId="LiveId" clId="{ECC548E6-A0D5-8E40-9000-B821171A4AC8}" dt="2022-12-10T16:16:13.057" v="198" actId="208"/>
          <ac:spMkLst>
            <pc:docMk/>
            <pc:sldMk cId="3470374486" sldId="357"/>
            <ac:spMk id="11" creationId="{3523CB20-6B86-C0FA-009B-E57C240BC5D4}"/>
          </ac:spMkLst>
        </pc:spChg>
        <pc:spChg chg="mod">
          <ac:chgData name="Trúc Quỳnh Võ Thị" userId="d3a72b9751383f94" providerId="LiveId" clId="{ECC548E6-A0D5-8E40-9000-B821171A4AC8}" dt="2022-12-10T16:15:58.891" v="193"/>
          <ac:spMkLst>
            <pc:docMk/>
            <pc:sldMk cId="3470374486" sldId="357"/>
            <ac:spMk id="12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6:01.267" v="194" actId="478"/>
          <ac:spMkLst>
            <pc:docMk/>
            <pc:sldMk cId="3470374486" sldId="357"/>
            <ac:spMk id="13" creationId="{8CFCD2F7-E630-CA42-8F02-B19C056B4D2C}"/>
          </ac:spMkLst>
        </pc:spChg>
        <pc:spChg chg="add mod">
          <ac:chgData name="Trúc Quỳnh Võ Thị" userId="d3a72b9751383f94" providerId="LiveId" clId="{ECC548E6-A0D5-8E40-9000-B821171A4AC8}" dt="2022-12-10T16:16:13.057" v="198" actId="208"/>
          <ac:spMkLst>
            <pc:docMk/>
            <pc:sldMk cId="3470374486" sldId="357"/>
            <ac:spMk id="14" creationId="{611D757E-BE64-7C8E-04EE-971E9803FF62}"/>
          </ac:spMkLst>
        </pc:spChg>
        <pc:spChg chg="mod">
          <ac:chgData name="Trúc Quỳnh Võ Thị" userId="d3a72b9751383f94" providerId="LiveId" clId="{ECC548E6-A0D5-8E40-9000-B821171A4AC8}" dt="2022-12-10T16:16:31.986" v="204" actId="20577"/>
          <ac:spMkLst>
            <pc:docMk/>
            <pc:sldMk cId="3470374486" sldId="357"/>
            <ac:spMk id="17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16:10.292" v="197" actId="207"/>
          <ac:picMkLst>
            <pc:docMk/>
            <pc:sldMk cId="3470374486" sldId="357"/>
            <ac:picMk id="15" creationId="{B4E2A9B4-4186-332A-73FC-760670914757}"/>
          </ac:picMkLst>
        </pc:picChg>
        <pc:picChg chg="add mod">
          <ac:chgData name="Trúc Quỳnh Võ Thị" userId="d3a72b9751383f94" providerId="LiveId" clId="{ECC548E6-A0D5-8E40-9000-B821171A4AC8}" dt="2022-12-10T16:16:10.292" v="197" actId="207"/>
          <ac:picMkLst>
            <pc:docMk/>
            <pc:sldMk cId="3470374486" sldId="357"/>
            <ac:picMk id="22" creationId="{940CA231-A88D-CA9C-47D7-0442A8A67C38}"/>
          </ac:picMkLst>
        </pc:picChg>
        <pc:picChg chg="add mod">
          <ac:chgData name="Trúc Quỳnh Võ Thị" userId="d3a72b9751383f94" providerId="LiveId" clId="{ECC548E6-A0D5-8E40-9000-B821171A4AC8}" dt="2022-12-10T16:16:10.292" v="197" actId="207"/>
          <ac:picMkLst>
            <pc:docMk/>
            <pc:sldMk cId="3470374486" sldId="357"/>
            <ac:picMk id="23" creationId="{38420585-32E2-F47B-EECA-DCC0463DC5C3}"/>
          </ac:picMkLst>
        </pc:picChg>
        <pc:picChg chg="add mod">
          <ac:chgData name="Trúc Quỳnh Võ Thị" userId="d3a72b9751383f94" providerId="LiveId" clId="{ECC548E6-A0D5-8E40-9000-B821171A4AC8}" dt="2022-12-10T16:16:10.292" v="197" actId="207"/>
          <ac:picMkLst>
            <pc:docMk/>
            <pc:sldMk cId="3470374486" sldId="357"/>
            <ac:picMk id="24" creationId="{246A3A8D-372C-2896-877F-5E02F2D5EB00}"/>
          </ac:picMkLst>
        </pc:picChg>
        <pc:picChg chg="add mod">
          <ac:chgData name="Trúc Quỳnh Võ Thị" userId="d3a72b9751383f94" providerId="LiveId" clId="{ECC548E6-A0D5-8E40-9000-B821171A4AC8}" dt="2022-12-10T16:16:10.292" v="197" actId="207"/>
          <ac:picMkLst>
            <pc:docMk/>
            <pc:sldMk cId="3470374486" sldId="357"/>
            <ac:picMk id="25" creationId="{F2A62F32-6A32-3526-09E5-1E80672C64FF}"/>
          </ac:picMkLst>
        </pc:pic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67012580" sldId="358"/>
        </pc:sldMkLst>
      </pc:sldChg>
      <pc:sldChg chg="addSp delSp modSp add mod modAnim">
        <pc:chgData name="Trúc Quỳnh Võ Thị" userId="d3a72b9751383f94" providerId="LiveId" clId="{ECC548E6-A0D5-8E40-9000-B821171A4AC8}" dt="2022-12-10T16:17:00.778" v="217"/>
        <pc:sldMkLst>
          <pc:docMk/>
          <pc:sldMk cId="104512685" sldId="358"/>
        </pc:sldMkLst>
        <pc:spChg chg="add mod">
          <ac:chgData name="Trúc Quỳnh Võ Thị" userId="d3a72b9751383f94" providerId="LiveId" clId="{ECC548E6-A0D5-8E40-9000-B821171A4AC8}" dt="2022-12-10T16:17:00.778" v="217"/>
          <ac:spMkLst>
            <pc:docMk/>
            <pc:sldMk cId="104512685" sldId="358"/>
            <ac:spMk id="2" creationId="{7EB5B4CB-55D0-9DB9-413C-10DCF5D3E5CE}"/>
          </ac:spMkLst>
        </pc:spChg>
        <pc:spChg chg="add mod">
          <ac:chgData name="Trúc Quỳnh Võ Thị" userId="d3a72b9751383f94" providerId="LiveId" clId="{ECC548E6-A0D5-8E40-9000-B821171A4AC8}" dt="2022-12-10T16:17:00.778" v="217"/>
          <ac:spMkLst>
            <pc:docMk/>
            <pc:sldMk cId="104512685" sldId="358"/>
            <ac:spMk id="3" creationId="{6B4A4AFF-1EFA-D960-BF42-7F8387931625}"/>
          </ac:spMkLst>
        </pc:spChg>
        <pc:spChg chg="add mod">
          <ac:chgData name="Trúc Quỳnh Võ Thị" userId="d3a72b9751383f94" providerId="LiveId" clId="{ECC548E6-A0D5-8E40-9000-B821171A4AC8}" dt="2022-12-10T16:17:00.778" v="217"/>
          <ac:spMkLst>
            <pc:docMk/>
            <pc:sldMk cId="104512685" sldId="358"/>
            <ac:spMk id="4" creationId="{43C46653-C141-54C0-67E9-B615108C3125}"/>
          </ac:spMkLst>
        </pc:spChg>
        <pc:spChg chg="add mod">
          <ac:chgData name="Trúc Quỳnh Võ Thị" userId="d3a72b9751383f94" providerId="LiveId" clId="{ECC548E6-A0D5-8E40-9000-B821171A4AC8}" dt="2022-12-10T16:17:00.778" v="217"/>
          <ac:spMkLst>
            <pc:docMk/>
            <pc:sldMk cId="104512685" sldId="358"/>
            <ac:spMk id="5" creationId="{366AA789-6249-5BF7-1CE9-D64F0655E1AE}"/>
          </ac:spMkLst>
        </pc:spChg>
        <pc:spChg chg="del">
          <ac:chgData name="Trúc Quỳnh Võ Thị" userId="d3a72b9751383f94" providerId="LiveId" clId="{ECC548E6-A0D5-8E40-9000-B821171A4AC8}" dt="2022-12-10T16:16:52.762" v="216" actId="478"/>
          <ac:spMkLst>
            <pc:docMk/>
            <pc:sldMk cId="104512685" sldId="358"/>
            <ac:spMk id="7" creationId="{ED82F66F-2246-C48C-C7CA-8026B2C489A6}"/>
          </ac:spMkLst>
        </pc:spChg>
        <pc:spChg chg="mod">
          <ac:chgData name="Trúc Quỳnh Võ Thị" userId="d3a72b9751383f94" providerId="LiveId" clId="{ECC548E6-A0D5-8E40-9000-B821171A4AC8}" dt="2022-12-10T16:16:39.530" v="214" actId="20577"/>
          <ac:spMkLst>
            <pc:docMk/>
            <pc:sldMk cId="104512685" sldId="358"/>
            <ac:spMk id="8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6:52.762" v="216" actId="478"/>
          <ac:spMkLst>
            <pc:docMk/>
            <pc:sldMk cId="104512685" sldId="358"/>
            <ac:spMk id="9" creationId="{04FDA739-DD61-CB4C-1A7E-69167EF6051A}"/>
          </ac:spMkLst>
        </pc:spChg>
        <pc:spChg chg="del">
          <ac:chgData name="Trúc Quỳnh Võ Thị" userId="d3a72b9751383f94" providerId="LiveId" clId="{ECC548E6-A0D5-8E40-9000-B821171A4AC8}" dt="2022-12-10T16:16:52.762" v="216" actId="478"/>
          <ac:spMkLst>
            <pc:docMk/>
            <pc:sldMk cId="104512685" sldId="358"/>
            <ac:spMk id="10" creationId="{1F4D3119-2D76-05A7-A024-5A378B20526C}"/>
          </ac:spMkLst>
        </pc:spChg>
        <pc:spChg chg="del">
          <ac:chgData name="Trúc Quỳnh Võ Thị" userId="d3a72b9751383f94" providerId="LiveId" clId="{ECC548E6-A0D5-8E40-9000-B821171A4AC8}" dt="2022-12-10T16:16:52.762" v="216" actId="478"/>
          <ac:spMkLst>
            <pc:docMk/>
            <pc:sldMk cId="104512685" sldId="358"/>
            <ac:spMk id="11" creationId="{3523CB20-6B86-C0FA-009B-E57C240BC5D4}"/>
          </ac:spMkLst>
        </pc:spChg>
        <pc:spChg chg="mod">
          <ac:chgData name="Trúc Quỳnh Võ Thị" userId="d3a72b9751383f94" providerId="LiveId" clId="{ECC548E6-A0D5-8E40-9000-B821171A4AC8}" dt="2022-12-10T16:16:47.050" v="215"/>
          <ac:spMkLst>
            <pc:docMk/>
            <pc:sldMk cId="104512685" sldId="358"/>
            <ac:spMk id="12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6:52.762" v="216" actId="478"/>
          <ac:spMkLst>
            <pc:docMk/>
            <pc:sldMk cId="104512685" sldId="358"/>
            <ac:spMk id="14" creationId="{611D757E-BE64-7C8E-04EE-971E9803FF62}"/>
          </ac:spMkLst>
        </pc:spChg>
        <pc:spChg chg="mod">
          <ac:chgData name="Trúc Quỳnh Võ Thị" userId="d3a72b9751383f94" providerId="LiveId" clId="{ECC548E6-A0D5-8E40-9000-B821171A4AC8}" dt="2022-12-10T16:16:26.619" v="202" actId="20577"/>
          <ac:spMkLst>
            <pc:docMk/>
            <pc:sldMk cId="104512685" sldId="358"/>
            <ac:spMk id="17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17:00.778" v="217"/>
          <ac:picMkLst>
            <pc:docMk/>
            <pc:sldMk cId="104512685" sldId="358"/>
            <ac:picMk id="6" creationId="{1E60EE8C-20EB-E29A-9A48-39E9618E1F49}"/>
          </ac:picMkLst>
        </pc:picChg>
        <pc:picChg chg="del">
          <ac:chgData name="Trúc Quỳnh Võ Thị" userId="d3a72b9751383f94" providerId="LiveId" clId="{ECC548E6-A0D5-8E40-9000-B821171A4AC8}" dt="2022-12-10T16:16:52.762" v="216" actId="478"/>
          <ac:picMkLst>
            <pc:docMk/>
            <pc:sldMk cId="104512685" sldId="358"/>
            <ac:picMk id="15" creationId="{B4E2A9B4-4186-332A-73FC-760670914757}"/>
          </ac:picMkLst>
        </pc:picChg>
        <pc:picChg chg="del">
          <ac:chgData name="Trúc Quỳnh Võ Thị" userId="d3a72b9751383f94" providerId="LiveId" clId="{ECC548E6-A0D5-8E40-9000-B821171A4AC8}" dt="2022-12-10T16:16:52.762" v="216" actId="478"/>
          <ac:picMkLst>
            <pc:docMk/>
            <pc:sldMk cId="104512685" sldId="358"/>
            <ac:picMk id="22" creationId="{940CA231-A88D-CA9C-47D7-0442A8A67C38}"/>
          </ac:picMkLst>
        </pc:picChg>
        <pc:picChg chg="del">
          <ac:chgData name="Trúc Quỳnh Võ Thị" userId="d3a72b9751383f94" providerId="LiveId" clId="{ECC548E6-A0D5-8E40-9000-B821171A4AC8}" dt="2022-12-10T16:16:52.762" v="216" actId="478"/>
          <ac:picMkLst>
            <pc:docMk/>
            <pc:sldMk cId="104512685" sldId="358"/>
            <ac:picMk id="23" creationId="{38420585-32E2-F47B-EECA-DCC0463DC5C3}"/>
          </ac:picMkLst>
        </pc:picChg>
        <pc:picChg chg="del">
          <ac:chgData name="Trúc Quỳnh Võ Thị" userId="d3a72b9751383f94" providerId="LiveId" clId="{ECC548E6-A0D5-8E40-9000-B821171A4AC8}" dt="2022-12-10T16:16:52.762" v="216" actId="478"/>
          <ac:picMkLst>
            <pc:docMk/>
            <pc:sldMk cId="104512685" sldId="358"/>
            <ac:picMk id="24" creationId="{246A3A8D-372C-2896-877F-5E02F2D5EB00}"/>
          </ac:picMkLst>
        </pc:picChg>
        <pc:picChg chg="del">
          <ac:chgData name="Trúc Quỳnh Võ Thị" userId="d3a72b9751383f94" providerId="LiveId" clId="{ECC548E6-A0D5-8E40-9000-B821171A4AC8}" dt="2022-12-10T16:16:52.762" v="216" actId="478"/>
          <ac:picMkLst>
            <pc:docMk/>
            <pc:sldMk cId="104512685" sldId="358"/>
            <ac:picMk id="25" creationId="{F2A62F32-6A32-3526-09E5-1E80672C64FF}"/>
          </ac:picMkLst>
        </pc:picChg>
      </pc:sldChg>
      <pc:sldChg chg="addSp delSp modSp add mod delAnim modAnim">
        <pc:chgData name="Trúc Quỳnh Võ Thị" userId="d3a72b9751383f94" providerId="LiveId" clId="{ECC548E6-A0D5-8E40-9000-B821171A4AC8}" dt="2022-12-10T16:20:03.946" v="230" actId="20577"/>
        <pc:sldMkLst>
          <pc:docMk/>
          <pc:sldMk cId="1279074173" sldId="359"/>
        </pc:sldMkLst>
        <pc:spChg chg="del">
          <ac:chgData name="Trúc Quỳnh Võ Thị" userId="d3a72b9751383f94" providerId="LiveId" clId="{ECC548E6-A0D5-8E40-9000-B821171A4AC8}" dt="2022-12-10T16:17:20.441" v="222" actId="478"/>
          <ac:spMkLst>
            <pc:docMk/>
            <pc:sldMk cId="1279074173" sldId="359"/>
            <ac:spMk id="2" creationId="{7EB5B4CB-55D0-9DB9-413C-10DCF5D3E5CE}"/>
          </ac:spMkLst>
        </pc:spChg>
        <pc:spChg chg="del">
          <ac:chgData name="Trúc Quỳnh Võ Thị" userId="d3a72b9751383f94" providerId="LiveId" clId="{ECC548E6-A0D5-8E40-9000-B821171A4AC8}" dt="2022-12-10T16:17:20.441" v="222" actId="478"/>
          <ac:spMkLst>
            <pc:docMk/>
            <pc:sldMk cId="1279074173" sldId="359"/>
            <ac:spMk id="3" creationId="{6B4A4AFF-1EFA-D960-BF42-7F8387931625}"/>
          </ac:spMkLst>
        </pc:spChg>
        <pc:spChg chg="del">
          <ac:chgData name="Trúc Quỳnh Võ Thị" userId="d3a72b9751383f94" providerId="LiveId" clId="{ECC548E6-A0D5-8E40-9000-B821171A4AC8}" dt="2022-12-10T16:17:20.441" v="222" actId="478"/>
          <ac:spMkLst>
            <pc:docMk/>
            <pc:sldMk cId="1279074173" sldId="359"/>
            <ac:spMk id="4" creationId="{43C46653-C141-54C0-67E9-B615108C3125}"/>
          </ac:spMkLst>
        </pc:spChg>
        <pc:spChg chg="del">
          <ac:chgData name="Trúc Quỳnh Võ Thị" userId="d3a72b9751383f94" providerId="LiveId" clId="{ECC548E6-A0D5-8E40-9000-B821171A4AC8}" dt="2022-12-10T16:17:20.441" v="222" actId="478"/>
          <ac:spMkLst>
            <pc:docMk/>
            <pc:sldMk cId="1279074173" sldId="359"/>
            <ac:spMk id="5" creationId="{366AA789-6249-5BF7-1CE9-D64F0655E1AE}"/>
          </ac:spMkLst>
        </pc:spChg>
        <pc:spChg chg="add mod">
          <ac:chgData name="Trúc Quỳnh Võ Thị" userId="d3a72b9751383f94" providerId="LiveId" clId="{ECC548E6-A0D5-8E40-9000-B821171A4AC8}" dt="2022-12-10T16:20:03.946" v="230" actId="20577"/>
          <ac:spMkLst>
            <pc:docMk/>
            <pc:sldMk cId="1279074173" sldId="359"/>
            <ac:spMk id="7" creationId="{4D6E216C-D426-1A3E-4CE0-75682E5E7CC4}"/>
          </ac:spMkLst>
        </pc:spChg>
        <pc:spChg chg="add mod">
          <ac:chgData name="Trúc Quỳnh Võ Thị" userId="d3a72b9751383f94" providerId="LiveId" clId="{ECC548E6-A0D5-8E40-9000-B821171A4AC8}" dt="2022-12-10T16:17:25.420" v="223"/>
          <ac:spMkLst>
            <pc:docMk/>
            <pc:sldMk cId="1279074173" sldId="359"/>
            <ac:spMk id="9" creationId="{D2B3BCCA-430A-79EE-6397-6E6DBE85A5DB}"/>
          </ac:spMkLst>
        </pc:sp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1380659053" sldId="359"/>
        </pc:sldMkLst>
      </pc:sldChg>
      <pc:sldChg chg="addSp delSp modSp add mod delAnim modAnim">
        <pc:chgData name="Trúc Quỳnh Võ Thị" userId="d3a72b9751383f94" providerId="LiveId" clId="{ECC548E6-A0D5-8E40-9000-B821171A4AC8}" dt="2022-12-10T16:17:16.745" v="221"/>
        <pc:sldMkLst>
          <pc:docMk/>
          <pc:sldMk cId="1203191528" sldId="360"/>
        </pc:sldMkLst>
        <pc:spChg chg="del">
          <ac:chgData name="Trúc Quỳnh Võ Thị" userId="d3a72b9751383f94" providerId="LiveId" clId="{ECC548E6-A0D5-8E40-9000-B821171A4AC8}" dt="2022-12-10T16:17:11.719" v="220" actId="478"/>
          <ac:spMkLst>
            <pc:docMk/>
            <pc:sldMk cId="1203191528" sldId="360"/>
            <ac:spMk id="2" creationId="{7EB5B4CB-55D0-9DB9-413C-10DCF5D3E5CE}"/>
          </ac:spMkLst>
        </pc:spChg>
        <pc:spChg chg="del">
          <ac:chgData name="Trúc Quỳnh Võ Thị" userId="d3a72b9751383f94" providerId="LiveId" clId="{ECC548E6-A0D5-8E40-9000-B821171A4AC8}" dt="2022-12-10T16:17:11.719" v="220" actId="478"/>
          <ac:spMkLst>
            <pc:docMk/>
            <pc:sldMk cId="1203191528" sldId="360"/>
            <ac:spMk id="3" creationId="{6B4A4AFF-1EFA-D960-BF42-7F8387931625}"/>
          </ac:spMkLst>
        </pc:spChg>
        <pc:spChg chg="del">
          <ac:chgData name="Trúc Quỳnh Võ Thị" userId="d3a72b9751383f94" providerId="LiveId" clId="{ECC548E6-A0D5-8E40-9000-B821171A4AC8}" dt="2022-12-10T16:17:11.719" v="220" actId="478"/>
          <ac:spMkLst>
            <pc:docMk/>
            <pc:sldMk cId="1203191528" sldId="360"/>
            <ac:spMk id="4" creationId="{43C46653-C141-54C0-67E9-B615108C3125}"/>
          </ac:spMkLst>
        </pc:spChg>
        <pc:spChg chg="del">
          <ac:chgData name="Trúc Quỳnh Võ Thị" userId="d3a72b9751383f94" providerId="LiveId" clId="{ECC548E6-A0D5-8E40-9000-B821171A4AC8}" dt="2022-12-10T16:17:11.719" v="220" actId="478"/>
          <ac:spMkLst>
            <pc:docMk/>
            <pc:sldMk cId="1203191528" sldId="360"/>
            <ac:spMk id="5" creationId="{366AA789-6249-5BF7-1CE9-D64F0655E1AE}"/>
          </ac:spMkLst>
        </pc:spChg>
        <pc:spChg chg="add mod">
          <ac:chgData name="Trúc Quỳnh Võ Thị" userId="d3a72b9751383f94" providerId="LiveId" clId="{ECC548E6-A0D5-8E40-9000-B821171A4AC8}" dt="2022-12-10T16:17:16.745" v="221"/>
          <ac:spMkLst>
            <pc:docMk/>
            <pc:sldMk cId="1203191528" sldId="360"/>
            <ac:spMk id="7" creationId="{E41F6E62-2886-D68F-A45C-23AF19883BA3}"/>
          </ac:spMkLst>
        </pc:spChg>
        <pc:spChg chg="add mod">
          <ac:chgData name="Trúc Quỳnh Võ Thị" userId="d3a72b9751383f94" providerId="LiveId" clId="{ECC548E6-A0D5-8E40-9000-B821171A4AC8}" dt="2022-12-10T16:17:16.745" v="221"/>
          <ac:spMkLst>
            <pc:docMk/>
            <pc:sldMk cId="1203191528" sldId="360"/>
            <ac:spMk id="9" creationId="{B2BFF4C3-1699-63D3-8E8C-CDA8FF7A507E}"/>
          </ac:spMkLst>
        </pc:spChg>
        <pc:spChg chg="add mod">
          <ac:chgData name="Trúc Quỳnh Võ Thị" userId="d3a72b9751383f94" providerId="LiveId" clId="{ECC548E6-A0D5-8E40-9000-B821171A4AC8}" dt="2022-12-10T16:17:16.745" v="221"/>
          <ac:spMkLst>
            <pc:docMk/>
            <pc:sldMk cId="1203191528" sldId="360"/>
            <ac:spMk id="10" creationId="{85EB0EE8-E50B-F8A6-211E-0233DFF1EFC7}"/>
          </ac:spMkLst>
        </pc:spChg>
        <pc:spChg chg="add mod">
          <ac:chgData name="Trúc Quỳnh Võ Thị" userId="d3a72b9751383f94" providerId="LiveId" clId="{ECC548E6-A0D5-8E40-9000-B821171A4AC8}" dt="2022-12-10T16:17:16.745" v="221"/>
          <ac:spMkLst>
            <pc:docMk/>
            <pc:sldMk cId="1203191528" sldId="360"/>
            <ac:spMk id="11" creationId="{AFDF491F-7C40-49A4-EAB9-1C1A940E97C7}"/>
          </ac:spMkLst>
        </pc:spChg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1509770153" sldId="360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287303167" sldId="360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2598266178" sldId="360"/>
        </pc:sldMkLst>
      </pc:sldChg>
      <pc:sldChg chg="add del setBg">
        <pc:chgData name="Trúc Quỳnh Võ Thị" userId="d3a72b9751383f94" providerId="LiveId" clId="{ECC548E6-A0D5-8E40-9000-B821171A4AC8}" dt="2022-12-10T16:06:47.643" v="20"/>
        <pc:sldMkLst>
          <pc:docMk/>
          <pc:sldMk cId="1685576629" sldId="361"/>
        </pc:sldMkLst>
      </pc:sldChg>
      <pc:sldChg chg="add del setBg">
        <pc:chgData name="Trúc Quỳnh Võ Thị" userId="d3a72b9751383f94" providerId="LiveId" clId="{ECC548E6-A0D5-8E40-9000-B821171A4AC8}" dt="2022-12-10T16:06:46.291" v="17"/>
        <pc:sldMkLst>
          <pc:docMk/>
          <pc:sldMk cId="2390469615" sldId="361"/>
        </pc:sldMkLst>
      </pc:sldChg>
      <pc:sldChg chg="add del setBg">
        <pc:chgData name="Trúc Quỳnh Võ Thị" userId="d3a72b9751383f94" providerId="LiveId" clId="{ECC548E6-A0D5-8E40-9000-B821171A4AC8}" dt="2022-12-10T16:06:54.429" v="24"/>
        <pc:sldMkLst>
          <pc:docMk/>
          <pc:sldMk cId="3831355007" sldId="361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598626341" sldId="362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880920683" sldId="362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3427166784" sldId="362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1840556048" sldId="363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3059898024" sldId="363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4288297275" sldId="363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996908368" sldId="364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2346351416" sldId="364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3319396600" sldId="364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2112139739" sldId="365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639069473" sldId="365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112139739" sldId="366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3922751748" sldId="366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2958998023" sldId="367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3025246403" sldId="367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3922751748" sldId="367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406348400" sldId="368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821122896" sldId="368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2654845753" sldId="368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073508847" sldId="369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2527578580" sldId="369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2709060553" sldId="369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3979088086" sldId="370"/>
        </pc:sldMkLst>
      </pc:sldChg>
    </pc:docChg>
  </pc:docChgLst>
  <pc:docChgLst>
    <pc:chgData name="Trúc Quỳnh Võ Thị" userId="d3a72b9751383f94" providerId="LiveId" clId="{F7CC89F0-6B49-C546-94FB-2E9B1E773A69}"/>
    <pc:docChg chg="modSld">
      <pc:chgData name="Trúc Quỳnh Võ Thị" userId="d3a72b9751383f94" providerId="LiveId" clId="{F7CC89F0-6B49-C546-94FB-2E9B1E773A69}" dt="2022-12-10T16:23:56.037" v="11" actId="20577"/>
      <pc:docMkLst>
        <pc:docMk/>
      </pc:docMkLst>
      <pc:sldChg chg="modSp mod">
        <pc:chgData name="Trúc Quỳnh Võ Thị" userId="d3a72b9751383f94" providerId="LiveId" clId="{F7CC89F0-6B49-C546-94FB-2E9B1E773A69}" dt="2022-12-10T16:21:34.602" v="6" actId="14100"/>
        <pc:sldMkLst>
          <pc:docMk/>
          <pc:sldMk cId="658201877" sldId="302"/>
        </pc:sldMkLst>
        <pc:spChg chg="mod">
          <ac:chgData name="Trúc Quỳnh Võ Thị" userId="d3a72b9751383f94" providerId="LiveId" clId="{F7CC89F0-6B49-C546-94FB-2E9B1E773A69}" dt="2022-12-10T16:21:31.139" v="5" actId="14100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rúc Quỳnh Võ Thị" userId="d3a72b9751383f94" providerId="LiveId" clId="{F7CC89F0-6B49-C546-94FB-2E9B1E773A69}" dt="2022-12-10T16:21:34.602" v="6" actId="14100"/>
          <ac:spMkLst>
            <pc:docMk/>
            <pc:sldMk cId="658201877" sldId="302"/>
            <ac:spMk id="23" creationId="{00000000-0000-0000-0000-000000000000}"/>
          </ac:spMkLst>
        </pc:spChg>
      </pc:sldChg>
      <pc:sldChg chg="modSp mod">
        <pc:chgData name="Trúc Quỳnh Võ Thị" userId="d3a72b9751383f94" providerId="LiveId" clId="{F7CC89F0-6B49-C546-94FB-2E9B1E773A69}" dt="2022-12-10T16:23:49.124" v="9" actId="14100"/>
        <pc:sldMkLst>
          <pc:docMk/>
          <pc:sldMk cId="387957963" sldId="330"/>
        </pc:sldMkLst>
        <pc:spChg chg="mod">
          <ac:chgData name="Trúc Quỳnh Võ Thị" userId="d3a72b9751383f94" providerId="LiveId" clId="{F7CC89F0-6B49-C546-94FB-2E9B1E773A69}" dt="2022-12-10T16:23:49.124" v="9" actId="14100"/>
          <ac:spMkLst>
            <pc:docMk/>
            <pc:sldMk cId="387957963" sldId="330"/>
            <ac:spMk id="2" creationId="{00000000-0000-0000-0000-000000000000}"/>
          </ac:spMkLst>
        </pc:spChg>
      </pc:sldChg>
      <pc:sldChg chg="modSp">
        <pc:chgData name="Trúc Quỳnh Võ Thị" userId="d3a72b9751383f94" providerId="LiveId" clId="{F7CC89F0-6B49-C546-94FB-2E9B1E773A69}" dt="2022-12-10T16:23:56.037" v="11" actId="20577"/>
        <pc:sldMkLst>
          <pc:docMk/>
          <pc:sldMk cId="1203191528" sldId="360"/>
        </pc:sldMkLst>
        <pc:spChg chg="mod">
          <ac:chgData name="Trúc Quỳnh Võ Thị" userId="d3a72b9751383f94" providerId="LiveId" clId="{F7CC89F0-6B49-C546-94FB-2E9B1E773A69}" dt="2022-12-10T16:23:56.037" v="11" actId="20577"/>
          <ac:spMkLst>
            <pc:docMk/>
            <pc:sldMk cId="1203191528" sldId="360"/>
            <ac:spMk id="9" creationId="{B2BFF4C3-1699-63D3-8E8C-CDA8FF7A507E}"/>
          </ac:spMkLst>
        </pc:spChg>
      </pc:sldChg>
    </pc:docChg>
  </pc:docChgLst>
  <pc:docChgLst>
    <pc:chgData name="Trúc Quỳnh Võ Thị" userId="d3a72b9751383f94" providerId="LiveId" clId="{A89F1893-2400-E449-BF6B-44B4D49ED48A}"/>
    <pc:docChg chg="undo redo custSel addSld delSld modSld sldOrd">
      <pc:chgData name="Trúc Quỳnh Võ Thị" userId="d3a72b9751383f94" providerId="LiveId" clId="{A89F1893-2400-E449-BF6B-44B4D49ED48A}" dt="2022-12-10T16:51:29.297" v="125" actId="20577"/>
      <pc:docMkLst>
        <pc:docMk/>
      </pc:docMkLst>
      <pc:sldChg chg="addSp delSp modSp mod">
        <pc:chgData name="Trúc Quỳnh Võ Thị" userId="d3a72b9751383f94" providerId="LiveId" clId="{A89F1893-2400-E449-BF6B-44B4D49ED48A}" dt="2022-12-10T16:43:15.764" v="2"/>
        <pc:sldMkLst>
          <pc:docMk/>
          <pc:sldMk cId="252621157" sldId="256"/>
        </pc:sldMkLst>
        <pc:spChg chg="mod">
          <ac:chgData name="Trúc Quỳnh Võ Thị" userId="d3a72b9751383f94" providerId="LiveId" clId="{A89F1893-2400-E449-BF6B-44B4D49ED48A}" dt="2022-12-10T16:43:10.592" v="0"/>
          <ac:spMkLst>
            <pc:docMk/>
            <pc:sldMk cId="252621157" sldId="256"/>
            <ac:spMk id="36" creationId="{00000000-0000-0000-0000-000000000000}"/>
          </ac:spMkLst>
        </pc:spChg>
        <pc:spChg chg="del">
          <ac:chgData name="Trúc Quỳnh Võ Thị" userId="d3a72b9751383f94" providerId="LiveId" clId="{A89F1893-2400-E449-BF6B-44B4D49ED48A}" dt="2022-12-10T16:43:15.373" v="1" actId="478"/>
          <ac:spMkLst>
            <pc:docMk/>
            <pc:sldMk cId="252621157" sldId="256"/>
            <ac:spMk id="43" creationId="{607B7897-B16D-44E3-91AE-9D0FF2697117}"/>
          </ac:spMkLst>
        </pc:spChg>
        <pc:picChg chg="del">
          <ac:chgData name="Trúc Quỳnh Võ Thị" userId="d3a72b9751383f94" providerId="LiveId" clId="{A89F1893-2400-E449-BF6B-44B4D49ED48A}" dt="2022-12-10T16:43:15.373" v="1" actId="478"/>
          <ac:picMkLst>
            <pc:docMk/>
            <pc:sldMk cId="252621157" sldId="256"/>
            <ac:picMk id="2" creationId="{106DD946-CE37-5729-A238-DBD61159527D}"/>
          </ac:picMkLst>
        </pc:picChg>
        <pc:picChg chg="add mod">
          <ac:chgData name="Trúc Quỳnh Võ Thị" userId="d3a72b9751383f94" providerId="LiveId" clId="{A89F1893-2400-E449-BF6B-44B4D49ED48A}" dt="2022-12-10T16:43:15.764" v="2"/>
          <ac:picMkLst>
            <pc:docMk/>
            <pc:sldMk cId="252621157" sldId="256"/>
            <ac:picMk id="3" creationId="{140DFED9-C270-CF8E-1ABD-BB71EA920588}"/>
          </ac:picMkLst>
        </pc:picChg>
      </pc:sldChg>
      <pc:sldChg chg="del">
        <pc:chgData name="Trúc Quỳnh Võ Thị" userId="d3a72b9751383f94" providerId="LiveId" clId="{A89F1893-2400-E449-BF6B-44B4D49ED48A}" dt="2022-12-10T16:46:32.708" v="55" actId="2696"/>
        <pc:sldMkLst>
          <pc:docMk/>
          <pc:sldMk cId="1529224504" sldId="276"/>
        </pc:sldMkLst>
      </pc:sldChg>
      <pc:sldChg chg="addSp delSp modSp mod delAnim modAnim">
        <pc:chgData name="Trúc Quỳnh Võ Thị" userId="d3a72b9751383f94" providerId="LiveId" clId="{A89F1893-2400-E449-BF6B-44B4D49ED48A}" dt="2022-12-10T16:44:41.278" v="21"/>
        <pc:sldMkLst>
          <pc:docMk/>
          <pc:sldMk cId="3404845292" sldId="279"/>
        </pc:sldMkLst>
        <pc:spChg chg="del">
          <ac:chgData name="Trúc Quỳnh Võ Thị" userId="d3a72b9751383f94" providerId="LiveId" clId="{A89F1893-2400-E449-BF6B-44B4D49ED48A}" dt="2022-12-10T16:44:40.973" v="20" actId="478"/>
          <ac:spMkLst>
            <pc:docMk/>
            <pc:sldMk cId="3404845292" sldId="279"/>
            <ac:spMk id="2" creationId="{892EDFE8-6036-92C4-7718-04D7CC698BE6}"/>
          </ac:spMkLst>
        </pc:spChg>
        <pc:spChg chg="del">
          <ac:chgData name="Trúc Quỳnh Võ Thị" userId="d3a72b9751383f94" providerId="LiveId" clId="{A89F1893-2400-E449-BF6B-44B4D49ED48A}" dt="2022-12-10T16:44:40.973" v="20" actId="478"/>
          <ac:spMkLst>
            <pc:docMk/>
            <pc:sldMk cId="3404845292" sldId="279"/>
            <ac:spMk id="3" creationId="{BF6B2BA6-1309-AD7F-A25A-6ED29C9BE18A}"/>
          </ac:spMkLst>
        </pc:spChg>
        <pc:spChg chg="add mod">
          <ac:chgData name="Trúc Quỳnh Võ Thị" userId="d3a72b9751383f94" providerId="LiveId" clId="{A89F1893-2400-E449-BF6B-44B4D49ED48A}" dt="2022-12-10T16:44:41.278" v="21"/>
          <ac:spMkLst>
            <pc:docMk/>
            <pc:sldMk cId="3404845292" sldId="279"/>
            <ac:spMk id="4" creationId="{C911E472-794C-B93A-6B33-CF6624F34DD0}"/>
          </ac:spMkLst>
        </pc:spChg>
        <pc:spChg chg="add mod">
          <ac:chgData name="Trúc Quỳnh Võ Thị" userId="d3a72b9751383f94" providerId="LiveId" clId="{A89F1893-2400-E449-BF6B-44B4D49ED48A}" dt="2022-12-10T16:44:41.278" v="21"/>
          <ac:spMkLst>
            <pc:docMk/>
            <pc:sldMk cId="3404845292" sldId="279"/>
            <ac:spMk id="5" creationId="{4B4B5BF9-9D14-1DF5-E6BF-BD99C760D1E6}"/>
          </ac:spMkLst>
        </pc:spChg>
        <pc:spChg chg="del">
          <ac:chgData name="Trúc Quỳnh Võ Thị" userId="d3a72b9751383f94" providerId="LiveId" clId="{A89F1893-2400-E449-BF6B-44B4D49ED48A}" dt="2022-12-10T16:44:40.973" v="20" actId="478"/>
          <ac:spMkLst>
            <pc:docMk/>
            <pc:sldMk cId="3404845292" sldId="279"/>
            <ac:spMk id="6" creationId="{6B772FD5-3484-ECC1-163E-B8CCAC442208}"/>
          </ac:spMkLst>
        </pc:spChg>
        <pc:spChg chg="add mod">
          <ac:chgData name="Trúc Quỳnh Võ Thị" userId="d3a72b9751383f94" providerId="LiveId" clId="{A89F1893-2400-E449-BF6B-44B4D49ED48A}" dt="2022-12-10T16:44:41.278" v="21"/>
          <ac:spMkLst>
            <pc:docMk/>
            <pc:sldMk cId="3404845292" sldId="279"/>
            <ac:spMk id="9" creationId="{BB09D437-7EDB-0C7D-E68D-6C4657B98183}"/>
          </ac:spMkLst>
        </pc:spChg>
        <pc:spChg chg="add mod">
          <ac:chgData name="Trúc Quỳnh Võ Thị" userId="d3a72b9751383f94" providerId="LiveId" clId="{A89F1893-2400-E449-BF6B-44B4D49ED48A}" dt="2022-12-10T16:44:41.278" v="21"/>
          <ac:spMkLst>
            <pc:docMk/>
            <pc:sldMk cId="3404845292" sldId="279"/>
            <ac:spMk id="10" creationId="{3FBE9DBE-48C8-DF22-6BE7-B08D47E871F5}"/>
          </ac:spMkLst>
        </pc:spChg>
        <pc:spChg chg="add mod">
          <ac:chgData name="Trúc Quỳnh Võ Thị" userId="d3a72b9751383f94" providerId="LiveId" clId="{A89F1893-2400-E449-BF6B-44B4D49ED48A}" dt="2022-12-10T16:44:41.278" v="21"/>
          <ac:spMkLst>
            <pc:docMk/>
            <pc:sldMk cId="3404845292" sldId="279"/>
            <ac:spMk id="11" creationId="{9F433745-6D42-6746-33A1-F865B311B27F}"/>
          </ac:spMkLst>
        </pc:spChg>
        <pc:spChg chg="add mod">
          <ac:chgData name="Trúc Quỳnh Võ Thị" userId="d3a72b9751383f94" providerId="LiveId" clId="{A89F1893-2400-E449-BF6B-44B4D49ED48A}" dt="2022-12-10T16:44:41.278" v="21"/>
          <ac:spMkLst>
            <pc:docMk/>
            <pc:sldMk cId="3404845292" sldId="279"/>
            <ac:spMk id="12" creationId="{B22023E7-7072-6A52-7FF2-C052675BC237}"/>
          </ac:spMkLst>
        </pc:spChg>
        <pc:spChg chg="add mod">
          <ac:chgData name="Trúc Quỳnh Võ Thị" userId="d3a72b9751383f94" providerId="LiveId" clId="{A89F1893-2400-E449-BF6B-44B4D49ED48A}" dt="2022-12-10T16:44:41.278" v="21"/>
          <ac:spMkLst>
            <pc:docMk/>
            <pc:sldMk cId="3404845292" sldId="279"/>
            <ac:spMk id="13" creationId="{39957B04-422E-2EF0-DB93-5D80E4F9CCB3}"/>
          </ac:spMkLst>
        </pc:spChg>
        <pc:spChg chg="add mod">
          <ac:chgData name="Trúc Quỳnh Võ Thị" userId="d3a72b9751383f94" providerId="LiveId" clId="{A89F1893-2400-E449-BF6B-44B4D49ED48A}" dt="2022-12-10T16:44:41.278" v="21"/>
          <ac:spMkLst>
            <pc:docMk/>
            <pc:sldMk cId="3404845292" sldId="279"/>
            <ac:spMk id="14" creationId="{7C344300-E63D-3385-17C4-35CD2083CE6C}"/>
          </ac:spMkLst>
        </pc:spChg>
        <pc:spChg chg="add mod">
          <ac:chgData name="Trúc Quỳnh Võ Thị" userId="d3a72b9751383f94" providerId="LiveId" clId="{A89F1893-2400-E449-BF6B-44B4D49ED48A}" dt="2022-12-10T16:44:41.278" v="21"/>
          <ac:spMkLst>
            <pc:docMk/>
            <pc:sldMk cId="3404845292" sldId="279"/>
            <ac:spMk id="15" creationId="{AA608EF2-3683-0FD0-7EDC-9A023044FDD4}"/>
          </ac:spMkLst>
        </pc:spChg>
        <pc:spChg chg="add mod">
          <ac:chgData name="Trúc Quỳnh Võ Thị" userId="d3a72b9751383f94" providerId="LiveId" clId="{A89F1893-2400-E449-BF6B-44B4D49ED48A}" dt="2022-12-10T16:44:41.278" v="21"/>
          <ac:spMkLst>
            <pc:docMk/>
            <pc:sldMk cId="3404845292" sldId="279"/>
            <ac:spMk id="16" creationId="{0849167C-49C6-C03F-909A-DE8B7BE725BD}"/>
          </ac:spMkLst>
        </pc:spChg>
        <pc:picChg chg="del">
          <ac:chgData name="Trúc Quỳnh Võ Thị" userId="d3a72b9751383f94" providerId="LiveId" clId="{A89F1893-2400-E449-BF6B-44B4D49ED48A}" dt="2022-12-10T16:44:40.973" v="20" actId="478"/>
          <ac:picMkLst>
            <pc:docMk/>
            <pc:sldMk cId="3404845292" sldId="279"/>
            <ac:picMk id="7" creationId="{1737CE6B-8312-68AE-92CF-5E987793B1F1}"/>
          </ac:picMkLst>
        </pc:picChg>
        <pc:picChg chg="add mod">
          <ac:chgData name="Trúc Quỳnh Võ Thị" userId="d3a72b9751383f94" providerId="LiveId" clId="{A89F1893-2400-E449-BF6B-44B4D49ED48A}" dt="2022-12-10T16:44:41.278" v="21"/>
          <ac:picMkLst>
            <pc:docMk/>
            <pc:sldMk cId="3404845292" sldId="279"/>
            <ac:picMk id="17" creationId="{FD0CBA0C-5B7D-331D-177B-CC52D689769C}"/>
          </ac:picMkLst>
        </pc:picChg>
        <pc:picChg chg="add mod">
          <ac:chgData name="Trúc Quỳnh Võ Thị" userId="d3a72b9751383f94" providerId="LiveId" clId="{A89F1893-2400-E449-BF6B-44B4D49ED48A}" dt="2022-12-10T16:44:41.278" v="21"/>
          <ac:picMkLst>
            <pc:docMk/>
            <pc:sldMk cId="3404845292" sldId="279"/>
            <ac:picMk id="19" creationId="{2AAB196A-2E0D-B8AD-D387-ECBF5BF6DF93}"/>
          </ac:picMkLst>
        </pc:picChg>
        <pc:picChg chg="add mod">
          <ac:chgData name="Trúc Quỳnh Võ Thị" userId="d3a72b9751383f94" providerId="LiveId" clId="{A89F1893-2400-E449-BF6B-44B4D49ED48A}" dt="2022-12-10T16:44:41.278" v="21"/>
          <ac:picMkLst>
            <pc:docMk/>
            <pc:sldMk cId="3404845292" sldId="279"/>
            <ac:picMk id="21" creationId="{6FE9A5F3-D79A-8CE8-6285-6EF9AA261F7C}"/>
          </ac:picMkLst>
        </pc:picChg>
        <pc:picChg chg="add mod">
          <ac:chgData name="Trúc Quỳnh Võ Thị" userId="d3a72b9751383f94" providerId="LiveId" clId="{A89F1893-2400-E449-BF6B-44B4D49ED48A}" dt="2022-12-10T16:44:41.278" v="21"/>
          <ac:picMkLst>
            <pc:docMk/>
            <pc:sldMk cId="3404845292" sldId="279"/>
            <ac:picMk id="28" creationId="{F4B36145-A558-571B-CE89-F18E3DCC4A91}"/>
          </ac:picMkLst>
        </pc:picChg>
        <pc:picChg chg="add mod">
          <ac:chgData name="Trúc Quỳnh Võ Thị" userId="d3a72b9751383f94" providerId="LiveId" clId="{A89F1893-2400-E449-BF6B-44B4D49ED48A}" dt="2022-12-10T16:44:41.278" v="21"/>
          <ac:picMkLst>
            <pc:docMk/>
            <pc:sldMk cId="3404845292" sldId="279"/>
            <ac:picMk id="29" creationId="{5B091C50-4F8D-078E-701D-AE77D0B1BB5C}"/>
          </ac:picMkLst>
        </pc:picChg>
      </pc:sldChg>
      <pc:sldChg chg="addSp delSp modSp mod">
        <pc:chgData name="Trúc Quỳnh Võ Thị" userId="d3a72b9751383f94" providerId="LiveId" clId="{A89F1893-2400-E449-BF6B-44B4D49ED48A}" dt="2022-12-10T16:44:27.846" v="19"/>
        <pc:sldMkLst>
          <pc:docMk/>
          <pc:sldMk cId="658201877" sldId="302"/>
        </pc:sldMkLst>
        <pc:spChg chg="add mod">
          <ac:chgData name="Trúc Quỳnh Võ Thị" userId="d3a72b9751383f94" providerId="LiveId" clId="{A89F1893-2400-E449-BF6B-44B4D49ED48A}" dt="2022-12-10T16:44:23.710" v="18" actId="208"/>
          <ac:spMkLst>
            <pc:docMk/>
            <pc:sldMk cId="658201877" sldId="302"/>
            <ac:spMk id="4" creationId="{1BC7136F-93A6-DF28-F2D3-171A2F1A2EBB}"/>
          </ac:spMkLst>
        </pc:spChg>
        <pc:spChg chg="add mod">
          <ac:chgData name="Trúc Quỳnh Võ Thị" userId="d3a72b9751383f94" providerId="LiveId" clId="{A89F1893-2400-E449-BF6B-44B4D49ED48A}" dt="2022-12-10T16:44:23.710" v="18" actId="208"/>
          <ac:spMkLst>
            <pc:docMk/>
            <pc:sldMk cId="658201877" sldId="302"/>
            <ac:spMk id="5" creationId="{16FE406C-6C58-9117-7D7F-063C02F8E586}"/>
          </ac:spMkLst>
        </pc:spChg>
        <pc:spChg chg="add mod">
          <ac:chgData name="Trúc Quỳnh Võ Thị" userId="d3a72b9751383f94" providerId="LiveId" clId="{A89F1893-2400-E449-BF6B-44B4D49ED48A}" dt="2022-12-10T16:44:23.710" v="18" actId="208"/>
          <ac:spMkLst>
            <pc:docMk/>
            <pc:sldMk cId="658201877" sldId="302"/>
            <ac:spMk id="6" creationId="{1EFD9722-9843-D160-AC29-D6A5375805BD}"/>
          </ac:spMkLst>
        </pc:spChg>
        <pc:spChg chg="add mod">
          <ac:chgData name="Trúc Quỳnh Võ Thị" userId="d3a72b9751383f94" providerId="LiveId" clId="{A89F1893-2400-E449-BF6B-44B4D49ED48A}" dt="2022-12-10T16:44:23.710" v="18" actId="208"/>
          <ac:spMkLst>
            <pc:docMk/>
            <pc:sldMk cId="658201877" sldId="302"/>
            <ac:spMk id="7" creationId="{FB64EA63-09A3-93A3-3F8E-2646AA2E9322}"/>
          </ac:spMkLst>
        </pc:spChg>
        <pc:spChg chg="add mod">
          <ac:chgData name="Trúc Quỳnh Võ Thị" userId="d3a72b9751383f94" providerId="LiveId" clId="{A89F1893-2400-E449-BF6B-44B4D49ED48A}" dt="2022-12-10T16:44:23.710" v="18" actId="208"/>
          <ac:spMkLst>
            <pc:docMk/>
            <pc:sldMk cId="658201877" sldId="302"/>
            <ac:spMk id="8" creationId="{27D41779-EC32-C9C9-C3DE-8654E28B2CCE}"/>
          </ac:spMkLst>
        </pc:spChg>
        <pc:spChg chg="mod">
          <ac:chgData name="Trúc Quỳnh Võ Thị" userId="d3a72b9751383f94" providerId="LiveId" clId="{A89F1893-2400-E449-BF6B-44B4D49ED48A}" dt="2022-12-10T16:43:31.650" v="12" actId="20577"/>
          <ac:spMkLst>
            <pc:docMk/>
            <pc:sldMk cId="658201877" sldId="302"/>
            <ac:spMk id="17" creationId="{00000000-0000-0000-0000-000000000000}"/>
          </ac:spMkLst>
        </pc:spChg>
        <pc:spChg chg="mod">
          <ac:chgData name="Trúc Quỳnh Võ Thị" userId="d3a72b9751383f94" providerId="LiveId" clId="{A89F1893-2400-E449-BF6B-44B4D49ED48A}" dt="2022-12-10T16:43:40.450" v="14" actId="14100"/>
          <ac:spMkLst>
            <pc:docMk/>
            <pc:sldMk cId="658201877" sldId="302"/>
            <ac:spMk id="19" creationId="{00000000-0000-0000-0000-000000000000}"/>
          </ac:spMkLst>
        </pc:spChg>
        <pc:spChg chg="del">
          <ac:chgData name="Trúc Quỳnh Võ Thị" userId="d3a72b9751383f94" providerId="LiveId" clId="{A89F1893-2400-E449-BF6B-44B4D49ED48A}" dt="2022-12-10T16:44:17.396" v="15" actId="478"/>
          <ac:spMkLst>
            <pc:docMk/>
            <pc:sldMk cId="658201877" sldId="302"/>
            <ac:spMk id="20" creationId="{00000000-0000-0000-0000-000000000000}"/>
          </ac:spMkLst>
        </pc:spChg>
        <pc:spChg chg="del">
          <ac:chgData name="Trúc Quỳnh Võ Thị" userId="d3a72b9751383f94" providerId="LiveId" clId="{A89F1893-2400-E449-BF6B-44B4D49ED48A}" dt="2022-12-10T16:44:17.396" v="15" actId="478"/>
          <ac:spMkLst>
            <pc:docMk/>
            <pc:sldMk cId="658201877" sldId="302"/>
            <ac:spMk id="21" creationId="{00000000-0000-0000-0000-000000000000}"/>
          </ac:spMkLst>
        </pc:spChg>
        <pc:spChg chg="del">
          <ac:chgData name="Trúc Quỳnh Võ Thị" userId="d3a72b9751383f94" providerId="LiveId" clId="{A89F1893-2400-E449-BF6B-44B4D49ED48A}" dt="2022-12-10T16:44:17.396" v="15" actId="478"/>
          <ac:spMkLst>
            <pc:docMk/>
            <pc:sldMk cId="658201877" sldId="302"/>
            <ac:spMk id="22" creationId="{00000000-0000-0000-0000-000000000000}"/>
          </ac:spMkLst>
        </pc:spChg>
        <pc:spChg chg="del">
          <ac:chgData name="Trúc Quỳnh Võ Thị" userId="d3a72b9751383f94" providerId="LiveId" clId="{A89F1893-2400-E449-BF6B-44B4D49ED48A}" dt="2022-12-10T16:44:17.396" v="15" actId="478"/>
          <ac:spMkLst>
            <pc:docMk/>
            <pc:sldMk cId="658201877" sldId="302"/>
            <ac:spMk id="23" creationId="{00000000-0000-0000-0000-000000000000}"/>
          </ac:spMkLst>
        </pc:spChg>
        <pc:spChg chg="del">
          <ac:chgData name="Trúc Quỳnh Võ Thị" userId="d3a72b9751383f94" providerId="LiveId" clId="{A89F1893-2400-E449-BF6B-44B4D49ED48A}" dt="2022-12-10T16:44:17.396" v="15" actId="478"/>
          <ac:spMkLst>
            <pc:docMk/>
            <pc:sldMk cId="658201877" sldId="302"/>
            <ac:spMk id="29" creationId="{00000000-0000-0000-0000-000000000000}"/>
          </ac:spMkLst>
        </pc:spChg>
        <pc:spChg chg="mod">
          <ac:chgData name="Trúc Quỳnh Võ Thị" userId="d3a72b9751383f94" providerId="LiveId" clId="{A89F1893-2400-E449-BF6B-44B4D49ED48A}" dt="2022-12-10T16:44:27.846" v="19"/>
          <ac:spMkLst>
            <pc:docMk/>
            <pc:sldMk cId="658201877" sldId="302"/>
            <ac:spMk id="46" creationId="{00000000-0000-0000-0000-000000000000}"/>
          </ac:spMkLst>
        </pc:spChg>
        <pc:cxnChg chg="mod">
          <ac:chgData name="Trúc Quỳnh Võ Thị" userId="d3a72b9751383f94" providerId="LiveId" clId="{A89F1893-2400-E449-BF6B-44B4D49ED48A}" dt="2022-12-10T16:43:40.450" v="14" actId="14100"/>
          <ac:cxnSpMkLst>
            <pc:docMk/>
            <pc:sldMk cId="658201877" sldId="302"/>
            <ac:cxnSpMk id="26" creationId="{00000000-0000-0000-0000-000000000000}"/>
          </ac:cxnSpMkLst>
        </pc:cxnChg>
        <pc:cxnChg chg="mod">
          <ac:chgData name="Trúc Quỳnh Võ Thị" userId="d3a72b9751383f94" providerId="LiveId" clId="{A89F1893-2400-E449-BF6B-44B4D49ED48A}" dt="2022-12-10T16:43:40.450" v="14" actId="14100"/>
          <ac:cxnSpMkLst>
            <pc:docMk/>
            <pc:sldMk cId="658201877" sldId="302"/>
            <ac:cxnSpMk id="28" creationId="{00000000-0000-0000-0000-000000000000}"/>
          </ac:cxnSpMkLst>
        </pc:cxnChg>
      </pc:sldChg>
      <pc:sldChg chg="addSp delSp modSp mod delAnim">
        <pc:chgData name="Trúc Quỳnh Võ Thị" userId="d3a72b9751383f94" providerId="LiveId" clId="{A89F1893-2400-E449-BF6B-44B4D49ED48A}" dt="2022-12-10T16:49:44.017" v="114"/>
        <pc:sldMkLst>
          <pc:docMk/>
          <pc:sldMk cId="2275727840" sldId="314"/>
        </pc:sldMkLst>
        <pc:spChg chg="add mod">
          <ac:chgData name="Trúc Quỳnh Võ Thị" userId="d3a72b9751383f94" providerId="LiveId" clId="{A89F1893-2400-E449-BF6B-44B4D49ED48A}" dt="2022-12-10T16:49:44.017" v="114"/>
          <ac:spMkLst>
            <pc:docMk/>
            <pc:sldMk cId="2275727840" sldId="314"/>
            <ac:spMk id="2" creationId="{82F82141-47F9-072B-68BA-952E833E2628}"/>
          </ac:spMkLst>
        </pc:spChg>
        <pc:spChg chg="del">
          <ac:chgData name="Trúc Quỳnh Võ Thị" userId="d3a72b9751383f94" providerId="LiveId" clId="{A89F1893-2400-E449-BF6B-44B4D49ED48A}" dt="2022-12-10T16:49:43.530" v="113" actId="478"/>
          <ac:spMkLst>
            <pc:docMk/>
            <pc:sldMk cId="2275727840" sldId="314"/>
            <ac:spMk id="9" creationId="{3985D3B7-A40A-4421-9C5F-777653C71BC7}"/>
          </ac:spMkLst>
        </pc:spChg>
      </pc:sldChg>
      <pc:sldChg chg="addSp delSp modSp mod modAnim">
        <pc:chgData name="Trúc Quỳnh Võ Thị" userId="d3a72b9751383f94" providerId="LiveId" clId="{A89F1893-2400-E449-BF6B-44B4D49ED48A}" dt="2022-12-10T16:45:48.547" v="40" actId="478"/>
        <pc:sldMkLst>
          <pc:docMk/>
          <pc:sldMk cId="2817977460" sldId="316"/>
        </pc:sldMkLst>
        <pc:spChg chg="add del mod">
          <ac:chgData name="Trúc Quỳnh Võ Thị" userId="d3a72b9751383f94" providerId="LiveId" clId="{A89F1893-2400-E449-BF6B-44B4D49ED48A}" dt="2022-12-10T16:45:48.547" v="40" actId="478"/>
          <ac:spMkLst>
            <pc:docMk/>
            <pc:sldMk cId="2817977460" sldId="316"/>
            <ac:spMk id="2" creationId="{4DCCC2E3-69DE-431E-F36A-06D5B27EED83}"/>
          </ac:spMkLst>
        </pc:spChg>
        <pc:spChg chg="add mod">
          <ac:chgData name="Trúc Quỳnh Võ Thị" userId="d3a72b9751383f94" providerId="LiveId" clId="{A89F1893-2400-E449-BF6B-44B4D49ED48A}" dt="2022-12-10T16:45:44.691" v="39"/>
          <ac:spMkLst>
            <pc:docMk/>
            <pc:sldMk cId="2817977460" sldId="316"/>
            <ac:spMk id="3" creationId="{C3E1A575-3CCD-0103-A531-F7320990CBD7}"/>
          </ac:spMkLst>
        </pc:spChg>
        <pc:spChg chg="del">
          <ac:chgData name="Trúc Quỳnh Võ Thị" userId="d3a72b9751383f94" providerId="LiveId" clId="{A89F1893-2400-E449-BF6B-44B4D49ED48A}" dt="2022-12-10T16:45:18.816" v="24" actId="478"/>
          <ac:spMkLst>
            <pc:docMk/>
            <pc:sldMk cId="2817977460" sldId="316"/>
            <ac:spMk id="4" creationId="{47035607-B83F-3B5C-8EC5-A11B06AC035A}"/>
          </ac:spMkLst>
        </pc:spChg>
        <pc:spChg chg="del">
          <ac:chgData name="Trúc Quỳnh Võ Thị" userId="d3a72b9751383f94" providerId="LiveId" clId="{A89F1893-2400-E449-BF6B-44B4D49ED48A}" dt="2022-12-10T16:45:18.816" v="24" actId="478"/>
          <ac:spMkLst>
            <pc:docMk/>
            <pc:sldMk cId="2817977460" sldId="316"/>
            <ac:spMk id="5" creationId="{FBCE3F62-B61E-620A-9626-D61F8771C011}"/>
          </ac:spMkLst>
        </pc:spChg>
        <pc:spChg chg="del">
          <ac:chgData name="Trúc Quỳnh Võ Thị" userId="d3a72b9751383f94" providerId="LiveId" clId="{A89F1893-2400-E449-BF6B-44B4D49ED48A}" dt="2022-12-10T16:45:18.816" v="24" actId="478"/>
          <ac:spMkLst>
            <pc:docMk/>
            <pc:sldMk cId="2817977460" sldId="316"/>
            <ac:spMk id="6" creationId="{F8519F6C-CE9F-EDF3-D08A-A2B0763110C4}"/>
          </ac:spMkLst>
        </pc:spChg>
        <pc:spChg chg="add mod">
          <ac:chgData name="Trúc Quỳnh Võ Thị" userId="d3a72b9751383f94" providerId="LiveId" clId="{A89F1893-2400-E449-BF6B-44B4D49ED48A}" dt="2022-12-10T16:45:44.691" v="39"/>
          <ac:spMkLst>
            <pc:docMk/>
            <pc:sldMk cId="2817977460" sldId="316"/>
            <ac:spMk id="7" creationId="{898C2D50-7FB7-E4B5-0986-A3F605CC8D94}"/>
          </ac:spMkLst>
        </pc:spChg>
        <pc:spChg chg="mod">
          <ac:chgData name="Trúc Quỳnh Võ Thị" userId="d3a72b9751383f94" providerId="LiveId" clId="{A89F1893-2400-E449-BF6B-44B4D49ED48A}" dt="2022-12-10T16:45:21.603" v="34" actId="20577"/>
          <ac:spMkLst>
            <pc:docMk/>
            <pc:sldMk cId="2817977460" sldId="316"/>
            <ac:spMk id="9" creationId="{8801185B-0D41-9410-BCF2-BF4CC574B16B}"/>
          </ac:spMkLst>
        </pc:spChg>
        <pc:spChg chg="add mod">
          <ac:chgData name="Trúc Quỳnh Võ Thị" userId="d3a72b9751383f94" providerId="LiveId" clId="{A89F1893-2400-E449-BF6B-44B4D49ED48A}" dt="2022-12-10T16:45:44.691" v="39"/>
          <ac:spMkLst>
            <pc:docMk/>
            <pc:sldMk cId="2817977460" sldId="316"/>
            <ac:spMk id="12" creationId="{32B55AA1-801C-A025-0D97-7D3D45571FCD}"/>
          </ac:spMkLst>
        </pc:spChg>
        <pc:spChg chg="add mod">
          <ac:chgData name="Trúc Quỳnh Võ Thị" userId="d3a72b9751383f94" providerId="LiveId" clId="{A89F1893-2400-E449-BF6B-44B4D49ED48A}" dt="2022-12-10T16:45:44.691" v="39"/>
          <ac:spMkLst>
            <pc:docMk/>
            <pc:sldMk cId="2817977460" sldId="316"/>
            <ac:spMk id="13" creationId="{C1884E50-377B-78D8-FDB4-BA5E3DB79801}"/>
          </ac:spMkLst>
        </pc:spChg>
        <pc:spChg chg="add mod">
          <ac:chgData name="Trúc Quỳnh Võ Thị" userId="d3a72b9751383f94" providerId="LiveId" clId="{A89F1893-2400-E449-BF6B-44B4D49ED48A}" dt="2022-12-10T16:45:44.691" v="39"/>
          <ac:spMkLst>
            <pc:docMk/>
            <pc:sldMk cId="2817977460" sldId="316"/>
            <ac:spMk id="15" creationId="{DEBA416A-BFDB-537E-D35D-FF68D85243EB}"/>
          </ac:spMkLst>
        </pc:spChg>
        <pc:spChg chg="add mod">
          <ac:chgData name="Trúc Quỳnh Võ Thị" userId="d3a72b9751383f94" providerId="LiveId" clId="{A89F1893-2400-E449-BF6B-44B4D49ED48A}" dt="2022-12-10T16:45:44.691" v="39"/>
          <ac:spMkLst>
            <pc:docMk/>
            <pc:sldMk cId="2817977460" sldId="316"/>
            <ac:spMk id="16" creationId="{D4FC8889-B195-C3EF-175D-9E5BF95E2F3D}"/>
          </ac:spMkLst>
        </pc:spChg>
        <pc:picChg chg="del">
          <ac:chgData name="Trúc Quỳnh Võ Thị" userId="d3a72b9751383f94" providerId="LiveId" clId="{A89F1893-2400-E449-BF6B-44B4D49ED48A}" dt="2022-12-10T16:45:18.816" v="24" actId="478"/>
          <ac:picMkLst>
            <pc:docMk/>
            <pc:sldMk cId="2817977460" sldId="316"/>
            <ac:picMk id="8" creationId="{A9A4EEE3-2F7A-BA20-C1CB-5168D720C6EB}"/>
          </ac:picMkLst>
        </pc:picChg>
        <pc:picChg chg="add mod">
          <ac:chgData name="Trúc Quỳnh Võ Thị" userId="d3a72b9751383f94" providerId="LiveId" clId="{A89F1893-2400-E449-BF6B-44B4D49ED48A}" dt="2022-12-10T16:45:44.691" v="39"/>
          <ac:picMkLst>
            <pc:docMk/>
            <pc:sldMk cId="2817977460" sldId="316"/>
            <ac:picMk id="10" creationId="{02464DDE-7B2B-C9FE-BC71-46670A215591}"/>
          </ac:picMkLst>
        </pc:picChg>
        <pc:picChg chg="add mod">
          <ac:chgData name="Trúc Quỳnh Võ Thị" userId="d3a72b9751383f94" providerId="LiveId" clId="{A89F1893-2400-E449-BF6B-44B4D49ED48A}" dt="2022-12-10T16:45:44.691" v="39"/>
          <ac:picMkLst>
            <pc:docMk/>
            <pc:sldMk cId="2817977460" sldId="316"/>
            <ac:picMk id="11" creationId="{3DC30CA3-5209-ABD5-B417-57DCDA81D56E}"/>
          </ac:picMkLst>
        </pc:picChg>
        <pc:picChg chg="add mod">
          <ac:chgData name="Trúc Quỳnh Võ Thị" userId="d3a72b9751383f94" providerId="LiveId" clId="{A89F1893-2400-E449-BF6B-44B4D49ED48A}" dt="2022-12-10T16:45:44.691" v="39"/>
          <ac:picMkLst>
            <pc:docMk/>
            <pc:sldMk cId="2817977460" sldId="316"/>
            <ac:picMk id="14" creationId="{8E0A765B-07AE-86FC-D0B0-68A792757AD5}"/>
          </ac:picMkLst>
        </pc:picChg>
      </pc:sldChg>
      <pc:sldChg chg="modSp mod">
        <pc:chgData name="Trúc Quỳnh Võ Thị" userId="d3a72b9751383f94" providerId="LiveId" clId="{A89F1893-2400-E449-BF6B-44B4D49ED48A}" dt="2022-12-10T16:49:49.952" v="115"/>
        <pc:sldMkLst>
          <pc:docMk/>
          <pc:sldMk cId="387957963" sldId="330"/>
        </pc:sldMkLst>
        <pc:spChg chg="mod">
          <ac:chgData name="Trúc Quỳnh Võ Thị" userId="d3a72b9751383f94" providerId="LiveId" clId="{A89F1893-2400-E449-BF6B-44B4D49ED48A}" dt="2022-12-10T16:49:49.952" v="115"/>
          <ac:spMkLst>
            <pc:docMk/>
            <pc:sldMk cId="387957963" sldId="330"/>
            <ac:spMk id="2" creationId="{00000000-0000-0000-0000-000000000000}"/>
          </ac:spMkLst>
        </pc:spChg>
      </pc:sldChg>
      <pc:sldChg chg="del">
        <pc:chgData name="Trúc Quỳnh Võ Thị" userId="d3a72b9751383f94" providerId="LiveId" clId="{A89F1893-2400-E449-BF6B-44B4D49ED48A}" dt="2022-12-10T16:45:16.213" v="22" actId="2696"/>
        <pc:sldMkLst>
          <pc:docMk/>
          <pc:sldMk cId="799076327" sldId="350"/>
        </pc:sldMkLst>
      </pc:sldChg>
      <pc:sldChg chg="del">
        <pc:chgData name="Trúc Quỳnh Võ Thị" userId="d3a72b9751383f94" providerId="LiveId" clId="{A89F1893-2400-E449-BF6B-44B4D49ED48A}" dt="2022-12-10T16:45:16.539" v="23" actId="2696"/>
        <pc:sldMkLst>
          <pc:docMk/>
          <pc:sldMk cId="2122795486" sldId="351"/>
        </pc:sldMkLst>
      </pc:sldChg>
      <pc:sldChg chg="del">
        <pc:chgData name="Trúc Quỳnh Võ Thị" userId="d3a72b9751383f94" providerId="LiveId" clId="{A89F1893-2400-E449-BF6B-44B4D49ED48A}" dt="2022-12-10T16:45:29.797" v="36" actId="2696"/>
        <pc:sldMkLst>
          <pc:docMk/>
          <pc:sldMk cId="581976680" sldId="352"/>
        </pc:sldMkLst>
      </pc:sldChg>
      <pc:sldChg chg="del">
        <pc:chgData name="Trúc Quỳnh Võ Thị" userId="d3a72b9751383f94" providerId="LiveId" clId="{A89F1893-2400-E449-BF6B-44B4D49ED48A}" dt="2022-12-10T16:46:00.301" v="41" actId="2696"/>
        <pc:sldMkLst>
          <pc:docMk/>
          <pc:sldMk cId="556382188" sldId="353"/>
        </pc:sldMkLst>
      </pc:sldChg>
      <pc:sldChg chg="modSp mod">
        <pc:chgData name="Trúc Quỳnh Võ Thị" userId="d3a72b9751383f94" providerId="LiveId" clId="{A89F1893-2400-E449-BF6B-44B4D49ED48A}" dt="2022-12-10T16:46:20.658" v="54" actId="14100"/>
        <pc:sldMkLst>
          <pc:docMk/>
          <pc:sldMk cId="947084810" sldId="354"/>
        </pc:sldMkLst>
        <pc:spChg chg="mod">
          <ac:chgData name="Trúc Quỳnh Võ Thị" userId="d3a72b9751383f94" providerId="LiveId" clId="{A89F1893-2400-E449-BF6B-44B4D49ED48A}" dt="2022-12-10T16:46:05.594" v="51" actId="20577"/>
          <ac:spMkLst>
            <pc:docMk/>
            <pc:sldMk cId="947084810" sldId="354"/>
            <ac:spMk id="3" creationId="{4937918F-13EA-7257-F115-5387FCF8BCE7}"/>
          </ac:spMkLst>
        </pc:spChg>
        <pc:graphicFrameChg chg="mod modGraphic">
          <ac:chgData name="Trúc Quỳnh Võ Thị" userId="d3a72b9751383f94" providerId="LiveId" clId="{A89F1893-2400-E449-BF6B-44B4D49ED48A}" dt="2022-12-10T16:46:20.658" v="54" actId="14100"/>
          <ac:graphicFrameMkLst>
            <pc:docMk/>
            <pc:sldMk cId="947084810" sldId="354"/>
            <ac:graphicFrameMk id="2" creationId="{8FD13476-E546-2B84-0171-F70332A33108}"/>
          </ac:graphicFrameMkLst>
        </pc:graphicFrameChg>
      </pc:sldChg>
      <pc:sldChg chg="addSp delSp modSp mod delAnim modAnim">
        <pc:chgData name="Trúc Quỳnh Võ Thị" userId="d3a72b9751383f94" providerId="LiveId" clId="{A89F1893-2400-E449-BF6B-44B4D49ED48A}" dt="2022-12-10T16:51:01.460" v="117" actId="20577"/>
        <pc:sldMkLst>
          <pc:docMk/>
          <pc:sldMk cId="2780557566" sldId="355"/>
        </pc:sldMkLst>
        <pc:spChg chg="add mod">
          <ac:chgData name="Trúc Quỳnh Võ Thị" userId="d3a72b9751383f94" providerId="LiveId" clId="{A89F1893-2400-E449-BF6B-44B4D49ED48A}" dt="2022-12-10T16:46:44.897" v="59"/>
          <ac:spMkLst>
            <pc:docMk/>
            <pc:sldMk cId="2780557566" sldId="355"/>
            <ac:spMk id="2" creationId="{169FCC15-03B8-C661-30E5-3CA8610BCC81}"/>
          </ac:spMkLst>
        </pc:spChg>
        <pc:spChg chg="add mod">
          <ac:chgData name="Trúc Quỳnh Võ Thị" userId="d3a72b9751383f94" providerId="LiveId" clId="{A89F1893-2400-E449-BF6B-44B4D49ED48A}" dt="2022-12-10T16:46:44.897" v="59"/>
          <ac:spMkLst>
            <pc:docMk/>
            <pc:sldMk cId="2780557566" sldId="355"/>
            <ac:spMk id="3" creationId="{5CA526D6-2E83-B451-AC62-1AC6B202744B}"/>
          </ac:spMkLst>
        </pc:spChg>
        <pc:spChg chg="add mod">
          <ac:chgData name="Trúc Quỳnh Võ Thị" userId="d3a72b9751383f94" providerId="LiveId" clId="{A89F1893-2400-E449-BF6B-44B4D49ED48A}" dt="2022-12-10T16:46:44.897" v="59"/>
          <ac:spMkLst>
            <pc:docMk/>
            <pc:sldMk cId="2780557566" sldId="355"/>
            <ac:spMk id="4" creationId="{4DCDB1ED-6D2B-1319-4DBB-0366486527CD}"/>
          </ac:spMkLst>
        </pc:spChg>
        <pc:spChg chg="add mod">
          <ac:chgData name="Trúc Quỳnh Võ Thị" userId="d3a72b9751383f94" providerId="LiveId" clId="{A89F1893-2400-E449-BF6B-44B4D49ED48A}" dt="2022-12-10T16:46:44.897" v="59"/>
          <ac:spMkLst>
            <pc:docMk/>
            <pc:sldMk cId="2780557566" sldId="355"/>
            <ac:spMk id="5" creationId="{0CEFA932-54B3-DBFF-6E02-B88B3218F10F}"/>
          </ac:spMkLst>
        </pc:spChg>
        <pc:spChg chg="add mod">
          <ac:chgData name="Trúc Quỳnh Võ Thị" userId="d3a72b9751383f94" providerId="LiveId" clId="{A89F1893-2400-E449-BF6B-44B4D49ED48A}" dt="2022-12-10T16:46:44.897" v="59"/>
          <ac:spMkLst>
            <pc:docMk/>
            <pc:sldMk cId="2780557566" sldId="355"/>
            <ac:spMk id="6" creationId="{206D6968-2A92-4859-0A76-A2C17901CD4A}"/>
          </ac:spMkLst>
        </pc:spChg>
        <pc:spChg chg="del">
          <ac:chgData name="Trúc Quỳnh Võ Thị" userId="d3a72b9751383f94" providerId="LiveId" clId="{A89F1893-2400-E449-BF6B-44B4D49ED48A}" dt="2022-12-10T16:46:38.982" v="58" actId="478"/>
          <ac:spMkLst>
            <pc:docMk/>
            <pc:sldMk cId="2780557566" sldId="355"/>
            <ac:spMk id="9" creationId="{7827B4D4-2779-E6E4-D02C-F2B945958D40}"/>
          </ac:spMkLst>
        </pc:spChg>
        <pc:spChg chg="del">
          <ac:chgData name="Trúc Quỳnh Võ Thị" userId="d3a72b9751383f94" providerId="LiveId" clId="{A89F1893-2400-E449-BF6B-44B4D49ED48A}" dt="2022-12-10T16:46:38.982" v="58" actId="478"/>
          <ac:spMkLst>
            <pc:docMk/>
            <pc:sldMk cId="2780557566" sldId="355"/>
            <ac:spMk id="10" creationId="{18D6F0E2-B759-33F3-3CA9-AC237255ED43}"/>
          </ac:spMkLst>
        </pc:spChg>
        <pc:spChg chg="del">
          <ac:chgData name="Trúc Quỳnh Võ Thị" userId="d3a72b9751383f94" providerId="LiveId" clId="{A89F1893-2400-E449-BF6B-44B4D49ED48A}" dt="2022-12-10T16:46:38.982" v="58" actId="478"/>
          <ac:spMkLst>
            <pc:docMk/>
            <pc:sldMk cId="2780557566" sldId="355"/>
            <ac:spMk id="11" creationId="{00F4975A-0D6E-C2CD-B267-66AF97969341}"/>
          </ac:spMkLst>
        </pc:spChg>
        <pc:spChg chg="mod">
          <ac:chgData name="Trúc Quỳnh Võ Thị" userId="d3a72b9751383f94" providerId="LiveId" clId="{A89F1893-2400-E449-BF6B-44B4D49ED48A}" dt="2022-12-10T16:46:36.701" v="57" actId="14100"/>
          <ac:spMkLst>
            <pc:docMk/>
            <pc:sldMk cId="2780557566" sldId="355"/>
            <ac:spMk id="12" creationId="{00000000-0000-0000-0000-000000000000}"/>
          </ac:spMkLst>
        </pc:spChg>
        <pc:spChg chg="add mod">
          <ac:chgData name="Trúc Quỳnh Võ Thị" userId="d3a72b9751383f94" providerId="LiveId" clId="{A89F1893-2400-E449-BF6B-44B4D49ED48A}" dt="2022-12-10T16:46:44.897" v="59"/>
          <ac:spMkLst>
            <pc:docMk/>
            <pc:sldMk cId="2780557566" sldId="355"/>
            <ac:spMk id="13" creationId="{98469700-F1B5-9C9B-82E7-2742728626E4}"/>
          </ac:spMkLst>
        </pc:spChg>
        <pc:spChg chg="mod">
          <ac:chgData name="Trúc Quỳnh Võ Thị" userId="d3a72b9751383f94" providerId="LiveId" clId="{A89F1893-2400-E449-BF6B-44B4D49ED48A}" dt="2022-12-10T16:51:01.460" v="117" actId="20577"/>
          <ac:spMkLst>
            <pc:docMk/>
            <pc:sldMk cId="2780557566" sldId="355"/>
            <ac:spMk id="17" creationId="{00000000-0000-0000-0000-000000000000}"/>
          </ac:spMkLst>
        </pc:spChg>
        <pc:graphicFrameChg chg="del">
          <ac:chgData name="Trúc Quỳnh Võ Thị" userId="d3a72b9751383f94" providerId="LiveId" clId="{A89F1893-2400-E449-BF6B-44B4D49ED48A}" dt="2022-12-10T16:46:38.982" v="58" actId="478"/>
          <ac:graphicFrameMkLst>
            <pc:docMk/>
            <pc:sldMk cId="2780557566" sldId="355"/>
            <ac:graphicFrameMk id="7" creationId="{E413CAE7-028E-C9CD-4A53-EBFB9056E9F0}"/>
          </ac:graphicFrameMkLst>
        </pc:graphicFrameChg>
      </pc:sldChg>
      <pc:sldChg chg="addSp delSp modSp add del mod delAnim modAnim">
        <pc:chgData name="Trúc Quỳnh Võ Thị" userId="d3a72b9751383f94" providerId="LiveId" clId="{A89F1893-2400-E449-BF6B-44B4D49ED48A}" dt="2022-12-10T16:51:03.957" v="119" actId="20577"/>
        <pc:sldMkLst>
          <pc:docMk/>
          <pc:sldMk cId="406269209" sldId="356"/>
        </pc:sldMkLst>
        <pc:spChg chg="del">
          <ac:chgData name="Trúc Quỳnh Võ Thị" userId="d3a72b9751383f94" providerId="LiveId" clId="{A89F1893-2400-E449-BF6B-44B4D49ED48A}" dt="2022-12-10T16:47:05.348" v="63" actId="478"/>
          <ac:spMkLst>
            <pc:docMk/>
            <pc:sldMk cId="406269209" sldId="356"/>
            <ac:spMk id="2" creationId="{00875E70-042F-6FF9-EEFF-624FD8088461}"/>
          </ac:spMkLst>
        </pc:spChg>
        <pc:spChg chg="del">
          <ac:chgData name="Trúc Quỳnh Võ Thị" userId="d3a72b9751383f94" providerId="LiveId" clId="{A89F1893-2400-E449-BF6B-44B4D49ED48A}" dt="2022-12-10T16:47:05.348" v="63" actId="478"/>
          <ac:spMkLst>
            <pc:docMk/>
            <pc:sldMk cId="406269209" sldId="356"/>
            <ac:spMk id="3" creationId="{8139CCA2-23B1-74E3-AD11-7B76AB803FC8}"/>
          </ac:spMkLst>
        </pc:spChg>
        <pc:spChg chg="del">
          <ac:chgData name="Trúc Quỳnh Võ Thị" userId="d3a72b9751383f94" providerId="LiveId" clId="{A89F1893-2400-E449-BF6B-44B4D49ED48A}" dt="2022-12-10T16:47:05.348" v="63" actId="478"/>
          <ac:spMkLst>
            <pc:docMk/>
            <pc:sldMk cId="406269209" sldId="356"/>
            <ac:spMk id="4" creationId="{C4E60D7F-1FD3-BB89-E512-2C006260A79E}"/>
          </ac:spMkLst>
        </pc:spChg>
        <pc:spChg chg="del">
          <ac:chgData name="Trúc Quỳnh Võ Thị" userId="d3a72b9751383f94" providerId="LiveId" clId="{A89F1893-2400-E449-BF6B-44B4D49ED48A}" dt="2022-12-10T16:47:05.348" v="63" actId="478"/>
          <ac:spMkLst>
            <pc:docMk/>
            <pc:sldMk cId="406269209" sldId="356"/>
            <ac:spMk id="5" creationId="{2991D990-DE0A-3E8B-A4F5-CE9F560A6827}"/>
          </ac:spMkLst>
        </pc:spChg>
        <pc:spChg chg="del">
          <ac:chgData name="Trúc Quỳnh Võ Thị" userId="d3a72b9751383f94" providerId="LiveId" clId="{A89F1893-2400-E449-BF6B-44B4D49ED48A}" dt="2022-12-10T16:47:05.348" v="63" actId="478"/>
          <ac:spMkLst>
            <pc:docMk/>
            <pc:sldMk cId="406269209" sldId="356"/>
            <ac:spMk id="6" creationId="{90F9B4CC-5EB4-8EAD-4C5D-90EDAFD660BC}"/>
          </ac:spMkLst>
        </pc:spChg>
        <pc:spChg chg="add mod">
          <ac:chgData name="Trúc Quỳnh Võ Thị" userId="d3a72b9751383f94" providerId="LiveId" clId="{A89F1893-2400-E449-BF6B-44B4D49ED48A}" dt="2022-12-10T16:47:05.756" v="64"/>
          <ac:spMkLst>
            <pc:docMk/>
            <pc:sldMk cId="406269209" sldId="356"/>
            <ac:spMk id="7" creationId="{3FDBC0B6-7236-703E-5ED8-ABE37E7DF4BF}"/>
          </ac:spMkLst>
        </pc:spChg>
        <pc:spChg chg="add mod">
          <ac:chgData name="Trúc Quỳnh Võ Thị" userId="d3a72b9751383f94" providerId="LiveId" clId="{A89F1893-2400-E449-BF6B-44B4D49ED48A}" dt="2022-12-10T16:47:05.756" v="64"/>
          <ac:spMkLst>
            <pc:docMk/>
            <pc:sldMk cId="406269209" sldId="356"/>
            <ac:spMk id="9" creationId="{1785BE6C-B0D3-2B45-DBCD-535F65C90741}"/>
          </ac:spMkLst>
        </pc:spChg>
        <pc:spChg chg="add mod">
          <ac:chgData name="Trúc Quỳnh Võ Thị" userId="d3a72b9751383f94" providerId="LiveId" clId="{A89F1893-2400-E449-BF6B-44B4D49ED48A}" dt="2022-12-10T16:47:05.756" v="64"/>
          <ac:spMkLst>
            <pc:docMk/>
            <pc:sldMk cId="406269209" sldId="356"/>
            <ac:spMk id="10" creationId="{5FA2D4C4-C375-77D8-4748-5CC350900DE3}"/>
          </ac:spMkLst>
        </pc:spChg>
        <pc:spChg chg="add mod">
          <ac:chgData name="Trúc Quỳnh Võ Thị" userId="d3a72b9751383f94" providerId="LiveId" clId="{A89F1893-2400-E449-BF6B-44B4D49ED48A}" dt="2022-12-10T16:47:05.756" v="64"/>
          <ac:spMkLst>
            <pc:docMk/>
            <pc:sldMk cId="406269209" sldId="356"/>
            <ac:spMk id="11" creationId="{7A0ED9D7-9586-2740-8F98-F933BD698EBC}"/>
          </ac:spMkLst>
        </pc:spChg>
        <pc:spChg chg="mod">
          <ac:chgData name="Trúc Quỳnh Võ Thị" userId="d3a72b9751383f94" providerId="LiveId" clId="{A89F1893-2400-E449-BF6B-44B4D49ED48A}" dt="2022-12-10T16:46:54.361" v="62"/>
          <ac:spMkLst>
            <pc:docMk/>
            <pc:sldMk cId="406269209" sldId="356"/>
            <ac:spMk id="12" creationId="{00000000-0000-0000-0000-000000000000}"/>
          </ac:spMkLst>
        </pc:spChg>
        <pc:spChg chg="del">
          <ac:chgData name="Trúc Quỳnh Võ Thị" userId="d3a72b9751383f94" providerId="LiveId" clId="{A89F1893-2400-E449-BF6B-44B4D49ED48A}" dt="2022-12-10T16:47:05.348" v="63" actId="478"/>
          <ac:spMkLst>
            <pc:docMk/>
            <pc:sldMk cId="406269209" sldId="356"/>
            <ac:spMk id="13" creationId="{8CFCD2F7-E630-CA42-8F02-B19C056B4D2C}"/>
          </ac:spMkLst>
        </pc:spChg>
        <pc:spChg chg="mod">
          <ac:chgData name="Trúc Quỳnh Võ Thị" userId="d3a72b9751383f94" providerId="LiveId" clId="{A89F1893-2400-E449-BF6B-44B4D49ED48A}" dt="2022-12-10T16:51:03.957" v="119" actId="20577"/>
          <ac:spMkLst>
            <pc:docMk/>
            <pc:sldMk cId="406269209" sldId="356"/>
            <ac:spMk id="17" creationId="{00000000-0000-0000-0000-000000000000}"/>
          </ac:spMkLst>
        </pc:spChg>
      </pc:sldChg>
      <pc:sldChg chg="del">
        <pc:chgData name="Trúc Quỳnh Võ Thị" userId="d3a72b9751383f94" providerId="LiveId" clId="{A89F1893-2400-E449-BF6B-44B4D49ED48A}" dt="2022-12-10T16:48:55.016" v="106" actId="2696"/>
        <pc:sldMkLst>
          <pc:docMk/>
          <pc:sldMk cId="3470374486" sldId="357"/>
        </pc:sldMkLst>
      </pc:sldChg>
      <pc:sldChg chg="del">
        <pc:chgData name="Trúc Quỳnh Võ Thị" userId="d3a72b9751383f94" providerId="LiveId" clId="{A89F1893-2400-E449-BF6B-44B4D49ED48A}" dt="2022-12-10T16:49:29.658" v="110" actId="2696"/>
        <pc:sldMkLst>
          <pc:docMk/>
          <pc:sldMk cId="104512685" sldId="358"/>
        </pc:sldMkLst>
      </pc:sldChg>
      <pc:sldChg chg="del">
        <pc:chgData name="Trúc Quỳnh Võ Thị" userId="d3a72b9751383f94" providerId="LiveId" clId="{A89F1893-2400-E449-BF6B-44B4D49ED48A}" dt="2022-12-10T16:49:35.815" v="112" actId="2696"/>
        <pc:sldMkLst>
          <pc:docMk/>
          <pc:sldMk cId="1279074173" sldId="359"/>
        </pc:sldMkLst>
      </pc:sldChg>
      <pc:sldChg chg="del">
        <pc:chgData name="Trúc Quỳnh Võ Thị" userId="d3a72b9751383f94" providerId="LiveId" clId="{A89F1893-2400-E449-BF6B-44B4D49ED48A}" dt="2022-12-10T16:49:30.656" v="111" actId="2696"/>
        <pc:sldMkLst>
          <pc:docMk/>
          <pc:sldMk cId="1203191528" sldId="360"/>
        </pc:sldMkLst>
      </pc:sldChg>
      <pc:sldChg chg="addSp delSp modSp add modAnim">
        <pc:chgData name="Trúc Quỳnh Võ Thị" userId="d3a72b9751383f94" providerId="LiveId" clId="{A89F1893-2400-E449-BF6B-44B4D49ED48A}" dt="2022-12-10T16:45:37.931" v="38" actId="478"/>
        <pc:sldMkLst>
          <pc:docMk/>
          <pc:sldMk cId="3081611648" sldId="361"/>
        </pc:sldMkLst>
        <pc:spChg chg="add del mod">
          <ac:chgData name="Trúc Quỳnh Võ Thị" userId="d3a72b9751383f94" providerId="LiveId" clId="{A89F1893-2400-E449-BF6B-44B4D49ED48A}" dt="2022-12-10T16:45:37.931" v="38" actId="478"/>
          <ac:spMkLst>
            <pc:docMk/>
            <pc:sldMk cId="3081611648" sldId="361"/>
            <ac:spMk id="2" creationId="{D879D38B-26A2-5BF9-31BB-8E01D022ED17}"/>
          </ac:spMkLst>
        </pc:spChg>
        <pc:spChg chg="add mod">
          <ac:chgData name="Trúc Quỳnh Võ Thị" userId="d3a72b9751383f94" providerId="LiveId" clId="{A89F1893-2400-E449-BF6B-44B4D49ED48A}" dt="2022-12-10T16:45:34.226" v="37"/>
          <ac:spMkLst>
            <pc:docMk/>
            <pc:sldMk cId="3081611648" sldId="361"/>
            <ac:spMk id="3" creationId="{8F9A65B1-2329-E4F4-6DBC-45CBFC02CD63}"/>
          </ac:spMkLst>
        </pc:spChg>
        <pc:spChg chg="add mod">
          <ac:chgData name="Trúc Quỳnh Võ Thị" userId="d3a72b9751383f94" providerId="LiveId" clId="{A89F1893-2400-E449-BF6B-44B4D49ED48A}" dt="2022-12-10T16:45:34.226" v="37"/>
          <ac:spMkLst>
            <pc:docMk/>
            <pc:sldMk cId="3081611648" sldId="361"/>
            <ac:spMk id="4" creationId="{5BCA23D0-2105-EC35-935E-8A5368D78A3D}"/>
          </ac:spMkLst>
        </pc:spChg>
        <pc:spChg chg="add mod">
          <ac:chgData name="Trúc Quỳnh Võ Thị" userId="d3a72b9751383f94" providerId="LiveId" clId="{A89F1893-2400-E449-BF6B-44B4D49ED48A}" dt="2022-12-10T16:45:34.226" v="37"/>
          <ac:spMkLst>
            <pc:docMk/>
            <pc:sldMk cId="3081611648" sldId="361"/>
            <ac:spMk id="5" creationId="{A98667F1-0B84-2C17-C8C0-A6FA060E88EF}"/>
          </ac:spMkLst>
        </pc:spChg>
        <pc:spChg chg="add mod">
          <ac:chgData name="Trúc Quỳnh Võ Thị" userId="d3a72b9751383f94" providerId="LiveId" clId="{A89F1893-2400-E449-BF6B-44B4D49ED48A}" dt="2022-12-10T16:45:34.226" v="37"/>
          <ac:spMkLst>
            <pc:docMk/>
            <pc:sldMk cId="3081611648" sldId="361"/>
            <ac:spMk id="6" creationId="{34FB2562-8CA7-951C-AE6F-838E5D038854}"/>
          </ac:spMkLst>
        </pc:spChg>
        <pc:picChg chg="add mod">
          <ac:chgData name="Trúc Quỳnh Võ Thị" userId="d3a72b9751383f94" providerId="LiveId" clId="{A89F1893-2400-E449-BF6B-44B4D49ED48A}" dt="2022-12-10T16:45:34.226" v="37"/>
          <ac:picMkLst>
            <pc:docMk/>
            <pc:sldMk cId="3081611648" sldId="361"/>
            <ac:picMk id="7" creationId="{FCA9C25C-CF2B-7FCA-3098-7F91EE875AA6}"/>
          </ac:picMkLst>
        </pc:picChg>
        <pc:picChg chg="add mod">
          <ac:chgData name="Trúc Quỳnh Võ Thị" userId="d3a72b9751383f94" providerId="LiveId" clId="{A89F1893-2400-E449-BF6B-44B4D49ED48A}" dt="2022-12-10T16:45:34.226" v="37"/>
          <ac:picMkLst>
            <pc:docMk/>
            <pc:sldMk cId="3081611648" sldId="361"/>
            <ac:picMk id="8" creationId="{140453E6-7701-293B-3EA5-9BFB5098328B}"/>
          </ac:picMkLst>
        </pc:picChg>
      </pc:sldChg>
      <pc:sldChg chg="addSp delSp modSp add mod delAnim modAnim">
        <pc:chgData name="Trúc Quỳnh Võ Thị" userId="d3a72b9751383f94" providerId="LiveId" clId="{A89F1893-2400-E449-BF6B-44B4D49ED48A}" dt="2022-12-10T16:51:13.517" v="121" actId="20577"/>
        <pc:sldMkLst>
          <pc:docMk/>
          <pc:sldMk cId="2255477354" sldId="362"/>
        </pc:sldMkLst>
        <pc:spChg chg="add mod">
          <ac:chgData name="Trúc Quỳnh Võ Thị" userId="d3a72b9751383f94" providerId="LiveId" clId="{A89F1893-2400-E449-BF6B-44B4D49ED48A}" dt="2022-12-10T16:47:17.948" v="67"/>
          <ac:spMkLst>
            <pc:docMk/>
            <pc:sldMk cId="2255477354" sldId="362"/>
            <ac:spMk id="2" creationId="{171529C3-CC0D-383D-A9B3-972555E717E6}"/>
          </ac:spMkLst>
        </pc:spChg>
        <pc:spChg chg="add mod">
          <ac:chgData name="Trúc Quỳnh Võ Thị" userId="d3a72b9751383f94" providerId="LiveId" clId="{A89F1893-2400-E449-BF6B-44B4D49ED48A}" dt="2022-12-10T16:47:17.948" v="67"/>
          <ac:spMkLst>
            <pc:docMk/>
            <pc:sldMk cId="2255477354" sldId="362"/>
            <ac:spMk id="3" creationId="{03131AC9-DDFD-5358-C699-7A37F21FF114}"/>
          </ac:spMkLst>
        </pc:spChg>
        <pc:spChg chg="add mod">
          <ac:chgData name="Trúc Quỳnh Võ Thị" userId="d3a72b9751383f94" providerId="LiveId" clId="{A89F1893-2400-E449-BF6B-44B4D49ED48A}" dt="2022-12-10T16:47:17.948" v="67"/>
          <ac:spMkLst>
            <pc:docMk/>
            <pc:sldMk cId="2255477354" sldId="362"/>
            <ac:spMk id="4" creationId="{5F7BD863-5EF0-DEEB-C4E3-67F2A2FD4A70}"/>
          </ac:spMkLst>
        </pc:spChg>
        <pc:spChg chg="del">
          <ac:chgData name="Trúc Quỳnh Võ Thị" userId="d3a72b9751383f94" providerId="LiveId" clId="{A89F1893-2400-E449-BF6B-44B4D49ED48A}" dt="2022-12-10T16:47:12.073" v="66" actId="478"/>
          <ac:spMkLst>
            <pc:docMk/>
            <pc:sldMk cId="2255477354" sldId="362"/>
            <ac:spMk id="7" creationId="{3FDBC0B6-7236-703E-5ED8-ABE37E7DF4BF}"/>
          </ac:spMkLst>
        </pc:spChg>
        <pc:spChg chg="del">
          <ac:chgData name="Trúc Quỳnh Võ Thị" userId="d3a72b9751383f94" providerId="LiveId" clId="{A89F1893-2400-E449-BF6B-44B4D49ED48A}" dt="2022-12-10T16:47:12.073" v="66" actId="478"/>
          <ac:spMkLst>
            <pc:docMk/>
            <pc:sldMk cId="2255477354" sldId="362"/>
            <ac:spMk id="9" creationId="{1785BE6C-B0D3-2B45-DBCD-535F65C90741}"/>
          </ac:spMkLst>
        </pc:spChg>
        <pc:spChg chg="del">
          <ac:chgData name="Trúc Quỳnh Võ Thị" userId="d3a72b9751383f94" providerId="LiveId" clId="{A89F1893-2400-E449-BF6B-44B4D49ED48A}" dt="2022-12-10T16:47:12.073" v="66" actId="478"/>
          <ac:spMkLst>
            <pc:docMk/>
            <pc:sldMk cId="2255477354" sldId="362"/>
            <ac:spMk id="10" creationId="{5FA2D4C4-C375-77D8-4748-5CC350900DE3}"/>
          </ac:spMkLst>
        </pc:spChg>
        <pc:spChg chg="del">
          <ac:chgData name="Trúc Quỳnh Võ Thị" userId="d3a72b9751383f94" providerId="LiveId" clId="{A89F1893-2400-E449-BF6B-44B4D49ED48A}" dt="2022-12-10T16:47:12.073" v="66" actId="478"/>
          <ac:spMkLst>
            <pc:docMk/>
            <pc:sldMk cId="2255477354" sldId="362"/>
            <ac:spMk id="11" creationId="{7A0ED9D7-9586-2740-8F98-F933BD698EBC}"/>
          </ac:spMkLst>
        </pc:spChg>
        <pc:spChg chg="mod">
          <ac:chgData name="Trúc Quỳnh Võ Thị" userId="d3a72b9751383f94" providerId="LiveId" clId="{A89F1893-2400-E449-BF6B-44B4D49ED48A}" dt="2022-12-10T16:51:13.517" v="121" actId="20577"/>
          <ac:spMkLst>
            <pc:docMk/>
            <pc:sldMk cId="2255477354" sldId="362"/>
            <ac:spMk id="17" creationId="{00000000-0000-0000-0000-000000000000}"/>
          </ac:spMkLst>
        </pc:spChg>
      </pc:sldChg>
      <pc:sldChg chg="addSp delSp modSp add mod modAnim">
        <pc:chgData name="Trúc Quỳnh Võ Thị" userId="d3a72b9751383f94" providerId="LiveId" clId="{A89F1893-2400-E449-BF6B-44B4D49ED48A}" dt="2022-12-10T16:51:29.297" v="125" actId="20577"/>
        <pc:sldMkLst>
          <pc:docMk/>
          <pc:sldMk cId="1824511954" sldId="363"/>
        </pc:sldMkLst>
        <pc:spChg chg="add del mod">
          <ac:chgData name="Trúc Quỳnh Võ Thị" userId="d3a72b9751383f94" providerId="LiveId" clId="{A89F1893-2400-E449-BF6B-44B4D49ED48A}" dt="2022-12-10T16:47:51.318" v="84"/>
          <ac:spMkLst>
            <pc:docMk/>
            <pc:sldMk cId="1824511954" sldId="363"/>
            <ac:spMk id="2" creationId="{7AE63533-56A9-9A51-3BFB-00F9A638E711}"/>
          </ac:spMkLst>
        </pc:spChg>
        <pc:spChg chg="add del mod">
          <ac:chgData name="Trúc Quỳnh Võ Thị" userId="d3a72b9751383f94" providerId="LiveId" clId="{A89F1893-2400-E449-BF6B-44B4D49ED48A}" dt="2022-12-10T16:47:51.318" v="84"/>
          <ac:spMkLst>
            <pc:docMk/>
            <pc:sldMk cId="1824511954" sldId="363"/>
            <ac:spMk id="3" creationId="{A567D7B7-383C-173F-B2C8-DD6262873A32}"/>
          </ac:spMkLst>
        </pc:spChg>
        <pc:spChg chg="add del mod">
          <ac:chgData name="Trúc Quỳnh Võ Thị" userId="d3a72b9751383f94" providerId="LiveId" clId="{A89F1893-2400-E449-BF6B-44B4D49ED48A}" dt="2022-12-10T16:47:51.318" v="84"/>
          <ac:spMkLst>
            <pc:docMk/>
            <pc:sldMk cId="1824511954" sldId="363"/>
            <ac:spMk id="4" creationId="{4ABA6D1E-D3C9-A73A-D79C-41F6B33D2529}"/>
          </ac:spMkLst>
        </pc:spChg>
        <pc:spChg chg="add del mod">
          <ac:chgData name="Trúc Quỳnh Võ Thị" userId="d3a72b9751383f94" providerId="LiveId" clId="{A89F1893-2400-E449-BF6B-44B4D49ED48A}" dt="2022-12-10T16:47:51.318" v="84"/>
          <ac:spMkLst>
            <pc:docMk/>
            <pc:sldMk cId="1824511954" sldId="363"/>
            <ac:spMk id="5" creationId="{090CA440-4495-A8F1-64B3-6B4DA901E51F}"/>
          </ac:spMkLst>
        </pc:spChg>
        <pc:spChg chg="add del mod">
          <ac:chgData name="Trúc Quỳnh Võ Thị" userId="d3a72b9751383f94" providerId="LiveId" clId="{A89F1893-2400-E449-BF6B-44B4D49ED48A}" dt="2022-12-10T16:47:51.318" v="84"/>
          <ac:spMkLst>
            <pc:docMk/>
            <pc:sldMk cId="1824511954" sldId="363"/>
            <ac:spMk id="6" creationId="{CCFF76CE-8509-6348-452E-B54722B325AD}"/>
          </ac:spMkLst>
        </pc:spChg>
        <pc:spChg chg="add del">
          <ac:chgData name="Trúc Quỳnh Võ Thị" userId="d3a72b9751383f94" providerId="LiveId" clId="{A89F1893-2400-E449-BF6B-44B4D49ED48A}" dt="2022-12-10T16:47:59.466" v="88" actId="478"/>
          <ac:spMkLst>
            <pc:docMk/>
            <pc:sldMk cId="1824511954" sldId="363"/>
            <ac:spMk id="7" creationId="{ED82F66F-2246-C48C-C7CA-8026B2C489A6}"/>
          </ac:spMkLst>
        </pc:spChg>
        <pc:spChg chg="mod">
          <ac:chgData name="Trúc Quỳnh Võ Thị" userId="d3a72b9751383f94" providerId="LiveId" clId="{A89F1893-2400-E449-BF6B-44B4D49ED48A}" dt="2022-12-10T16:47:59.286" v="87" actId="20577"/>
          <ac:spMkLst>
            <pc:docMk/>
            <pc:sldMk cId="1824511954" sldId="363"/>
            <ac:spMk id="8" creationId="{00000000-0000-0000-0000-000000000000}"/>
          </ac:spMkLst>
        </pc:spChg>
        <pc:spChg chg="add del">
          <ac:chgData name="Trúc Quỳnh Võ Thị" userId="d3a72b9751383f94" providerId="LiveId" clId="{A89F1893-2400-E449-BF6B-44B4D49ED48A}" dt="2022-12-10T16:47:59.466" v="88" actId="478"/>
          <ac:spMkLst>
            <pc:docMk/>
            <pc:sldMk cId="1824511954" sldId="363"/>
            <ac:spMk id="9" creationId="{04FDA739-DD61-CB4C-1A7E-69167EF6051A}"/>
          </ac:spMkLst>
        </pc:spChg>
        <pc:spChg chg="add del">
          <ac:chgData name="Trúc Quỳnh Võ Thị" userId="d3a72b9751383f94" providerId="LiveId" clId="{A89F1893-2400-E449-BF6B-44B4D49ED48A}" dt="2022-12-10T16:47:59.466" v="88" actId="478"/>
          <ac:spMkLst>
            <pc:docMk/>
            <pc:sldMk cId="1824511954" sldId="363"/>
            <ac:spMk id="10" creationId="{1F4D3119-2D76-05A7-A024-5A378B20526C}"/>
          </ac:spMkLst>
        </pc:spChg>
        <pc:spChg chg="add del">
          <ac:chgData name="Trúc Quỳnh Võ Thị" userId="d3a72b9751383f94" providerId="LiveId" clId="{A89F1893-2400-E449-BF6B-44B4D49ED48A}" dt="2022-12-10T16:47:59.466" v="88" actId="478"/>
          <ac:spMkLst>
            <pc:docMk/>
            <pc:sldMk cId="1824511954" sldId="363"/>
            <ac:spMk id="11" creationId="{3523CB20-6B86-C0FA-009B-E57C240BC5D4}"/>
          </ac:spMkLst>
        </pc:spChg>
        <pc:spChg chg="add del">
          <ac:chgData name="Trúc Quỳnh Võ Thị" userId="d3a72b9751383f94" providerId="LiveId" clId="{A89F1893-2400-E449-BF6B-44B4D49ED48A}" dt="2022-12-10T16:47:59.466" v="88" actId="478"/>
          <ac:spMkLst>
            <pc:docMk/>
            <pc:sldMk cId="1824511954" sldId="363"/>
            <ac:spMk id="12" creationId="{00000000-0000-0000-0000-000000000000}"/>
          </ac:spMkLst>
        </pc:spChg>
        <pc:spChg chg="add del">
          <ac:chgData name="Trúc Quỳnh Võ Thị" userId="d3a72b9751383f94" providerId="LiveId" clId="{A89F1893-2400-E449-BF6B-44B4D49ED48A}" dt="2022-12-10T16:47:59.466" v="88" actId="478"/>
          <ac:spMkLst>
            <pc:docMk/>
            <pc:sldMk cId="1824511954" sldId="363"/>
            <ac:spMk id="14" creationId="{611D757E-BE64-7C8E-04EE-971E9803FF62}"/>
          </ac:spMkLst>
        </pc:spChg>
        <pc:spChg chg="add del">
          <ac:chgData name="Trúc Quỳnh Võ Thị" userId="d3a72b9751383f94" providerId="LiveId" clId="{A89F1893-2400-E449-BF6B-44B4D49ED48A}" dt="2022-12-10T16:47:59.466" v="88" actId="478"/>
          <ac:spMkLst>
            <pc:docMk/>
            <pc:sldMk cId="1824511954" sldId="363"/>
            <ac:spMk id="16" creationId="{00000000-0000-0000-0000-000000000000}"/>
          </ac:spMkLst>
        </pc:spChg>
        <pc:spChg chg="add del">
          <ac:chgData name="Trúc Quỳnh Võ Thị" userId="d3a72b9751383f94" providerId="LiveId" clId="{A89F1893-2400-E449-BF6B-44B4D49ED48A}" dt="2022-12-10T16:47:59.466" v="88" actId="478"/>
          <ac:spMkLst>
            <pc:docMk/>
            <pc:sldMk cId="1824511954" sldId="363"/>
            <ac:spMk id="17" creationId="{00000000-0000-0000-0000-000000000000}"/>
          </ac:spMkLst>
        </pc:spChg>
        <pc:spChg chg="add del mod">
          <ac:chgData name="Trúc Quỳnh Võ Thị" userId="d3a72b9751383f94" providerId="LiveId" clId="{A89F1893-2400-E449-BF6B-44B4D49ED48A}" dt="2022-12-10T16:47:51.318" v="84"/>
          <ac:spMkLst>
            <pc:docMk/>
            <pc:sldMk cId="1824511954" sldId="363"/>
            <ac:spMk id="27" creationId="{86AD6A8A-29F9-8C66-F821-B9BFCCA4DC6E}"/>
          </ac:spMkLst>
        </pc:spChg>
        <pc:spChg chg="add del mod">
          <ac:chgData name="Trúc Quỳnh Võ Thị" userId="d3a72b9751383f94" providerId="LiveId" clId="{A89F1893-2400-E449-BF6B-44B4D49ED48A}" dt="2022-12-10T16:47:51.318" v="84"/>
          <ac:spMkLst>
            <pc:docMk/>
            <pc:sldMk cId="1824511954" sldId="363"/>
            <ac:spMk id="29" creationId="{1FF34DC9-0D90-2073-965E-E654E4DFCAE3}"/>
          </ac:spMkLst>
        </pc:spChg>
        <pc:spChg chg="add del mod">
          <ac:chgData name="Trúc Quỳnh Võ Thị" userId="d3a72b9751383f94" providerId="LiveId" clId="{A89F1893-2400-E449-BF6B-44B4D49ED48A}" dt="2022-12-10T16:47:51.318" v="84"/>
          <ac:spMkLst>
            <pc:docMk/>
            <pc:sldMk cId="1824511954" sldId="363"/>
            <ac:spMk id="31" creationId="{2728DA08-512A-7023-27F6-1EEBCF5A13E2}"/>
          </ac:spMkLst>
        </pc:spChg>
        <pc:spChg chg="add del mod">
          <ac:chgData name="Trúc Quỳnh Võ Thị" userId="d3a72b9751383f94" providerId="LiveId" clId="{A89F1893-2400-E449-BF6B-44B4D49ED48A}" dt="2022-12-10T16:47:51.318" v="84"/>
          <ac:spMkLst>
            <pc:docMk/>
            <pc:sldMk cId="1824511954" sldId="363"/>
            <ac:spMk id="33" creationId="{3D566C41-9A20-FAB8-255A-CE36F1E8B28E}"/>
          </ac:spMkLst>
        </pc:spChg>
        <pc:spChg chg="add mod">
          <ac:chgData name="Trúc Quỳnh Võ Thị" userId="d3a72b9751383f94" providerId="LiveId" clId="{A89F1893-2400-E449-BF6B-44B4D49ED48A}" dt="2022-12-10T16:48:04.832" v="89"/>
          <ac:spMkLst>
            <pc:docMk/>
            <pc:sldMk cId="1824511954" sldId="363"/>
            <ac:spMk id="35" creationId="{3884C70D-29D0-0CC4-CB7E-6F5795853EDF}"/>
          </ac:spMkLst>
        </pc:spChg>
        <pc:spChg chg="add mod">
          <ac:chgData name="Trúc Quỳnh Võ Thị" userId="d3a72b9751383f94" providerId="LiveId" clId="{A89F1893-2400-E449-BF6B-44B4D49ED48A}" dt="2022-12-10T16:51:29.297" v="125" actId="20577"/>
          <ac:spMkLst>
            <pc:docMk/>
            <pc:sldMk cId="1824511954" sldId="363"/>
            <ac:spMk id="36" creationId="{1118F5D1-36E0-1DA3-D966-352172DADA09}"/>
          </ac:spMkLst>
        </pc:spChg>
        <pc:spChg chg="add mod">
          <ac:chgData name="Trúc Quỳnh Võ Thị" userId="d3a72b9751383f94" providerId="LiveId" clId="{A89F1893-2400-E449-BF6B-44B4D49ED48A}" dt="2022-12-10T16:48:18.337" v="94" actId="14100"/>
          <ac:spMkLst>
            <pc:docMk/>
            <pc:sldMk cId="1824511954" sldId="363"/>
            <ac:spMk id="37" creationId="{20976585-CD9F-C838-8F2B-E3DA738732EA}"/>
          </ac:spMkLst>
        </pc:spChg>
        <pc:spChg chg="add mod">
          <ac:chgData name="Trúc Quỳnh Võ Thị" userId="d3a72b9751383f94" providerId="LiveId" clId="{A89F1893-2400-E449-BF6B-44B4D49ED48A}" dt="2022-12-10T16:48:22.854" v="95" actId="1076"/>
          <ac:spMkLst>
            <pc:docMk/>
            <pc:sldMk cId="1824511954" sldId="363"/>
            <ac:spMk id="38" creationId="{D595B0C0-A2DF-4E3F-8B0E-1F2F985D0D55}"/>
          </ac:spMkLst>
        </pc:spChg>
        <pc:spChg chg="add mod">
          <ac:chgData name="Trúc Quỳnh Võ Thị" userId="d3a72b9751383f94" providerId="LiveId" clId="{A89F1893-2400-E449-BF6B-44B4D49ED48A}" dt="2022-12-10T16:48:22.854" v="95" actId="1076"/>
          <ac:spMkLst>
            <pc:docMk/>
            <pc:sldMk cId="1824511954" sldId="363"/>
            <ac:spMk id="39" creationId="{144B2469-0B77-916D-97E9-1F3F36BEFFD9}"/>
          </ac:spMkLst>
        </pc:spChg>
        <pc:spChg chg="add mod">
          <ac:chgData name="Trúc Quỳnh Võ Thị" userId="d3a72b9751383f94" providerId="LiveId" clId="{A89F1893-2400-E449-BF6B-44B4D49ED48A}" dt="2022-12-10T16:48:22.854" v="95" actId="1076"/>
          <ac:spMkLst>
            <pc:docMk/>
            <pc:sldMk cId="1824511954" sldId="363"/>
            <ac:spMk id="42" creationId="{41012983-2B33-98B5-871B-1C95422C17D2}"/>
          </ac:spMkLst>
        </pc:spChg>
        <pc:spChg chg="add mod">
          <ac:chgData name="Trúc Quỳnh Võ Thị" userId="d3a72b9751383f94" providerId="LiveId" clId="{A89F1893-2400-E449-BF6B-44B4D49ED48A}" dt="2022-12-10T16:48:22.854" v="95" actId="1076"/>
          <ac:spMkLst>
            <pc:docMk/>
            <pc:sldMk cId="1824511954" sldId="363"/>
            <ac:spMk id="44" creationId="{3427ACB1-5D8D-9615-85BB-E26F9F522D00}"/>
          </ac:spMkLst>
        </pc:spChg>
        <pc:spChg chg="add mod">
          <ac:chgData name="Trúc Quỳnh Võ Thị" userId="d3a72b9751383f94" providerId="LiveId" clId="{A89F1893-2400-E449-BF6B-44B4D49ED48A}" dt="2022-12-10T16:48:22.854" v="95" actId="1076"/>
          <ac:spMkLst>
            <pc:docMk/>
            <pc:sldMk cId="1824511954" sldId="363"/>
            <ac:spMk id="46" creationId="{F5A62A8C-7BA6-D22C-E15F-BE7D6BA17D57}"/>
          </ac:spMkLst>
        </pc:spChg>
        <pc:spChg chg="add mod">
          <ac:chgData name="Trúc Quỳnh Võ Thị" userId="d3a72b9751383f94" providerId="LiveId" clId="{A89F1893-2400-E449-BF6B-44B4D49ED48A}" dt="2022-12-10T16:48:22.854" v="95" actId="1076"/>
          <ac:spMkLst>
            <pc:docMk/>
            <pc:sldMk cId="1824511954" sldId="363"/>
            <ac:spMk id="48" creationId="{3076E90B-3739-BE4C-A426-09A1BA1FD153}"/>
          </ac:spMkLst>
        </pc:spChg>
        <pc:picChg chg="add del">
          <ac:chgData name="Trúc Quỳnh Võ Thị" userId="d3a72b9751383f94" providerId="LiveId" clId="{A89F1893-2400-E449-BF6B-44B4D49ED48A}" dt="2022-12-10T16:47:59.466" v="88" actId="478"/>
          <ac:picMkLst>
            <pc:docMk/>
            <pc:sldMk cId="1824511954" sldId="363"/>
            <ac:picMk id="15" creationId="{B4E2A9B4-4186-332A-73FC-760670914757}"/>
          </ac:picMkLst>
        </pc:picChg>
        <pc:picChg chg="add del">
          <ac:chgData name="Trúc Quỳnh Võ Thị" userId="d3a72b9751383f94" providerId="LiveId" clId="{A89F1893-2400-E449-BF6B-44B4D49ED48A}" dt="2022-12-10T16:47:59.466" v="88" actId="478"/>
          <ac:picMkLst>
            <pc:docMk/>
            <pc:sldMk cId="1824511954" sldId="363"/>
            <ac:picMk id="22" creationId="{940CA231-A88D-CA9C-47D7-0442A8A67C38}"/>
          </ac:picMkLst>
        </pc:picChg>
        <pc:picChg chg="add del">
          <ac:chgData name="Trúc Quỳnh Võ Thị" userId="d3a72b9751383f94" providerId="LiveId" clId="{A89F1893-2400-E449-BF6B-44B4D49ED48A}" dt="2022-12-10T16:47:59.466" v="88" actId="478"/>
          <ac:picMkLst>
            <pc:docMk/>
            <pc:sldMk cId="1824511954" sldId="363"/>
            <ac:picMk id="23" creationId="{38420585-32E2-F47B-EECA-DCC0463DC5C3}"/>
          </ac:picMkLst>
        </pc:picChg>
        <pc:picChg chg="add del">
          <ac:chgData name="Trúc Quỳnh Võ Thị" userId="d3a72b9751383f94" providerId="LiveId" clId="{A89F1893-2400-E449-BF6B-44B4D49ED48A}" dt="2022-12-10T16:47:59.466" v="88" actId="478"/>
          <ac:picMkLst>
            <pc:docMk/>
            <pc:sldMk cId="1824511954" sldId="363"/>
            <ac:picMk id="24" creationId="{246A3A8D-372C-2896-877F-5E02F2D5EB00}"/>
          </ac:picMkLst>
        </pc:picChg>
        <pc:picChg chg="add del">
          <ac:chgData name="Trúc Quỳnh Võ Thị" userId="d3a72b9751383f94" providerId="LiveId" clId="{A89F1893-2400-E449-BF6B-44B4D49ED48A}" dt="2022-12-10T16:47:59.466" v="88" actId="478"/>
          <ac:picMkLst>
            <pc:docMk/>
            <pc:sldMk cId="1824511954" sldId="363"/>
            <ac:picMk id="25" creationId="{F2A62F32-6A32-3526-09E5-1E80672C64FF}"/>
          </ac:picMkLst>
        </pc:picChg>
        <pc:cxnChg chg="add del mod">
          <ac:chgData name="Trúc Quỳnh Võ Thị" userId="d3a72b9751383f94" providerId="LiveId" clId="{A89F1893-2400-E449-BF6B-44B4D49ED48A}" dt="2022-12-10T16:47:51.318" v="84"/>
          <ac:cxnSpMkLst>
            <pc:docMk/>
            <pc:sldMk cId="1824511954" sldId="363"/>
            <ac:cxnSpMk id="13" creationId="{5733274B-0368-8D07-6835-56EE1AC52FB4}"/>
          </ac:cxnSpMkLst>
        </pc:cxnChg>
        <pc:cxnChg chg="add del mod">
          <ac:chgData name="Trúc Quỳnh Võ Thị" userId="d3a72b9751383f94" providerId="LiveId" clId="{A89F1893-2400-E449-BF6B-44B4D49ED48A}" dt="2022-12-10T16:47:51.318" v="84"/>
          <ac:cxnSpMkLst>
            <pc:docMk/>
            <pc:sldMk cId="1824511954" sldId="363"/>
            <ac:cxnSpMk id="26" creationId="{E480F19C-A81A-0803-17B5-9E3AA3D4FCE1}"/>
          </ac:cxnSpMkLst>
        </pc:cxnChg>
        <pc:cxnChg chg="add del mod">
          <ac:chgData name="Trúc Quỳnh Võ Thị" userId="d3a72b9751383f94" providerId="LiveId" clId="{A89F1893-2400-E449-BF6B-44B4D49ED48A}" dt="2022-12-10T16:47:51.318" v="84"/>
          <ac:cxnSpMkLst>
            <pc:docMk/>
            <pc:sldMk cId="1824511954" sldId="363"/>
            <ac:cxnSpMk id="28" creationId="{D25B3C1F-2E67-1AF2-ABBA-FE4C9711D342}"/>
          </ac:cxnSpMkLst>
        </pc:cxnChg>
        <pc:cxnChg chg="add del mod">
          <ac:chgData name="Trúc Quỳnh Võ Thị" userId="d3a72b9751383f94" providerId="LiveId" clId="{A89F1893-2400-E449-BF6B-44B4D49ED48A}" dt="2022-12-10T16:47:51.318" v="84"/>
          <ac:cxnSpMkLst>
            <pc:docMk/>
            <pc:sldMk cId="1824511954" sldId="363"/>
            <ac:cxnSpMk id="30" creationId="{DF4349FA-6DB2-64EF-9712-7B701A319D88}"/>
          </ac:cxnSpMkLst>
        </pc:cxnChg>
        <pc:cxnChg chg="add del mod">
          <ac:chgData name="Trúc Quỳnh Võ Thị" userId="d3a72b9751383f94" providerId="LiveId" clId="{A89F1893-2400-E449-BF6B-44B4D49ED48A}" dt="2022-12-10T16:47:51.318" v="84"/>
          <ac:cxnSpMkLst>
            <pc:docMk/>
            <pc:sldMk cId="1824511954" sldId="363"/>
            <ac:cxnSpMk id="32" creationId="{31CC1BAB-9EA1-B7E6-7952-77D59BAB3AC6}"/>
          </ac:cxnSpMkLst>
        </pc:cxnChg>
        <pc:cxnChg chg="add del mod">
          <ac:chgData name="Trúc Quỳnh Võ Thị" userId="d3a72b9751383f94" providerId="LiveId" clId="{A89F1893-2400-E449-BF6B-44B4D49ED48A}" dt="2022-12-10T16:47:51.318" v="84"/>
          <ac:cxnSpMkLst>
            <pc:docMk/>
            <pc:sldMk cId="1824511954" sldId="363"/>
            <ac:cxnSpMk id="34" creationId="{D79F506F-E7C0-6969-666E-66B01FB352DC}"/>
          </ac:cxnSpMkLst>
        </pc:cxnChg>
        <pc:cxnChg chg="add mod">
          <ac:chgData name="Trúc Quỳnh Võ Thị" userId="d3a72b9751383f94" providerId="LiveId" clId="{A89F1893-2400-E449-BF6B-44B4D49ED48A}" dt="2022-12-10T16:48:22.854" v="95" actId="1076"/>
          <ac:cxnSpMkLst>
            <pc:docMk/>
            <pc:sldMk cId="1824511954" sldId="363"/>
            <ac:cxnSpMk id="40" creationId="{809D1880-E833-8515-5472-EB2584128CA5}"/>
          </ac:cxnSpMkLst>
        </pc:cxnChg>
        <pc:cxnChg chg="add mod">
          <ac:chgData name="Trúc Quỳnh Võ Thị" userId="d3a72b9751383f94" providerId="LiveId" clId="{A89F1893-2400-E449-BF6B-44B4D49ED48A}" dt="2022-12-10T16:48:22.854" v="95" actId="1076"/>
          <ac:cxnSpMkLst>
            <pc:docMk/>
            <pc:sldMk cId="1824511954" sldId="363"/>
            <ac:cxnSpMk id="41" creationId="{08BE2B90-86D7-672E-C2AA-91F73C36D6E5}"/>
          </ac:cxnSpMkLst>
        </pc:cxnChg>
        <pc:cxnChg chg="add mod">
          <ac:chgData name="Trúc Quỳnh Võ Thị" userId="d3a72b9751383f94" providerId="LiveId" clId="{A89F1893-2400-E449-BF6B-44B4D49ED48A}" dt="2022-12-10T16:48:22.854" v="95" actId="1076"/>
          <ac:cxnSpMkLst>
            <pc:docMk/>
            <pc:sldMk cId="1824511954" sldId="363"/>
            <ac:cxnSpMk id="43" creationId="{923BE702-33B6-EA8B-F04C-2D5AED08AD45}"/>
          </ac:cxnSpMkLst>
        </pc:cxnChg>
        <pc:cxnChg chg="add mod">
          <ac:chgData name="Trúc Quỳnh Võ Thị" userId="d3a72b9751383f94" providerId="LiveId" clId="{A89F1893-2400-E449-BF6B-44B4D49ED48A}" dt="2022-12-10T16:48:22.854" v="95" actId="1076"/>
          <ac:cxnSpMkLst>
            <pc:docMk/>
            <pc:sldMk cId="1824511954" sldId="363"/>
            <ac:cxnSpMk id="45" creationId="{EA3049C3-A38B-148A-B7C9-3ACB52986664}"/>
          </ac:cxnSpMkLst>
        </pc:cxnChg>
        <pc:cxnChg chg="add mod">
          <ac:chgData name="Trúc Quỳnh Võ Thị" userId="d3a72b9751383f94" providerId="LiveId" clId="{A89F1893-2400-E449-BF6B-44B4D49ED48A}" dt="2022-12-10T16:48:22.854" v="95" actId="1076"/>
          <ac:cxnSpMkLst>
            <pc:docMk/>
            <pc:sldMk cId="1824511954" sldId="363"/>
            <ac:cxnSpMk id="47" creationId="{CBC7C804-4C71-599F-0332-9C5DCBBFBDB5}"/>
          </ac:cxnSpMkLst>
        </pc:cxnChg>
        <pc:cxnChg chg="add mod">
          <ac:chgData name="Trúc Quỳnh Võ Thị" userId="d3a72b9751383f94" providerId="LiveId" clId="{A89F1893-2400-E449-BF6B-44B4D49ED48A}" dt="2022-12-10T16:48:22.854" v="95" actId="1076"/>
          <ac:cxnSpMkLst>
            <pc:docMk/>
            <pc:sldMk cId="1824511954" sldId="363"/>
            <ac:cxnSpMk id="49" creationId="{9E88D300-C5BB-2A37-AC7C-BBB07C2A9557}"/>
          </ac:cxnSpMkLst>
        </pc:cxnChg>
      </pc:sldChg>
      <pc:sldChg chg="addSp delSp modSp add mod ord delAnim">
        <pc:chgData name="Trúc Quỳnh Võ Thị" userId="d3a72b9751383f94" providerId="LiveId" clId="{A89F1893-2400-E449-BF6B-44B4D49ED48A}" dt="2022-12-10T16:51:25.110" v="123" actId="20577"/>
        <pc:sldMkLst>
          <pc:docMk/>
          <pc:sldMk cId="1331171066" sldId="364"/>
        </pc:sldMkLst>
        <pc:spChg chg="mod">
          <ac:chgData name="Trúc Quỳnh Võ Thị" userId="d3a72b9751383f94" providerId="LiveId" clId="{A89F1893-2400-E449-BF6B-44B4D49ED48A}" dt="2022-12-10T16:51:25.110" v="123" actId="20577"/>
          <ac:spMkLst>
            <pc:docMk/>
            <pc:sldMk cId="1331171066" sldId="364"/>
            <ac:spMk id="36" creationId="{1118F5D1-36E0-1DA3-D966-352172DADA09}"/>
          </ac:spMkLst>
        </pc:spChg>
        <pc:spChg chg="mod">
          <ac:chgData name="Trúc Quỳnh Võ Thị" userId="d3a72b9751383f94" providerId="LiveId" clId="{A89F1893-2400-E449-BF6B-44B4D49ED48A}" dt="2022-12-10T16:48:46.902" v="105" actId="1076"/>
          <ac:spMkLst>
            <pc:docMk/>
            <pc:sldMk cId="1331171066" sldId="364"/>
            <ac:spMk id="37" creationId="{20976585-CD9F-C838-8F2B-E3DA738732EA}"/>
          </ac:spMkLst>
        </pc:spChg>
        <pc:spChg chg="del">
          <ac:chgData name="Trúc Quỳnh Võ Thị" userId="d3a72b9751383f94" providerId="LiveId" clId="{A89F1893-2400-E449-BF6B-44B4D49ED48A}" dt="2022-12-10T16:48:39.092" v="102" actId="478"/>
          <ac:spMkLst>
            <pc:docMk/>
            <pc:sldMk cId="1331171066" sldId="364"/>
            <ac:spMk id="38" creationId="{D595B0C0-A2DF-4E3F-8B0E-1F2F985D0D55}"/>
          </ac:spMkLst>
        </pc:spChg>
        <pc:spChg chg="del">
          <ac:chgData name="Trúc Quỳnh Võ Thị" userId="d3a72b9751383f94" providerId="LiveId" clId="{A89F1893-2400-E449-BF6B-44B4D49ED48A}" dt="2022-12-10T16:48:39.092" v="102" actId="478"/>
          <ac:spMkLst>
            <pc:docMk/>
            <pc:sldMk cId="1331171066" sldId="364"/>
            <ac:spMk id="39" creationId="{144B2469-0B77-916D-97E9-1F3F36BEFFD9}"/>
          </ac:spMkLst>
        </pc:spChg>
        <pc:spChg chg="del">
          <ac:chgData name="Trúc Quỳnh Võ Thị" userId="d3a72b9751383f94" providerId="LiveId" clId="{A89F1893-2400-E449-BF6B-44B4D49ED48A}" dt="2022-12-10T16:48:39.092" v="102" actId="478"/>
          <ac:spMkLst>
            <pc:docMk/>
            <pc:sldMk cId="1331171066" sldId="364"/>
            <ac:spMk id="42" creationId="{41012983-2B33-98B5-871B-1C95422C17D2}"/>
          </ac:spMkLst>
        </pc:spChg>
        <pc:spChg chg="del">
          <ac:chgData name="Trúc Quỳnh Võ Thị" userId="d3a72b9751383f94" providerId="LiveId" clId="{A89F1893-2400-E449-BF6B-44B4D49ED48A}" dt="2022-12-10T16:48:39.092" v="102" actId="478"/>
          <ac:spMkLst>
            <pc:docMk/>
            <pc:sldMk cId="1331171066" sldId="364"/>
            <ac:spMk id="44" creationId="{3427ACB1-5D8D-9615-85BB-E26F9F522D00}"/>
          </ac:spMkLst>
        </pc:spChg>
        <pc:spChg chg="del">
          <ac:chgData name="Trúc Quỳnh Võ Thị" userId="d3a72b9751383f94" providerId="LiveId" clId="{A89F1893-2400-E449-BF6B-44B4D49ED48A}" dt="2022-12-10T16:48:39.092" v="102" actId="478"/>
          <ac:spMkLst>
            <pc:docMk/>
            <pc:sldMk cId="1331171066" sldId="364"/>
            <ac:spMk id="46" creationId="{F5A62A8C-7BA6-D22C-E15F-BE7D6BA17D57}"/>
          </ac:spMkLst>
        </pc:spChg>
        <pc:spChg chg="del">
          <ac:chgData name="Trúc Quỳnh Võ Thị" userId="d3a72b9751383f94" providerId="LiveId" clId="{A89F1893-2400-E449-BF6B-44B4D49ED48A}" dt="2022-12-10T16:48:39.092" v="102" actId="478"/>
          <ac:spMkLst>
            <pc:docMk/>
            <pc:sldMk cId="1331171066" sldId="364"/>
            <ac:spMk id="48" creationId="{3076E90B-3739-BE4C-A426-09A1BA1FD153}"/>
          </ac:spMkLst>
        </pc:spChg>
        <pc:graphicFrameChg chg="add mod modGraphic">
          <ac:chgData name="Trúc Quỳnh Võ Thị" userId="d3a72b9751383f94" providerId="LiveId" clId="{A89F1893-2400-E449-BF6B-44B4D49ED48A}" dt="2022-12-10T16:49:07.669" v="109" actId="404"/>
          <ac:graphicFrameMkLst>
            <pc:docMk/>
            <pc:sldMk cId="1331171066" sldId="364"/>
            <ac:graphicFrameMk id="2" creationId="{737636C1-8C88-B7E0-EACD-CBC474D11C32}"/>
          </ac:graphicFrameMkLst>
        </pc:graphicFrameChg>
        <pc:cxnChg chg="del">
          <ac:chgData name="Trúc Quỳnh Võ Thị" userId="d3a72b9751383f94" providerId="LiveId" clId="{A89F1893-2400-E449-BF6B-44B4D49ED48A}" dt="2022-12-10T16:48:39.092" v="102" actId="478"/>
          <ac:cxnSpMkLst>
            <pc:docMk/>
            <pc:sldMk cId="1331171066" sldId="364"/>
            <ac:cxnSpMk id="40" creationId="{809D1880-E833-8515-5472-EB2584128CA5}"/>
          </ac:cxnSpMkLst>
        </pc:cxnChg>
        <pc:cxnChg chg="del">
          <ac:chgData name="Trúc Quỳnh Võ Thị" userId="d3a72b9751383f94" providerId="LiveId" clId="{A89F1893-2400-E449-BF6B-44B4D49ED48A}" dt="2022-12-10T16:48:39.092" v="102" actId="478"/>
          <ac:cxnSpMkLst>
            <pc:docMk/>
            <pc:sldMk cId="1331171066" sldId="364"/>
            <ac:cxnSpMk id="41" creationId="{08BE2B90-86D7-672E-C2AA-91F73C36D6E5}"/>
          </ac:cxnSpMkLst>
        </pc:cxnChg>
        <pc:cxnChg chg="del">
          <ac:chgData name="Trúc Quỳnh Võ Thị" userId="d3a72b9751383f94" providerId="LiveId" clId="{A89F1893-2400-E449-BF6B-44B4D49ED48A}" dt="2022-12-10T16:48:39.092" v="102" actId="478"/>
          <ac:cxnSpMkLst>
            <pc:docMk/>
            <pc:sldMk cId="1331171066" sldId="364"/>
            <ac:cxnSpMk id="43" creationId="{923BE702-33B6-EA8B-F04C-2D5AED08AD45}"/>
          </ac:cxnSpMkLst>
        </pc:cxnChg>
        <pc:cxnChg chg="del">
          <ac:chgData name="Trúc Quỳnh Võ Thị" userId="d3a72b9751383f94" providerId="LiveId" clId="{A89F1893-2400-E449-BF6B-44B4D49ED48A}" dt="2022-12-10T16:48:39.092" v="102" actId="478"/>
          <ac:cxnSpMkLst>
            <pc:docMk/>
            <pc:sldMk cId="1331171066" sldId="364"/>
            <ac:cxnSpMk id="45" creationId="{EA3049C3-A38B-148A-B7C9-3ACB52986664}"/>
          </ac:cxnSpMkLst>
        </pc:cxnChg>
        <pc:cxnChg chg="del">
          <ac:chgData name="Trúc Quỳnh Võ Thị" userId="d3a72b9751383f94" providerId="LiveId" clId="{A89F1893-2400-E449-BF6B-44B4D49ED48A}" dt="2022-12-10T16:48:39.092" v="102" actId="478"/>
          <ac:cxnSpMkLst>
            <pc:docMk/>
            <pc:sldMk cId="1331171066" sldId="364"/>
            <ac:cxnSpMk id="47" creationId="{CBC7C804-4C71-599F-0332-9C5DCBBFBDB5}"/>
          </ac:cxnSpMkLst>
        </pc:cxnChg>
        <pc:cxnChg chg="del">
          <ac:chgData name="Trúc Quỳnh Võ Thị" userId="d3a72b9751383f94" providerId="LiveId" clId="{A89F1893-2400-E449-BF6B-44B4D49ED48A}" dt="2022-12-10T16:48:39.092" v="102" actId="478"/>
          <ac:cxnSpMkLst>
            <pc:docMk/>
            <pc:sldMk cId="1331171066" sldId="364"/>
            <ac:cxnSpMk id="49" creationId="{9E88D300-C5BB-2A37-AC7C-BBB07C2A9557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FB3F32-EBCA-4F70-9D72-64956884ED2B}" type="doc">
      <dgm:prSet loTypeId="urn:microsoft.com/office/officeart/2008/layout/VerticalCurv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8A8E9E-4BB5-4F98-A6ED-C7E5EB7B2DA2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3600" b="1" dirty="0" smtClean="0"/>
            <a:t>weave </a:t>
          </a:r>
          <a:endParaRPr lang="en-US" sz="3600" b="1" dirty="0"/>
        </a:p>
      </dgm:t>
    </dgm:pt>
    <dgm:pt modelId="{65443538-50E6-45DD-A946-F703E7670D0D}" type="parTrans" cxnId="{5648EEA5-ABBB-4AFB-9991-994B93B6D743}">
      <dgm:prSet/>
      <dgm:spPr/>
      <dgm:t>
        <a:bodyPr/>
        <a:lstStyle/>
        <a:p>
          <a:endParaRPr lang="en-US" sz="3600" b="1"/>
        </a:p>
      </dgm:t>
    </dgm:pt>
    <dgm:pt modelId="{89A8A925-27DB-4CC3-A83E-72C0FEFDD43F}" type="sibTrans" cxnId="{5648EEA5-ABBB-4AFB-9991-994B93B6D743}">
      <dgm:prSet/>
      <dgm:spPr>
        <a:ln w="28575">
          <a:solidFill>
            <a:srgbClr val="002060"/>
          </a:solidFill>
        </a:ln>
      </dgm:spPr>
      <dgm:t>
        <a:bodyPr/>
        <a:lstStyle/>
        <a:p>
          <a:endParaRPr lang="en-US" sz="3600" b="1"/>
        </a:p>
      </dgm:t>
    </dgm:pt>
    <dgm:pt modelId="{CBE5D0D2-1A61-4B43-A7D2-0338308927E9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3600" b="1" dirty="0" smtClean="0"/>
            <a:t>make</a:t>
          </a:r>
          <a:endParaRPr lang="en-US" sz="3600" b="1" dirty="0"/>
        </a:p>
      </dgm:t>
    </dgm:pt>
    <dgm:pt modelId="{6B55779A-ADE5-440A-BA9B-C747FC9E9F31}" type="parTrans" cxnId="{D9536B3D-F633-4201-8978-AFF5FA81EDE4}">
      <dgm:prSet/>
      <dgm:spPr/>
      <dgm:t>
        <a:bodyPr/>
        <a:lstStyle/>
        <a:p>
          <a:endParaRPr lang="en-US" sz="3600" b="1"/>
        </a:p>
      </dgm:t>
    </dgm:pt>
    <dgm:pt modelId="{C663FE30-6014-475D-BC13-4466A2123F55}" type="sibTrans" cxnId="{D9536B3D-F633-4201-8978-AFF5FA81EDE4}">
      <dgm:prSet/>
      <dgm:spPr/>
      <dgm:t>
        <a:bodyPr/>
        <a:lstStyle/>
        <a:p>
          <a:endParaRPr lang="en-US" sz="3600" b="1"/>
        </a:p>
      </dgm:t>
    </dgm:pt>
    <dgm:pt modelId="{6CFC6D4F-D049-403C-B143-3B94BFD7D6E7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3600" b="1" dirty="0" smtClean="0"/>
            <a:t>cut</a:t>
          </a:r>
          <a:endParaRPr lang="en-US" sz="3600" b="1" dirty="0"/>
        </a:p>
      </dgm:t>
    </dgm:pt>
    <dgm:pt modelId="{583A8E81-6181-442A-8DE1-3FF625C75569}" type="parTrans" cxnId="{655D9528-254D-4C1C-85A5-8D3DF0258015}">
      <dgm:prSet/>
      <dgm:spPr/>
      <dgm:t>
        <a:bodyPr/>
        <a:lstStyle/>
        <a:p>
          <a:endParaRPr lang="en-US" sz="3600" b="1"/>
        </a:p>
      </dgm:t>
    </dgm:pt>
    <dgm:pt modelId="{8B18FEA7-0127-4AF6-82D2-2D5F3C4500B9}" type="sibTrans" cxnId="{655D9528-254D-4C1C-85A5-8D3DF0258015}">
      <dgm:prSet/>
      <dgm:spPr/>
      <dgm:t>
        <a:bodyPr/>
        <a:lstStyle/>
        <a:p>
          <a:endParaRPr lang="en-US" sz="3600" b="1"/>
        </a:p>
      </dgm:t>
    </dgm:pt>
    <dgm:pt modelId="{C9563EF6-39E7-43DD-8330-150CA6D18793}" type="pres">
      <dgm:prSet presAssocID="{1FFB3F32-EBCA-4F70-9D72-64956884ED2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76A78CE9-8CDA-48DF-B37D-CF2074784C0C}" type="pres">
      <dgm:prSet presAssocID="{1FFB3F32-EBCA-4F70-9D72-64956884ED2B}" presName="Name1" presStyleCnt="0"/>
      <dgm:spPr/>
    </dgm:pt>
    <dgm:pt modelId="{8373FC35-6B3E-489B-B09B-F38429649D07}" type="pres">
      <dgm:prSet presAssocID="{1FFB3F32-EBCA-4F70-9D72-64956884ED2B}" presName="cycle" presStyleCnt="0"/>
      <dgm:spPr/>
    </dgm:pt>
    <dgm:pt modelId="{ABF771F2-37F2-4B3A-987A-90F0DA0A3511}" type="pres">
      <dgm:prSet presAssocID="{1FFB3F32-EBCA-4F70-9D72-64956884ED2B}" presName="srcNode" presStyleLbl="node1" presStyleIdx="0" presStyleCnt="3"/>
      <dgm:spPr/>
    </dgm:pt>
    <dgm:pt modelId="{978B31B5-DA14-4256-9C9C-6BE2F5E52D46}" type="pres">
      <dgm:prSet presAssocID="{1FFB3F32-EBCA-4F70-9D72-64956884ED2B}" presName="conn" presStyleLbl="parChTrans1D2" presStyleIdx="0" presStyleCnt="1"/>
      <dgm:spPr/>
      <dgm:t>
        <a:bodyPr/>
        <a:lstStyle/>
        <a:p>
          <a:endParaRPr lang="en-US"/>
        </a:p>
      </dgm:t>
    </dgm:pt>
    <dgm:pt modelId="{10F51056-8F11-470B-A3BA-428AE44CF48F}" type="pres">
      <dgm:prSet presAssocID="{1FFB3F32-EBCA-4F70-9D72-64956884ED2B}" presName="extraNode" presStyleLbl="node1" presStyleIdx="0" presStyleCnt="3"/>
      <dgm:spPr/>
    </dgm:pt>
    <dgm:pt modelId="{174C4A03-A174-45EA-8C8A-64A3C5E47A1A}" type="pres">
      <dgm:prSet presAssocID="{1FFB3F32-EBCA-4F70-9D72-64956884ED2B}" presName="dstNode" presStyleLbl="node1" presStyleIdx="0" presStyleCnt="3"/>
      <dgm:spPr/>
    </dgm:pt>
    <dgm:pt modelId="{414CE209-040D-4540-ACBB-342709EA90DF}" type="pres">
      <dgm:prSet presAssocID="{AB8A8E9E-4BB5-4F98-A6ED-C7E5EB7B2DA2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B2B78C-DA16-4614-8E67-81788B1AF92C}" type="pres">
      <dgm:prSet presAssocID="{AB8A8E9E-4BB5-4F98-A6ED-C7E5EB7B2DA2}" presName="accent_1" presStyleCnt="0"/>
      <dgm:spPr/>
    </dgm:pt>
    <dgm:pt modelId="{9257D5E9-A1F8-405F-8ED5-6671B1DD0374}" type="pres">
      <dgm:prSet presAssocID="{AB8A8E9E-4BB5-4F98-A6ED-C7E5EB7B2DA2}" presName="accentRepeatNode" presStyleLbl="solidFgAcc1" presStyleIdx="0" presStyleCnt="3"/>
      <dgm:spPr>
        <a:solidFill>
          <a:schemeClr val="accent4">
            <a:lumMod val="50000"/>
          </a:schemeClr>
        </a:solidFill>
        <a:ln>
          <a:solidFill>
            <a:schemeClr val="accent1"/>
          </a:solidFill>
        </a:ln>
      </dgm:spPr>
    </dgm:pt>
    <dgm:pt modelId="{7D6EB91E-7E92-4D32-9EAE-6A2837E8F7D5}" type="pres">
      <dgm:prSet presAssocID="{CBE5D0D2-1A61-4B43-A7D2-0338308927E9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098A18-2283-497D-80E3-31B31535C315}" type="pres">
      <dgm:prSet presAssocID="{CBE5D0D2-1A61-4B43-A7D2-0338308927E9}" presName="accent_2" presStyleCnt="0"/>
      <dgm:spPr/>
    </dgm:pt>
    <dgm:pt modelId="{1CFD382A-5169-420D-B0A4-DDB66DA388E0}" type="pres">
      <dgm:prSet presAssocID="{CBE5D0D2-1A61-4B43-A7D2-0338308927E9}" presName="accentRepeatNode" presStyleLbl="solidFgAcc1" presStyleIdx="1" presStyleCnt="3"/>
      <dgm:spPr>
        <a:solidFill>
          <a:schemeClr val="accent6">
            <a:lumMod val="75000"/>
          </a:schemeClr>
        </a:solidFill>
      </dgm:spPr>
    </dgm:pt>
    <dgm:pt modelId="{D558D80B-FF1A-4367-B3D2-F5BF7AE94231}" type="pres">
      <dgm:prSet presAssocID="{6CFC6D4F-D049-403C-B143-3B94BFD7D6E7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A1F624-7631-49CF-96FD-CCE0CCA24024}" type="pres">
      <dgm:prSet presAssocID="{6CFC6D4F-D049-403C-B143-3B94BFD7D6E7}" presName="accent_3" presStyleCnt="0"/>
      <dgm:spPr/>
    </dgm:pt>
    <dgm:pt modelId="{CB936B54-9915-4278-80AC-54B10BDA0C57}" type="pres">
      <dgm:prSet presAssocID="{6CFC6D4F-D049-403C-B143-3B94BFD7D6E7}" presName="accentRepeatNode" presStyleLbl="solidFgAcc1" presStyleIdx="2" presStyleCnt="3"/>
      <dgm:spPr>
        <a:solidFill>
          <a:schemeClr val="accent2">
            <a:lumMod val="60000"/>
            <a:lumOff val="40000"/>
          </a:schemeClr>
        </a:solidFill>
      </dgm:spPr>
    </dgm:pt>
  </dgm:ptLst>
  <dgm:cxnLst>
    <dgm:cxn modelId="{43E1B809-5F20-4260-90E3-12F910ABDEAB}" type="presOf" srcId="{89A8A925-27DB-4CC3-A83E-72C0FEFDD43F}" destId="{978B31B5-DA14-4256-9C9C-6BE2F5E52D46}" srcOrd="0" destOrd="0" presId="urn:microsoft.com/office/officeart/2008/layout/VerticalCurvedList"/>
    <dgm:cxn modelId="{B9728E20-D711-4631-901E-948CDFF1842D}" type="presOf" srcId="{6CFC6D4F-D049-403C-B143-3B94BFD7D6E7}" destId="{D558D80B-FF1A-4367-B3D2-F5BF7AE94231}" srcOrd="0" destOrd="0" presId="urn:microsoft.com/office/officeart/2008/layout/VerticalCurvedList"/>
    <dgm:cxn modelId="{E8D7A50C-4952-4A21-8AE8-BFE6EC2B3070}" type="presOf" srcId="{CBE5D0D2-1A61-4B43-A7D2-0338308927E9}" destId="{7D6EB91E-7E92-4D32-9EAE-6A2837E8F7D5}" srcOrd="0" destOrd="0" presId="urn:microsoft.com/office/officeart/2008/layout/VerticalCurvedList"/>
    <dgm:cxn modelId="{3A2D25F9-247F-49B7-AF95-E29AA0C739A4}" type="presOf" srcId="{AB8A8E9E-4BB5-4F98-A6ED-C7E5EB7B2DA2}" destId="{414CE209-040D-4540-ACBB-342709EA90DF}" srcOrd="0" destOrd="0" presId="urn:microsoft.com/office/officeart/2008/layout/VerticalCurvedList"/>
    <dgm:cxn modelId="{5648EEA5-ABBB-4AFB-9991-994B93B6D743}" srcId="{1FFB3F32-EBCA-4F70-9D72-64956884ED2B}" destId="{AB8A8E9E-4BB5-4F98-A6ED-C7E5EB7B2DA2}" srcOrd="0" destOrd="0" parTransId="{65443538-50E6-45DD-A946-F703E7670D0D}" sibTransId="{89A8A925-27DB-4CC3-A83E-72C0FEFDD43F}"/>
    <dgm:cxn modelId="{8910D315-62E7-4C5E-A7B4-263BD6D059AA}" type="presOf" srcId="{1FFB3F32-EBCA-4F70-9D72-64956884ED2B}" destId="{C9563EF6-39E7-43DD-8330-150CA6D18793}" srcOrd="0" destOrd="0" presId="urn:microsoft.com/office/officeart/2008/layout/VerticalCurvedList"/>
    <dgm:cxn modelId="{D9536B3D-F633-4201-8978-AFF5FA81EDE4}" srcId="{1FFB3F32-EBCA-4F70-9D72-64956884ED2B}" destId="{CBE5D0D2-1A61-4B43-A7D2-0338308927E9}" srcOrd="1" destOrd="0" parTransId="{6B55779A-ADE5-440A-BA9B-C747FC9E9F31}" sibTransId="{C663FE30-6014-475D-BC13-4466A2123F55}"/>
    <dgm:cxn modelId="{655D9528-254D-4C1C-85A5-8D3DF0258015}" srcId="{1FFB3F32-EBCA-4F70-9D72-64956884ED2B}" destId="{6CFC6D4F-D049-403C-B143-3B94BFD7D6E7}" srcOrd="2" destOrd="0" parTransId="{583A8E81-6181-442A-8DE1-3FF625C75569}" sibTransId="{8B18FEA7-0127-4AF6-82D2-2D5F3C4500B9}"/>
    <dgm:cxn modelId="{F75CB904-E415-4B81-AE0B-9CC188611C04}" type="presParOf" srcId="{C9563EF6-39E7-43DD-8330-150CA6D18793}" destId="{76A78CE9-8CDA-48DF-B37D-CF2074784C0C}" srcOrd="0" destOrd="0" presId="urn:microsoft.com/office/officeart/2008/layout/VerticalCurvedList"/>
    <dgm:cxn modelId="{4DD44930-4886-4FF5-BA46-89C421DCE474}" type="presParOf" srcId="{76A78CE9-8CDA-48DF-B37D-CF2074784C0C}" destId="{8373FC35-6B3E-489B-B09B-F38429649D07}" srcOrd="0" destOrd="0" presId="urn:microsoft.com/office/officeart/2008/layout/VerticalCurvedList"/>
    <dgm:cxn modelId="{E2E976BF-741D-48C6-97DD-2292D66163BB}" type="presParOf" srcId="{8373FC35-6B3E-489B-B09B-F38429649D07}" destId="{ABF771F2-37F2-4B3A-987A-90F0DA0A3511}" srcOrd="0" destOrd="0" presId="urn:microsoft.com/office/officeart/2008/layout/VerticalCurvedList"/>
    <dgm:cxn modelId="{3D29FC1C-D333-42E5-B365-723261AADE6A}" type="presParOf" srcId="{8373FC35-6B3E-489B-B09B-F38429649D07}" destId="{978B31B5-DA14-4256-9C9C-6BE2F5E52D46}" srcOrd="1" destOrd="0" presId="urn:microsoft.com/office/officeart/2008/layout/VerticalCurvedList"/>
    <dgm:cxn modelId="{C010B129-669E-4E67-AFC2-BD8300DFD2AF}" type="presParOf" srcId="{8373FC35-6B3E-489B-B09B-F38429649D07}" destId="{10F51056-8F11-470B-A3BA-428AE44CF48F}" srcOrd="2" destOrd="0" presId="urn:microsoft.com/office/officeart/2008/layout/VerticalCurvedList"/>
    <dgm:cxn modelId="{2D05F24D-D6A7-41A2-8239-E19217EABCB7}" type="presParOf" srcId="{8373FC35-6B3E-489B-B09B-F38429649D07}" destId="{174C4A03-A174-45EA-8C8A-64A3C5E47A1A}" srcOrd="3" destOrd="0" presId="urn:microsoft.com/office/officeart/2008/layout/VerticalCurvedList"/>
    <dgm:cxn modelId="{8668BBD7-51BC-4870-A709-7D2D3B1077A1}" type="presParOf" srcId="{76A78CE9-8CDA-48DF-B37D-CF2074784C0C}" destId="{414CE209-040D-4540-ACBB-342709EA90DF}" srcOrd="1" destOrd="0" presId="urn:microsoft.com/office/officeart/2008/layout/VerticalCurvedList"/>
    <dgm:cxn modelId="{EC3983F1-1445-414C-B70F-FD83A84BF703}" type="presParOf" srcId="{76A78CE9-8CDA-48DF-B37D-CF2074784C0C}" destId="{1FB2B78C-DA16-4614-8E67-81788B1AF92C}" srcOrd="2" destOrd="0" presId="urn:microsoft.com/office/officeart/2008/layout/VerticalCurvedList"/>
    <dgm:cxn modelId="{BD62C83D-2DBA-4521-A525-4278E4A3B967}" type="presParOf" srcId="{1FB2B78C-DA16-4614-8E67-81788B1AF92C}" destId="{9257D5E9-A1F8-405F-8ED5-6671B1DD0374}" srcOrd="0" destOrd="0" presId="urn:microsoft.com/office/officeart/2008/layout/VerticalCurvedList"/>
    <dgm:cxn modelId="{8DF6FEAB-2153-4AB2-98F6-5C4E541621F7}" type="presParOf" srcId="{76A78CE9-8CDA-48DF-B37D-CF2074784C0C}" destId="{7D6EB91E-7E92-4D32-9EAE-6A2837E8F7D5}" srcOrd="3" destOrd="0" presId="urn:microsoft.com/office/officeart/2008/layout/VerticalCurvedList"/>
    <dgm:cxn modelId="{E8805A19-3486-4E45-A5CF-93556F12C6B3}" type="presParOf" srcId="{76A78CE9-8CDA-48DF-B37D-CF2074784C0C}" destId="{E1098A18-2283-497D-80E3-31B31535C315}" srcOrd="4" destOrd="0" presId="urn:microsoft.com/office/officeart/2008/layout/VerticalCurvedList"/>
    <dgm:cxn modelId="{524CE227-6CE0-4BE2-8568-EB3EEC3441B1}" type="presParOf" srcId="{E1098A18-2283-497D-80E3-31B31535C315}" destId="{1CFD382A-5169-420D-B0A4-DDB66DA388E0}" srcOrd="0" destOrd="0" presId="urn:microsoft.com/office/officeart/2008/layout/VerticalCurvedList"/>
    <dgm:cxn modelId="{683F9DE2-D47A-4822-9C04-2DE003F5F607}" type="presParOf" srcId="{76A78CE9-8CDA-48DF-B37D-CF2074784C0C}" destId="{D558D80B-FF1A-4367-B3D2-F5BF7AE94231}" srcOrd="5" destOrd="0" presId="urn:microsoft.com/office/officeart/2008/layout/VerticalCurvedList"/>
    <dgm:cxn modelId="{B3379838-8C9E-4471-BDE0-A2C43BEBF497}" type="presParOf" srcId="{76A78CE9-8CDA-48DF-B37D-CF2074784C0C}" destId="{DDA1F624-7631-49CF-96FD-CCE0CCA24024}" srcOrd="6" destOrd="0" presId="urn:microsoft.com/office/officeart/2008/layout/VerticalCurvedList"/>
    <dgm:cxn modelId="{74CE5E2F-DFED-48B1-B554-253EFEC794F8}" type="presParOf" srcId="{DDA1F624-7631-49CF-96FD-CCE0CCA24024}" destId="{CB936B54-9915-4278-80AC-54B10BDA0C5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FB3F32-EBCA-4F70-9D72-64956884ED2B}" type="doc">
      <dgm:prSet loTypeId="urn:microsoft.com/office/officeart/2008/layout/VerticalCurv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E5D0D2-1A61-4B43-A7D2-0338308927E9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3600" b="1" dirty="0" smtClean="0"/>
            <a:t>native</a:t>
          </a:r>
          <a:endParaRPr lang="en-US" sz="3600" b="1" dirty="0"/>
        </a:p>
      </dgm:t>
    </dgm:pt>
    <dgm:pt modelId="{6B55779A-ADE5-440A-BA9B-C747FC9E9F31}" type="parTrans" cxnId="{D9536B3D-F633-4201-8978-AFF5FA81EDE4}">
      <dgm:prSet/>
      <dgm:spPr/>
      <dgm:t>
        <a:bodyPr/>
        <a:lstStyle/>
        <a:p>
          <a:endParaRPr lang="en-US" sz="3600" b="1"/>
        </a:p>
      </dgm:t>
    </dgm:pt>
    <dgm:pt modelId="{C663FE30-6014-475D-BC13-4466A2123F55}" type="sibTrans" cxnId="{D9536B3D-F633-4201-8978-AFF5FA81EDE4}">
      <dgm:prSet/>
      <dgm:spPr/>
      <dgm:t>
        <a:bodyPr/>
        <a:lstStyle/>
        <a:p>
          <a:endParaRPr lang="en-US" sz="3600" b="1"/>
        </a:p>
      </dgm:t>
    </dgm:pt>
    <dgm:pt modelId="{6CFC6D4F-D049-403C-B143-3B94BFD7D6E7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3600" b="1" dirty="0" smtClean="0"/>
            <a:t>practical</a:t>
          </a:r>
          <a:endParaRPr lang="en-US" sz="3600" b="1" dirty="0"/>
        </a:p>
      </dgm:t>
    </dgm:pt>
    <dgm:pt modelId="{583A8E81-6181-442A-8DE1-3FF625C75569}" type="parTrans" cxnId="{655D9528-254D-4C1C-85A5-8D3DF0258015}">
      <dgm:prSet/>
      <dgm:spPr/>
      <dgm:t>
        <a:bodyPr/>
        <a:lstStyle/>
        <a:p>
          <a:endParaRPr lang="en-US" sz="3600" b="1"/>
        </a:p>
      </dgm:t>
    </dgm:pt>
    <dgm:pt modelId="{8B18FEA7-0127-4AF6-82D2-2D5F3C4500B9}" type="sibTrans" cxnId="{655D9528-254D-4C1C-85A5-8D3DF0258015}">
      <dgm:prSet/>
      <dgm:spPr/>
      <dgm:t>
        <a:bodyPr/>
        <a:lstStyle/>
        <a:p>
          <a:endParaRPr lang="en-US" sz="3600" b="1"/>
        </a:p>
      </dgm:t>
    </dgm:pt>
    <dgm:pt modelId="{AB8A8E9E-4BB5-4F98-A6ED-C7E5EB7B2DA2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3600" b="1" dirty="0" smtClean="0"/>
            <a:t> modern</a:t>
          </a:r>
          <a:endParaRPr lang="en-US" sz="3600" b="1" dirty="0"/>
        </a:p>
      </dgm:t>
    </dgm:pt>
    <dgm:pt modelId="{89A8A925-27DB-4CC3-A83E-72C0FEFDD43F}" type="sibTrans" cxnId="{5648EEA5-ABBB-4AFB-9991-994B93B6D743}">
      <dgm:prSet/>
      <dgm:spPr>
        <a:ln w="28575">
          <a:solidFill>
            <a:srgbClr val="002060"/>
          </a:solidFill>
        </a:ln>
      </dgm:spPr>
      <dgm:t>
        <a:bodyPr/>
        <a:lstStyle/>
        <a:p>
          <a:endParaRPr lang="en-US" sz="3600" b="1"/>
        </a:p>
      </dgm:t>
    </dgm:pt>
    <dgm:pt modelId="{65443538-50E6-45DD-A946-F703E7670D0D}" type="parTrans" cxnId="{5648EEA5-ABBB-4AFB-9991-994B93B6D743}">
      <dgm:prSet/>
      <dgm:spPr/>
      <dgm:t>
        <a:bodyPr/>
        <a:lstStyle/>
        <a:p>
          <a:endParaRPr lang="en-US" sz="3600" b="1"/>
        </a:p>
      </dgm:t>
    </dgm:pt>
    <dgm:pt modelId="{C9563EF6-39E7-43DD-8330-150CA6D18793}" type="pres">
      <dgm:prSet presAssocID="{1FFB3F32-EBCA-4F70-9D72-64956884ED2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76A78CE9-8CDA-48DF-B37D-CF2074784C0C}" type="pres">
      <dgm:prSet presAssocID="{1FFB3F32-EBCA-4F70-9D72-64956884ED2B}" presName="Name1" presStyleCnt="0"/>
      <dgm:spPr/>
    </dgm:pt>
    <dgm:pt modelId="{8373FC35-6B3E-489B-B09B-F38429649D07}" type="pres">
      <dgm:prSet presAssocID="{1FFB3F32-EBCA-4F70-9D72-64956884ED2B}" presName="cycle" presStyleCnt="0"/>
      <dgm:spPr/>
    </dgm:pt>
    <dgm:pt modelId="{ABF771F2-37F2-4B3A-987A-90F0DA0A3511}" type="pres">
      <dgm:prSet presAssocID="{1FFB3F32-EBCA-4F70-9D72-64956884ED2B}" presName="srcNode" presStyleLbl="node1" presStyleIdx="0" presStyleCnt="3"/>
      <dgm:spPr/>
    </dgm:pt>
    <dgm:pt modelId="{978B31B5-DA14-4256-9C9C-6BE2F5E52D46}" type="pres">
      <dgm:prSet presAssocID="{1FFB3F32-EBCA-4F70-9D72-64956884ED2B}" presName="conn" presStyleLbl="parChTrans1D2" presStyleIdx="0" presStyleCnt="1"/>
      <dgm:spPr/>
      <dgm:t>
        <a:bodyPr/>
        <a:lstStyle/>
        <a:p>
          <a:endParaRPr lang="en-US"/>
        </a:p>
      </dgm:t>
    </dgm:pt>
    <dgm:pt modelId="{10F51056-8F11-470B-A3BA-428AE44CF48F}" type="pres">
      <dgm:prSet presAssocID="{1FFB3F32-EBCA-4F70-9D72-64956884ED2B}" presName="extraNode" presStyleLbl="node1" presStyleIdx="0" presStyleCnt="3"/>
      <dgm:spPr/>
    </dgm:pt>
    <dgm:pt modelId="{174C4A03-A174-45EA-8C8A-64A3C5E47A1A}" type="pres">
      <dgm:prSet presAssocID="{1FFB3F32-EBCA-4F70-9D72-64956884ED2B}" presName="dstNode" presStyleLbl="node1" presStyleIdx="0" presStyleCnt="3"/>
      <dgm:spPr/>
    </dgm:pt>
    <dgm:pt modelId="{414CE209-040D-4540-ACBB-342709EA90DF}" type="pres">
      <dgm:prSet presAssocID="{AB8A8E9E-4BB5-4F98-A6ED-C7E5EB7B2DA2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B2B78C-DA16-4614-8E67-81788B1AF92C}" type="pres">
      <dgm:prSet presAssocID="{AB8A8E9E-4BB5-4F98-A6ED-C7E5EB7B2DA2}" presName="accent_1" presStyleCnt="0"/>
      <dgm:spPr/>
    </dgm:pt>
    <dgm:pt modelId="{9257D5E9-A1F8-405F-8ED5-6671B1DD0374}" type="pres">
      <dgm:prSet presAssocID="{AB8A8E9E-4BB5-4F98-A6ED-C7E5EB7B2DA2}" presName="accentRepeatNode" presStyleLbl="solidFgAcc1" presStyleIdx="0" presStyleCnt="3"/>
      <dgm:spPr>
        <a:solidFill>
          <a:schemeClr val="accent4">
            <a:lumMod val="50000"/>
          </a:schemeClr>
        </a:solidFill>
        <a:ln>
          <a:solidFill>
            <a:schemeClr val="accent1"/>
          </a:solidFill>
        </a:ln>
      </dgm:spPr>
    </dgm:pt>
    <dgm:pt modelId="{7D6EB91E-7E92-4D32-9EAE-6A2837E8F7D5}" type="pres">
      <dgm:prSet presAssocID="{CBE5D0D2-1A61-4B43-A7D2-0338308927E9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098A18-2283-497D-80E3-31B31535C315}" type="pres">
      <dgm:prSet presAssocID="{CBE5D0D2-1A61-4B43-A7D2-0338308927E9}" presName="accent_2" presStyleCnt="0"/>
      <dgm:spPr/>
    </dgm:pt>
    <dgm:pt modelId="{1CFD382A-5169-420D-B0A4-DDB66DA388E0}" type="pres">
      <dgm:prSet presAssocID="{CBE5D0D2-1A61-4B43-A7D2-0338308927E9}" presName="accentRepeatNode" presStyleLbl="solidFgAcc1" presStyleIdx="1" presStyleCnt="3"/>
      <dgm:spPr>
        <a:solidFill>
          <a:schemeClr val="accent6">
            <a:lumMod val="75000"/>
          </a:schemeClr>
        </a:solidFill>
      </dgm:spPr>
    </dgm:pt>
    <dgm:pt modelId="{D558D80B-FF1A-4367-B3D2-F5BF7AE94231}" type="pres">
      <dgm:prSet presAssocID="{6CFC6D4F-D049-403C-B143-3B94BFD7D6E7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A1F624-7631-49CF-96FD-CCE0CCA24024}" type="pres">
      <dgm:prSet presAssocID="{6CFC6D4F-D049-403C-B143-3B94BFD7D6E7}" presName="accent_3" presStyleCnt="0"/>
      <dgm:spPr/>
    </dgm:pt>
    <dgm:pt modelId="{CB936B54-9915-4278-80AC-54B10BDA0C57}" type="pres">
      <dgm:prSet presAssocID="{6CFC6D4F-D049-403C-B143-3B94BFD7D6E7}" presName="accentRepeatNode" presStyleLbl="solidFgAcc1" presStyleIdx="2" presStyleCnt="3"/>
      <dgm:spPr>
        <a:solidFill>
          <a:schemeClr val="accent2">
            <a:lumMod val="60000"/>
            <a:lumOff val="40000"/>
          </a:schemeClr>
        </a:solidFill>
      </dgm:spPr>
    </dgm:pt>
  </dgm:ptLst>
  <dgm:cxnLst>
    <dgm:cxn modelId="{43E1B809-5F20-4260-90E3-12F910ABDEAB}" type="presOf" srcId="{89A8A925-27DB-4CC3-A83E-72C0FEFDD43F}" destId="{978B31B5-DA14-4256-9C9C-6BE2F5E52D46}" srcOrd="0" destOrd="0" presId="urn:microsoft.com/office/officeart/2008/layout/VerticalCurvedList"/>
    <dgm:cxn modelId="{B9728E20-D711-4631-901E-948CDFF1842D}" type="presOf" srcId="{6CFC6D4F-D049-403C-B143-3B94BFD7D6E7}" destId="{D558D80B-FF1A-4367-B3D2-F5BF7AE94231}" srcOrd="0" destOrd="0" presId="urn:microsoft.com/office/officeart/2008/layout/VerticalCurvedList"/>
    <dgm:cxn modelId="{E8D7A50C-4952-4A21-8AE8-BFE6EC2B3070}" type="presOf" srcId="{CBE5D0D2-1A61-4B43-A7D2-0338308927E9}" destId="{7D6EB91E-7E92-4D32-9EAE-6A2837E8F7D5}" srcOrd="0" destOrd="0" presId="urn:microsoft.com/office/officeart/2008/layout/VerticalCurvedList"/>
    <dgm:cxn modelId="{3A2D25F9-247F-49B7-AF95-E29AA0C739A4}" type="presOf" srcId="{AB8A8E9E-4BB5-4F98-A6ED-C7E5EB7B2DA2}" destId="{414CE209-040D-4540-ACBB-342709EA90DF}" srcOrd="0" destOrd="0" presId="urn:microsoft.com/office/officeart/2008/layout/VerticalCurvedList"/>
    <dgm:cxn modelId="{5648EEA5-ABBB-4AFB-9991-994B93B6D743}" srcId="{1FFB3F32-EBCA-4F70-9D72-64956884ED2B}" destId="{AB8A8E9E-4BB5-4F98-A6ED-C7E5EB7B2DA2}" srcOrd="0" destOrd="0" parTransId="{65443538-50E6-45DD-A946-F703E7670D0D}" sibTransId="{89A8A925-27DB-4CC3-A83E-72C0FEFDD43F}"/>
    <dgm:cxn modelId="{8910D315-62E7-4C5E-A7B4-263BD6D059AA}" type="presOf" srcId="{1FFB3F32-EBCA-4F70-9D72-64956884ED2B}" destId="{C9563EF6-39E7-43DD-8330-150CA6D18793}" srcOrd="0" destOrd="0" presId="urn:microsoft.com/office/officeart/2008/layout/VerticalCurvedList"/>
    <dgm:cxn modelId="{D9536B3D-F633-4201-8978-AFF5FA81EDE4}" srcId="{1FFB3F32-EBCA-4F70-9D72-64956884ED2B}" destId="{CBE5D0D2-1A61-4B43-A7D2-0338308927E9}" srcOrd="1" destOrd="0" parTransId="{6B55779A-ADE5-440A-BA9B-C747FC9E9F31}" sibTransId="{C663FE30-6014-475D-BC13-4466A2123F55}"/>
    <dgm:cxn modelId="{655D9528-254D-4C1C-85A5-8D3DF0258015}" srcId="{1FFB3F32-EBCA-4F70-9D72-64956884ED2B}" destId="{6CFC6D4F-D049-403C-B143-3B94BFD7D6E7}" srcOrd="2" destOrd="0" parTransId="{583A8E81-6181-442A-8DE1-3FF625C75569}" sibTransId="{8B18FEA7-0127-4AF6-82D2-2D5F3C4500B9}"/>
    <dgm:cxn modelId="{F75CB904-E415-4B81-AE0B-9CC188611C04}" type="presParOf" srcId="{C9563EF6-39E7-43DD-8330-150CA6D18793}" destId="{76A78CE9-8CDA-48DF-B37D-CF2074784C0C}" srcOrd="0" destOrd="0" presId="urn:microsoft.com/office/officeart/2008/layout/VerticalCurvedList"/>
    <dgm:cxn modelId="{4DD44930-4886-4FF5-BA46-89C421DCE474}" type="presParOf" srcId="{76A78CE9-8CDA-48DF-B37D-CF2074784C0C}" destId="{8373FC35-6B3E-489B-B09B-F38429649D07}" srcOrd="0" destOrd="0" presId="urn:microsoft.com/office/officeart/2008/layout/VerticalCurvedList"/>
    <dgm:cxn modelId="{E2E976BF-741D-48C6-97DD-2292D66163BB}" type="presParOf" srcId="{8373FC35-6B3E-489B-B09B-F38429649D07}" destId="{ABF771F2-37F2-4B3A-987A-90F0DA0A3511}" srcOrd="0" destOrd="0" presId="urn:microsoft.com/office/officeart/2008/layout/VerticalCurvedList"/>
    <dgm:cxn modelId="{3D29FC1C-D333-42E5-B365-723261AADE6A}" type="presParOf" srcId="{8373FC35-6B3E-489B-B09B-F38429649D07}" destId="{978B31B5-DA14-4256-9C9C-6BE2F5E52D46}" srcOrd="1" destOrd="0" presId="urn:microsoft.com/office/officeart/2008/layout/VerticalCurvedList"/>
    <dgm:cxn modelId="{C010B129-669E-4E67-AFC2-BD8300DFD2AF}" type="presParOf" srcId="{8373FC35-6B3E-489B-B09B-F38429649D07}" destId="{10F51056-8F11-470B-A3BA-428AE44CF48F}" srcOrd="2" destOrd="0" presId="urn:microsoft.com/office/officeart/2008/layout/VerticalCurvedList"/>
    <dgm:cxn modelId="{2D05F24D-D6A7-41A2-8239-E19217EABCB7}" type="presParOf" srcId="{8373FC35-6B3E-489B-B09B-F38429649D07}" destId="{174C4A03-A174-45EA-8C8A-64A3C5E47A1A}" srcOrd="3" destOrd="0" presId="urn:microsoft.com/office/officeart/2008/layout/VerticalCurvedList"/>
    <dgm:cxn modelId="{8668BBD7-51BC-4870-A709-7D2D3B1077A1}" type="presParOf" srcId="{76A78CE9-8CDA-48DF-B37D-CF2074784C0C}" destId="{414CE209-040D-4540-ACBB-342709EA90DF}" srcOrd="1" destOrd="0" presId="urn:microsoft.com/office/officeart/2008/layout/VerticalCurvedList"/>
    <dgm:cxn modelId="{EC3983F1-1445-414C-B70F-FD83A84BF703}" type="presParOf" srcId="{76A78CE9-8CDA-48DF-B37D-CF2074784C0C}" destId="{1FB2B78C-DA16-4614-8E67-81788B1AF92C}" srcOrd="2" destOrd="0" presId="urn:microsoft.com/office/officeart/2008/layout/VerticalCurvedList"/>
    <dgm:cxn modelId="{BD62C83D-2DBA-4521-A525-4278E4A3B967}" type="presParOf" srcId="{1FB2B78C-DA16-4614-8E67-81788B1AF92C}" destId="{9257D5E9-A1F8-405F-8ED5-6671B1DD0374}" srcOrd="0" destOrd="0" presId="urn:microsoft.com/office/officeart/2008/layout/VerticalCurvedList"/>
    <dgm:cxn modelId="{8DF6FEAB-2153-4AB2-98F6-5C4E541621F7}" type="presParOf" srcId="{76A78CE9-8CDA-48DF-B37D-CF2074784C0C}" destId="{7D6EB91E-7E92-4D32-9EAE-6A2837E8F7D5}" srcOrd="3" destOrd="0" presId="urn:microsoft.com/office/officeart/2008/layout/VerticalCurvedList"/>
    <dgm:cxn modelId="{E8805A19-3486-4E45-A5CF-93556F12C6B3}" type="presParOf" srcId="{76A78CE9-8CDA-48DF-B37D-CF2074784C0C}" destId="{E1098A18-2283-497D-80E3-31B31535C315}" srcOrd="4" destOrd="0" presId="urn:microsoft.com/office/officeart/2008/layout/VerticalCurvedList"/>
    <dgm:cxn modelId="{524CE227-6CE0-4BE2-8568-EB3EEC3441B1}" type="presParOf" srcId="{E1098A18-2283-497D-80E3-31B31535C315}" destId="{1CFD382A-5169-420D-B0A4-DDB66DA388E0}" srcOrd="0" destOrd="0" presId="urn:microsoft.com/office/officeart/2008/layout/VerticalCurvedList"/>
    <dgm:cxn modelId="{683F9DE2-D47A-4822-9C04-2DE003F5F607}" type="presParOf" srcId="{76A78CE9-8CDA-48DF-B37D-CF2074784C0C}" destId="{D558D80B-FF1A-4367-B3D2-F5BF7AE94231}" srcOrd="5" destOrd="0" presId="urn:microsoft.com/office/officeart/2008/layout/VerticalCurvedList"/>
    <dgm:cxn modelId="{B3379838-8C9E-4471-BDE0-A2C43BEBF497}" type="presParOf" srcId="{76A78CE9-8CDA-48DF-B37D-CF2074784C0C}" destId="{DDA1F624-7631-49CF-96FD-CCE0CCA24024}" srcOrd="6" destOrd="0" presId="urn:microsoft.com/office/officeart/2008/layout/VerticalCurvedList"/>
    <dgm:cxn modelId="{74CE5E2F-DFED-48B1-B554-253EFEC794F8}" type="presParOf" srcId="{DDA1F624-7631-49CF-96FD-CCE0CCA24024}" destId="{CB936B54-9915-4278-80AC-54B10BDA0C5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FB3F32-EBCA-4F70-9D72-64956884ED2B}" type="doc">
      <dgm:prSet loTypeId="urn:microsoft.com/office/officeart/2008/layout/VerticalCurv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8A8E9E-4BB5-4F98-A6ED-C7E5EB7B2DA2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3600" b="1" dirty="0" smtClean="0"/>
            <a:t>traditional </a:t>
          </a:r>
          <a:endParaRPr lang="en-US" sz="3600" b="1" dirty="0"/>
        </a:p>
      </dgm:t>
    </dgm:pt>
    <dgm:pt modelId="{65443538-50E6-45DD-A946-F703E7670D0D}" type="parTrans" cxnId="{5648EEA5-ABBB-4AFB-9991-994B93B6D743}">
      <dgm:prSet/>
      <dgm:spPr/>
      <dgm:t>
        <a:bodyPr/>
        <a:lstStyle/>
        <a:p>
          <a:endParaRPr lang="en-US" sz="3600" b="1"/>
        </a:p>
      </dgm:t>
    </dgm:pt>
    <dgm:pt modelId="{89A8A925-27DB-4CC3-A83E-72C0FEFDD43F}" type="sibTrans" cxnId="{5648EEA5-ABBB-4AFB-9991-994B93B6D743}">
      <dgm:prSet/>
      <dgm:spPr>
        <a:ln w="28575">
          <a:solidFill>
            <a:srgbClr val="002060"/>
          </a:solidFill>
        </a:ln>
      </dgm:spPr>
      <dgm:t>
        <a:bodyPr/>
        <a:lstStyle/>
        <a:p>
          <a:endParaRPr lang="en-US" sz="3600" b="1"/>
        </a:p>
      </dgm:t>
    </dgm:pt>
    <dgm:pt modelId="{CBE5D0D2-1A61-4B43-A7D2-0338308927E9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3600" b="1" dirty="0" smtClean="0"/>
            <a:t>leisurely</a:t>
          </a:r>
          <a:endParaRPr lang="en-US" sz="3600" b="1" dirty="0"/>
        </a:p>
      </dgm:t>
    </dgm:pt>
    <dgm:pt modelId="{6B55779A-ADE5-440A-BA9B-C747FC9E9F31}" type="parTrans" cxnId="{D9536B3D-F633-4201-8978-AFF5FA81EDE4}">
      <dgm:prSet/>
      <dgm:spPr/>
      <dgm:t>
        <a:bodyPr/>
        <a:lstStyle/>
        <a:p>
          <a:endParaRPr lang="en-US" sz="3600" b="1"/>
        </a:p>
      </dgm:t>
    </dgm:pt>
    <dgm:pt modelId="{C663FE30-6014-475D-BC13-4466A2123F55}" type="sibTrans" cxnId="{D9536B3D-F633-4201-8978-AFF5FA81EDE4}">
      <dgm:prSet/>
      <dgm:spPr/>
      <dgm:t>
        <a:bodyPr/>
        <a:lstStyle/>
        <a:p>
          <a:endParaRPr lang="en-US" sz="3600" b="1"/>
        </a:p>
      </dgm:t>
    </dgm:pt>
    <dgm:pt modelId="{6CFC6D4F-D049-403C-B143-3B94BFD7D6E7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3600" b="1" dirty="0" smtClean="0"/>
            <a:t>simple</a:t>
          </a:r>
          <a:endParaRPr lang="en-US" sz="3600" b="1" dirty="0"/>
        </a:p>
      </dgm:t>
    </dgm:pt>
    <dgm:pt modelId="{583A8E81-6181-442A-8DE1-3FF625C75569}" type="parTrans" cxnId="{655D9528-254D-4C1C-85A5-8D3DF0258015}">
      <dgm:prSet/>
      <dgm:spPr/>
      <dgm:t>
        <a:bodyPr/>
        <a:lstStyle/>
        <a:p>
          <a:endParaRPr lang="en-US" sz="3600" b="1"/>
        </a:p>
      </dgm:t>
    </dgm:pt>
    <dgm:pt modelId="{8B18FEA7-0127-4AF6-82D2-2D5F3C4500B9}" type="sibTrans" cxnId="{655D9528-254D-4C1C-85A5-8D3DF0258015}">
      <dgm:prSet/>
      <dgm:spPr/>
      <dgm:t>
        <a:bodyPr/>
        <a:lstStyle/>
        <a:p>
          <a:endParaRPr lang="en-US" sz="3600" b="1"/>
        </a:p>
      </dgm:t>
    </dgm:pt>
    <dgm:pt modelId="{C9563EF6-39E7-43DD-8330-150CA6D18793}" type="pres">
      <dgm:prSet presAssocID="{1FFB3F32-EBCA-4F70-9D72-64956884ED2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76A78CE9-8CDA-48DF-B37D-CF2074784C0C}" type="pres">
      <dgm:prSet presAssocID="{1FFB3F32-EBCA-4F70-9D72-64956884ED2B}" presName="Name1" presStyleCnt="0"/>
      <dgm:spPr/>
    </dgm:pt>
    <dgm:pt modelId="{8373FC35-6B3E-489B-B09B-F38429649D07}" type="pres">
      <dgm:prSet presAssocID="{1FFB3F32-EBCA-4F70-9D72-64956884ED2B}" presName="cycle" presStyleCnt="0"/>
      <dgm:spPr/>
    </dgm:pt>
    <dgm:pt modelId="{ABF771F2-37F2-4B3A-987A-90F0DA0A3511}" type="pres">
      <dgm:prSet presAssocID="{1FFB3F32-EBCA-4F70-9D72-64956884ED2B}" presName="srcNode" presStyleLbl="node1" presStyleIdx="0" presStyleCnt="3"/>
      <dgm:spPr/>
    </dgm:pt>
    <dgm:pt modelId="{978B31B5-DA14-4256-9C9C-6BE2F5E52D46}" type="pres">
      <dgm:prSet presAssocID="{1FFB3F32-EBCA-4F70-9D72-64956884ED2B}" presName="conn" presStyleLbl="parChTrans1D2" presStyleIdx="0" presStyleCnt="1"/>
      <dgm:spPr/>
      <dgm:t>
        <a:bodyPr/>
        <a:lstStyle/>
        <a:p>
          <a:endParaRPr lang="en-US"/>
        </a:p>
      </dgm:t>
    </dgm:pt>
    <dgm:pt modelId="{10F51056-8F11-470B-A3BA-428AE44CF48F}" type="pres">
      <dgm:prSet presAssocID="{1FFB3F32-EBCA-4F70-9D72-64956884ED2B}" presName="extraNode" presStyleLbl="node1" presStyleIdx="0" presStyleCnt="3"/>
      <dgm:spPr/>
    </dgm:pt>
    <dgm:pt modelId="{174C4A03-A174-45EA-8C8A-64A3C5E47A1A}" type="pres">
      <dgm:prSet presAssocID="{1FFB3F32-EBCA-4F70-9D72-64956884ED2B}" presName="dstNode" presStyleLbl="node1" presStyleIdx="0" presStyleCnt="3"/>
      <dgm:spPr/>
    </dgm:pt>
    <dgm:pt modelId="{414CE209-040D-4540-ACBB-342709EA90DF}" type="pres">
      <dgm:prSet presAssocID="{AB8A8E9E-4BB5-4F98-A6ED-C7E5EB7B2DA2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B2B78C-DA16-4614-8E67-81788B1AF92C}" type="pres">
      <dgm:prSet presAssocID="{AB8A8E9E-4BB5-4F98-A6ED-C7E5EB7B2DA2}" presName="accent_1" presStyleCnt="0"/>
      <dgm:spPr/>
    </dgm:pt>
    <dgm:pt modelId="{9257D5E9-A1F8-405F-8ED5-6671B1DD0374}" type="pres">
      <dgm:prSet presAssocID="{AB8A8E9E-4BB5-4F98-A6ED-C7E5EB7B2DA2}" presName="accentRepeatNode" presStyleLbl="solidFgAcc1" presStyleIdx="0" presStyleCnt="3"/>
      <dgm:spPr>
        <a:solidFill>
          <a:schemeClr val="accent4">
            <a:lumMod val="50000"/>
          </a:schemeClr>
        </a:solidFill>
        <a:ln>
          <a:solidFill>
            <a:schemeClr val="accent1"/>
          </a:solidFill>
        </a:ln>
      </dgm:spPr>
    </dgm:pt>
    <dgm:pt modelId="{7D6EB91E-7E92-4D32-9EAE-6A2837E8F7D5}" type="pres">
      <dgm:prSet presAssocID="{CBE5D0D2-1A61-4B43-A7D2-0338308927E9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098A18-2283-497D-80E3-31B31535C315}" type="pres">
      <dgm:prSet presAssocID="{CBE5D0D2-1A61-4B43-A7D2-0338308927E9}" presName="accent_2" presStyleCnt="0"/>
      <dgm:spPr/>
    </dgm:pt>
    <dgm:pt modelId="{1CFD382A-5169-420D-B0A4-DDB66DA388E0}" type="pres">
      <dgm:prSet presAssocID="{CBE5D0D2-1A61-4B43-A7D2-0338308927E9}" presName="accentRepeatNode" presStyleLbl="solidFgAcc1" presStyleIdx="1" presStyleCnt="3"/>
      <dgm:spPr>
        <a:solidFill>
          <a:schemeClr val="accent6">
            <a:lumMod val="75000"/>
          </a:schemeClr>
        </a:solidFill>
      </dgm:spPr>
    </dgm:pt>
    <dgm:pt modelId="{D558D80B-FF1A-4367-B3D2-F5BF7AE94231}" type="pres">
      <dgm:prSet presAssocID="{6CFC6D4F-D049-403C-B143-3B94BFD7D6E7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A1F624-7631-49CF-96FD-CCE0CCA24024}" type="pres">
      <dgm:prSet presAssocID="{6CFC6D4F-D049-403C-B143-3B94BFD7D6E7}" presName="accent_3" presStyleCnt="0"/>
      <dgm:spPr/>
    </dgm:pt>
    <dgm:pt modelId="{CB936B54-9915-4278-80AC-54B10BDA0C57}" type="pres">
      <dgm:prSet presAssocID="{6CFC6D4F-D049-403C-B143-3B94BFD7D6E7}" presName="accentRepeatNode" presStyleLbl="solidFgAcc1" presStyleIdx="2" presStyleCnt="3"/>
      <dgm:spPr>
        <a:solidFill>
          <a:schemeClr val="accent2">
            <a:lumMod val="60000"/>
            <a:lumOff val="40000"/>
          </a:schemeClr>
        </a:solidFill>
      </dgm:spPr>
    </dgm:pt>
  </dgm:ptLst>
  <dgm:cxnLst>
    <dgm:cxn modelId="{43E1B809-5F20-4260-90E3-12F910ABDEAB}" type="presOf" srcId="{89A8A925-27DB-4CC3-A83E-72C0FEFDD43F}" destId="{978B31B5-DA14-4256-9C9C-6BE2F5E52D46}" srcOrd="0" destOrd="0" presId="urn:microsoft.com/office/officeart/2008/layout/VerticalCurvedList"/>
    <dgm:cxn modelId="{B9728E20-D711-4631-901E-948CDFF1842D}" type="presOf" srcId="{6CFC6D4F-D049-403C-B143-3B94BFD7D6E7}" destId="{D558D80B-FF1A-4367-B3D2-F5BF7AE94231}" srcOrd="0" destOrd="0" presId="urn:microsoft.com/office/officeart/2008/layout/VerticalCurvedList"/>
    <dgm:cxn modelId="{E8D7A50C-4952-4A21-8AE8-BFE6EC2B3070}" type="presOf" srcId="{CBE5D0D2-1A61-4B43-A7D2-0338308927E9}" destId="{7D6EB91E-7E92-4D32-9EAE-6A2837E8F7D5}" srcOrd="0" destOrd="0" presId="urn:microsoft.com/office/officeart/2008/layout/VerticalCurvedList"/>
    <dgm:cxn modelId="{3A2D25F9-247F-49B7-AF95-E29AA0C739A4}" type="presOf" srcId="{AB8A8E9E-4BB5-4F98-A6ED-C7E5EB7B2DA2}" destId="{414CE209-040D-4540-ACBB-342709EA90DF}" srcOrd="0" destOrd="0" presId="urn:microsoft.com/office/officeart/2008/layout/VerticalCurvedList"/>
    <dgm:cxn modelId="{5648EEA5-ABBB-4AFB-9991-994B93B6D743}" srcId="{1FFB3F32-EBCA-4F70-9D72-64956884ED2B}" destId="{AB8A8E9E-4BB5-4F98-A6ED-C7E5EB7B2DA2}" srcOrd="0" destOrd="0" parTransId="{65443538-50E6-45DD-A946-F703E7670D0D}" sibTransId="{89A8A925-27DB-4CC3-A83E-72C0FEFDD43F}"/>
    <dgm:cxn modelId="{8910D315-62E7-4C5E-A7B4-263BD6D059AA}" type="presOf" srcId="{1FFB3F32-EBCA-4F70-9D72-64956884ED2B}" destId="{C9563EF6-39E7-43DD-8330-150CA6D18793}" srcOrd="0" destOrd="0" presId="urn:microsoft.com/office/officeart/2008/layout/VerticalCurvedList"/>
    <dgm:cxn modelId="{D9536B3D-F633-4201-8978-AFF5FA81EDE4}" srcId="{1FFB3F32-EBCA-4F70-9D72-64956884ED2B}" destId="{CBE5D0D2-1A61-4B43-A7D2-0338308927E9}" srcOrd="1" destOrd="0" parTransId="{6B55779A-ADE5-440A-BA9B-C747FC9E9F31}" sibTransId="{C663FE30-6014-475D-BC13-4466A2123F55}"/>
    <dgm:cxn modelId="{655D9528-254D-4C1C-85A5-8D3DF0258015}" srcId="{1FFB3F32-EBCA-4F70-9D72-64956884ED2B}" destId="{6CFC6D4F-D049-403C-B143-3B94BFD7D6E7}" srcOrd="2" destOrd="0" parTransId="{583A8E81-6181-442A-8DE1-3FF625C75569}" sibTransId="{8B18FEA7-0127-4AF6-82D2-2D5F3C4500B9}"/>
    <dgm:cxn modelId="{F75CB904-E415-4B81-AE0B-9CC188611C04}" type="presParOf" srcId="{C9563EF6-39E7-43DD-8330-150CA6D18793}" destId="{76A78CE9-8CDA-48DF-B37D-CF2074784C0C}" srcOrd="0" destOrd="0" presId="urn:microsoft.com/office/officeart/2008/layout/VerticalCurvedList"/>
    <dgm:cxn modelId="{4DD44930-4886-4FF5-BA46-89C421DCE474}" type="presParOf" srcId="{76A78CE9-8CDA-48DF-B37D-CF2074784C0C}" destId="{8373FC35-6B3E-489B-B09B-F38429649D07}" srcOrd="0" destOrd="0" presId="urn:microsoft.com/office/officeart/2008/layout/VerticalCurvedList"/>
    <dgm:cxn modelId="{E2E976BF-741D-48C6-97DD-2292D66163BB}" type="presParOf" srcId="{8373FC35-6B3E-489B-B09B-F38429649D07}" destId="{ABF771F2-37F2-4B3A-987A-90F0DA0A3511}" srcOrd="0" destOrd="0" presId="urn:microsoft.com/office/officeart/2008/layout/VerticalCurvedList"/>
    <dgm:cxn modelId="{3D29FC1C-D333-42E5-B365-723261AADE6A}" type="presParOf" srcId="{8373FC35-6B3E-489B-B09B-F38429649D07}" destId="{978B31B5-DA14-4256-9C9C-6BE2F5E52D46}" srcOrd="1" destOrd="0" presId="urn:microsoft.com/office/officeart/2008/layout/VerticalCurvedList"/>
    <dgm:cxn modelId="{C010B129-669E-4E67-AFC2-BD8300DFD2AF}" type="presParOf" srcId="{8373FC35-6B3E-489B-B09B-F38429649D07}" destId="{10F51056-8F11-470B-A3BA-428AE44CF48F}" srcOrd="2" destOrd="0" presId="urn:microsoft.com/office/officeart/2008/layout/VerticalCurvedList"/>
    <dgm:cxn modelId="{2D05F24D-D6A7-41A2-8239-E19217EABCB7}" type="presParOf" srcId="{8373FC35-6B3E-489B-B09B-F38429649D07}" destId="{174C4A03-A174-45EA-8C8A-64A3C5E47A1A}" srcOrd="3" destOrd="0" presId="urn:microsoft.com/office/officeart/2008/layout/VerticalCurvedList"/>
    <dgm:cxn modelId="{8668BBD7-51BC-4870-A709-7D2D3B1077A1}" type="presParOf" srcId="{76A78CE9-8CDA-48DF-B37D-CF2074784C0C}" destId="{414CE209-040D-4540-ACBB-342709EA90DF}" srcOrd="1" destOrd="0" presId="urn:microsoft.com/office/officeart/2008/layout/VerticalCurvedList"/>
    <dgm:cxn modelId="{EC3983F1-1445-414C-B70F-FD83A84BF703}" type="presParOf" srcId="{76A78CE9-8CDA-48DF-B37D-CF2074784C0C}" destId="{1FB2B78C-DA16-4614-8E67-81788B1AF92C}" srcOrd="2" destOrd="0" presId="urn:microsoft.com/office/officeart/2008/layout/VerticalCurvedList"/>
    <dgm:cxn modelId="{BD62C83D-2DBA-4521-A525-4278E4A3B967}" type="presParOf" srcId="{1FB2B78C-DA16-4614-8E67-81788B1AF92C}" destId="{9257D5E9-A1F8-405F-8ED5-6671B1DD0374}" srcOrd="0" destOrd="0" presId="urn:microsoft.com/office/officeart/2008/layout/VerticalCurvedList"/>
    <dgm:cxn modelId="{8DF6FEAB-2153-4AB2-98F6-5C4E541621F7}" type="presParOf" srcId="{76A78CE9-8CDA-48DF-B37D-CF2074784C0C}" destId="{7D6EB91E-7E92-4D32-9EAE-6A2837E8F7D5}" srcOrd="3" destOrd="0" presId="urn:microsoft.com/office/officeart/2008/layout/VerticalCurvedList"/>
    <dgm:cxn modelId="{E8805A19-3486-4E45-A5CF-93556F12C6B3}" type="presParOf" srcId="{76A78CE9-8CDA-48DF-B37D-CF2074784C0C}" destId="{E1098A18-2283-497D-80E3-31B31535C315}" srcOrd="4" destOrd="0" presId="urn:microsoft.com/office/officeart/2008/layout/VerticalCurvedList"/>
    <dgm:cxn modelId="{524CE227-6CE0-4BE2-8568-EB3EEC3441B1}" type="presParOf" srcId="{E1098A18-2283-497D-80E3-31B31535C315}" destId="{1CFD382A-5169-420D-B0A4-DDB66DA388E0}" srcOrd="0" destOrd="0" presId="urn:microsoft.com/office/officeart/2008/layout/VerticalCurvedList"/>
    <dgm:cxn modelId="{683F9DE2-D47A-4822-9C04-2DE003F5F607}" type="presParOf" srcId="{76A78CE9-8CDA-48DF-B37D-CF2074784C0C}" destId="{D558D80B-FF1A-4367-B3D2-F5BF7AE94231}" srcOrd="5" destOrd="0" presId="urn:microsoft.com/office/officeart/2008/layout/VerticalCurvedList"/>
    <dgm:cxn modelId="{B3379838-8C9E-4471-BDE0-A2C43BEBF497}" type="presParOf" srcId="{76A78CE9-8CDA-48DF-B37D-CF2074784C0C}" destId="{DDA1F624-7631-49CF-96FD-CCE0CCA24024}" srcOrd="6" destOrd="0" presId="urn:microsoft.com/office/officeart/2008/layout/VerticalCurvedList"/>
    <dgm:cxn modelId="{74CE5E2F-DFED-48B1-B554-253EFEC794F8}" type="presParOf" srcId="{DDA1F624-7631-49CF-96FD-CCE0CCA24024}" destId="{CB936B54-9915-4278-80AC-54B10BDA0C5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FFB3F32-EBCA-4F70-9D72-64956884ED2B}" type="doc">
      <dgm:prSet loTypeId="urn:microsoft.com/office/officeart/2008/layout/VerticalCurv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8A8E9E-4BB5-4F98-A6ED-C7E5EB7B2DA2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3600" b="1" dirty="0" err="1" smtClean="0"/>
            <a:t>practise</a:t>
          </a:r>
          <a:r>
            <a:rPr lang="en-US" sz="3600" b="1" dirty="0" smtClean="0"/>
            <a:t> </a:t>
          </a:r>
          <a:endParaRPr lang="en-US" sz="3600" b="1" dirty="0"/>
        </a:p>
      </dgm:t>
    </dgm:pt>
    <dgm:pt modelId="{65443538-50E6-45DD-A946-F703E7670D0D}" type="parTrans" cxnId="{5648EEA5-ABBB-4AFB-9991-994B93B6D743}">
      <dgm:prSet/>
      <dgm:spPr/>
      <dgm:t>
        <a:bodyPr/>
        <a:lstStyle/>
        <a:p>
          <a:endParaRPr lang="en-US" sz="3600" b="1"/>
        </a:p>
      </dgm:t>
    </dgm:pt>
    <dgm:pt modelId="{89A8A925-27DB-4CC3-A83E-72C0FEFDD43F}" type="sibTrans" cxnId="{5648EEA5-ABBB-4AFB-9991-994B93B6D743}">
      <dgm:prSet/>
      <dgm:spPr>
        <a:ln w="28575">
          <a:solidFill>
            <a:srgbClr val="002060"/>
          </a:solidFill>
        </a:ln>
      </dgm:spPr>
      <dgm:t>
        <a:bodyPr/>
        <a:lstStyle/>
        <a:p>
          <a:endParaRPr lang="en-US" sz="3600" b="1"/>
        </a:p>
      </dgm:t>
    </dgm:pt>
    <dgm:pt modelId="{CBE5D0D2-1A61-4B43-A7D2-0338308927E9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3600" b="1" dirty="0" smtClean="0"/>
            <a:t>keep</a:t>
          </a:r>
          <a:endParaRPr lang="en-US" sz="3600" b="1" dirty="0"/>
        </a:p>
      </dgm:t>
    </dgm:pt>
    <dgm:pt modelId="{6B55779A-ADE5-440A-BA9B-C747FC9E9F31}" type="parTrans" cxnId="{D9536B3D-F633-4201-8978-AFF5FA81EDE4}">
      <dgm:prSet/>
      <dgm:spPr/>
      <dgm:t>
        <a:bodyPr/>
        <a:lstStyle/>
        <a:p>
          <a:endParaRPr lang="en-US" sz="3600" b="1"/>
        </a:p>
      </dgm:t>
    </dgm:pt>
    <dgm:pt modelId="{C663FE30-6014-475D-BC13-4466A2123F55}" type="sibTrans" cxnId="{D9536B3D-F633-4201-8978-AFF5FA81EDE4}">
      <dgm:prSet/>
      <dgm:spPr/>
      <dgm:t>
        <a:bodyPr/>
        <a:lstStyle/>
        <a:p>
          <a:endParaRPr lang="en-US" sz="3600" b="1"/>
        </a:p>
      </dgm:t>
    </dgm:pt>
    <dgm:pt modelId="{6CFC6D4F-D049-403C-B143-3B94BFD7D6E7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3600" b="1" dirty="0" smtClean="0"/>
            <a:t>celebrate</a:t>
          </a:r>
          <a:endParaRPr lang="en-US" sz="3600" b="1" dirty="0"/>
        </a:p>
      </dgm:t>
    </dgm:pt>
    <dgm:pt modelId="{583A8E81-6181-442A-8DE1-3FF625C75569}" type="parTrans" cxnId="{655D9528-254D-4C1C-85A5-8D3DF0258015}">
      <dgm:prSet/>
      <dgm:spPr/>
      <dgm:t>
        <a:bodyPr/>
        <a:lstStyle/>
        <a:p>
          <a:endParaRPr lang="en-US" sz="3600" b="1"/>
        </a:p>
      </dgm:t>
    </dgm:pt>
    <dgm:pt modelId="{8B18FEA7-0127-4AF6-82D2-2D5F3C4500B9}" type="sibTrans" cxnId="{655D9528-254D-4C1C-85A5-8D3DF0258015}">
      <dgm:prSet/>
      <dgm:spPr/>
      <dgm:t>
        <a:bodyPr/>
        <a:lstStyle/>
        <a:p>
          <a:endParaRPr lang="en-US" sz="3600" b="1"/>
        </a:p>
      </dgm:t>
    </dgm:pt>
    <dgm:pt modelId="{C9563EF6-39E7-43DD-8330-150CA6D18793}" type="pres">
      <dgm:prSet presAssocID="{1FFB3F32-EBCA-4F70-9D72-64956884ED2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76A78CE9-8CDA-48DF-B37D-CF2074784C0C}" type="pres">
      <dgm:prSet presAssocID="{1FFB3F32-EBCA-4F70-9D72-64956884ED2B}" presName="Name1" presStyleCnt="0"/>
      <dgm:spPr/>
    </dgm:pt>
    <dgm:pt modelId="{8373FC35-6B3E-489B-B09B-F38429649D07}" type="pres">
      <dgm:prSet presAssocID="{1FFB3F32-EBCA-4F70-9D72-64956884ED2B}" presName="cycle" presStyleCnt="0"/>
      <dgm:spPr/>
    </dgm:pt>
    <dgm:pt modelId="{ABF771F2-37F2-4B3A-987A-90F0DA0A3511}" type="pres">
      <dgm:prSet presAssocID="{1FFB3F32-EBCA-4F70-9D72-64956884ED2B}" presName="srcNode" presStyleLbl="node1" presStyleIdx="0" presStyleCnt="3"/>
      <dgm:spPr/>
    </dgm:pt>
    <dgm:pt modelId="{978B31B5-DA14-4256-9C9C-6BE2F5E52D46}" type="pres">
      <dgm:prSet presAssocID="{1FFB3F32-EBCA-4F70-9D72-64956884ED2B}" presName="conn" presStyleLbl="parChTrans1D2" presStyleIdx="0" presStyleCnt="1"/>
      <dgm:spPr/>
      <dgm:t>
        <a:bodyPr/>
        <a:lstStyle/>
        <a:p>
          <a:endParaRPr lang="en-US"/>
        </a:p>
      </dgm:t>
    </dgm:pt>
    <dgm:pt modelId="{10F51056-8F11-470B-A3BA-428AE44CF48F}" type="pres">
      <dgm:prSet presAssocID="{1FFB3F32-EBCA-4F70-9D72-64956884ED2B}" presName="extraNode" presStyleLbl="node1" presStyleIdx="0" presStyleCnt="3"/>
      <dgm:spPr/>
    </dgm:pt>
    <dgm:pt modelId="{174C4A03-A174-45EA-8C8A-64A3C5E47A1A}" type="pres">
      <dgm:prSet presAssocID="{1FFB3F32-EBCA-4F70-9D72-64956884ED2B}" presName="dstNode" presStyleLbl="node1" presStyleIdx="0" presStyleCnt="3"/>
      <dgm:spPr/>
    </dgm:pt>
    <dgm:pt modelId="{414CE209-040D-4540-ACBB-342709EA90DF}" type="pres">
      <dgm:prSet presAssocID="{AB8A8E9E-4BB5-4F98-A6ED-C7E5EB7B2DA2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B2B78C-DA16-4614-8E67-81788B1AF92C}" type="pres">
      <dgm:prSet presAssocID="{AB8A8E9E-4BB5-4F98-A6ED-C7E5EB7B2DA2}" presName="accent_1" presStyleCnt="0"/>
      <dgm:spPr/>
    </dgm:pt>
    <dgm:pt modelId="{9257D5E9-A1F8-405F-8ED5-6671B1DD0374}" type="pres">
      <dgm:prSet presAssocID="{AB8A8E9E-4BB5-4F98-A6ED-C7E5EB7B2DA2}" presName="accentRepeatNode" presStyleLbl="solidFgAcc1" presStyleIdx="0" presStyleCnt="3"/>
      <dgm:spPr>
        <a:solidFill>
          <a:schemeClr val="accent4">
            <a:lumMod val="50000"/>
          </a:schemeClr>
        </a:solidFill>
        <a:ln>
          <a:solidFill>
            <a:schemeClr val="accent1"/>
          </a:solidFill>
        </a:ln>
      </dgm:spPr>
    </dgm:pt>
    <dgm:pt modelId="{7D6EB91E-7E92-4D32-9EAE-6A2837E8F7D5}" type="pres">
      <dgm:prSet presAssocID="{CBE5D0D2-1A61-4B43-A7D2-0338308927E9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098A18-2283-497D-80E3-31B31535C315}" type="pres">
      <dgm:prSet presAssocID="{CBE5D0D2-1A61-4B43-A7D2-0338308927E9}" presName="accent_2" presStyleCnt="0"/>
      <dgm:spPr/>
    </dgm:pt>
    <dgm:pt modelId="{1CFD382A-5169-420D-B0A4-DDB66DA388E0}" type="pres">
      <dgm:prSet presAssocID="{CBE5D0D2-1A61-4B43-A7D2-0338308927E9}" presName="accentRepeatNode" presStyleLbl="solidFgAcc1" presStyleIdx="1" presStyleCnt="3"/>
      <dgm:spPr>
        <a:solidFill>
          <a:schemeClr val="accent6">
            <a:lumMod val="75000"/>
          </a:schemeClr>
        </a:solidFill>
      </dgm:spPr>
    </dgm:pt>
    <dgm:pt modelId="{D558D80B-FF1A-4367-B3D2-F5BF7AE94231}" type="pres">
      <dgm:prSet presAssocID="{6CFC6D4F-D049-403C-B143-3B94BFD7D6E7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A1F624-7631-49CF-96FD-CCE0CCA24024}" type="pres">
      <dgm:prSet presAssocID="{6CFC6D4F-D049-403C-B143-3B94BFD7D6E7}" presName="accent_3" presStyleCnt="0"/>
      <dgm:spPr/>
    </dgm:pt>
    <dgm:pt modelId="{CB936B54-9915-4278-80AC-54B10BDA0C57}" type="pres">
      <dgm:prSet presAssocID="{6CFC6D4F-D049-403C-B143-3B94BFD7D6E7}" presName="accentRepeatNode" presStyleLbl="solidFgAcc1" presStyleIdx="2" presStyleCnt="3"/>
      <dgm:spPr>
        <a:solidFill>
          <a:schemeClr val="accent2">
            <a:lumMod val="60000"/>
            <a:lumOff val="40000"/>
          </a:schemeClr>
        </a:solidFill>
      </dgm:spPr>
    </dgm:pt>
  </dgm:ptLst>
  <dgm:cxnLst>
    <dgm:cxn modelId="{43E1B809-5F20-4260-90E3-12F910ABDEAB}" type="presOf" srcId="{89A8A925-27DB-4CC3-A83E-72C0FEFDD43F}" destId="{978B31B5-DA14-4256-9C9C-6BE2F5E52D46}" srcOrd="0" destOrd="0" presId="urn:microsoft.com/office/officeart/2008/layout/VerticalCurvedList"/>
    <dgm:cxn modelId="{B9728E20-D711-4631-901E-948CDFF1842D}" type="presOf" srcId="{6CFC6D4F-D049-403C-B143-3B94BFD7D6E7}" destId="{D558D80B-FF1A-4367-B3D2-F5BF7AE94231}" srcOrd="0" destOrd="0" presId="urn:microsoft.com/office/officeart/2008/layout/VerticalCurvedList"/>
    <dgm:cxn modelId="{E8D7A50C-4952-4A21-8AE8-BFE6EC2B3070}" type="presOf" srcId="{CBE5D0D2-1A61-4B43-A7D2-0338308927E9}" destId="{7D6EB91E-7E92-4D32-9EAE-6A2837E8F7D5}" srcOrd="0" destOrd="0" presId="urn:microsoft.com/office/officeart/2008/layout/VerticalCurvedList"/>
    <dgm:cxn modelId="{3A2D25F9-247F-49B7-AF95-E29AA0C739A4}" type="presOf" srcId="{AB8A8E9E-4BB5-4F98-A6ED-C7E5EB7B2DA2}" destId="{414CE209-040D-4540-ACBB-342709EA90DF}" srcOrd="0" destOrd="0" presId="urn:microsoft.com/office/officeart/2008/layout/VerticalCurvedList"/>
    <dgm:cxn modelId="{5648EEA5-ABBB-4AFB-9991-994B93B6D743}" srcId="{1FFB3F32-EBCA-4F70-9D72-64956884ED2B}" destId="{AB8A8E9E-4BB5-4F98-A6ED-C7E5EB7B2DA2}" srcOrd="0" destOrd="0" parTransId="{65443538-50E6-45DD-A946-F703E7670D0D}" sibTransId="{89A8A925-27DB-4CC3-A83E-72C0FEFDD43F}"/>
    <dgm:cxn modelId="{8910D315-62E7-4C5E-A7B4-263BD6D059AA}" type="presOf" srcId="{1FFB3F32-EBCA-4F70-9D72-64956884ED2B}" destId="{C9563EF6-39E7-43DD-8330-150CA6D18793}" srcOrd="0" destOrd="0" presId="urn:microsoft.com/office/officeart/2008/layout/VerticalCurvedList"/>
    <dgm:cxn modelId="{D9536B3D-F633-4201-8978-AFF5FA81EDE4}" srcId="{1FFB3F32-EBCA-4F70-9D72-64956884ED2B}" destId="{CBE5D0D2-1A61-4B43-A7D2-0338308927E9}" srcOrd="1" destOrd="0" parTransId="{6B55779A-ADE5-440A-BA9B-C747FC9E9F31}" sibTransId="{C663FE30-6014-475D-BC13-4466A2123F55}"/>
    <dgm:cxn modelId="{655D9528-254D-4C1C-85A5-8D3DF0258015}" srcId="{1FFB3F32-EBCA-4F70-9D72-64956884ED2B}" destId="{6CFC6D4F-D049-403C-B143-3B94BFD7D6E7}" srcOrd="2" destOrd="0" parTransId="{583A8E81-6181-442A-8DE1-3FF625C75569}" sibTransId="{8B18FEA7-0127-4AF6-82D2-2D5F3C4500B9}"/>
    <dgm:cxn modelId="{F75CB904-E415-4B81-AE0B-9CC188611C04}" type="presParOf" srcId="{C9563EF6-39E7-43DD-8330-150CA6D18793}" destId="{76A78CE9-8CDA-48DF-B37D-CF2074784C0C}" srcOrd="0" destOrd="0" presId="urn:microsoft.com/office/officeart/2008/layout/VerticalCurvedList"/>
    <dgm:cxn modelId="{4DD44930-4886-4FF5-BA46-89C421DCE474}" type="presParOf" srcId="{76A78CE9-8CDA-48DF-B37D-CF2074784C0C}" destId="{8373FC35-6B3E-489B-B09B-F38429649D07}" srcOrd="0" destOrd="0" presId="urn:microsoft.com/office/officeart/2008/layout/VerticalCurvedList"/>
    <dgm:cxn modelId="{E2E976BF-741D-48C6-97DD-2292D66163BB}" type="presParOf" srcId="{8373FC35-6B3E-489B-B09B-F38429649D07}" destId="{ABF771F2-37F2-4B3A-987A-90F0DA0A3511}" srcOrd="0" destOrd="0" presId="urn:microsoft.com/office/officeart/2008/layout/VerticalCurvedList"/>
    <dgm:cxn modelId="{3D29FC1C-D333-42E5-B365-723261AADE6A}" type="presParOf" srcId="{8373FC35-6B3E-489B-B09B-F38429649D07}" destId="{978B31B5-DA14-4256-9C9C-6BE2F5E52D46}" srcOrd="1" destOrd="0" presId="urn:microsoft.com/office/officeart/2008/layout/VerticalCurvedList"/>
    <dgm:cxn modelId="{C010B129-669E-4E67-AFC2-BD8300DFD2AF}" type="presParOf" srcId="{8373FC35-6B3E-489B-B09B-F38429649D07}" destId="{10F51056-8F11-470B-A3BA-428AE44CF48F}" srcOrd="2" destOrd="0" presId="urn:microsoft.com/office/officeart/2008/layout/VerticalCurvedList"/>
    <dgm:cxn modelId="{2D05F24D-D6A7-41A2-8239-E19217EABCB7}" type="presParOf" srcId="{8373FC35-6B3E-489B-B09B-F38429649D07}" destId="{174C4A03-A174-45EA-8C8A-64A3C5E47A1A}" srcOrd="3" destOrd="0" presId="urn:microsoft.com/office/officeart/2008/layout/VerticalCurvedList"/>
    <dgm:cxn modelId="{8668BBD7-51BC-4870-A709-7D2D3B1077A1}" type="presParOf" srcId="{76A78CE9-8CDA-48DF-B37D-CF2074784C0C}" destId="{414CE209-040D-4540-ACBB-342709EA90DF}" srcOrd="1" destOrd="0" presId="urn:microsoft.com/office/officeart/2008/layout/VerticalCurvedList"/>
    <dgm:cxn modelId="{EC3983F1-1445-414C-B70F-FD83A84BF703}" type="presParOf" srcId="{76A78CE9-8CDA-48DF-B37D-CF2074784C0C}" destId="{1FB2B78C-DA16-4614-8E67-81788B1AF92C}" srcOrd="2" destOrd="0" presId="urn:microsoft.com/office/officeart/2008/layout/VerticalCurvedList"/>
    <dgm:cxn modelId="{BD62C83D-2DBA-4521-A525-4278E4A3B967}" type="presParOf" srcId="{1FB2B78C-DA16-4614-8E67-81788B1AF92C}" destId="{9257D5E9-A1F8-405F-8ED5-6671B1DD0374}" srcOrd="0" destOrd="0" presId="urn:microsoft.com/office/officeart/2008/layout/VerticalCurvedList"/>
    <dgm:cxn modelId="{8DF6FEAB-2153-4AB2-98F6-5C4E541621F7}" type="presParOf" srcId="{76A78CE9-8CDA-48DF-B37D-CF2074784C0C}" destId="{7D6EB91E-7E92-4D32-9EAE-6A2837E8F7D5}" srcOrd="3" destOrd="0" presId="urn:microsoft.com/office/officeart/2008/layout/VerticalCurvedList"/>
    <dgm:cxn modelId="{E8805A19-3486-4E45-A5CF-93556F12C6B3}" type="presParOf" srcId="{76A78CE9-8CDA-48DF-B37D-CF2074784C0C}" destId="{E1098A18-2283-497D-80E3-31B31535C315}" srcOrd="4" destOrd="0" presId="urn:microsoft.com/office/officeart/2008/layout/VerticalCurvedList"/>
    <dgm:cxn modelId="{524CE227-6CE0-4BE2-8568-EB3EEC3441B1}" type="presParOf" srcId="{E1098A18-2283-497D-80E3-31B31535C315}" destId="{1CFD382A-5169-420D-B0A4-DDB66DA388E0}" srcOrd="0" destOrd="0" presId="urn:microsoft.com/office/officeart/2008/layout/VerticalCurvedList"/>
    <dgm:cxn modelId="{683F9DE2-D47A-4822-9C04-2DE003F5F607}" type="presParOf" srcId="{76A78CE9-8CDA-48DF-B37D-CF2074784C0C}" destId="{D558D80B-FF1A-4367-B3D2-F5BF7AE94231}" srcOrd="5" destOrd="0" presId="urn:microsoft.com/office/officeart/2008/layout/VerticalCurvedList"/>
    <dgm:cxn modelId="{B3379838-8C9E-4471-BDE0-A2C43BEBF497}" type="presParOf" srcId="{76A78CE9-8CDA-48DF-B37D-CF2074784C0C}" destId="{DDA1F624-7631-49CF-96FD-CCE0CCA24024}" srcOrd="6" destOrd="0" presId="urn:microsoft.com/office/officeart/2008/layout/VerticalCurvedList"/>
    <dgm:cxn modelId="{74CE5E2F-DFED-48B1-B554-253EFEC794F8}" type="presParOf" srcId="{DDA1F624-7631-49CF-96FD-CCE0CCA24024}" destId="{CB936B54-9915-4278-80AC-54B10BDA0C5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FFB3F32-EBCA-4F70-9D72-64956884ED2B}" type="doc">
      <dgm:prSet loTypeId="urn:microsoft.com/office/officeart/2008/layout/VerticalCurvedLis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8A8E9E-4BB5-4F98-A6ED-C7E5EB7B2DA2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3600" b="1" dirty="0" err="1" smtClean="0"/>
            <a:t>practises</a:t>
          </a:r>
          <a:endParaRPr lang="en-US" sz="3600" b="1" dirty="0"/>
        </a:p>
      </dgm:t>
    </dgm:pt>
    <dgm:pt modelId="{65443538-50E6-45DD-A946-F703E7670D0D}" type="parTrans" cxnId="{5648EEA5-ABBB-4AFB-9991-994B93B6D743}">
      <dgm:prSet/>
      <dgm:spPr/>
      <dgm:t>
        <a:bodyPr/>
        <a:lstStyle/>
        <a:p>
          <a:endParaRPr lang="en-US" sz="3600" b="1"/>
        </a:p>
      </dgm:t>
    </dgm:pt>
    <dgm:pt modelId="{89A8A925-27DB-4CC3-A83E-72C0FEFDD43F}" type="sibTrans" cxnId="{5648EEA5-ABBB-4AFB-9991-994B93B6D743}">
      <dgm:prSet/>
      <dgm:spPr>
        <a:ln w="28575">
          <a:solidFill>
            <a:srgbClr val="002060"/>
          </a:solidFill>
        </a:ln>
      </dgm:spPr>
      <dgm:t>
        <a:bodyPr/>
        <a:lstStyle/>
        <a:p>
          <a:endParaRPr lang="en-US" sz="3600" b="1"/>
        </a:p>
      </dgm:t>
    </dgm:pt>
    <dgm:pt modelId="{CBE5D0D2-1A61-4B43-A7D2-0338308927E9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3600" b="1" dirty="0" smtClean="0"/>
            <a:t>serves</a:t>
          </a:r>
          <a:endParaRPr lang="en-US" sz="3600" b="1" dirty="0"/>
        </a:p>
      </dgm:t>
    </dgm:pt>
    <dgm:pt modelId="{6B55779A-ADE5-440A-BA9B-C747FC9E9F31}" type="parTrans" cxnId="{D9536B3D-F633-4201-8978-AFF5FA81EDE4}">
      <dgm:prSet/>
      <dgm:spPr/>
      <dgm:t>
        <a:bodyPr/>
        <a:lstStyle/>
        <a:p>
          <a:endParaRPr lang="en-US" sz="3600" b="1"/>
        </a:p>
      </dgm:t>
    </dgm:pt>
    <dgm:pt modelId="{C663FE30-6014-475D-BC13-4466A2123F55}" type="sibTrans" cxnId="{D9536B3D-F633-4201-8978-AFF5FA81EDE4}">
      <dgm:prSet/>
      <dgm:spPr/>
      <dgm:t>
        <a:bodyPr/>
        <a:lstStyle/>
        <a:p>
          <a:endParaRPr lang="en-US" sz="3600" b="1"/>
        </a:p>
      </dgm:t>
    </dgm:pt>
    <dgm:pt modelId="{6CFC6D4F-D049-403C-B143-3B94BFD7D6E7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3600" b="1" dirty="0" smtClean="0"/>
            <a:t>buys</a:t>
          </a:r>
          <a:endParaRPr lang="en-US" sz="3600" b="1" dirty="0"/>
        </a:p>
      </dgm:t>
    </dgm:pt>
    <dgm:pt modelId="{583A8E81-6181-442A-8DE1-3FF625C75569}" type="parTrans" cxnId="{655D9528-254D-4C1C-85A5-8D3DF0258015}">
      <dgm:prSet/>
      <dgm:spPr/>
      <dgm:t>
        <a:bodyPr/>
        <a:lstStyle/>
        <a:p>
          <a:endParaRPr lang="en-US" sz="3600" b="1"/>
        </a:p>
      </dgm:t>
    </dgm:pt>
    <dgm:pt modelId="{8B18FEA7-0127-4AF6-82D2-2D5F3C4500B9}" type="sibTrans" cxnId="{655D9528-254D-4C1C-85A5-8D3DF0258015}">
      <dgm:prSet/>
      <dgm:spPr/>
      <dgm:t>
        <a:bodyPr/>
        <a:lstStyle/>
        <a:p>
          <a:endParaRPr lang="en-US" sz="3600" b="1"/>
        </a:p>
      </dgm:t>
    </dgm:pt>
    <dgm:pt modelId="{C9563EF6-39E7-43DD-8330-150CA6D18793}" type="pres">
      <dgm:prSet presAssocID="{1FFB3F32-EBCA-4F70-9D72-64956884ED2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76A78CE9-8CDA-48DF-B37D-CF2074784C0C}" type="pres">
      <dgm:prSet presAssocID="{1FFB3F32-EBCA-4F70-9D72-64956884ED2B}" presName="Name1" presStyleCnt="0"/>
      <dgm:spPr/>
    </dgm:pt>
    <dgm:pt modelId="{8373FC35-6B3E-489B-B09B-F38429649D07}" type="pres">
      <dgm:prSet presAssocID="{1FFB3F32-EBCA-4F70-9D72-64956884ED2B}" presName="cycle" presStyleCnt="0"/>
      <dgm:spPr/>
    </dgm:pt>
    <dgm:pt modelId="{ABF771F2-37F2-4B3A-987A-90F0DA0A3511}" type="pres">
      <dgm:prSet presAssocID="{1FFB3F32-EBCA-4F70-9D72-64956884ED2B}" presName="srcNode" presStyleLbl="node1" presStyleIdx="0" presStyleCnt="3"/>
      <dgm:spPr/>
    </dgm:pt>
    <dgm:pt modelId="{978B31B5-DA14-4256-9C9C-6BE2F5E52D46}" type="pres">
      <dgm:prSet presAssocID="{1FFB3F32-EBCA-4F70-9D72-64956884ED2B}" presName="conn" presStyleLbl="parChTrans1D2" presStyleIdx="0" presStyleCnt="1"/>
      <dgm:spPr/>
      <dgm:t>
        <a:bodyPr/>
        <a:lstStyle/>
        <a:p>
          <a:endParaRPr lang="en-US"/>
        </a:p>
      </dgm:t>
    </dgm:pt>
    <dgm:pt modelId="{10F51056-8F11-470B-A3BA-428AE44CF48F}" type="pres">
      <dgm:prSet presAssocID="{1FFB3F32-EBCA-4F70-9D72-64956884ED2B}" presName="extraNode" presStyleLbl="node1" presStyleIdx="0" presStyleCnt="3"/>
      <dgm:spPr/>
    </dgm:pt>
    <dgm:pt modelId="{174C4A03-A174-45EA-8C8A-64A3C5E47A1A}" type="pres">
      <dgm:prSet presAssocID="{1FFB3F32-EBCA-4F70-9D72-64956884ED2B}" presName="dstNode" presStyleLbl="node1" presStyleIdx="0" presStyleCnt="3"/>
      <dgm:spPr/>
    </dgm:pt>
    <dgm:pt modelId="{414CE209-040D-4540-ACBB-342709EA90DF}" type="pres">
      <dgm:prSet presAssocID="{AB8A8E9E-4BB5-4F98-A6ED-C7E5EB7B2DA2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B2B78C-DA16-4614-8E67-81788B1AF92C}" type="pres">
      <dgm:prSet presAssocID="{AB8A8E9E-4BB5-4F98-A6ED-C7E5EB7B2DA2}" presName="accent_1" presStyleCnt="0"/>
      <dgm:spPr/>
    </dgm:pt>
    <dgm:pt modelId="{9257D5E9-A1F8-405F-8ED5-6671B1DD0374}" type="pres">
      <dgm:prSet presAssocID="{AB8A8E9E-4BB5-4F98-A6ED-C7E5EB7B2DA2}" presName="accentRepeatNode" presStyleLbl="solidFgAcc1" presStyleIdx="0" presStyleCnt="3"/>
      <dgm:spPr>
        <a:solidFill>
          <a:schemeClr val="accent4">
            <a:lumMod val="50000"/>
          </a:schemeClr>
        </a:solidFill>
        <a:ln>
          <a:solidFill>
            <a:schemeClr val="accent1"/>
          </a:solidFill>
        </a:ln>
      </dgm:spPr>
    </dgm:pt>
    <dgm:pt modelId="{7D6EB91E-7E92-4D32-9EAE-6A2837E8F7D5}" type="pres">
      <dgm:prSet presAssocID="{CBE5D0D2-1A61-4B43-A7D2-0338308927E9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098A18-2283-497D-80E3-31B31535C315}" type="pres">
      <dgm:prSet presAssocID="{CBE5D0D2-1A61-4B43-A7D2-0338308927E9}" presName="accent_2" presStyleCnt="0"/>
      <dgm:spPr/>
    </dgm:pt>
    <dgm:pt modelId="{1CFD382A-5169-420D-B0A4-DDB66DA388E0}" type="pres">
      <dgm:prSet presAssocID="{CBE5D0D2-1A61-4B43-A7D2-0338308927E9}" presName="accentRepeatNode" presStyleLbl="solidFgAcc1" presStyleIdx="1" presStyleCnt="3"/>
      <dgm:spPr>
        <a:solidFill>
          <a:schemeClr val="accent6">
            <a:lumMod val="75000"/>
          </a:schemeClr>
        </a:solidFill>
      </dgm:spPr>
    </dgm:pt>
    <dgm:pt modelId="{D558D80B-FF1A-4367-B3D2-F5BF7AE94231}" type="pres">
      <dgm:prSet presAssocID="{6CFC6D4F-D049-403C-B143-3B94BFD7D6E7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A1F624-7631-49CF-96FD-CCE0CCA24024}" type="pres">
      <dgm:prSet presAssocID="{6CFC6D4F-D049-403C-B143-3B94BFD7D6E7}" presName="accent_3" presStyleCnt="0"/>
      <dgm:spPr/>
    </dgm:pt>
    <dgm:pt modelId="{CB936B54-9915-4278-80AC-54B10BDA0C57}" type="pres">
      <dgm:prSet presAssocID="{6CFC6D4F-D049-403C-B143-3B94BFD7D6E7}" presName="accentRepeatNode" presStyleLbl="solidFgAcc1" presStyleIdx="2" presStyleCnt="3"/>
      <dgm:spPr>
        <a:solidFill>
          <a:schemeClr val="accent2">
            <a:lumMod val="60000"/>
            <a:lumOff val="40000"/>
          </a:schemeClr>
        </a:solidFill>
      </dgm:spPr>
    </dgm:pt>
  </dgm:ptLst>
  <dgm:cxnLst>
    <dgm:cxn modelId="{43E1B809-5F20-4260-90E3-12F910ABDEAB}" type="presOf" srcId="{89A8A925-27DB-4CC3-A83E-72C0FEFDD43F}" destId="{978B31B5-DA14-4256-9C9C-6BE2F5E52D46}" srcOrd="0" destOrd="0" presId="urn:microsoft.com/office/officeart/2008/layout/VerticalCurvedList"/>
    <dgm:cxn modelId="{B9728E20-D711-4631-901E-948CDFF1842D}" type="presOf" srcId="{6CFC6D4F-D049-403C-B143-3B94BFD7D6E7}" destId="{D558D80B-FF1A-4367-B3D2-F5BF7AE94231}" srcOrd="0" destOrd="0" presId="urn:microsoft.com/office/officeart/2008/layout/VerticalCurvedList"/>
    <dgm:cxn modelId="{E8D7A50C-4952-4A21-8AE8-BFE6EC2B3070}" type="presOf" srcId="{CBE5D0D2-1A61-4B43-A7D2-0338308927E9}" destId="{7D6EB91E-7E92-4D32-9EAE-6A2837E8F7D5}" srcOrd="0" destOrd="0" presId="urn:microsoft.com/office/officeart/2008/layout/VerticalCurvedList"/>
    <dgm:cxn modelId="{3A2D25F9-247F-49B7-AF95-E29AA0C739A4}" type="presOf" srcId="{AB8A8E9E-4BB5-4F98-A6ED-C7E5EB7B2DA2}" destId="{414CE209-040D-4540-ACBB-342709EA90DF}" srcOrd="0" destOrd="0" presId="urn:microsoft.com/office/officeart/2008/layout/VerticalCurvedList"/>
    <dgm:cxn modelId="{5648EEA5-ABBB-4AFB-9991-994B93B6D743}" srcId="{1FFB3F32-EBCA-4F70-9D72-64956884ED2B}" destId="{AB8A8E9E-4BB5-4F98-A6ED-C7E5EB7B2DA2}" srcOrd="0" destOrd="0" parTransId="{65443538-50E6-45DD-A946-F703E7670D0D}" sibTransId="{89A8A925-27DB-4CC3-A83E-72C0FEFDD43F}"/>
    <dgm:cxn modelId="{8910D315-62E7-4C5E-A7B4-263BD6D059AA}" type="presOf" srcId="{1FFB3F32-EBCA-4F70-9D72-64956884ED2B}" destId="{C9563EF6-39E7-43DD-8330-150CA6D18793}" srcOrd="0" destOrd="0" presId="urn:microsoft.com/office/officeart/2008/layout/VerticalCurvedList"/>
    <dgm:cxn modelId="{D9536B3D-F633-4201-8978-AFF5FA81EDE4}" srcId="{1FFB3F32-EBCA-4F70-9D72-64956884ED2B}" destId="{CBE5D0D2-1A61-4B43-A7D2-0338308927E9}" srcOrd="1" destOrd="0" parTransId="{6B55779A-ADE5-440A-BA9B-C747FC9E9F31}" sibTransId="{C663FE30-6014-475D-BC13-4466A2123F55}"/>
    <dgm:cxn modelId="{655D9528-254D-4C1C-85A5-8D3DF0258015}" srcId="{1FFB3F32-EBCA-4F70-9D72-64956884ED2B}" destId="{6CFC6D4F-D049-403C-B143-3B94BFD7D6E7}" srcOrd="2" destOrd="0" parTransId="{583A8E81-6181-442A-8DE1-3FF625C75569}" sibTransId="{8B18FEA7-0127-4AF6-82D2-2D5F3C4500B9}"/>
    <dgm:cxn modelId="{F75CB904-E415-4B81-AE0B-9CC188611C04}" type="presParOf" srcId="{C9563EF6-39E7-43DD-8330-150CA6D18793}" destId="{76A78CE9-8CDA-48DF-B37D-CF2074784C0C}" srcOrd="0" destOrd="0" presId="urn:microsoft.com/office/officeart/2008/layout/VerticalCurvedList"/>
    <dgm:cxn modelId="{4DD44930-4886-4FF5-BA46-89C421DCE474}" type="presParOf" srcId="{76A78CE9-8CDA-48DF-B37D-CF2074784C0C}" destId="{8373FC35-6B3E-489B-B09B-F38429649D07}" srcOrd="0" destOrd="0" presId="urn:microsoft.com/office/officeart/2008/layout/VerticalCurvedList"/>
    <dgm:cxn modelId="{E2E976BF-741D-48C6-97DD-2292D66163BB}" type="presParOf" srcId="{8373FC35-6B3E-489B-B09B-F38429649D07}" destId="{ABF771F2-37F2-4B3A-987A-90F0DA0A3511}" srcOrd="0" destOrd="0" presId="urn:microsoft.com/office/officeart/2008/layout/VerticalCurvedList"/>
    <dgm:cxn modelId="{3D29FC1C-D333-42E5-B365-723261AADE6A}" type="presParOf" srcId="{8373FC35-6B3E-489B-B09B-F38429649D07}" destId="{978B31B5-DA14-4256-9C9C-6BE2F5E52D46}" srcOrd="1" destOrd="0" presId="urn:microsoft.com/office/officeart/2008/layout/VerticalCurvedList"/>
    <dgm:cxn modelId="{C010B129-669E-4E67-AFC2-BD8300DFD2AF}" type="presParOf" srcId="{8373FC35-6B3E-489B-B09B-F38429649D07}" destId="{10F51056-8F11-470B-A3BA-428AE44CF48F}" srcOrd="2" destOrd="0" presId="urn:microsoft.com/office/officeart/2008/layout/VerticalCurvedList"/>
    <dgm:cxn modelId="{2D05F24D-D6A7-41A2-8239-E19217EABCB7}" type="presParOf" srcId="{8373FC35-6B3E-489B-B09B-F38429649D07}" destId="{174C4A03-A174-45EA-8C8A-64A3C5E47A1A}" srcOrd="3" destOrd="0" presId="urn:microsoft.com/office/officeart/2008/layout/VerticalCurvedList"/>
    <dgm:cxn modelId="{8668BBD7-51BC-4870-A709-7D2D3B1077A1}" type="presParOf" srcId="{76A78CE9-8CDA-48DF-B37D-CF2074784C0C}" destId="{414CE209-040D-4540-ACBB-342709EA90DF}" srcOrd="1" destOrd="0" presId="urn:microsoft.com/office/officeart/2008/layout/VerticalCurvedList"/>
    <dgm:cxn modelId="{EC3983F1-1445-414C-B70F-FD83A84BF703}" type="presParOf" srcId="{76A78CE9-8CDA-48DF-B37D-CF2074784C0C}" destId="{1FB2B78C-DA16-4614-8E67-81788B1AF92C}" srcOrd="2" destOrd="0" presId="urn:microsoft.com/office/officeart/2008/layout/VerticalCurvedList"/>
    <dgm:cxn modelId="{BD62C83D-2DBA-4521-A525-4278E4A3B967}" type="presParOf" srcId="{1FB2B78C-DA16-4614-8E67-81788B1AF92C}" destId="{9257D5E9-A1F8-405F-8ED5-6671B1DD0374}" srcOrd="0" destOrd="0" presId="urn:microsoft.com/office/officeart/2008/layout/VerticalCurvedList"/>
    <dgm:cxn modelId="{8DF6FEAB-2153-4AB2-98F6-5C4E541621F7}" type="presParOf" srcId="{76A78CE9-8CDA-48DF-B37D-CF2074784C0C}" destId="{7D6EB91E-7E92-4D32-9EAE-6A2837E8F7D5}" srcOrd="3" destOrd="0" presId="urn:microsoft.com/office/officeart/2008/layout/VerticalCurvedList"/>
    <dgm:cxn modelId="{E8805A19-3486-4E45-A5CF-93556F12C6B3}" type="presParOf" srcId="{76A78CE9-8CDA-48DF-B37D-CF2074784C0C}" destId="{E1098A18-2283-497D-80E3-31B31535C315}" srcOrd="4" destOrd="0" presId="urn:microsoft.com/office/officeart/2008/layout/VerticalCurvedList"/>
    <dgm:cxn modelId="{524CE227-6CE0-4BE2-8568-EB3EEC3441B1}" type="presParOf" srcId="{E1098A18-2283-497D-80E3-31B31535C315}" destId="{1CFD382A-5169-420D-B0A4-DDB66DA388E0}" srcOrd="0" destOrd="0" presId="urn:microsoft.com/office/officeart/2008/layout/VerticalCurvedList"/>
    <dgm:cxn modelId="{683F9DE2-D47A-4822-9C04-2DE003F5F607}" type="presParOf" srcId="{76A78CE9-8CDA-48DF-B37D-CF2074784C0C}" destId="{D558D80B-FF1A-4367-B3D2-F5BF7AE94231}" srcOrd="5" destOrd="0" presId="urn:microsoft.com/office/officeart/2008/layout/VerticalCurvedList"/>
    <dgm:cxn modelId="{B3379838-8C9E-4471-BDE0-A2C43BEBF497}" type="presParOf" srcId="{76A78CE9-8CDA-48DF-B37D-CF2074784C0C}" destId="{DDA1F624-7631-49CF-96FD-CCE0CCA24024}" srcOrd="6" destOrd="0" presId="urn:microsoft.com/office/officeart/2008/layout/VerticalCurvedList"/>
    <dgm:cxn modelId="{74CE5E2F-DFED-48B1-B554-253EFEC794F8}" type="presParOf" srcId="{DDA1F624-7631-49CF-96FD-CCE0CCA24024}" destId="{CB936B54-9915-4278-80AC-54B10BDA0C5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8B31B5-DA14-4256-9C9C-6BE2F5E52D46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28575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4CE209-040D-4540-ACBB-342709EA90DF}">
      <dsp:nvSpPr>
        <dsp:cNvPr id="0" name=""/>
        <dsp:cNvSpPr/>
      </dsp:nvSpPr>
      <dsp:spPr>
        <a:xfrm>
          <a:off x="604289" y="435133"/>
          <a:ext cx="6980794" cy="870267"/>
        </a:xfrm>
        <a:prstGeom prst="rec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0775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weave </a:t>
          </a:r>
          <a:endParaRPr lang="en-US" sz="3600" b="1" kern="1200" dirty="0"/>
        </a:p>
      </dsp:txBody>
      <dsp:txXfrm>
        <a:off x="604289" y="435133"/>
        <a:ext cx="6980794" cy="870267"/>
      </dsp:txXfrm>
    </dsp:sp>
    <dsp:sp modelId="{9257D5E9-A1F8-405F-8ED5-6671B1DD0374}">
      <dsp:nvSpPr>
        <dsp:cNvPr id="0" name=""/>
        <dsp:cNvSpPr/>
      </dsp:nvSpPr>
      <dsp:spPr>
        <a:xfrm>
          <a:off x="60372" y="326350"/>
          <a:ext cx="1087834" cy="1087834"/>
        </a:xfrm>
        <a:prstGeom prst="ellipse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6EB91E-7E92-4D32-9EAE-6A2837E8F7D5}">
      <dsp:nvSpPr>
        <dsp:cNvPr id="0" name=""/>
        <dsp:cNvSpPr/>
      </dsp:nvSpPr>
      <dsp:spPr>
        <a:xfrm>
          <a:off x="920631" y="1740535"/>
          <a:ext cx="6664452" cy="870267"/>
        </a:xfrm>
        <a:prstGeom prst="rect">
          <a:avLst/>
        </a:prstGeom>
        <a:solidFill>
          <a:schemeClr val="accent4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0775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make</a:t>
          </a:r>
          <a:endParaRPr lang="en-US" sz="3600" b="1" kern="1200" dirty="0"/>
        </a:p>
      </dsp:txBody>
      <dsp:txXfrm>
        <a:off x="920631" y="1740535"/>
        <a:ext cx="6664452" cy="870267"/>
      </dsp:txXfrm>
    </dsp:sp>
    <dsp:sp modelId="{1CFD382A-5169-420D-B0A4-DDB66DA388E0}">
      <dsp:nvSpPr>
        <dsp:cNvPr id="0" name=""/>
        <dsp:cNvSpPr/>
      </dsp:nvSpPr>
      <dsp:spPr>
        <a:xfrm>
          <a:off x="376714" y="1631751"/>
          <a:ext cx="1087834" cy="1087834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58D80B-FF1A-4367-B3D2-F5BF7AE94231}">
      <dsp:nvSpPr>
        <dsp:cNvPr id="0" name=""/>
        <dsp:cNvSpPr/>
      </dsp:nvSpPr>
      <dsp:spPr>
        <a:xfrm>
          <a:off x="604289" y="3045936"/>
          <a:ext cx="6980794" cy="870267"/>
        </a:xfrm>
        <a:prstGeom prst="rect">
          <a:avLst/>
        </a:prstGeom>
        <a:solidFill>
          <a:schemeClr val="accent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0775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cut</a:t>
          </a:r>
          <a:endParaRPr lang="en-US" sz="3600" b="1" kern="1200" dirty="0"/>
        </a:p>
      </dsp:txBody>
      <dsp:txXfrm>
        <a:off x="604289" y="3045936"/>
        <a:ext cx="6980794" cy="870267"/>
      </dsp:txXfrm>
    </dsp:sp>
    <dsp:sp modelId="{CB936B54-9915-4278-80AC-54B10BDA0C57}">
      <dsp:nvSpPr>
        <dsp:cNvPr id="0" name=""/>
        <dsp:cNvSpPr/>
      </dsp:nvSpPr>
      <dsp:spPr>
        <a:xfrm>
          <a:off x="60372" y="2937153"/>
          <a:ext cx="1087834" cy="1087834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8B31B5-DA14-4256-9C9C-6BE2F5E52D46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28575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4CE209-040D-4540-ACBB-342709EA90DF}">
      <dsp:nvSpPr>
        <dsp:cNvPr id="0" name=""/>
        <dsp:cNvSpPr/>
      </dsp:nvSpPr>
      <dsp:spPr>
        <a:xfrm>
          <a:off x="604289" y="435133"/>
          <a:ext cx="7140283" cy="870267"/>
        </a:xfrm>
        <a:prstGeom prst="rec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0775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 modern</a:t>
          </a:r>
          <a:endParaRPr lang="en-US" sz="3600" b="1" kern="1200" dirty="0"/>
        </a:p>
      </dsp:txBody>
      <dsp:txXfrm>
        <a:off x="604289" y="435133"/>
        <a:ext cx="7140283" cy="870267"/>
      </dsp:txXfrm>
    </dsp:sp>
    <dsp:sp modelId="{9257D5E9-A1F8-405F-8ED5-6671B1DD0374}">
      <dsp:nvSpPr>
        <dsp:cNvPr id="0" name=""/>
        <dsp:cNvSpPr/>
      </dsp:nvSpPr>
      <dsp:spPr>
        <a:xfrm>
          <a:off x="60372" y="326350"/>
          <a:ext cx="1087834" cy="1087834"/>
        </a:xfrm>
        <a:prstGeom prst="ellipse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6EB91E-7E92-4D32-9EAE-6A2837E8F7D5}">
      <dsp:nvSpPr>
        <dsp:cNvPr id="0" name=""/>
        <dsp:cNvSpPr/>
      </dsp:nvSpPr>
      <dsp:spPr>
        <a:xfrm>
          <a:off x="920631" y="1740535"/>
          <a:ext cx="6823941" cy="870267"/>
        </a:xfrm>
        <a:prstGeom prst="rect">
          <a:avLst/>
        </a:prstGeom>
        <a:solidFill>
          <a:schemeClr val="accent4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0775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native</a:t>
          </a:r>
          <a:endParaRPr lang="en-US" sz="3600" b="1" kern="1200" dirty="0"/>
        </a:p>
      </dsp:txBody>
      <dsp:txXfrm>
        <a:off x="920631" y="1740535"/>
        <a:ext cx="6823941" cy="870267"/>
      </dsp:txXfrm>
    </dsp:sp>
    <dsp:sp modelId="{1CFD382A-5169-420D-B0A4-DDB66DA388E0}">
      <dsp:nvSpPr>
        <dsp:cNvPr id="0" name=""/>
        <dsp:cNvSpPr/>
      </dsp:nvSpPr>
      <dsp:spPr>
        <a:xfrm>
          <a:off x="376714" y="1631751"/>
          <a:ext cx="1087834" cy="1087834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58D80B-FF1A-4367-B3D2-F5BF7AE94231}">
      <dsp:nvSpPr>
        <dsp:cNvPr id="0" name=""/>
        <dsp:cNvSpPr/>
      </dsp:nvSpPr>
      <dsp:spPr>
        <a:xfrm>
          <a:off x="604289" y="3045936"/>
          <a:ext cx="7140283" cy="870267"/>
        </a:xfrm>
        <a:prstGeom prst="rect">
          <a:avLst/>
        </a:prstGeom>
        <a:solidFill>
          <a:schemeClr val="accent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0775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practical</a:t>
          </a:r>
          <a:endParaRPr lang="en-US" sz="3600" b="1" kern="1200" dirty="0"/>
        </a:p>
      </dsp:txBody>
      <dsp:txXfrm>
        <a:off x="604289" y="3045936"/>
        <a:ext cx="7140283" cy="870267"/>
      </dsp:txXfrm>
    </dsp:sp>
    <dsp:sp modelId="{CB936B54-9915-4278-80AC-54B10BDA0C57}">
      <dsp:nvSpPr>
        <dsp:cNvPr id="0" name=""/>
        <dsp:cNvSpPr/>
      </dsp:nvSpPr>
      <dsp:spPr>
        <a:xfrm>
          <a:off x="60372" y="2937153"/>
          <a:ext cx="1087834" cy="1087834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8B31B5-DA14-4256-9C9C-6BE2F5E52D46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28575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4CE209-040D-4540-ACBB-342709EA90DF}">
      <dsp:nvSpPr>
        <dsp:cNvPr id="0" name=""/>
        <dsp:cNvSpPr/>
      </dsp:nvSpPr>
      <dsp:spPr>
        <a:xfrm>
          <a:off x="604289" y="435133"/>
          <a:ext cx="6481064" cy="870267"/>
        </a:xfrm>
        <a:prstGeom prst="rec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0775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traditional </a:t>
          </a:r>
          <a:endParaRPr lang="en-US" sz="3600" b="1" kern="1200" dirty="0"/>
        </a:p>
      </dsp:txBody>
      <dsp:txXfrm>
        <a:off x="604289" y="435133"/>
        <a:ext cx="6481064" cy="870267"/>
      </dsp:txXfrm>
    </dsp:sp>
    <dsp:sp modelId="{9257D5E9-A1F8-405F-8ED5-6671B1DD0374}">
      <dsp:nvSpPr>
        <dsp:cNvPr id="0" name=""/>
        <dsp:cNvSpPr/>
      </dsp:nvSpPr>
      <dsp:spPr>
        <a:xfrm>
          <a:off x="60372" y="326350"/>
          <a:ext cx="1087834" cy="1087834"/>
        </a:xfrm>
        <a:prstGeom prst="ellipse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6EB91E-7E92-4D32-9EAE-6A2837E8F7D5}">
      <dsp:nvSpPr>
        <dsp:cNvPr id="0" name=""/>
        <dsp:cNvSpPr/>
      </dsp:nvSpPr>
      <dsp:spPr>
        <a:xfrm>
          <a:off x="920631" y="1740535"/>
          <a:ext cx="6164722" cy="870267"/>
        </a:xfrm>
        <a:prstGeom prst="rect">
          <a:avLst/>
        </a:prstGeom>
        <a:solidFill>
          <a:schemeClr val="accent4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0775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leisurely</a:t>
          </a:r>
          <a:endParaRPr lang="en-US" sz="3600" b="1" kern="1200" dirty="0"/>
        </a:p>
      </dsp:txBody>
      <dsp:txXfrm>
        <a:off x="920631" y="1740535"/>
        <a:ext cx="6164722" cy="870267"/>
      </dsp:txXfrm>
    </dsp:sp>
    <dsp:sp modelId="{1CFD382A-5169-420D-B0A4-DDB66DA388E0}">
      <dsp:nvSpPr>
        <dsp:cNvPr id="0" name=""/>
        <dsp:cNvSpPr/>
      </dsp:nvSpPr>
      <dsp:spPr>
        <a:xfrm>
          <a:off x="376714" y="1631751"/>
          <a:ext cx="1087834" cy="1087834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58D80B-FF1A-4367-B3D2-F5BF7AE94231}">
      <dsp:nvSpPr>
        <dsp:cNvPr id="0" name=""/>
        <dsp:cNvSpPr/>
      </dsp:nvSpPr>
      <dsp:spPr>
        <a:xfrm>
          <a:off x="604289" y="3045936"/>
          <a:ext cx="6481064" cy="870267"/>
        </a:xfrm>
        <a:prstGeom prst="rect">
          <a:avLst/>
        </a:prstGeom>
        <a:solidFill>
          <a:schemeClr val="accent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0775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simple</a:t>
          </a:r>
          <a:endParaRPr lang="en-US" sz="3600" b="1" kern="1200" dirty="0"/>
        </a:p>
      </dsp:txBody>
      <dsp:txXfrm>
        <a:off x="604289" y="3045936"/>
        <a:ext cx="6481064" cy="870267"/>
      </dsp:txXfrm>
    </dsp:sp>
    <dsp:sp modelId="{CB936B54-9915-4278-80AC-54B10BDA0C57}">
      <dsp:nvSpPr>
        <dsp:cNvPr id="0" name=""/>
        <dsp:cNvSpPr/>
      </dsp:nvSpPr>
      <dsp:spPr>
        <a:xfrm>
          <a:off x="60372" y="2937153"/>
          <a:ext cx="1087834" cy="1087834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8B31B5-DA14-4256-9C9C-6BE2F5E52D46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28575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4CE209-040D-4540-ACBB-342709EA90DF}">
      <dsp:nvSpPr>
        <dsp:cNvPr id="0" name=""/>
        <dsp:cNvSpPr/>
      </dsp:nvSpPr>
      <dsp:spPr>
        <a:xfrm>
          <a:off x="604289" y="435133"/>
          <a:ext cx="7225343" cy="870267"/>
        </a:xfrm>
        <a:prstGeom prst="rec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0775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err="1" smtClean="0"/>
            <a:t>practise</a:t>
          </a:r>
          <a:r>
            <a:rPr lang="en-US" sz="3600" b="1" kern="1200" dirty="0" smtClean="0"/>
            <a:t> </a:t>
          </a:r>
          <a:endParaRPr lang="en-US" sz="3600" b="1" kern="1200" dirty="0"/>
        </a:p>
      </dsp:txBody>
      <dsp:txXfrm>
        <a:off x="604289" y="435133"/>
        <a:ext cx="7225343" cy="870267"/>
      </dsp:txXfrm>
    </dsp:sp>
    <dsp:sp modelId="{9257D5E9-A1F8-405F-8ED5-6671B1DD0374}">
      <dsp:nvSpPr>
        <dsp:cNvPr id="0" name=""/>
        <dsp:cNvSpPr/>
      </dsp:nvSpPr>
      <dsp:spPr>
        <a:xfrm>
          <a:off x="60372" y="326350"/>
          <a:ext cx="1087834" cy="1087834"/>
        </a:xfrm>
        <a:prstGeom prst="ellipse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6EB91E-7E92-4D32-9EAE-6A2837E8F7D5}">
      <dsp:nvSpPr>
        <dsp:cNvPr id="0" name=""/>
        <dsp:cNvSpPr/>
      </dsp:nvSpPr>
      <dsp:spPr>
        <a:xfrm>
          <a:off x="920631" y="1740535"/>
          <a:ext cx="6909001" cy="870267"/>
        </a:xfrm>
        <a:prstGeom prst="rect">
          <a:avLst/>
        </a:prstGeom>
        <a:solidFill>
          <a:schemeClr val="accent4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0775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keep</a:t>
          </a:r>
          <a:endParaRPr lang="en-US" sz="3600" b="1" kern="1200" dirty="0"/>
        </a:p>
      </dsp:txBody>
      <dsp:txXfrm>
        <a:off x="920631" y="1740535"/>
        <a:ext cx="6909001" cy="870267"/>
      </dsp:txXfrm>
    </dsp:sp>
    <dsp:sp modelId="{1CFD382A-5169-420D-B0A4-DDB66DA388E0}">
      <dsp:nvSpPr>
        <dsp:cNvPr id="0" name=""/>
        <dsp:cNvSpPr/>
      </dsp:nvSpPr>
      <dsp:spPr>
        <a:xfrm>
          <a:off x="376714" y="1631751"/>
          <a:ext cx="1087834" cy="1087834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58D80B-FF1A-4367-B3D2-F5BF7AE94231}">
      <dsp:nvSpPr>
        <dsp:cNvPr id="0" name=""/>
        <dsp:cNvSpPr/>
      </dsp:nvSpPr>
      <dsp:spPr>
        <a:xfrm>
          <a:off x="604289" y="3045936"/>
          <a:ext cx="7225343" cy="870267"/>
        </a:xfrm>
        <a:prstGeom prst="rect">
          <a:avLst/>
        </a:prstGeom>
        <a:solidFill>
          <a:schemeClr val="accent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0775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celebrate</a:t>
          </a:r>
          <a:endParaRPr lang="en-US" sz="3600" b="1" kern="1200" dirty="0"/>
        </a:p>
      </dsp:txBody>
      <dsp:txXfrm>
        <a:off x="604289" y="3045936"/>
        <a:ext cx="7225343" cy="870267"/>
      </dsp:txXfrm>
    </dsp:sp>
    <dsp:sp modelId="{CB936B54-9915-4278-80AC-54B10BDA0C57}">
      <dsp:nvSpPr>
        <dsp:cNvPr id="0" name=""/>
        <dsp:cNvSpPr/>
      </dsp:nvSpPr>
      <dsp:spPr>
        <a:xfrm>
          <a:off x="60372" y="2937153"/>
          <a:ext cx="1087834" cy="1087834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8B31B5-DA14-4256-9C9C-6BE2F5E52D46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28575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4CE209-040D-4540-ACBB-342709EA90DF}">
      <dsp:nvSpPr>
        <dsp:cNvPr id="0" name=""/>
        <dsp:cNvSpPr/>
      </dsp:nvSpPr>
      <dsp:spPr>
        <a:xfrm>
          <a:off x="604289" y="435133"/>
          <a:ext cx="7395464" cy="870267"/>
        </a:xfrm>
        <a:prstGeom prst="rect">
          <a:avLst/>
        </a:prstGeom>
        <a:solidFill>
          <a:schemeClr val="accent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0775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err="1" smtClean="0"/>
            <a:t>practises</a:t>
          </a:r>
          <a:endParaRPr lang="en-US" sz="3600" b="1" kern="1200" dirty="0"/>
        </a:p>
      </dsp:txBody>
      <dsp:txXfrm>
        <a:off x="604289" y="435133"/>
        <a:ext cx="7395464" cy="870267"/>
      </dsp:txXfrm>
    </dsp:sp>
    <dsp:sp modelId="{9257D5E9-A1F8-405F-8ED5-6671B1DD0374}">
      <dsp:nvSpPr>
        <dsp:cNvPr id="0" name=""/>
        <dsp:cNvSpPr/>
      </dsp:nvSpPr>
      <dsp:spPr>
        <a:xfrm>
          <a:off x="60372" y="326350"/>
          <a:ext cx="1087834" cy="1087834"/>
        </a:xfrm>
        <a:prstGeom prst="ellipse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6EB91E-7E92-4D32-9EAE-6A2837E8F7D5}">
      <dsp:nvSpPr>
        <dsp:cNvPr id="0" name=""/>
        <dsp:cNvSpPr/>
      </dsp:nvSpPr>
      <dsp:spPr>
        <a:xfrm>
          <a:off x="920631" y="1740535"/>
          <a:ext cx="7079122" cy="870267"/>
        </a:xfrm>
        <a:prstGeom prst="rect">
          <a:avLst/>
        </a:prstGeom>
        <a:solidFill>
          <a:schemeClr val="accent4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0775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serves</a:t>
          </a:r>
          <a:endParaRPr lang="en-US" sz="3600" b="1" kern="1200" dirty="0"/>
        </a:p>
      </dsp:txBody>
      <dsp:txXfrm>
        <a:off x="920631" y="1740535"/>
        <a:ext cx="7079122" cy="870267"/>
      </dsp:txXfrm>
    </dsp:sp>
    <dsp:sp modelId="{1CFD382A-5169-420D-B0A4-DDB66DA388E0}">
      <dsp:nvSpPr>
        <dsp:cNvPr id="0" name=""/>
        <dsp:cNvSpPr/>
      </dsp:nvSpPr>
      <dsp:spPr>
        <a:xfrm>
          <a:off x="376714" y="1631751"/>
          <a:ext cx="1087834" cy="1087834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58D80B-FF1A-4367-B3D2-F5BF7AE94231}">
      <dsp:nvSpPr>
        <dsp:cNvPr id="0" name=""/>
        <dsp:cNvSpPr/>
      </dsp:nvSpPr>
      <dsp:spPr>
        <a:xfrm>
          <a:off x="604289" y="3045936"/>
          <a:ext cx="7395464" cy="870267"/>
        </a:xfrm>
        <a:prstGeom prst="rect">
          <a:avLst/>
        </a:prstGeom>
        <a:solidFill>
          <a:schemeClr val="accent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0775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buys</a:t>
          </a:r>
          <a:endParaRPr lang="en-US" sz="3600" b="1" kern="1200" dirty="0"/>
        </a:p>
      </dsp:txBody>
      <dsp:txXfrm>
        <a:off x="604289" y="3045936"/>
        <a:ext cx="7395464" cy="870267"/>
      </dsp:txXfrm>
    </dsp:sp>
    <dsp:sp modelId="{CB936B54-9915-4278-80AC-54B10BDA0C57}">
      <dsp:nvSpPr>
        <dsp:cNvPr id="0" name=""/>
        <dsp:cNvSpPr/>
      </dsp:nvSpPr>
      <dsp:spPr>
        <a:xfrm>
          <a:off x="60372" y="2937153"/>
          <a:ext cx="1087834" cy="1087834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28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3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54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6545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187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51EF5D8-480E-44E6-AAEA-8AF0E9E524A2}" type="slidenum">
              <a:rPr lang="en-US" sz="1200" smtClean="0"/>
              <a:pPr eaLnBrk="1" hangingPunct="1"/>
              <a:t>23</a:t>
            </a:fld>
            <a:endParaRPr lang="en-US" sz="1200" smtClean="0"/>
          </a:p>
        </p:txBody>
      </p:sp>
      <p:sp>
        <p:nvSpPr>
          <p:cNvPr id="1945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F4581A44-AF76-4F1D-8EFF-2172F735CF6A}" type="slidenum">
              <a:rPr lang="en-US" sz="1200"/>
              <a:pPr algn="r" eaLnBrk="1" hangingPunct="1"/>
              <a:t>23</a:t>
            </a:fld>
            <a:endParaRPr lang="en-US" sz="1200"/>
          </a:p>
        </p:txBody>
      </p:sp>
      <p:sp>
        <p:nvSpPr>
          <p:cNvPr id="19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/>
          </a:p>
        </p:txBody>
      </p:sp>
    </p:spTree>
    <p:extLst>
      <p:ext uri="{BB962C8B-B14F-4D97-AF65-F5344CB8AC3E}">
        <p14:creationId xmlns:p14="http://schemas.microsoft.com/office/powerpoint/2010/main" val="1990241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161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450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378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627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84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486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66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238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79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117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3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91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817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56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29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739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67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09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38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3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030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diagramLayout" Target="../diagrams/layout1.xml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hyperlink" Target="file:///C:\Documents%20and%20Settings\honganhkimdong\My%20Documents\T&#7843;i%20xu&#7889;ng\video_DIA%20DANH_080109212338.flv" TargetMode="External"/><Relationship Id="rId5" Type="http://schemas.openxmlformats.org/officeDocument/2006/relationships/image" Target="../media/image14.png"/><Relationship Id="rId10" Type="http://schemas.microsoft.com/office/2007/relationships/diagramDrawing" Target="../diagrams/drawing1.xml"/><Relationship Id="rId4" Type="http://schemas.openxmlformats.org/officeDocument/2006/relationships/audio" Target="../media/audio2.wav"/><Relationship Id="rId9" Type="http://schemas.openxmlformats.org/officeDocument/2006/relationships/diagramColors" Target="../diagrams/colors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audio" Target="../media/audio2.wav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15.png"/><Relationship Id="rId5" Type="http://schemas.openxmlformats.org/officeDocument/2006/relationships/diagramData" Target="../diagrams/data2.xml"/><Relationship Id="rId10" Type="http://schemas.openxmlformats.org/officeDocument/2006/relationships/hyperlink" Target="file:///C:\Documents%20and%20Settings\honganhkimdong\My%20Documents\T&#7843;i%20xu&#7889;ng\video_DIA%20DANH_080109212338.flv" TargetMode="External"/><Relationship Id="rId4" Type="http://schemas.openxmlformats.org/officeDocument/2006/relationships/image" Target="../media/image14.png"/><Relationship Id="rId9" Type="http://schemas.microsoft.com/office/2007/relationships/diagramDrawing" Target="../diagrams/drawing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audio" Target="../media/audio2.wav"/><Relationship Id="rId7" Type="http://schemas.openxmlformats.org/officeDocument/2006/relationships/diagramQuickStyle" Target="../diagrams/quickStyle3.xml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16.png"/><Relationship Id="rId5" Type="http://schemas.openxmlformats.org/officeDocument/2006/relationships/diagramData" Target="../diagrams/data3.xml"/><Relationship Id="rId10" Type="http://schemas.openxmlformats.org/officeDocument/2006/relationships/hyperlink" Target="file:///C:\Documents%20and%20Settings\honganhkimdong\My%20Documents\T&#7843;i%20xu&#7889;ng\video_DIA%20DANH_080109212338.flv" TargetMode="External"/><Relationship Id="rId4" Type="http://schemas.openxmlformats.org/officeDocument/2006/relationships/image" Target="../media/image14.png"/><Relationship Id="rId9" Type="http://schemas.microsoft.com/office/2007/relationships/diagramDrawing" Target="../diagrams/drawing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audio" Target="../media/audio1.wav"/><Relationship Id="rId7" Type="http://schemas.openxmlformats.org/officeDocument/2006/relationships/diagramQuickStyle" Target="../diagrams/quickStyle4.xml"/><Relationship Id="rId12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15.png"/><Relationship Id="rId5" Type="http://schemas.openxmlformats.org/officeDocument/2006/relationships/diagramData" Target="../diagrams/data4.xml"/><Relationship Id="rId10" Type="http://schemas.openxmlformats.org/officeDocument/2006/relationships/hyperlink" Target="file:///C:\Documents%20and%20Settings\honganhkimdong\My%20Documents\T&#7843;i%20xu&#7889;ng\video_DIA%20DANH_080109212338.flv" TargetMode="External"/><Relationship Id="rId4" Type="http://schemas.openxmlformats.org/officeDocument/2006/relationships/image" Target="../media/image14.png"/><Relationship Id="rId9" Type="http://schemas.microsoft.com/office/2007/relationships/diagramDrawing" Target="../diagrams/drawing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audio" Target="../media/audio1.wav"/><Relationship Id="rId7" Type="http://schemas.openxmlformats.org/officeDocument/2006/relationships/diagramQuickStyle" Target="../diagrams/quickStyle5.xml"/><Relationship Id="rId12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11" Type="http://schemas.openxmlformats.org/officeDocument/2006/relationships/image" Target="../media/image15.png"/><Relationship Id="rId5" Type="http://schemas.openxmlformats.org/officeDocument/2006/relationships/diagramData" Target="../diagrams/data5.xml"/><Relationship Id="rId10" Type="http://schemas.openxmlformats.org/officeDocument/2006/relationships/hyperlink" Target="file:///C:\Documents%20and%20Settings\honganhkimdong\My%20Documents\T&#7843;i%20xu&#7889;ng\video_DIA%20DANH_080109212338.flv" TargetMode="External"/><Relationship Id="rId4" Type="http://schemas.openxmlformats.org/officeDocument/2006/relationships/image" Target="../media/image14.png"/><Relationship Id="rId9" Type="http://schemas.microsoft.com/office/2007/relationships/diagramDrawing" Target="../diagrams/drawing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proud_of_you.wma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33670"/>
            <a:ext cx="119888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7172" y="2547432"/>
            <a:ext cx="100566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  <a:t>WELCOME TO OUR CLASS!!!</a:t>
            </a:r>
            <a:endParaRPr lang="en-US" sz="6000" b="1" dirty="0">
              <a:solidFill>
                <a:schemeClr val="accent4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91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50556" y="405988"/>
            <a:ext cx="106969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29597" y="365047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2382" y="2624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smtClean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Hộp Văn bản 5">
            <a:extLst>
              <a:ext uri="{FF2B5EF4-FFF2-40B4-BE49-F238E27FC236}">
                <a16:creationId xmlns:a16="http://schemas.microsoft.com/office/drawing/2014/main" id="{169FCC15-03B8-C661-30E5-3CA8610BCC81}"/>
              </a:ext>
            </a:extLst>
          </p:cNvPr>
          <p:cNvSpPr txBox="1"/>
          <p:nvPr/>
        </p:nvSpPr>
        <p:spPr>
          <a:xfrm>
            <a:off x="119143" y="1831680"/>
            <a:ext cx="12163747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E0702A"/>
                </a:solidFill>
              </a:rPr>
              <a:t>﻿1. </a:t>
            </a:r>
            <a:r>
              <a:rPr lang="en-US" sz="3200" dirty="0"/>
              <a:t>The traditional craft of the villagers </a:t>
            </a:r>
            <a:r>
              <a:rPr lang="en-US" sz="3200"/>
              <a:t>is </a:t>
            </a:r>
            <a:r>
              <a:rPr lang="en-US" sz="3200" smtClean="0"/>
              <a:t>_________ </a:t>
            </a:r>
            <a:r>
              <a:rPr lang="en-US" sz="3200" dirty="0"/>
              <a:t>bamboo baskets.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2. </a:t>
            </a:r>
            <a:r>
              <a:rPr lang="en-US" sz="3200" dirty="0"/>
              <a:t>We all joined in </a:t>
            </a:r>
            <a:r>
              <a:rPr lang="en-US" sz="3200"/>
              <a:t>the </a:t>
            </a:r>
            <a:r>
              <a:rPr lang="en-US" sz="3200" smtClean="0"/>
              <a:t>______________ </a:t>
            </a:r>
            <a:r>
              <a:rPr lang="en-US" sz="3200" dirty="0"/>
              <a:t>when we attended the local festival.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3. </a:t>
            </a:r>
            <a:r>
              <a:rPr lang="en-US" sz="3200" dirty="0"/>
              <a:t>The gallery in the city </a:t>
            </a:r>
            <a:r>
              <a:rPr lang="en-US" sz="3200" dirty="0" err="1"/>
              <a:t>centre</a:t>
            </a:r>
            <a:r>
              <a:rPr lang="en-US" sz="3200" dirty="0"/>
              <a:t> has an excellent collection of ___________.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4. </a:t>
            </a:r>
            <a:r>
              <a:rPr lang="en-US" sz="3200" dirty="0" err="1"/>
              <a:t>Hoa</a:t>
            </a:r>
            <a:r>
              <a:rPr lang="en-US" sz="3200" dirty="0"/>
              <a:t> is very keen </a:t>
            </a:r>
            <a:r>
              <a:rPr lang="en-US" sz="3200"/>
              <a:t>on </a:t>
            </a:r>
            <a:r>
              <a:rPr lang="en-US" sz="3200" smtClean="0"/>
              <a:t>_____________. </a:t>
            </a:r>
            <a:r>
              <a:rPr lang="en-US" sz="3200" dirty="0"/>
              <a:t>She loves to knit gloves after school.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5. </a:t>
            </a:r>
            <a:r>
              <a:rPr lang="en-US" sz="3200"/>
              <a:t>The </a:t>
            </a:r>
            <a:r>
              <a:rPr lang="en-US" sz="3200" smtClean="0"/>
              <a:t>_________ </a:t>
            </a:r>
            <a:r>
              <a:rPr lang="en-US" sz="3200" dirty="0"/>
              <a:t>is still used as a means of transport in Alaska today.</a:t>
            </a:r>
            <a:endParaRPr lang="vi-VN" sz="3200" dirty="0"/>
          </a:p>
        </p:txBody>
      </p:sp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5CA526D6-2E83-B451-AC62-1AC6B202744B}"/>
              </a:ext>
            </a:extLst>
          </p:cNvPr>
          <p:cNvSpPr/>
          <p:nvPr/>
        </p:nvSpPr>
        <p:spPr>
          <a:xfrm>
            <a:off x="736132" y="1084346"/>
            <a:ext cx="2422107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tribal dances</a:t>
            </a:r>
            <a:endParaRPr lang="vi-VN" sz="3200" dirty="0">
              <a:solidFill>
                <a:srgbClr val="C00000"/>
              </a:solidFill>
            </a:endParaRPr>
          </a:p>
        </p:txBody>
      </p:sp>
      <p:sp>
        <p:nvSpPr>
          <p:cNvPr id="4" name="Hình chữ nhật: Góc Tròn 20">
            <a:extLst>
              <a:ext uri="{FF2B5EF4-FFF2-40B4-BE49-F238E27FC236}">
                <a16:creationId xmlns:a16="http://schemas.microsoft.com/office/drawing/2014/main" id="{4DCDB1ED-6D2B-1319-4DBB-0366486527CD}"/>
              </a:ext>
            </a:extLst>
          </p:cNvPr>
          <p:cNvSpPr/>
          <p:nvPr/>
        </p:nvSpPr>
        <p:spPr>
          <a:xfrm>
            <a:off x="3242917" y="1086577"/>
            <a:ext cx="1722290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weaving</a:t>
            </a:r>
            <a:endParaRPr lang="vi-VN" sz="3200" dirty="0">
              <a:solidFill>
                <a:srgbClr val="C00000"/>
              </a:solidFill>
            </a:endParaRPr>
          </a:p>
        </p:txBody>
      </p:sp>
      <p:sp>
        <p:nvSpPr>
          <p:cNvPr id="5" name="Hình chữ nhật: Góc Tròn 21">
            <a:extLst>
              <a:ext uri="{FF2B5EF4-FFF2-40B4-BE49-F238E27FC236}">
                <a16:creationId xmlns:a16="http://schemas.microsoft.com/office/drawing/2014/main" id="{0CEFA932-54B3-DBFF-6E02-B88B3218F10F}"/>
              </a:ext>
            </a:extLst>
          </p:cNvPr>
          <p:cNvSpPr/>
          <p:nvPr/>
        </p:nvSpPr>
        <p:spPr>
          <a:xfrm>
            <a:off x="5049885" y="1084346"/>
            <a:ext cx="1787592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dogsled</a:t>
            </a:r>
            <a:endParaRPr lang="vi-VN" sz="3200" dirty="0">
              <a:solidFill>
                <a:srgbClr val="C00000"/>
              </a:solidFill>
            </a:endParaRPr>
          </a:p>
        </p:txBody>
      </p:sp>
      <p:sp>
        <p:nvSpPr>
          <p:cNvPr id="6" name="Hình chữ nhật: Góc Tròn 22">
            <a:extLst>
              <a:ext uri="{FF2B5EF4-FFF2-40B4-BE49-F238E27FC236}">
                <a16:creationId xmlns:a16="http://schemas.microsoft.com/office/drawing/2014/main" id="{206D6968-2A92-4859-0A76-A2C17901CD4A}"/>
              </a:ext>
            </a:extLst>
          </p:cNvPr>
          <p:cNvSpPr/>
          <p:nvPr/>
        </p:nvSpPr>
        <p:spPr>
          <a:xfrm>
            <a:off x="6922155" y="1084346"/>
            <a:ext cx="2533378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making crafts</a:t>
            </a:r>
            <a:endParaRPr lang="vi-VN" sz="3200" dirty="0">
              <a:solidFill>
                <a:srgbClr val="C00000"/>
              </a:solidFill>
            </a:endParaRPr>
          </a:p>
        </p:txBody>
      </p:sp>
      <p:sp>
        <p:nvSpPr>
          <p:cNvPr id="13" name="Hình chữ nhật: Góc Tròn 23">
            <a:extLst>
              <a:ext uri="{FF2B5EF4-FFF2-40B4-BE49-F238E27FC236}">
                <a16:creationId xmlns:a16="http://schemas.microsoft.com/office/drawing/2014/main" id="{98469700-F1B5-9C9B-82E7-2742728626E4}"/>
              </a:ext>
            </a:extLst>
          </p:cNvPr>
          <p:cNvSpPr/>
          <p:nvPr/>
        </p:nvSpPr>
        <p:spPr>
          <a:xfrm>
            <a:off x="9540211" y="1084345"/>
            <a:ext cx="2025740" cy="461665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native art</a:t>
            </a:r>
            <a:endParaRPr lang="vi-VN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55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0.30078 0.10717 " pathEditMode="relative" rAng="0" ptsTypes="AA">
                                      <p:cBhvr>
                                        <p:cTn id="6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39" y="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26796 0.17963 " pathEditMode="relative" rAng="0" ptsTypes="AA">
                                      <p:cBhvr>
                                        <p:cTn id="10" dur="1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75899 0.39652 " pathEditMode="relative" rAng="0" ptsTypes="AA">
                                      <p:cBhvr>
                                        <p:cTn id="14" dur="1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956" y="1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-0.24388 0.46574 " pathEditMode="relative" rAng="0" ptsTypes="AA">
                                      <p:cBhvr>
                                        <p:cTn id="18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-0.30234 0.60949 " pathEditMode="relative" rAng="0" ptsTypes="AA">
                                      <p:cBhvr>
                                        <p:cTn id="22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17" y="3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29"/>
            <a:ext cx="12755419" cy="6858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0270DFCC-6EED-4155-B976-9926132E952F}"/>
              </a:ext>
            </a:extLst>
          </p:cNvPr>
          <p:cNvSpPr txBox="1"/>
          <p:nvPr/>
        </p:nvSpPr>
        <p:spPr>
          <a:xfrm>
            <a:off x="394048" y="2477434"/>
            <a:ext cx="103624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8000" b="1" dirty="0">
                <a:solidFill>
                  <a:srgbClr val="00B050"/>
                </a:solidFill>
                <a:latin typeface="Bookman Old Style" panose="02050604050505020204" pitchFamily="18" charset="0"/>
              </a:rPr>
              <a:t>Choose the best  answer</a:t>
            </a:r>
          </a:p>
        </p:txBody>
      </p:sp>
    </p:spTree>
    <p:extLst>
      <p:ext uri="{BB962C8B-B14F-4D97-AF65-F5344CB8AC3E}">
        <p14:creationId xmlns:p14="http://schemas.microsoft.com/office/powerpoint/2010/main" val="421767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93880"/>
            <a:ext cx="12192000" cy="7096822"/>
          </a:xfrm>
          <a:prstGeom prst="rect">
            <a:avLst/>
          </a:prstGeom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714832298"/>
              </p:ext>
            </p:extLst>
          </p:nvPr>
        </p:nvGraphicFramePr>
        <p:xfrm>
          <a:off x="0" y="1783095"/>
          <a:ext cx="7644809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324644" y="255118"/>
            <a:ext cx="8951912" cy="1309688"/>
            <a:chOff x="73" y="528"/>
            <a:chExt cx="5639" cy="825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8" name="AutoShape 8">
              <a:hlinkClick r:id="rId11" action="ppaction://hlinkfile"/>
            </p:cNvPr>
            <p:cNvSpPr>
              <a:spLocks noChangeArrowheads="1"/>
            </p:cNvSpPr>
            <p:nvPr/>
          </p:nvSpPr>
          <p:spPr bwMode="gray">
            <a:xfrm>
              <a:off x="96" y="528"/>
              <a:ext cx="5616" cy="82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 algn="ctr">
              <a:solidFill>
                <a:schemeClr val="tx2">
                  <a:lumMod val="40000"/>
                  <a:lumOff val="60000"/>
                </a:schemeClr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73" y="720"/>
              <a:ext cx="455" cy="432"/>
              <a:chOff x="4808" y="144"/>
              <a:chExt cx="720" cy="758"/>
            </a:xfrm>
            <a:grpFill/>
          </p:grpSpPr>
          <p:grpSp>
            <p:nvGrpSpPr>
              <p:cNvPr id="10" name="Group 10"/>
              <p:cNvGrpSpPr>
                <a:grpSpLocks/>
              </p:cNvGrpSpPr>
              <p:nvPr/>
            </p:nvGrpSpPr>
            <p:grpSpPr bwMode="auto">
              <a:xfrm>
                <a:off x="4808" y="144"/>
                <a:ext cx="720" cy="758"/>
                <a:chOff x="884" y="2523"/>
                <a:chExt cx="862" cy="862"/>
              </a:xfrm>
              <a:grpFill/>
            </p:grpSpPr>
            <p:sp>
              <p:nvSpPr>
                <p:cNvPr id="12" name="Oval 11"/>
                <p:cNvSpPr>
                  <a:spLocks noChangeArrowheads="1"/>
                </p:cNvSpPr>
                <p:nvPr/>
              </p:nvSpPr>
              <p:spPr bwMode="gray">
                <a:xfrm>
                  <a:off x="884" y="2523"/>
                  <a:ext cx="862" cy="862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3" name="Oval 12"/>
                <p:cNvSpPr>
                  <a:spLocks noChangeArrowheads="1"/>
                </p:cNvSpPr>
                <p:nvPr/>
              </p:nvSpPr>
              <p:spPr bwMode="gray">
                <a:xfrm>
                  <a:off x="884" y="2523"/>
                  <a:ext cx="862" cy="862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4" name="Oval 13"/>
                <p:cNvSpPr>
                  <a:spLocks noChangeArrowheads="1"/>
                </p:cNvSpPr>
                <p:nvPr/>
              </p:nvSpPr>
              <p:spPr bwMode="gray">
                <a:xfrm>
                  <a:off x="940" y="2579"/>
                  <a:ext cx="750" cy="750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5" name="Oval 14"/>
                <p:cNvSpPr>
                  <a:spLocks noChangeArrowheads="1"/>
                </p:cNvSpPr>
                <p:nvPr/>
              </p:nvSpPr>
              <p:spPr bwMode="gray">
                <a:xfrm>
                  <a:off x="941" y="2579"/>
                  <a:ext cx="749" cy="750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6" name="Oval 15"/>
                <p:cNvSpPr>
                  <a:spLocks noChangeArrowheads="1"/>
                </p:cNvSpPr>
                <p:nvPr/>
              </p:nvSpPr>
              <p:spPr bwMode="gray">
                <a:xfrm>
                  <a:off x="981" y="2617"/>
                  <a:ext cx="674" cy="674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7" name="Oval 16"/>
                <p:cNvSpPr>
                  <a:spLocks noChangeArrowheads="1"/>
                </p:cNvSpPr>
                <p:nvPr/>
              </p:nvSpPr>
              <p:spPr bwMode="gray">
                <a:xfrm>
                  <a:off x="992" y="2628"/>
                  <a:ext cx="653" cy="653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8" name="Oval 17"/>
                <p:cNvSpPr>
                  <a:spLocks noChangeArrowheads="1"/>
                </p:cNvSpPr>
                <p:nvPr/>
              </p:nvSpPr>
              <p:spPr bwMode="gray">
                <a:xfrm>
                  <a:off x="1000" y="2632"/>
                  <a:ext cx="637" cy="636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9" name="Oval 18"/>
                <p:cNvSpPr>
                  <a:spLocks noChangeArrowheads="1"/>
                </p:cNvSpPr>
                <p:nvPr/>
              </p:nvSpPr>
              <p:spPr bwMode="gray">
                <a:xfrm>
                  <a:off x="956" y="2560"/>
                  <a:ext cx="711" cy="758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20" name="Oval 19"/>
                <p:cNvSpPr>
                  <a:spLocks noChangeArrowheads="1"/>
                </p:cNvSpPr>
                <p:nvPr/>
              </p:nvSpPr>
              <p:spPr bwMode="gray">
                <a:xfrm>
                  <a:off x="1046" y="2630"/>
                  <a:ext cx="539" cy="615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</p:grpSp>
          <p:sp>
            <p:nvSpPr>
              <p:cNvPr id="11" name="WordArt 20"/>
              <p:cNvSpPr>
                <a:spLocks noChangeArrowheads="1" noChangeShapeType="1" noTextEdit="1"/>
              </p:cNvSpPr>
              <p:nvPr/>
            </p:nvSpPr>
            <p:spPr bwMode="auto">
              <a:xfrm>
                <a:off x="5034" y="371"/>
                <a:ext cx="192" cy="312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kern="1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1</a:t>
                </a:r>
                <a:endParaRPr kumimoji="0" lang="en-US" sz="3600" b="0" i="0" u="none" strike="noStrike" kern="10" cap="none" spc="0" normalizeH="0" baseline="0" noProof="0" dirty="0" smtClean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21" name="Rectangle 20"/>
          <p:cNvSpPr/>
          <p:nvPr/>
        </p:nvSpPr>
        <p:spPr>
          <a:xfrm>
            <a:off x="1083467" y="416335"/>
            <a:ext cx="79542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smtClean="0">
                <a:solidFill>
                  <a:prstClr val="black"/>
                </a:solidFill>
              </a:rPr>
              <a:t>The </a:t>
            </a:r>
            <a:r>
              <a:rPr lang="en-US" sz="3200" dirty="0">
                <a:solidFill>
                  <a:prstClr val="black"/>
                </a:solidFill>
              </a:rPr>
              <a:t>tribal women know how to ______ these threads into beautiful clothes.</a:t>
            </a:r>
          </a:p>
        </p:txBody>
      </p:sp>
      <p:sp>
        <p:nvSpPr>
          <p:cNvPr id="22" name="Oval 21"/>
          <p:cNvSpPr/>
          <p:nvPr/>
        </p:nvSpPr>
        <p:spPr>
          <a:xfrm>
            <a:off x="324644" y="2339163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A</a:t>
            </a:r>
            <a:endParaRPr lang="en-US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11723" y="3675795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24" name="Oval 23"/>
          <p:cNvSpPr/>
          <p:nvPr/>
        </p:nvSpPr>
        <p:spPr>
          <a:xfrm>
            <a:off x="309046" y="5001794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C</a:t>
            </a:r>
            <a:endParaRPr lang="en-US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747417" y="2243244"/>
            <a:ext cx="662744" cy="661856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771205" y="3718983"/>
            <a:ext cx="638956" cy="661856"/>
          </a:xfrm>
          <a:prstGeom prst="rect">
            <a:avLst/>
          </a:prstGeom>
        </p:spPr>
      </p:pic>
      <p:pic>
        <p:nvPicPr>
          <p:cNvPr id="28" name="รูปภาพ 29">
            <a:extLst>
              <a:ext uri="{FF2B5EF4-FFF2-40B4-BE49-F238E27FC236}">
                <a16:creationId xmlns:a16="http://schemas.microsoft.com/office/drawing/2014/main" id="{91F4D01A-8F25-4CFF-9BE0-37710531899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776522" y="4923143"/>
            <a:ext cx="638956" cy="66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52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06324"/>
            <a:ext cx="12192000" cy="7096822"/>
          </a:xfrm>
          <a:prstGeom prst="rect">
            <a:avLst/>
          </a:prstGeom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035825475"/>
              </p:ext>
            </p:extLst>
          </p:nvPr>
        </p:nvGraphicFramePr>
        <p:xfrm>
          <a:off x="1" y="1783095"/>
          <a:ext cx="7804298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324644" y="255118"/>
            <a:ext cx="9244658" cy="1309688"/>
            <a:chOff x="73" y="528"/>
            <a:chExt cx="5639" cy="825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8" name="AutoShape 8">
              <a:hlinkClick r:id="rId10" action="ppaction://hlinkfile"/>
            </p:cNvPr>
            <p:cNvSpPr>
              <a:spLocks noChangeArrowheads="1"/>
            </p:cNvSpPr>
            <p:nvPr/>
          </p:nvSpPr>
          <p:spPr bwMode="gray">
            <a:xfrm>
              <a:off x="96" y="528"/>
              <a:ext cx="5616" cy="82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 algn="ctr">
              <a:solidFill>
                <a:schemeClr val="tx2">
                  <a:lumMod val="40000"/>
                  <a:lumOff val="60000"/>
                </a:schemeClr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73" y="720"/>
              <a:ext cx="455" cy="432"/>
              <a:chOff x="4808" y="144"/>
              <a:chExt cx="720" cy="758"/>
            </a:xfrm>
            <a:grpFill/>
          </p:grpSpPr>
          <p:grpSp>
            <p:nvGrpSpPr>
              <p:cNvPr id="10" name="Group 10"/>
              <p:cNvGrpSpPr>
                <a:grpSpLocks/>
              </p:cNvGrpSpPr>
              <p:nvPr/>
            </p:nvGrpSpPr>
            <p:grpSpPr bwMode="auto">
              <a:xfrm>
                <a:off x="4808" y="144"/>
                <a:ext cx="720" cy="758"/>
                <a:chOff x="884" y="2523"/>
                <a:chExt cx="862" cy="862"/>
              </a:xfrm>
              <a:grpFill/>
            </p:grpSpPr>
            <p:sp>
              <p:nvSpPr>
                <p:cNvPr id="12" name="Oval 11"/>
                <p:cNvSpPr>
                  <a:spLocks noChangeArrowheads="1"/>
                </p:cNvSpPr>
                <p:nvPr/>
              </p:nvSpPr>
              <p:spPr bwMode="gray">
                <a:xfrm>
                  <a:off x="884" y="2523"/>
                  <a:ext cx="862" cy="862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3" name="Oval 12"/>
                <p:cNvSpPr>
                  <a:spLocks noChangeArrowheads="1"/>
                </p:cNvSpPr>
                <p:nvPr/>
              </p:nvSpPr>
              <p:spPr bwMode="gray">
                <a:xfrm>
                  <a:off x="884" y="2523"/>
                  <a:ext cx="862" cy="862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4" name="Oval 13"/>
                <p:cNvSpPr>
                  <a:spLocks noChangeArrowheads="1"/>
                </p:cNvSpPr>
                <p:nvPr/>
              </p:nvSpPr>
              <p:spPr bwMode="gray">
                <a:xfrm>
                  <a:off x="940" y="2579"/>
                  <a:ext cx="750" cy="750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5" name="Oval 14"/>
                <p:cNvSpPr>
                  <a:spLocks noChangeArrowheads="1"/>
                </p:cNvSpPr>
                <p:nvPr/>
              </p:nvSpPr>
              <p:spPr bwMode="gray">
                <a:xfrm>
                  <a:off x="941" y="2579"/>
                  <a:ext cx="749" cy="750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6" name="Oval 15"/>
                <p:cNvSpPr>
                  <a:spLocks noChangeArrowheads="1"/>
                </p:cNvSpPr>
                <p:nvPr/>
              </p:nvSpPr>
              <p:spPr bwMode="gray">
                <a:xfrm>
                  <a:off x="981" y="2617"/>
                  <a:ext cx="674" cy="674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7" name="Oval 16"/>
                <p:cNvSpPr>
                  <a:spLocks noChangeArrowheads="1"/>
                </p:cNvSpPr>
                <p:nvPr/>
              </p:nvSpPr>
              <p:spPr bwMode="gray">
                <a:xfrm>
                  <a:off x="992" y="2628"/>
                  <a:ext cx="653" cy="653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8" name="Oval 17"/>
                <p:cNvSpPr>
                  <a:spLocks noChangeArrowheads="1"/>
                </p:cNvSpPr>
                <p:nvPr/>
              </p:nvSpPr>
              <p:spPr bwMode="gray">
                <a:xfrm>
                  <a:off x="1000" y="2632"/>
                  <a:ext cx="637" cy="636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9" name="Oval 18"/>
                <p:cNvSpPr>
                  <a:spLocks noChangeArrowheads="1"/>
                </p:cNvSpPr>
                <p:nvPr/>
              </p:nvSpPr>
              <p:spPr bwMode="gray">
                <a:xfrm>
                  <a:off x="956" y="2560"/>
                  <a:ext cx="711" cy="758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20" name="Oval 19"/>
                <p:cNvSpPr>
                  <a:spLocks noChangeArrowheads="1"/>
                </p:cNvSpPr>
                <p:nvPr/>
              </p:nvSpPr>
              <p:spPr bwMode="gray">
                <a:xfrm>
                  <a:off x="1046" y="2630"/>
                  <a:ext cx="539" cy="615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</p:grpSp>
          <p:sp>
            <p:nvSpPr>
              <p:cNvPr id="11" name="WordArt 20"/>
              <p:cNvSpPr>
                <a:spLocks noChangeArrowheads="1" noChangeShapeType="1" noTextEdit="1"/>
              </p:cNvSpPr>
              <p:nvPr/>
            </p:nvSpPr>
            <p:spPr bwMode="auto">
              <a:xfrm>
                <a:off x="5034" y="371"/>
                <a:ext cx="192" cy="312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kern="10" noProof="0" dirty="0" smtClean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2</a:t>
                </a:r>
                <a:endParaRPr kumimoji="0" lang="en-US" sz="3600" b="0" i="0" u="none" strike="noStrike" kern="10" cap="none" spc="0" normalizeH="0" baseline="0" noProof="0" dirty="0" smtClean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22" name="Oval 21"/>
          <p:cNvSpPr/>
          <p:nvPr/>
        </p:nvSpPr>
        <p:spPr>
          <a:xfrm>
            <a:off x="324644" y="2339163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A</a:t>
            </a:r>
            <a:endParaRPr lang="en-US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11723" y="3675795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24" name="Oval 23"/>
          <p:cNvSpPr/>
          <p:nvPr/>
        </p:nvSpPr>
        <p:spPr>
          <a:xfrm>
            <a:off x="309046" y="5001794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C</a:t>
            </a:r>
            <a:endParaRPr lang="en-US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85880" y="377012"/>
            <a:ext cx="80906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smtClean="0">
                <a:solidFill>
                  <a:prstClr val="black"/>
                </a:solidFill>
              </a:rPr>
              <a:t>She </a:t>
            </a:r>
            <a:r>
              <a:rPr lang="en-US" sz="3200" dirty="0">
                <a:solidFill>
                  <a:prstClr val="black"/>
                </a:solidFill>
              </a:rPr>
              <a:t>comes from Korea, so her ______ language is Korean. </a:t>
            </a:r>
          </a:p>
        </p:txBody>
      </p:sp>
      <p:pic>
        <p:nvPicPr>
          <p:cNvPr id="25" name="รูปภาพ 25">
            <a:extLst>
              <a:ext uri="{FF2B5EF4-FFF2-40B4-BE49-F238E27FC236}">
                <a16:creationId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896272" y="3579876"/>
            <a:ext cx="662744" cy="661856"/>
          </a:xfrm>
          <a:prstGeom prst="rect">
            <a:avLst/>
          </a:prstGeom>
        </p:spPr>
      </p:pic>
      <p:pic>
        <p:nvPicPr>
          <p:cNvPr id="26" name="รูปภาพ 26">
            <a:extLst>
              <a:ext uri="{FF2B5EF4-FFF2-40B4-BE49-F238E27FC236}">
                <a16:creationId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994489" y="2243244"/>
            <a:ext cx="638956" cy="661856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6014482" y="4901560"/>
            <a:ext cx="638956" cy="66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5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22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06324"/>
            <a:ext cx="12192000" cy="7096822"/>
          </a:xfrm>
          <a:prstGeom prst="rect">
            <a:avLst/>
          </a:prstGeom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533755716"/>
              </p:ext>
            </p:extLst>
          </p:nvPr>
        </p:nvGraphicFramePr>
        <p:xfrm>
          <a:off x="0" y="1783095"/>
          <a:ext cx="7145079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324644" y="255118"/>
            <a:ext cx="8951912" cy="1309688"/>
            <a:chOff x="73" y="528"/>
            <a:chExt cx="5639" cy="825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8" name="AutoShape 8">
              <a:hlinkClick r:id="rId10" action="ppaction://hlinkfile"/>
            </p:cNvPr>
            <p:cNvSpPr>
              <a:spLocks noChangeArrowheads="1"/>
            </p:cNvSpPr>
            <p:nvPr/>
          </p:nvSpPr>
          <p:spPr bwMode="gray">
            <a:xfrm>
              <a:off x="96" y="528"/>
              <a:ext cx="5616" cy="82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 algn="ctr">
              <a:solidFill>
                <a:schemeClr val="tx2">
                  <a:lumMod val="40000"/>
                  <a:lumOff val="60000"/>
                </a:schemeClr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73" y="720"/>
              <a:ext cx="455" cy="432"/>
              <a:chOff x="4808" y="144"/>
              <a:chExt cx="720" cy="758"/>
            </a:xfrm>
            <a:grpFill/>
          </p:grpSpPr>
          <p:grpSp>
            <p:nvGrpSpPr>
              <p:cNvPr id="10" name="Group 10"/>
              <p:cNvGrpSpPr>
                <a:grpSpLocks/>
              </p:cNvGrpSpPr>
              <p:nvPr/>
            </p:nvGrpSpPr>
            <p:grpSpPr bwMode="auto">
              <a:xfrm>
                <a:off x="4808" y="144"/>
                <a:ext cx="720" cy="758"/>
                <a:chOff x="884" y="2523"/>
                <a:chExt cx="862" cy="862"/>
              </a:xfrm>
              <a:grpFill/>
            </p:grpSpPr>
            <p:sp>
              <p:nvSpPr>
                <p:cNvPr id="12" name="Oval 11"/>
                <p:cNvSpPr>
                  <a:spLocks noChangeArrowheads="1"/>
                </p:cNvSpPr>
                <p:nvPr/>
              </p:nvSpPr>
              <p:spPr bwMode="gray">
                <a:xfrm>
                  <a:off x="884" y="2523"/>
                  <a:ext cx="862" cy="862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3" name="Oval 12"/>
                <p:cNvSpPr>
                  <a:spLocks noChangeArrowheads="1"/>
                </p:cNvSpPr>
                <p:nvPr/>
              </p:nvSpPr>
              <p:spPr bwMode="gray">
                <a:xfrm>
                  <a:off x="884" y="2523"/>
                  <a:ext cx="862" cy="862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4" name="Oval 13"/>
                <p:cNvSpPr>
                  <a:spLocks noChangeArrowheads="1"/>
                </p:cNvSpPr>
                <p:nvPr/>
              </p:nvSpPr>
              <p:spPr bwMode="gray">
                <a:xfrm>
                  <a:off x="940" y="2579"/>
                  <a:ext cx="750" cy="750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5" name="Oval 14"/>
                <p:cNvSpPr>
                  <a:spLocks noChangeArrowheads="1"/>
                </p:cNvSpPr>
                <p:nvPr/>
              </p:nvSpPr>
              <p:spPr bwMode="gray">
                <a:xfrm>
                  <a:off x="941" y="2579"/>
                  <a:ext cx="749" cy="750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6" name="Oval 15"/>
                <p:cNvSpPr>
                  <a:spLocks noChangeArrowheads="1"/>
                </p:cNvSpPr>
                <p:nvPr/>
              </p:nvSpPr>
              <p:spPr bwMode="gray">
                <a:xfrm>
                  <a:off x="981" y="2617"/>
                  <a:ext cx="674" cy="674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7" name="Oval 16"/>
                <p:cNvSpPr>
                  <a:spLocks noChangeArrowheads="1"/>
                </p:cNvSpPr>
                <p:nvPr/>
              </p:nvSpPr>
              <p:spPr bwMode="gray">
                <a:xfrm>
                  <a:off x="992" y="2628"/>
                  <a:ext cx="653" cy="653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8" name="Oval 17"/>
                <p:cNvSpPr>
                  <a:spLocks noChangeArrowheads="1"/>
                </p:cNvSpPr>
                <p:nvPr/>
              </p:nvSpPr>
              <p:spPr bwMode="gray">
                <a:xfrm>
                  <a:off x="1000" y="2632"/>
                  <a:ext cx="637" cy="636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9" name="Oval 18"/>
                <p:cNvSpPr>
                  <a:spLocks noChangeArrowheads="1"/>
                </p:cNvSpPr>
                <p:nvPr/>
              </p:nvSpPr>
              <p:spPr bwMode="gray">
                <a:xfrm>
                  <a:off x="956" y="2560"/>
                  <a:ext cx="711" cy="758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20" name="Oval 19"/>
                <p:cNvSpPr>
                  <a:spLocks noChangeArrowheads="1"/>
                </p:cNvSpPr>
                <p:nvPr/>
              </p:nvSpPr>
              <p:spPr bwMode="gray">
                <a:xfrm>
                  <a:off x="1046" y="2630"/>
                  <a:ext cx="539" cy="615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</p:grpSp>
          <p:sp>
            <p:nvSpPr>
              <p:cNvPr id="11" name="WordArt 20"/>
              <p:cNvSpPr>
                <a:spLocks noChangeArrowheads="1" noChangeShapeType="1" noTextEdit="1"/>
              </p:cNvSpPr>
              <p:nvPr/>
            </p:nvSpPr>
            <p:spPr bwMode="auto">
              <a:xfrm>
                <a:off x="5034" y="371"/>
                <a:ext cx="192" cy="312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kern="10" noProof="0" dirty="0" smtClean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3</a:t>
                </a:r>
                <a:endParaRPr kumimoji="0" lang="en-US" sz="3600" b="0" i="0" u="none" strike="noStrike" kern="10" cap="none" spc="0" normalizeH="0" baseline="0" noProof="0" dirty="0" smtClean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22" name="Oval 21"/>
          <p:cNvSpPr/>
          <p:nvPr/>
        </p:nvSpPr>
        <p:spPr>
          <a:xfrm>
            <a:off x="324644" y="2339163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A</a:t>
            </a:r>
            <a:endParaRPr lang="en-US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11723" y="3675795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24" name="Oval 23"/>
          <p:cNvSpPr/>
          <p:nvPr/>
        </p:nvSpPr>
        <p:spPr>
          <a:xfrm>
            <a:off x="309046" y="5001794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C</a:t>
            </a:r>
            <a:endParaRPr lang="en-US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37934" y="391280"/>
            <a:ext cx="80060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smtClean="0">
                <a:solidFill>
                  <a:prstClr val="black"/>
                </a:solidFill>
              </a:rPr>
              <a:t>Sticking </a:t>
            </a:r>
            <a:r>
              <a:rPr lang="en-US" sz="3200" dirty="0">
                <a:solidFill>
                  <a:prstClr val="black"/>
                </a:solidFill>
              </a:rPr>
              <a:t>out one’s tongue was a way of greeting in ______ Tibetan culture. </a:t>
            </a:r>
          </a:p>
        </p:txBody>
      </p:sp>
      <p:pic>
        <p:nvPicPr>
          <p:cNvPr id="25" name="รูปภาพ 26">
            <a:extLst>
              <a:ext uri="{FF2B5EF4-FFF2-40B4-BE49-F238E27FC236}">
                <a16:creationId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632982" y="3675795"/>
            <a:ext cx="638956" cy="661856"/>
          </a:xfrm>
          <a:prstGeom prst="rect">
            <a:avLst/>
          </a:prstGeom>
        </p:spPr>
      </p:pic>
      <p:pic>
        <p:nvPicPr>
          <p:cNvPr id="26" name="รูปภาพ 26">
            <a:extLst>
              <a:ext uri="{FF2B5EF4-FFF2-40B4-BE49-F238E27FC236}">
                <a16:creationId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644876" y="4953834"/>
            <a:ext cx="638956" cy="661856"/>
          </a:xfrm>
          <a:prstGeom prst="rect">
            <a:avLst/>
          </a:prstGeom>
        </p:spPr>
      </p:pic>
      <p:pic>
        <p:nvPicPr>
          <p:cNvPr id="27" name="รูปภาพ 25">
            <a:extLst>
              <a:ext uri="{FF2B5EF4-FFF2-40B4-BE49-F238E27FC236}">
                <a16:creationId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621088" y="2291203"/>
            <a:ext cx="662744" cy="66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4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22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06324"/>
            <a:ext cx="12192000" cy="7096822"/>
          </a:xfrm>
          <a:prstGeom prst="rect">
            <a:avLst/>
          </a:prstGeom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897291197"/>
              </p:ext>
            </p:extLst>
          </p:nvPr>
        </p:nvGraphicFramePr>
        <p:xfrm>
          <a:off x="1" y="1783095"/>
          <a:ext cx="7889358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324644" y="255118"/>
            <a:ext cx="8951912" cy="1309688"/>
            <a:chOff x="73" y="528"/>
            <a:chExt cx="5639" cy="825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8" name="AutoShape 8">
              <a:hlinkClick r:id="rId10" action="ppaction://hlinkfile"/>
            </p:cNvPr>
            <p:cNvSpPr>
              <a:spLocks noChangeArrowheads="1"/>
            </p:cNvSpPr>
            <p:nvPr/>
          </p:nvSpPr>
          <p:spPr bwMode="gray">
            <a:xfrm>
              <a:off x="96" y="528"/>
              <a:ext cx="5616" cy="82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 algn="ctr">
              <a:solidFill>
                <a:schemeClr val="tx2">
                  <a:lumMod val="40000"/>
                  <a:lumOff val="60000"/>
                </a:schemeClr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73" y="720"/>
              <a:ext cx="455" cy="432"/>
              <a:chOff x="4808" y="144"/>
              <a:chExt cx="720" cy="758"/>
            </a:xfrm>
            <a:grpFill/>
          </p:grpSpPr>
          <p:grpSp>
            <p:nvGrpSpPr>
              <p:cNvPr id="10" name="Group 10"/>
              <p:cNvGrpSpPr>
                <a:grpSpLocks/>
              </p:cNvGrpSpPr>
              <p:nvPr/>
            </p:nvGrpSpPr>
            <p:grpSpPr bwMode="auto">
              <a:xfrm>
                <a:off x="4808" y="144"/>
                <a:ext cx="720" cy="758"/>
                <a:chOff x="884" y="2523"/>
                <a:chExt cx="862" cy="862"/>
              </a:xfrm>
              <a:grpFill/>
            </p:grpSpPr>
            <p:sp>
              <p:nvSpPr>
                <p:cNvPr id="12" name="Oval 11"/>
                <p:cNvSpPr>
                  <a:spLocks noChangeArrowheads="1"/>
                </p:cNvSpPr>
                <p:nvPr/>
              </p:nvSpPr>
              <p:spPr bwMode="gray">
                <a:xfrm>
                  <a:off x="884" y="2523"/>
                  <a:ext cx="862" cy="862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3" name="Oval 12"/>
                <p:cNvSpPr>
                  <a:spLocks noChangeArrowheads="1"/>
                </p:cNvSpPr>
                <p:nvPr/>
              </p:nvSpPr>
              <p:spPr bwMode="gray">
                <a:xfrm>
                  <a:off x="884" y="2523"/>
                  <a:ext cx="862" cy="862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4" name="Oval 13"/>
                <p:cNvSpPr>
                  <a:spLocks noChangeArrowheads="1"/>
                </p:cNvSpPr>
                <p:nvPr/>
              </p:nvSpPr>
              <p:spPr bwMode="gray">
                <a:xfrm>
                  <a:off x="940" y="2579"/>
                  <a:ext cx="750" cy="750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5" name="Oval 14"/>
                <p:cNvSpPr>
                  <a:spLocks noChangeArrowheads="1"/>
                </p:cNvSpPr>
                <p:nvPr/>
              </p:nvSpPr>
              <p:spPr bwMode="gray">
                <a:xfrm>
                  <a:off x="941" y="2579"/>
                  <a:ext cx="749" cy="750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6" name="Oval 15"/>
                <p:cNvSpPr>
                  <a:spLocks noChangeArrowheads="1"/>
                </p:cNvSpPr>
                <p:nvPr/>
              </p:nvSpPr>
              <p:spPr bwMode="gray">
                <a:xfrm>
                  <a:off x="981" y="2617"/>
                  <a:ext cx="674" cy="674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7" name="Oval 16"/>
                <p:cNvSpPr>
                  <a:spLocks noChangeArrowheads="1"/>
                </p:cNvSpPr>
                <p:nvPr/>
              </p:nvSpPr>
              <p:spPr bwMode="gray">
                <a:xfrm>
                  <a:off x="992" y="2628"/>
                  <a:ext cx="653" cy="653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8" name="Oval 17"/>
                <p:cNvSpPr>
                  <a:spLocks noChangeArrowheads="1"/>
                </p:cNvSpPr>
                <p:nvPr/>
              </p:nvSpPr>
              <p:spPr bwMode="gray">
                <a:xfrm>
                  <a:off x="1000" y="2632"/>
                  <a:ext cx="637" cy="636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9" name="Oval 18"/>
                <p:cNvSpPr>
                  <a:spLocks noChangeArrowheads="1"/>
                </p:cNvSpPr>
                <p:nvPr/>
              </p:nvSpPr>
              <p:spPr bwMode="gray">
                <a:xfrm>
                  <a:off x="956" y="2560"/>
                  <a:ext cx="711" cy="758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20" name="Oval 19"/>
                <p:cNvSpPr>
                  <a:spLocks noChangeArrowheads="1"/>
                </p:cNvSpPr>
                <p:nvPr/>
              </p:nvSpPr>
              <p:spPr bwMode="gray">
                <a:xfrm>
                  <a:off x="1046" y="2630"/>
                  <a:ext cx="539" cy="615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</p:grpSp>
          <p:sp>
            <p:nvSpPr>
              <p:cNvPr id="11" name="WordArt 20"/>
              <p:cNvSpPr>
                <a:spLocks noChangeArrowheads="1" noChangeShapeType="1" noTextEdit="1"/>
              </p:cNvSpPr>
              <p:nvPr/>
            </p:nvSpPr>
            <p:spPr bwMode="auto">
              <a:xfrm>
                <a:off x="5034" y="371"/>
                <a:ext cx="192" cy="312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kern="10" noProof="0" dirty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4</a:t>
                </a:r>
                <a:endParaRPr kumimoji="0" lang="en-US" sz="3600" b="0" i="0" u="none" strike="noStrike" kern="10" cap="none" spc="0" normalizeH="0" baseline="0" noProof="0" dirty="0" smtClean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22" name="Oval 21"/>
          <p:cNvSpPr/>
          <p:nvPr/>
        </p:nvSpPr>
        <p:spPr>
          <a:xfrm>
            <a:off x="324644" y="2339163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A</a:t>
            </a:r>
            <a:endParaRPr lang="en-US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11723" y="3675795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24" name="Oval 23"/>
          <p:cNvSpPr/>
          <p:nvPr/>
        </p:nvSpPr>
        <p:spPr>
          <a:xfrm>
            <a:off x="309046" y="5001794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C</a:t>
            </a:r>
            <a:endParaRPr lang="en-US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05142" y="361026"/>
            <a:ext cx="77836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smtClean="0">
                <a:solidFill>
                  <a:prstClr val="black"/>
                </a:solidFill>
              </a:rPr>
              <a:t>How </a:t>
            </a:r>
            <a:r>
              <a:rPr lang="en-US" sz="3200" dirty="0">
                <a:solidFill>
                  <a:prstClr val="black"/>
                </a:solidFill>
              </a:rPr>
              <a:t>do people ______ New Years in your country, Jack?</a:t>
            </a:r>
          </a:p>
        </p:txBody>
      </p:sp>
      <p:pic>
        <p:nvPicPr>
          <p:cNvPr id="25" name="รูปภาพ 25">
            <a:extLst>
              <a:ext uri="{FF2B5EF4-FFF2-40B4-BE49-F238E27FC236}">
                <a16:creationId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764629" y="4875028"/>
            <a:ext cx="662744" cy="661856"/>
          </a:xfrm>
          <a:prstGeom prst="rect">
            <a:avLst/>
          </a:prstGeom>
        </p:spPr>
      </p:pic>
      <p:pic>
        <p:nvPicPr>
          <p:cNvPr id="26" name="รูปภาพ 26">
            <a:extLst>
              <a:ext uri="{FF2B5EF4-FFF2-40B4-BE49-F238E27FC236}">
                <a16:creationId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752725" y="3675795"/>
            <a:ext cx="638956" cy="661856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752725" y="2291203"/>
            <a:ext cx="638956" cy="66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1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22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106324"/>
            <a:ext cx="12191999" cy="7096822"/>
          </a:xfrm>
          <a:prstGeom prst="rect">
            <a:avLst/>
          </a:prstGeom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524328979"/>
              </p:ext>
            </p:extLst>
          </p:nvPr>
        </p:nvGraphicFramePr>
        <p:xfrm>
          <a:off x="0" y="1783095"/>
          <a:ext cx="8059479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324644" y="255118"/>
            <a:ext cx="8951912" cy="1309688"/>
            <a:chOff x="73" y="528"/>
            <a:chExt cx="5639" cy="825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8" name="AutoShape 8">
              <a:hlinkClick r:id="rId10" action="ppaction://hlinkfile"/>
            </p:cNvPr>
            <p:cNvSpPr>
              <a:spLocks noChangeArrowheads="1"/>
            </p:cNvSpPr>
            <p:nvPr/>
          </p:nvSpPr>
          <p:spPr bwMode="gray">
            <a:xfrm>
              <a:off x="96" y="528"/>
              <a:ext cx="5616" cy="825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 algn="ctr">
              <a:solidFill>
                <a:schemeClr val="tx2">
                  <a:lumMod val="40000"/>
                  <a:lumOff val="60000"/>
                </a:schemeClr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73" y="720"/>
              <a:ext cx="455" cy="432"/>
              <a:chOff x="4808" y="144"/>
              <a:chExt cx="720" cy="758"/>
            </a:xfrm>
            <a:grpFill/>
          </p:grpSpPr>
          <p:grpSp>
            <p:nvGrpSpPr>
              <p:cNvPr id="10" name="Group 10"/>
              <p:cNvGrpSpPr>
                <a:grpSpLocks/>
              </p:cNvGrpSpPr>
              <p:nvPr/>
            </p:nvGrpSpPr>
            <p:grpSpPr bwMode="auto">
              <a:xfrm>
                <a:off x="4808" y="144"/>
                <a:ext cx="720" cy="758"/>
                <a:chOff x="884" y="2523"/>
                <a:chExt cx="862" cy="862"/>
              </a:xfrm>
              <a:grpFill/>
            </p:grpSpPr>
            <p:sp>
              <p:nvSpPr>
                <p:cNvPr id="12" name="Oval 11"/>
                <p:cNvSpPr>
                  <a:spLocks noChangeArrowheads="1"/>
                </p:cNvSpPr>
                <p:nvPr/>
              </p:nvSpPr>
              <p:spPr bwMode="gray">
                <a:xfrm>
                  <a:off x="884" y="2523"/>
                  <a:ext cx="862" cy="862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3" name="Oval 12"/>
                <p:cNvSpPr>
                  <a:spLocks noChangeArrowheads="1"/>
                </p:cNvSpPr>
                <p:nvPr/>
              </p:nvSpPr>
              <p:spPr bwMode="gray">
                <a:xfrm>
                  <a:off x="884" y="2523"/>
                  <a:ext cx="862" cy="862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4" name="Oval 13"/>
                <p:cNvSpPr>
                  <a:spLocks noChangeArrowheads="1"/>
                </p:cNvSpPr>
                <p:nvPr/>
              </p:nvSpPr>
              <p:spPr bwMode="gray">
                <a:xfrm>
                  <a:off x="940" y="2579"/>
                  <a:ext cx="750" cy="750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5" name="Oval 14"/>
                <p:cNvSpPr>
                  <a:spLocks noChangeArrowheads="1"/>
                </p:cNvSpPr>
                <p:nvPr/>
              </p:nvSpPr>
              <p:spPr bwMode="gray">
                <a:xfrm>
                  <a:off x="941" y="2579"/>
                  <a:ext cx="749" cy="750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6" name="Oval 15"/>
                <p:cNvSpPr>
                  <a:spLocks noChangeArrowheads="1"/>
                </p:cNvSpPr>
                <p:nvPr/>
              </p:nvSpPr>
              <p:spPr bwMode="gray">
                <a:xfrm>
                  <a:off x="981" y="2617"/>
                  <a:ext cx="674" cy="674"/>
                </a:xfrm>
                <a:prstGeom prst="ellipse">
                  <a:avLst/>
                </a:prstGeom>
                <a:grpFill/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7" name="Oval 16"/>
                <p:cNvSpPr>
                  <a:spLocks noChangeArrowheads="1"/>
                </p:cNvSpPr>
                <p:nvPr/>
              </p:nvSpPr>
              <p:spPr bwMode="gray">
                <a:xfrm>
                  <a:off x="992" y="2628"/>
                  <a:ext cx="653" cy="653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8" name="Oval 17"/>
                <p:cNvSpPr>
                  <a:spLocks noChangeArrowheads="1"/>
                </p:cNvSpPr>
                <p:nvPr/>
              </p:nvSpPr>
              <p:spPr bwMode="gray">
                <a:xfrm>
                  <a:off x="1000" y="2632"/>
                  <a:ext cx="637" cy="636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19" name="Oval 18"/>
                <p:cNvSpPr>
                  <a:spLocks noChangeArrowheads="1"/>
                </p:cNvSpPr>
                <p:nvPr/>
              </p:nvSpPr>
              <p:spPr bwMode="gray">
                <a:xfrm>
                  <a:off x="956" y="2560"/>
                  <a:ext cx="711" cy="758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  <p:sp>
              <p:nvSpPr>
                <p:cNvPr id="20" name="Oval 19"/>
                <p:cNvSpPr>
                  <a:spLocks noChangeArrowheads="1"/>
                </p:cNvSpPr>
                <p:nvPr/>
              </p:nvSpPr>
              <p:spPr bwMode="gray">
                <a:xfrm>
                  <a:off x="1046" y="2630"/>
                  <a:ext cx="539" cy="615"/>
                </a:xfrm>
                <a:prstGeom prst="ellipse">
                  <a:avLst/>
                </a:prstGeom>
                <a:grpFill/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eaVert"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.VnTime" pitchFamily="34" charset="0"/>
                    </a:defRPr>
                  </a:lvl9pPr>
                </a:lstStyle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.VnTime" pitchFamily="34" charset="0"/>
                  </a:endParaRPr>
                </a:p>
              </p:txBody>
            </p:sp>
          </p:grpSp>
          <p:sp>
            <p:nvSpPr>
              <p:cNvPr id="11" name="WordArt 20"/>
              <p:cNvSpPr>
                <a:spLocks noChangeArrowheads="1" noChangeShapeType="1" noTextEdit="1"/>
              </p:cNvSpPr>
              <p:nvPr/>
            </p:nvSpPr>
            <p:spPr bwMode="auto">
              <a:xfrm>
                <a:off x="5034" y="371"/>
                <a:ext cx="192" cy="312"/>
              </a:xfrm>
              <a:prstGeom prst="rect">
                <a:avLst/>
              </a:prstGeom>
              <a:grpFill/>
              <a:ln>
                <a:solidFill>
                  <a:srgbClr val="00B050"/>
                </a:solidFill>
              </a:ln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kern="10" noProof="0" dirty="0" smtClean="0">
                    <a:ln w="9525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5</a:t>
                </a:r>
                <a:endParaRPr kumimoji="0" lang="en-US" sz="3600" b="0" i="0" u="none" strike="noStrike" kern="10" cap="none" spc="0" normalizeH="0" baseline="0" noProof="0" dirty="0" smtClean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22" name="Oval 21"/>
          <p:cNvSpPr/>
          <p:nvPr/>
        </p:nvSpPr>
        <p:spPr>
          <a:xfrm>
            <a:off x="324644" y="2339163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A</a:t>
            </a:r>
            <a:endParaRPr lang="en-US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11723" y="3675795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24" name="Oval 23"/>
          <p:cNvSpPr/>
          <p:nvPr/>
        </p:nvSpPr>
        <p:spPr>
          <a:xfrm>
            <a:off x="309046" y="5001794"/>
            <a:ext cx="574158" cy="5659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C</a:t>
            </a:r>
            <a:endParaRPr lang="en-US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05142" y="437189"/>
            <a:ext cx="74638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We like that restaurant: it ______ very delicious food. </a:t>
            </a:r>
            <a:endParaRPr lang="en-US" dirty="0"/>
          </a:p>
        </p:txBody>
      </p:sp>
      <p:pic>
        <p:nvPicPr>
          <p:cNvPr id="25" name="รูปภาพ 25">
            <a:extLst>
              <a:ext uri="{FF2B5EF4-FFF2-40B4-BE49-F238E27FC236}">
                <a16:creationId xmlns:a16="http://schemas.microsoft.com/office/drawing/2014/main" id="{90A2BC97-9BC2-46F5-B79B-554639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764628" y="3675795"/>
            <a:ext cx="662744" cy="661856"/>
          </a:xfrm>
          <a:prstGeom prst="rect">
            <a:avLst/>
          </a:prstGeom>
        </p:spPr>
      </p:pic>
      <p:pic>
        <p:nvPicPr>
          <p:cNvPr id="26" name="รูปภาพ 26">
            <a:extLst>
              <a:ext uri="{FF2B5EF4-FFF2-40B4-BE49-F238E27FC236}">
                <a16:creationId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752725" y="2291203"/>
            <a:ext cx="638956" cy="661856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9FFA381D-282B-484C-B913-82FF62A59C0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788416" y="4905875"/>
            <a:ext cx="638956" cy="66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95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22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85476" y="710824"/>
            <a:ext cx="118263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7941E"/>
                </a:solidFill>
              </a:rPr>
              <a:t>1.</a:t>
            </a:r>
            <a:r>
              <a:rPr lang="en-US" sz="3000" dirty="0"/>
              <a:t> The tribal women know how to </a:t>
            </a:r>
            <a:r>
              <a:rPr lang="en-US" sz="3000" dirty="0" smtClean="0"/>
              <a:t>______ these </a:t>
            </a:r>
            <a:r>
              <a:rPr lang="en-US" sz="3000" dirty="0"/>
              <a:t>threads into beautiful clothes.</a:t>
            </a:r>
          </a:p>
          <a:p>
            <a:r>
              <a:rPr lang="en-US" sz="3000" b="1" dirty="0" smtClean="0">
                <a:solidFill>
                  <a:srgbClr val="00B0F0"/>
                </a:solidFill>
              </a:rPr>
              <a:t>A</a:t>
            </a:r>
            <a:r>
              <a:rPr lang="en-US" sz="3000" b="1" dirty="0">
                <a:solidFill>
                  <a:srgbClr val="00B0F0"/>
                </a:solidFill>
              </a:rPr>
              <a:t>.</a:t>
            </a:r>
            <a:r>
              <a:rPr lang="en-US" sz="3000" dirty="0"/>
              <a:t> </a:t>
            </a:r>
            <a:r>
              <a:rPr lang="en-US" sz="3000" dirty="0" smtClean="0"/>
              <a:t>weave </a:t>
            </a:r>
            <a:r>
              <a:rPr lang="en-US" sz="3000" dirty="0"/>
              <a:t>	</a:t>
            </a:r>
            <a:r>
              <a:rPr lang="en-US" sz="3000" dirty="0" smtClean="0"/>
              <a:t>			</a:t>
            </a:r>
            <a:r>
              <a:rPr lang="en-US" sz="3000" b="1" dirty="0" smtClean="0">
                <a:solidFill>
                  <a:srgbClr val="00B0F0"/>
                </a:solidFill>
              </a:rPr>
              <a:t>B.</a:t>
            </a:r>
            <a:r>
              <a:rPr lang="en-US" sz="3000" dirty="0" smtClean="0"/>
              <a:t> make		</a:t>
            </a:r>
            <a:r>
              <a:rPr lang="en-US" sz="3000" b="1" dirty="0">
                <a:solidFill>
                  <a:srgbClr val="00B0F0"/>
                </a:solidFill>
              </a:rPr>
              <a:t> </a:t>
            </a:r>
            <a:r>
              <a:rPr lang="en-US" sz="3000" b="1" dirty="0" smtClean="0">
                <a:solidFill>
                  <a:srgbClr val="00B0F0"/>
                </a:solidFill>
              </a:rPr>
              <a:t>C. </a:t>
            </a:r>
            <a:r>
              <a:rPr lang="en-US" sz="3000" dirty="0" smtClean="0"/>
              <a:t>cut</a:t>
            </a:r>
            <a:endParaRPr lang="en-US" sz="3000" dirty="0"/>
          </a:p>
          <a:p>
            <a:r>
              <a:rPr lang="en-US" sz="3000" dirty="0" smtClean="0"/>
              <a:t>2.  </a:t>
            </a:r>
            <a:r>
              <a:rPr lang="en-US" sz="3000" dirty="0"/>
              <a:t>She comes from Korea, so her </a:t>
            </a:r>
            <a:r>
              <a:rPr lang="en-US" sz="3000" dirty="0" smtClean="0"/>
              <a:t>______ language </a:t>
            </a:r>
            <a:r>
              <a:rPr lang="en-US" sz="3000" dirty="0"/>
              <a:t>is Korean. </a:t>
            </a:r>
          </a:p>
          <a:p>
            <a:r>
              <a:rPr lang="en-US" sz="3000" b="1" dirty="0" smtClean="0">
                <a:solidFill>
                  <a:srgbClr val="00B0F0"/>
                </a:solidFill>
              </a:rPr>
              <a:t>A</a:t>
            </a:r>
            <a:r>
              <a:rPr lang="en-US" sz="3000" b="1" dirty="0">
                <a:solidFill>
                  <a:srgbClr val="00B0F0"/>
                </a:solidFill>
              </a:rPr>
              <a:t>.</a:t>
            </a:r>
            <a:r>
              <a:rPr lang="en-US" sz="3000" dirty="0"/>
              <a:t> modern 			</a:t>
            </a:r>
            <a:r>
              <a:rPr lang="en-US" sz="3000" b="1" dirty="0">
                <a:solidFill>
                  <a:srgbClr val="00B0F0"/>
                </a:solidFill>
              </a:rPr>
              <a:t>B.</a:t>
            </a:r>
            <a:r>
              <a:rPr lang="en-US" sz="3000" dirty="0"/>
              <a:t> native		</a:t>
            </a:r>
            <a:r>
              <a:rPr lang="en-US" sz="3000" b="1" dirty="0">
                <a:solidFill>
                  <a:srgbClr val="00B0F0"/>
                </a:solidFill>
              </a:rPr>
              <a:t> C. </a:t>
            </a:r>
            <a:r>
              <a:rPr lang="en-US" sz="3000" dirty="0" smtClean="0"/>
              <a:t>practical</a:t>
            </a:r>
          </a:p>
          <a:p>
            <a:r>
              <a:rPr lang="en-US" sz="3000" b="1" dirty="0" smtClean="0">
                <a:solidFill>
                  <a:srgbClr val="F7941E"/>
                </a:solidFill>
              </a:rPr>
              <a:t>3.</a:t>
            </a:r>
            <a:r>
              <a:rPr lang="en-US" sz="3000" dirty="0"/>
              <a:t> Sticking out one’s tongue was a way </a:t>
            </a:r>
            <a:r>
              <a:rPr lang="en-US" sz="3000" dirty="0" smtClean="0"/>
              <a:t>of greeting </a:t>
            </a:r>
            <a:r>
              <a:rPr lang="en-US" sz="3000" dirty="0"/>
              <a:t>in ______ Tibetan culture</a:t>
            </a:r>
            <a:r>
              <a:rPr lang="en-US" sz="3000" dirty="0" smtClean="0"/>
              <a:t>. </a:t>
            </a:r>
            <a:endParaRPr lang="en-US" sz="3000" dirty="0"/>
          </a:p>
          <a:p>
            <a:r>
              <a:rPr lang="en-US" sz="3000" b="1" dirty="0">
                <a:solidFill>
                  <a:srgbClr val="00B0F0"/>
                </a:solidFill>
              </a:rPr>
              <a:t>A.</a:t>
            </a:r>
            <a:r>
              <a:rPr lang="en-US" sz="3000" dirty="0"/>
              <a:t> traditional 			</a:t>
            </a:r>
            <a:r>
              <a:rPr lang="en-US" sz="3000" b="1" dirty="0">
                <a:solidFill>
                  <a:srgbClr val="00B0F0"/>
                </a:solidFill>
              </a:rPr>
              <a:t>B.</a:t>
            </a:r>
            <a:r>
              <a:rPr lang="en-US" sz="3000" dirty="0"/>
              <a:t> leisurely		</a:t>
            </a:r>
            <a:r>
              <a:rPr lang="en-US" sz="3000" b="1" dirty="0">
                <a:solidFill>
                  <a:srgbClr val="00B0F0"/>
                </a:solidFill>
              </a:rPr>
              <a:t> C. </a:t>
            </a:r>
            <a:r>
              <a:rPr lang="en-US" sz="3000" dirty="0"/>
              <a:t>simple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6765" y="102640"/>
            <a:ext cx="10696907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﻿Choose the correct answer A, B, or C to complete each sentence.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91374" y="10264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4159" y="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smtClean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785BE6C-B0D3-2B45-DBCD-535F65C90741}"/>
              </a:ext>
            </a:extLst>
          </p:cNvPr>
          <p:cNvSpPr/>
          <p:nvPr/>
        </p:nvSpPr>
        <p:spPr>
          <a:xfrm>
            <a:off x="117027" y="1726178"/>
            <a:ext cx="548693" cy="558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FA2D4C4-C375-77D8-4748-5CC350900DE3}"/>
              </a:ext>
            </a:extLst>
          </p:cNvPr>
          <p:cNvSpPr/>
          <p:nvPr/>
        </p:nvSpPr>
        <p:spPr>
          <a:xfrm>
            <a:off x="3762914" y="2603650"/>
            <a:ext cx="564537" cy="4797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A0ED9D7-9586-2740-8F98-F933BD698EBC}"/>
              </a:ext>
            </a:extLst>
          </p:cNvPr>
          <p:cNvSpPr/>
          <p:nvPr/>
        </p:nvSpPr>
        <p:spPr>
          <a:xfrm>
            <a:off x="117026" y="3990941"/>
            <a:ext cx="548694" cy="5055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TextBox 12"/>
          <p:cNvSpPr txBox="1"/>
          <p:nvPr/>
        </p:nvSpPr>
        <p:spPr>
          <a:xfrm>
            <a:off x="117026" y="4602054"/>
            <a:ext cx="118263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7941E"/>
                </a:solidFill>
              </a:rPr>
              <a:t>4.</a:t>
            </a:r>
            <a:r>
              <a:rPr lang="en-US" sz="3200" dirty="0" smtClean="0"/>
              <a:t> </a:t>
            </a:r>
            <a:r>
              <a:rPr lang="en-US" sz="3200" dirty="0"/>
              <a:t>How do people ______ New Years in your country, Jack</a:t>
            </a:r>
            <a:r>
              <a:rPr lang="en-US" sz="3200" dirty="0" smtClean="0"/>
              <a:t>?</a:t>
            </a:r>
            <a:endParaRPr lang="en-US" sz="3200" dirty="0"/>
          </a:p>
          <a:p>
            <a:r>
              <a:rPr lang="en-US" sz="3200" b="1" dirty="0" smtClean="0">
                <a:solidFill>
                  <a:srgbClr val="00B0F0"/>
                </a:solidFill>
              </a:rPr>
              <a:t>A</a:t>
            </a:r>
            <a:r>
              <a:rPr lang="en-US" sz="3200" b="1" dirty="0">
                <a:solidFill>
                  <a:srgbClr val="00B0F0"/>
                </a:solidFill>
              </a:rPr>
              <a:t>.</a:t>
            </a:r>
            <a:r>
              <a:rPr lang="en-US" sz="3200" dirty="0"/>
              <a:t> </a:t>
            </a:r>
            <a:r>
              <a:rPr lang="en-US" sz="3200" dirty="0" err="1"/>
              <a:t>practise</a:t>
            </a:r>
            <a:r>
              <a:rPr lang="en-US" sz="3200" dirty="0"/>
              <a:t> 	</a:t>
            </a:r>
            <a:r>
              <a:rPr lang="en-US" sz="3200" dirty="0" smtClean="0"/>
              <a:t>		</a:t>
            </a:r>
            <a:r>
              <a:rPr lang="en-US" sz="3200" b="1" dirty="0" smtClean="0">
                <a:solidFill>
                  <a:srgbClr val="00B0F0"/>
                </a:solidFill>
              </a:rPr>
              <a:t>B.</a:t>
            </a:r>
            <a:r>
              <a:rPr lang="en-US" sz="3200" dirty="0" smtClean="0"/>
              <a:t> keep		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smtClean="0">
                <a:solidFill>
                  <a:srgbClr val="00B0F0"/>
                </a:solidFill>
              </a:rPr>
              <a:t>C. </a:t>
            </a:r>
            <a:r>
              <a:rPr lang="en-US" sz="3200" dirty="0" smtClean="0"/>
              <a:t>celebrate	</a:t>
            </a:r>
          </a:p>
          <a:p>
            <a:r>
              <a:rPr lang="en-US" sz="3200" b="1" dirty="0" smtClean="0">
                <a:solidFill>
                  <a:srgbClr val="F7941E"/>
                </a:solidFill>
              </a:rPr>
              <a:t>5.</a:t>
            </a:r>
            <a:r>
              <a:rPr lang="en-US" sz="3200" dirty="0" smtClean="0"/>
              <a:t> </a:t>
            </a:r>
            <a:r>
              <a:rPr lang="en-US" sz="3200" dirty="0"/>
              <a:t>We like that restaurant: it ______ very delicious food. </a:t>
            </a:r>
          </a:p>
          <a:p>
            <a:r>
              <a:rPr lang="en-US" sz="3200" b="1" dirty="0" smtClean="0">
                <a:solidFill>
                  <a:srgbClr val="00B0F0"/>
                </a:solidFill>
              </a:rPr>
              <a:t>A</a:t>
            </a:r>
            <a:r>
              <a:rPr lang="en-US" sz="3200" b="1" dirty="0">
                <a:solidFill>
                  <a:srgbClr val="00B0F0"/>
                </a:solidFill>
              </a:rPr>
              <a:t>.</a:t>
            </a:r>
            <a:r>
              <a:rPr lang="en-US" sz="3200" dirty="0"/>
              <a:t> </a:t>
            </a:r>
            <a:r>
              <a:rPr lang="en-US" sz="3200" dirty="0" err="1"/>
              <a:t>practises</a:t>
            </a:r>
            <a:r>
              <a:rPr lang="en-US" sz="3200" dirty="0"/>
              <a:t> 			</a:t>
            </a:r>
            <a:r>
              <a:rPr lang="en-US" sz="3200" b="1" dirty="0">
                <a:solidFill>
                  <a:srgbClr val="00B0F0"/>
                </a:solidFill>
              </a:rPr>
              <a:t>B.</a:t>
            </a:r>
            <a:r>
              <a:rPr lang="en-US" sz="3200" dirty="0"/>
              <a:t> </a:t>
            </a:r>
            <a:r>
              <a:rPr lang="en-US" sz="3200" dirty="0" smtClean="0"/>
              <a:t>serves</a:t>
            </a:r>
            <a:r>
              <a:rPr lang="en-US" sz="3200" dirty="0"/>
              <a:t>		</a:t>
            </a:r>
            <a:r>
              <a:rPr lang="en-US" sz="3200" b="1" dirty="0">
                <a:solidFill>
                  <a:srgbClr val="00B0F0"/>
                </a:solidFill>
              </a:rPr>
              <a:t> C. </a:t>
            </a:r>
            <a:r>
              <a:rPr lang="en-US" sz="3200" dirty="0" smtClean="0"/>
              <a:t>buys</a:t>
            </a:r>
            <a:endParaRPr lang="en-US" sz="3200" dirty="0"/>
          </a:p>
          <a:p>
            <a:endParaRPr lang="en-US" sz="3200" dirty="0" smtClean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785BE6C-B0D3-2B45-DBCD-535F65C90741}"/>
              </a:ext>
            </a:extLst>
          </p:cNvPr>
          <p:cNvSpPr/>
          <p:nvPr/>
        </p:nvSpPr>
        <p:spPr>
          <a:xfrm>
            <a:off x="7480318" y="5126091"/>
            <a:ext cx="548693" cy="558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FA2D4C4-C375-77D8-4748-5CC350900DE3}"/>
              </a:ext>
            </a:extLst>
          </p:cNvPr>
          <p:cNvSpPr/>
          <p:nvPr/>
        </p:nvSpPr>
        <p:spPr>
          <a:xfrm>
            <a:off x="4619496" y="6115952"/>
            <a:ext cx="548693" cy="558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3716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5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25007" y="85061"/>
            <a:ext cx="4265686" cy="615553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  <a:endParaRPr lang="en-US" sz="34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98981" y="700614"/>
            <a:ext cx="73123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How to pronounce to </a:t>
            </a:r>
            <a:r>
              <a:rPr lang="en-US" sz="2800" b="1" dirty="0">
                <a:solidFill>
                  <a:schemeClr val="tx2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sounds /</a:t>
            </a:r>
            <a:r>
              <a:rPr lang="en-US" sz="2800" b="1" dirty="0" err="1">
                <a:solidFill>
                  <a:srgbClr val="EF4B66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br</a:t>
            </a:r>
            <a:r>
              <a:rPr lang="en-US" sz="2800" b="1" dirty="0">
                <a:solidFill>
                  <a:schemeClr val="tx2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 and /</a:t>
            </a:r>
            <a:r>
              <a:rPr lang="en-US" sz="2800" b="1" dirty="0" err="1">
                <a:solidFill>
                  <a:srgbClr val="EF4B66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pr</a:t>
            </a:r>
            <a:r>
              <a:rPr lang="en-US" sz="2800" b="1" dirty="0">
                <a:solidFill>
                  <a:schemeClr val="tx2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/. </a:t>
            </a:r>
            <a:endParaRPr lang="en-US" sz="2800" b="1" dirty="0">
              <a:solidFill>
                <a:schemeClr val="tx2"/>
              </a:solidFill>
            </a:endParaRPr>
          </a:p>
        </p:txBody>
      </p:sp>
      <p:pic>
        <p:nvPicPr>
          <p:cNvPr id="5" name="HƯỚNG DẪN PHÁT ÂM LỚP 8 - Unit 6- Lifestyles - -br- and -pr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3775" y="1316167"/>
            <a:ext cx="8685619" cy="524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7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87067" y="186930"/>
            <a:ext cx="4265686" cy="6155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*PRONUNCIATION</a:t>
            </a:r>
            <a:endParaRPr lang="en-US" sz="34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3884C70D-29D0-0CC4-CB7E-6F5795853EDF}"/>
              </a:ext>
            </a:extLst>
          </p:cNvPr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118F5D1-36E0-1DA3-D966-352172DADA09}"/>
              </a:ext>
            </a:extLst>
          </p:cNvPr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smtClean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0976585-CD9F-C838-8F2B-E3DA738732EA}"/>
              </a:ext>
            </a:extLst>
          </p:cNvPr>
          <p:cNvSpPr txBox="1"/>
          <p:nvPr/>
        </p:nvSpPr>
        <p:spPr>
          <a:xfrm>
            <a:off x="1042458" y="1097104"/>
            <a:ext cx="1066247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words. Pay attention to the sounds /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br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 and /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pr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/. 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graphicFrame>
        <p:nvGraphicFramePr>
          <p:cNvPr id="2" name="Bảng 1">
            <a:extLst>
              <a:ext uri="{FF2B5EF4-FFF2-40B4-BE49-F238E27FC236}">
                <a16:creationId xmlns:a16="http://schemas.microsoft.com/office/drawing/2014/main" id="{737636C1-8C88-B7E0-EACD-CBC474D11C3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392721" y="2116255"/>
          <a:ext cx="7099442" cy="3928289"/>
        </p:xfrm>
        <a:graphic>
          <a:graphicData uri="http://schemas.openxmlformats.org/drawingml/2006/table">
            <a:tbl>
              <a:tblPr/>
              <a:tblGrid>
                <a:gridCol w="3541485">
                  <a:extLst>
                    <a:ext uri="{9D8B030D-6E8A-4147-A177-3AD203B41FA5}">
                      <a16:colId xmlns:a16="http://schemas.microsoft.com/office/drawing/2014/main" val="1385604473"/>
                    </a:ext>
                  </a:extLst>
                </a:gridCol>
                <a:gridCol w="3557957">
                  <a:extLst>
                    <a:ext uri="{9D8B030D-6E8A-4147-A177-3AD203B41FA5}">
                      <a16:colId xmlns:a16="http://schemas.microsoft.com/office/drawing/2014/main" val="3812259431"/>
                    </a:ext>
                  </a:extLst>
                </a:gridCol>
              </a:tblGrid>
              <a:tr h="6364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800" b="1" i="0" dirty="0">
                          <a:solidFill>
                            <a:srgbClr val="242021"/>
                          </a:solidFill>
                          <a:effectLst/>
                          <a:latin typeface="ChronicaPro-Bold"/>
                        </a:rPr>
                        <a:t>/</a:t>
                      </a:r>
                      <a:r>
                        <a:rPr lang="vi-VN" sz="2800" b="1" i="0" dirty="0">
                          <a:solidFill>
                            <a:srgbClr val="242021"/>
                          </a:solidFill>
                          <a:effectLst/>
                          <a:latin typeface="LucidaSansUnicode"/>
                        </a:rPr>
                        <a:t>br</a:t>
                      </a:r>
                      <a:r>
                        <a:rPr lang="vi-VN" sz="2800" b="1" i="0" dirty="0">
                          <a:solidFill>
                            <a:srgbClr val="242021"/>
                          </a:solidFill>
                          <a:effectLst/>
                          <a:latin typeface="ChronicaPro-Bold"/>
                        </a:rPr>
                        <a:t>/ </a:t>
                      </a:r>
                      <a:endParaRPr lang="vi-VN" sz="2800" b="1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800" b="1" i="0" dirty="0">
                          <a:solidFill>
                            <a:srgbClr val="242021"/>
                          </a:solidFill>
                          <a:effectLst/>
                          <a:latin typeface="ChronicaPro-Bold"/>
                        </a:rPr>
                        <a:t>/</a:t>
                      </a:r>
                      <a:r>
                        <a:rPr lang="vi-VN" sz="2800" b="1" i="0" dirty="0">
                          <a:solidFill>
                            <a:srgbClr val="242021"/>
                          </a:solidFill>
                          <a:effectLst/>
                          <a:latin typeface="LucidaSansUnicode"/>
                        </a:rPr>
                        <a:t>pr</a:t>
                      </a:r>
                      <a:r>
                        <a:rPr lang="vi-VN" sz="2800" b="1" i="0" dirty="0">
                          <a:solidFill>
                            <a:srgbClr val="242021"/>
                          </a:solidFill>
                          <a:effectLst/>
                          <a:latin typeface="ChronicaPro-Bold"/>
                        </a:rPr>
                        <a:t>/</a:t>
                      </a:r>
                      <a:endParaRPr lang="vi-VN" sz="2800" b="1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3594594"/>
                  </a:ext>
                </a:extLst>
              </a:tr>
              <a:tr h="16115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800" b="0" i="0" dirty="0">
                          <a:solidFill>
                            <a:srgbClr val="FF0000"/>
                          </a:solidFill>
                          <a:effectLst/>
                          <a:latin typeface="ChronicaPro-Book"/>
                        </a:rPr>
                        <a:t>﻿br</a:t>
                      </a:r>
                      <a:r>
                        <a:rPr lang="vi-VN" sz="2800" b="0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idge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800" b="0" i="0" dirty="0">
                          <a:solidFill>
                            <a:srgbClr val="FF0000"/>
                          </a:solidFill>
                          <a:effectLst/>
                          <a:latin typeface="ChronicaPro-Book"/>
                        </a:rPr>
                        <a:t>br</a:t>
                      </a:r>
                      <a:r>
                        <a:rPr lang="vi-VN" sz="2800" b="0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occoli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800" b="0" i="0" dirty="0">
                          <a:solidFill>
                            <a:srgbClr val="FF0000"/>
                          </a:solidFill>
                          <a:effectLst/>
                          <a:latin typeface="ChronicaPro-Book"/>
                        </a:rPr>
                        <a:t>br</a:t>
                      </a:r>
                      <a:r>
                        <a:rPr lang="vi-VN" sz="2800" b="0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eakfast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800" b="0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alge</a:t>
                      </a:r>
                      <a:r>
                        <a:rPr lang="vi-VN" sz="2800" b="0" i="0" dirty="0">
                          <a:solidFill>
                            <a:srgbClr val="FF0000"/>
                          </a:solidFill>
                          <a:effectLst/>
                          <a:latin typeface="ChronicaPro-Book"/>
                        </a:rPr>
                        <a:t>br</a:t>
                      </a:r>
                      <a:r>
                        <a:rPr lang="vi-VN" sz="2800" b="0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a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800" b="0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cele</a:t>
                      </a:r>
                      <a:r>
                        <a:rPr lang="vi-VN" sz="2800" b="0" i="0" dirty="0">
                          <a:solidFill>
                            <a:srgbClr val="FF0000"/>
                          </a:solidFill>
                          <a:effectLst/>
                          <a:latin typeface="ChronicaPro-Book"/>
                        </a:rPr>
                        <a:t>br</a:t>
                      </a:r>
                      <a:r>
                        <a:rPr lang="vi-VN" sz="2800" b="0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ate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800" b="0" i="0" dirty="0">
                          <a:solidFill>
                            <a:srgbClr val="FF0000"/>
                          </a:solidFill>
                          <a:effectLst/>
                          <a:latin typeface="ChronicaPro-Book"/>
                        </a:rPr>
                        <a:t>pr</a:t>
                      </a:r>
                      <a:r>
                        <a:rPr lang="vi-VN" sz="2800" b="0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esent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800" b="0" i="0" dirty="0">
                          <a:solidFill>
                            <a:srgbClr val="FF0000"/>
                          </a:solidFill>
                          <a:effectLst/>
                          <a:latin typeface="ChronicaPro-Book"/>
                        </a:rPr>
                        <a:t>pr</a:t>
                      </a:r>
                      <a:r>
                        <a:rPr lang="vi-VN" sz="2800" b="0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actise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800" b="0" i="0" dirty="0">
                          <a:solidFill>
                            <a:srgbClr val="FF0000"/>
                          </a:solidFill>
                          <a:effectLst/>
                          <a:latin typeface="ChronicaPro-Book"/>
                        </a:rPr>
                        <a:t>pr</a:t>
                      </a:r>
                      <a:r>
                        <a:rPr lang="vi-VN" sz="2800" b="0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ecious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800" b="0" i="0" dirty="0">
                          <a:solidFill>
                            <a:srgbClr val="FF0000"/>
                          </a:solidFill>
                          <a:effectLst/>
                          <a:latin typeface="ChronicaPro-Book"/>
                        </a:rPr>
                        <a:t>pr</a:t>
                      </a:r>
                      <a:r>
                        <a:rPr lang="vi-VN" sz="2800" b="0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ogramme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800" b="0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ex</a:t>
                      </a:r>
                      <a:r>
                        <a:rPr lang="vi-VN" sz="2800" b="0" i="0" dirty="0">
                          <a:solidFill>
                            <a:srgbClr val="FF0000"/>
                          </a:solidFill>
                          <a:effectLst/>
                          <a:latin typeface="ChronicaPro-Book"/>
                        </a:rPr>
                        <a:t>pr</a:t>
                      </a:r>
                      <a:r>
                        <a:rPr lang="vi-VN" sz="2800" b="0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ess</a:t>
                      </a:r>
                      <a:endParaRPr lang="vi-VN" sz="2800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3947424"/>
                  </a:ext>
                </a:extLst>
              </a:tr>
            </a:tbl>
          </a:graphicData>
        </a:graphic>
      </p:graphicFrame>
      <p:pic>
        <p:nvPicPr>
          <p:cNvPr id="3" name="Track 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9389" y="10518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8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079" r="1434" b="58024"/>
          <a:stretch/>
        </p:blipFill>
        <p:spPr>
          <a:xfrm>
            <a:off x="512771" y="1998809"/>
            <a:ext cx="3135756" cy="1924605"/>
          </a:xfrm>
          <a:prstGeom prst="rect">
            <a:avLst/>
          </a:prstGeom>
        </p:spPr>
      </p:pic>
      <p:sp>
        <p:nvSpPr>
          <p:cNvPr id="17" name="Rectangle 21">
            <a:extLst>
              <a:ext uri="{FF2B5EF4-FFF2-40B4-BE49-F238E27FC236}">
                <a16:creationId xmlns:a16="http://schemas.microsoft.com/office/drawing/2014/main" id="{B22023E7-7072-6A52-7FF2-C052675BC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71" y="896849"/>
            <a:ext cx="16466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 smtClean="0"/>
              <a:t>dogsled</a:t>
            </a:r>
            <a:endParaRPr lang="vi-VN" sz="3600" dirty="0"/>
          </a:p>
        </p:txBody>
      </p:sp>
      <p:sp>
        <p:nvSpPr>
          <p:cNvPr id="18" name="Rectangle 21">
            <a:extLst>
              <a:ext uri="{FF2B5EF4-FFF2-40B4-BE49-F238E27FC236}">
                <a16:creationId xmlns:a16="http://schemas.microsoft.com/office/drawing/2014/main" id="{39957B04-422E-2EF0-DB93-5D80E4F9C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119" y="895082"/>
            <a:ext cx="23441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 smtClean="0"/>
              <a:t>make crafts</a:t>
            </a:r>
            <a:endParaRPr lang="vi-VN" sz="3600" dirty="0"/>
          </a:p>
        </p:txBody>
      </p:sp>
      <p:sp>
        <p:nvSpPr>
          <p:cNvPr id="23" name="Rectangle 21">
            <a:extLst>
              <a:ext uri="{FF2B5EF4-FFF2-40B4-BE49-F238E27FC236}">
                <a16:creationId xmlns:a16="http://schemas.microsoft.com/office/drawing/2014/main" id="{7C344300-E63D-3385-17C4-35CD2083C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88" y="891104"/>
            <a:ext cx="203478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smtClean="0"/>
              <a:t>native art</a:t>
            </a:r>
            <a:endParaRPr lang="vi-VN" sz="3600" dirty="0"/>
          </a:p>
        </p:txBody>
      </p:sp>
      <p:sp>
        <p:nvSpPr>
          <p:cNvPr id="24" name="Rectangle 21">
            <a:extLst>
              <a:ext uri="{FF2B5EF4-FFF2-40B4-BE49-F238E27FC236}">
                <a16:creationId xmlns:a16="http://schemas.microsoft.com/office/drawing/2014/main" id="{AA608EF2-3683-0FD0-7EDC-9A023044F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0415" y="869838"/>
            <a:ext cx="14228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 smtClean="0"/>
              <a:t>weave</a:t>
            </a:r>
            <a:endParaRPr lang="vi-VN" sz="3600" dirty="0"/>
          </a:p>
        </p:txBody>
      </p:sp>
      <p:sp>
        <p:nvSpPr>
          <p:cNvPr id="25" name="Rectangle 21">
            <a:extLst>
              <a:ext uri="{FF2B5EF4-FFF2-40B4-BE49-F238E27FC236}">
                <a16:creationId xmlns:a16="http://schemas.microsoft.com/office/drawing/2014/main" id="{0849167C-49C6-C03F-909A-DE8B7BE72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1841" y="886726"/>
            <a:ext cx="247644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 smtClean="0"/>
              <a:t>tribal dance</a:t>
            </a:r>
            <a:endParaRPr lang="vi-VN" sz="36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l="1079" t="41604" r="1434"/>
          <a:stretch/>
        </p:blipFill>
        <p:spPr>
          <a:xfrm>
            <a:off x="4632543" y="1998809"/>
            <a:ext cx="3135756" cy="18405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731" t="879" b="50884"/>
          <a:stretch/>
        </p:blipFill>
        <p:spPr>
          <a:xfrm>
            <a:off x="8721969" y="1998809"/>
            <a:ext cx="3179885" cy="184052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/>
          <a:srcRect l="1731" t="50211"/>
          <a:stretch/>
        </p:blipFill>
        <p:spPr>
          <a:xfrm>
            <a:off x="2058584" y="4473833"/>
            <a:ext cx="3179885" cy="17077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088" r="1385" b="2386"/>
          <a:stretch/>
        </p:blipFill>
        <p:spPr>
          <a:xfrm>
            <a:off x="7119492" y="4473833"/>
            <a:ext cx="3447493" cy="170773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7AF1ED4-DB74-06AF-EB91-20300443BA87}"/>
              </a:ext>
            </a:extLst>
          </p:cNvPr>
          <p:cNvSpPr txBox="1"/>
          <p:nvPr/>
        </p:nvSpPr>
        <p:spPr>
          <a:xfrm>
            <a:off x="0" y="-51808"/>
            <a:ext cx="283889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* </a:t>
            </a:r>
            <a:r>
              <a:rPr lang="en-US" sz="3600" b="1" u="sng" dirty="0" smtClean="0">
                <a:solidFill>
                  <a:schemeClr val="accent6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WARM-UP:</a:t>
            </a:r>
            <a:endParaRPr lang="en-US" sz="3600" b="1" u="sng" dirty="0">
              <a:solidFill>
                <a:schemeClr val="accent6">
                  <a:lumMod val="75000"/>
                </a:schemeClr>
              </a:solidFill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  <p:sp>
        <p:nvSpPr>
          <p:cNvPr id="29" name="Rectangle 21">
            <a:extLst>
              <a:ext uri="{FF2B5EF4-FFF2-40B4-BE49-F238E27FC236}">
                <a16:creationId xmlns:a16="http://schemas.microsoft.com/office/drawing/2014/main" id="{C911E472-794C-B93A-6B33-CF6624F34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9312" y="-27836"/>
            <a:ext cx="93531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Match the words to the suitable pictures</a:t>
            </a:r>
            <a:endParaRPr lang="vi-VN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66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0.62747 0.76481 " pathEditMode="relative" rAng="0" ptsTypes="AA">
                                      <p:cBhvr>
                                        <p:cTn id="6" dur="1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67" y="3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-0.02344 0.76342 " pathEditMode="relative" rAng="0" ptsTypes="AA">
                                      <p:cBhvr>
                                        <p:cTn id="10" dur="1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3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33021 0.42616 " pathEditMode="relative" rAng="0" ptsTypes="AA">
                                      <p:cBhvr>
                                        <p:cTn id="14" dur="1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10" y="2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-0.53086 0.4338 " pathEditMode="relative" rAng="0" ptsTypes="AA">
                                      <p:cBhvr>
                                        <p:cTn id="18" dur="1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49" y="2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-0.36641 0.42199 " pathEditMode="relative" rAng="0" ptsTypes="AA">
                                      <p:cBhvr>
                                        <p:cTn id="22" dur="1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20" y="2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3" grpId="0"/>
      <p:bldP spid="24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3884C70D-29D0-0CC4-CB7E-6F5795853EDF}"/>
              </a:ext>
            </a:extLst>
          </p:cNvPr>
          <p:cNvSpPr/>
          <p:nvPr/>
        </p:nvSpPr>
        <p:spPr>
          <a:xfrm>
            <a:off x="614657" y="38631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118F5D1-36E0-1DA3-D966-352172DADA09}"/>
              </a:ext>
            </a:extLst>
          </p:cNvPr>
          <p:cNvSpPr txBox="1"/>
          <p:nvPr/>
        </p:nvSpPr>
        <p:spPr>
          <a:xfrm>
            <a:off x="667442" y="28367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smtClean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0976585-CD9F-C838-8F2B-E3DA738732EA}"/>
              </a:ext>
            </a:extLst>
          </p:cNvPr>
          <p:cNvSpPr txBox="1"/>
          <p:nvPr/>
        </p:nvSpPr>
        <p:spPr>
          <a:xfrm>
            <a:off x="1170049" y="355687"/>
            <a:ext cx="10504082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practise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the sentences. Underline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words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with the sound /</a:t>
            </a:r>
            <a:r>
              <a:rPr lang="en-US" sz="2400" b="1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br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and circle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words with the sound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/pr/.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595B0C0-A2DF-4E3F-8B0E-1F2F985D0D55}"/>
              </a:ext>
            </a:extLst>
          </p:cNvPr>
          <p:cNvSpPr txBox="1"/>
          <p:nvPr/>
        </p:nvSpPr>
        <p:spPr>
          <a:xfrm>
            <a:off x="467999" y="1028774"/>
            <a:ext cx="1083077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VN" sz="3200" dirty="0">
                <a:cs typeface="Arial" panose="020B0604020202020204" pitchFamily="34" charset="0"/>
              </a:rPr>
              <a:t>﻿</a:t>
            </a:r>
            <a:r>
              <a:rPr lang="en-VN" sz="3200" b="1" dirty="0">
                <a:solidFill>
                  <a:srgbClr val="E0702A"/>
                </a:solidFill>
                <a:cs typeface="Arial" panose="020B0604020202020204" pitchFamily="34" charset="0"/>
              </a:rPr>
              <a:t>1.</a:t>
            </a:r>
            <a:r>
              <a:rPr lang="en-VN" sz="3200" dirty="0">
                <a:cs typeface="Arial" panose="020B0604020202020204" pitchFamily="34" charset="0"/>
              </a:rPr>
              <a:t> My brother says online learning improves our IT skills.</a:t>
            </a:r>
          </a:p>
          <a:p>
            <a:pPr>
              <a:lnSpc>
                <a:spcPct val="200000"/>
              </a:lnSpc>
            </a:pPr>
            <a:r>
              <a:rPr lang="en-VN" sz="3200" b="1" dirty="0">
                <a:solidFill>
                  <a:srgbClr val="E0702A"/>
                </a:solidFill>
                <a:cs typeface="Arial" panose="020B0604020202020204" pitchFamily="34" charset="0"/>
              </a:rPr>
              <a:t>2.</a:t>
            </a:r>
            <a:r>
              <a:rPr lang="en-VN" sz="3200" dirty="0">
                <a:cs typeface="Arial" panose="020B0604020202020204" pitchFamily="34" charset="0"/>
              </a:rPr>
              <a:t> </a:t>
            </a:r>
            <a:r>
              <a:rPr lang="en-VN" sz="3200">
                <a:cs typeface="Arial" panose="020B0604020202020204" pitchFamily="34" charset="0"/>
              </a:rPr>
              <a:t>Santa </a:t>
            </a:r>
            <a:r>
              <a:rPr lang="en-GB" sz="3200" smtClean="0">
                <a:cs typeface="Arial" panose="020B0604020202020204" pitchFamily="34" charset="0"/>
              </a:rPr>
              <a:t>C</a:t>
            </a:r>
            <a:r>
              <a:rPr lang="en-VN" sz="3200" smtClean="0">
                <a:cs typeface="Arial" panose="020B0604020202020204" pitchFamily="34" charset="0"/>
              </a:rPr>
              <a:t>laus </a:t>
            </a:r>
            <a:r>
              <a:rPr lang="en-VN" sz="3200" dirty="0">
                <a:cs typeface="Arial" panose="020B0604020202020204" pitchFamily="34" charset="0"/>
              </a:rPr>
              <a:t>brings a lot of presents to children.</a:t>
            </a:r>
          </a:p>
          <a:p>
            <a:pPr>
              <a:lnSpc>
                <a:spcPct val="200000"/>
              </a:lnSpc>
            </a:pPr>
            <a:r>
              <a:rPr lang="en-VN" sz="3200" b="1" dirty="0">
                <a:solidFill>
                  <a:srgbClr val="E0702A"/>
                </a:solidFill>
                <a:cs typeface="Arial" panose="020B0604020202020204" pitchFamily="34" charset="0"/>
              </a:rPr>
              <a:t>3.</a:t>
            </a:r>
            <a:r>
              <a:rPr lang="en-VN" sz="3200" dirty="0">
                <a:cs typeface="Arial" panose="020B0604020202020204" pitchFamily="34" charset="0"/>
              </a:rPr>
              <a:t> She briefly introduced the new programme.</a:t>
            </a:r>
          </a:p>
          <a:p>
            <a:pPr>
              <a:lnSpc>
                <a:spcPct val="200000"/>
              </a:lnSpc>
            </a:pPr>
            <a:r>
              <a:rPr lang="en-VN" sz="3200" b="1" dirty="0">
                <a:solidFill>
                  <a:srgbClr val="E0702A"/>
                </a:solidFill>
                <a:cs typeface="Arial" panose="020B0604020202020204" pitchFamily="34" charset="0"/>
              </a:rPr>
              <a:t>4.</a:t>
            </a:r>
            <a:r>
              <a:rPr lang="en-VN" sz="3200" dirty="0">
                <a:cs typeface="Arial" panose="020B0604020202020204" pitchFamily="34" charset="0"/>
              </a:rPr>
              <a:t> He spent a lot of time preparing for his algebra test.</a:t>
            </a:r>
          </a:p>
          <a:p>
            <a:pPr>
              <a:lnSpc>
                <a:spcPct val="200000"/>
              </a:lnSpc>
            </a:pPr>
            <a:r>
              <a:rPr lang="en-VN" sz="3200" b="1" dirty="0">
                <a:solidFill>
                  <a:srgbClr val="E0702A"/>
                </a:solidFill>
                <a:cs typeface="Arial" panose="020B0604020202020204" pitchFamily="34" charset="0"/>
              </a:rPr>
              <a:t>5.</a:t>
            </a:r>
            <a:r>
              <a:rPr lang="en-VN" sz="3200" dirty="0">
                <a:cs typeface="Arial" panose="020B0604020202020204" pitchFamily="34" charset="0"/>
              </a:rPr>
              <a:t> My mum prays at the temple before breakfast on Sundays.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44B2469-0B77-916D-97E9-1F3F36BEFFD9}"/>
              </a:ext>
            </a:extLst>
          </p:cNvPr>
          <p:cNvSpPr/>
          <p:nvPr/>
        </p:nvSpPr>
        <p:spPr>
          <a:xfrm>
            <a:off x="6161181" y="1403198"/>
            <a:ext cx="1694960" cy="558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09D1880-E833-8515-5472-EB2584128CA5}"/>
              </a:ext>
            </a:extLst>
          </p:cNvPr>
          <p:cNvCxnSpPr/>
          <p:nvPr/>
        </p:nvCxnSpPr>
        <p:spPr>
          <a:xfrm>
            <a:off x="1577839" y="1886679"/>
            <a:ext cx="12799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8BE2B90-86D7-672E-C2AA-91F73C36D6E5}"/>
              </a:ext>
            </a:extLst>
          </p:cNvPr>
          <p:cNvCxnSpPr>
            <a:cxnSpLocks/>
          </p:cNvCxnSpPr>
          <p:nvPr/>
        </p:nvCxnSpPr>
        <p:spPr>
          <a:xfrm>
            <a:off x="2947679" y="2836167"/>
            <a:ext cx="9899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41012983-2B33-98B5-871B-1C95422C17D2}"/>
              </a:ext>
            </a:extLst>
          </p:cNvPr>
          <p:cNvSpPr/>
          <p:nvPr/>
        </p:nvSpPr>
        <p:spPr>
          <a:xfrm>
            <a:off x="5259276" y="2405011"/>
            <a:ext cx="1498190" cy="558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23BE702-33B6-EA8B-F04C-2D5AED08AD45}"/>
              </a:ext>
            </a:extLst>
          </p:cNvPr>
          <p:cNvCxnSpPr>
            <a:cxnSpLocks/>
          </p:cNvCxnSpPr>
          <p:nvPr/>
        </p:nvCxnSpPr>
        <p:spPr>
          <a:xfrm>
            <a:off x="1666521" y="3822576"/>
            <a:ext cx="10144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3427ACB1-5D8D-9615-85BB-E26F9F522D00}"/>
              </a:ext>
            </a:extLst>
          </p:cNvPr>
          <p:cNvSpPr/>
          <p:nvPr/>
        </p:nvSpPr>
        <p:spPr>
          <a:xfrm>
            <a:off x="6051984" y="3374207"/>
            <a:ext cx="2125912" cy="558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5A62A8C-7BA6-D22C-E15F-BE7D6BA17D57}"/>
              </a:ext>
            </a:extLst>
          </p:cNvPr>
          <p:cNvSpPr/>
          <p:nvPr/>
        </p:nvSpPr>
        <p:spPr>
          <a:xfrm>
            <a:off x="4553794" y="4362354"/>
            <a:ext cx="1768408" cy="558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BC7C804-4C71-599F-0332-9C5DCBBFBDB5}"/>
              </a:ext>
            </a:extLst>
          </p:cNvPr>
          <p:cNvCxnSpPr>
            <a:cxnSpLocks/>
          </p:cNvCxnSpPr>
          <p:nvPr/>
        </p:nvCxnSpPr>
        <p:spPr>
          <a:xfrm>
            <a:off x="7439915" y="4778671"/>
            <a:ext cx="12310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3076E90B-3739-BE4C-A426-09A1BA1FD153}"/>
              </a:ext>
            </a:extLst>
          </p:cNvPr>
          <p:cNvSpPr/>
          <p:nvPr/>
        </p:nvSpPr>
        <p:spPr>
          <a:xfrm>
            <a:off x="2454510" y="5313760"/>
            <a:ext cx="986337" cy="5713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E88D300-C5BB-2A37-AC7C-BBB07C2A9557}"/>
              </a:ext>
            </a:extLst>
          </p:cNvPr>
          <p:cNvCxnSpPr>
            <a:cxnSpLocks/>
          </p:cNvCxnSpPr>
          <p:nvPr/>
        </p:nvCxnSpPr>
        <p:spPr>
          <a:xfrm>
            <a:off x="7008661" y="5787711"/>
            <a:ext cx="15188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451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2" grpId="0" animBg="1"/>
      <p:bldP spid="44" grpId="0" animBg="1"/>
      <p:bldP spid="46" grpId="0" animBg="1"/>
      <p:bldP spid="4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74875" y="238891"/>
            <a:ext cx="3875590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* CONSOLIDATION</a:t>
            </a:r>
            <a:endParaRPr lang="en-US" sz="32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072" y="3336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F82141-47F9-072B-68BA-952E833E2628}"/>
              </a:ext>
            </a:extLst>
          </p:cNvPr>
          <p:cNvSpPr txBox="1"/>
          <p:nvPr/>
        </p:nvSpPr>
        <p:spPr>
          <a:xfrm>
            <a:off x="770837" y="1726081"/>
            <a:ext cx="10345348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Vocabulary: The lexical items related to </a:t>
            </a:r>
            <a:r>
              <a:rPr lang="en-US" sz="3200" i="1" dirty="0"/>
              <a:t>Lifestyles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Pronunciation: How to correctly pronounce words that contain the sounds: /</a:t>
            </a:r>
            <a:r>
              <a:rPr lang="en-US" sz="3200" dirty="0" err="1"/>
              <a:t>br</a:t>
            </a:r>
            <a:r>
              <a:rPr lang="en-US" sz="3200" dirty="0"/>
              <a:t>/ and /pr/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687849" y="225974"/>
            <a:ext cx="3531120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Homework</a:t>
            </a:r>
            <a:endParaRPr lang="en-US" sz="44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37942" y="1265047"/>
            <a:ext cx="6945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 smtClean="0"/>
              <a:t>Do exercises in the Workbook.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 smtClean="0"/>
              <a:t>Prepare lesson 3 : A closer look 2</a:t>
            </a:r>
            <a:endParaRPr lang="en-US" sz="3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959" y="3579447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3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3" name="WordArt 3"/>
          <p:cNvSpPr>
            <a:spLocks noChangeArrowheads="1" noChangeShapeType="1" noTextEdit="1"/>
          </p:cNvSpPr>
          <p:nvPr/>
        </p:nvSpPr>
        <p:spPr bwMode="auto">
          <a:xfrm>
            <a:off x="1219203" y="3048001"/>
            <a:ext cx="7988300" cy="2166939"/>
          </a:xfrm>
          <a:prstGeom prst="rect">
            <a:avLst/>
          </a:prstGeom>
        </p:spPr>
        <p:txBody>
          <a:bodyPr wrap="none" lIns="121904" tIns="60953" rIns="121904" bIns="60953" numCol="1" fromWordArt="1">
            <a:prstTxWarp prst="textCascadeUp">
              <a:avLst>
                <a:gd name="adj" fmla="val 44444"/>
              </a:avLst>
            </a:prstTxWarp>
            <a:scene3d>
              <a:camera prst="legacyPerspectiveTopLeft">
                <a:rot lat="0" lon="20519984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</a:sp3d>
          </a:bodyPr>
          <a:lstStyle/>
          <a:p>
            <a:pPr algn="ctr"/>
            <a:r>
              <a:rPr lang="en-US" sz="4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67600"/>
                    </a:gs>
                    <a:gs pos="50000">
                      <a:srgbClr val="FFFF00"/>
                    </a:gs>
                    <a:gs pos="100000">
                      <a:srgbClr val="767600"/>
                    </a:gs>
                  </a:gsLst>
                  <a:lin ang="5400000" scaled="1"/>
                </a:gradFill>
                <a:latin typeface="Arial"/>
                <a:cs typeface="Arial"/>
              </a:rPr>
              <a:t>Goodbye. See you again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 rot="-1101762">
            <a:off x="7518400" y="5257801"/>
            <a:ext cx="914400" cy="792163"/>
            <a:chOff x="2736" y="1920"/>
            <a:chExt cx="457" cy="595"/>
          </a:xfrm>
        </p:grpSpPr>
        <p:sp>
          <p:nvSpPr>
            <p:cNvPr id="15385" name="Freeform 5"/>
            <p:cNvSpPr>
              <a:spLocks/>
            </p:cNvSpPr>
            <p:nvPr/>
          </p:nvSpPr>
          <p:spPr bwMode="auto">
            <a:xfrm>
              <a:off x="2736" y="1920"/>
              <a:ext cx="457" cy="595"/>
            </a:xfrm>
            <a:custGeom>
              <a:avLst/>
              <a:gdLst>
                <a:gd name="T0" fmla="*/ 98 w 457"/>
                <a:gd name="T1" fmla="*/ 51 h 595"/>
                <a:gd name="T2" fmla="*/ 148 w 457"/>
                <a:gd name="T3" fmla="*/ 64 h 595"/>
                <a:gd name="T4" fmla="*/ 161 w 457"/>
                <a:gd name="T5" fmla="*/ 18 h 595"/>
                <a:gd name="T6" fmla="*/ 187 w 457"/>
                <a:gd name="T7" fmla="*/ 27 h 595"/>
                <a:gd name="T8" fmla="*/ 217 w 457"/>
                <a:gd name="T9" fmla="*/ 73 h 595"/>
                <a:gd name="T10" fmla="*/ 236 w 457"/>
                <a:gd name="T11" fmla="*/ 126 h 595"/>
                <a:gd name="T12" fmla="*/ 249 w 457"/>
                <a:gd name="T13" fmla="*/ 109 h 595"/>
                <a:gd name="T14" fmla="*/ 284 w 457"/>
                <a:gd name="T15" fmla="*/ 73 h 595"/>
                <a:gd name="T16" fmla="*/ 298 w 457"/>
                <a:gd name="T17" fmla="*/ 74 h 595"/>
                <a:gd name="T18" fmla="*/ 316 w 457"/>
                <a:gd name="T19" fmla="*/ 114 h 595"/>
                <a:gd name="T20" fmla="*/ 325 w 457"/>
                <a:gd name="T21" fmla="*/ 158 h 595"/>
                <a:gd name="T22" fmla="*/ 335 w 457"/>
                <a:gd name="T23" fmla="*/ 166 h 595"/>
                <a:gd name="T24" fmla="*/ 345 w 457"/>
                <a:gd name="T25" fmla="*/ 154 h 595"/>
                <a:gd name="T26" fmla="*/ 360 w 457"/>
                <a:gd name="T27" fmla="*/ 136 h 595"/>
                <a:gd name="T28" fmla="*/ 372 w 457"/>
                <a:gd name="T29" fmla="*/ 169 h 595"/>
                <a:gd name="T30" fmla="*/ 404 w 457"/>
                <a:gd name="T31" fmla="*/ 158 h 595"/>
                <a:gd name="T32" fmla="*/ 438 w 457"/>
                <a:gd name="T33" fmla="*/ 146 h 595"/>
                <a:gd name="T34" fmla="*/ 444 w 457"/>
                <a:gd name="T35" fmla="*/ 184 h 595"/>
                <a:gd name="T36" fmla="*/ 442 w 457"/>
                <a:gd name="T37" fmla="*/ 249 h 595"/>
                <a:gd name="T38" fmla="*/ 417 w 457"/>
                <a:gd name="T39" fmla="*/ 309 h 595"/>
                <a:gd name="T40" fmla="*/ 457 w 457"/>
                <a:gd name="T41" fmla="*/ 318 h 595"/>
                <a:gd name="T42" fmla="*/ 413 w 457"/>
                <a:gd name="T43" fmla="*/ 345 h 595"/>
                <a:gd name="T44" fmla="*/ 376 w 457"/>
                <a:gd name="T45" fmla="*/ 380 h 595"/>
                <a:gd name="T46" fmla="*/ 353 w 457"/>
                <a:gd name="T47" fmla="*/ 413 h 595"/>
                <a:gd name="T48" fmla="*/ 357 w 457"/>
                <a:gd name="T49" fmla="*/ 444 h 595"/>
                <a:gd name="T50" fmla="*/ 369 w 457"/>
                <a:gd name="T51" fmla="*/ 513 h 595"/>
                <a:gd name="T52" fmla="*/ 354 w 457"/>
                <a:gd name="T53" fmla="*/ 589 h 595"/>
                <a:gd name="T54" fmla="*/ 329 w 457"/>
                <a:gd name="T55" fmla="*/ 560 h 595"/>
                <a:gd name="T56" fmla="*/ 339 w 457"/>
                <a:gd name="T57" fmla="*/ 498 h 595"/>
                <a:gd name="T58" fmla="*/ 331 w 457"/>
                <a:gd name="T59" fmla="*/ 439 h 595"/>
                <a:gd name="T60" fmla="*/ 294 w 457"/>
                <a:gd name="T61" fmla="*/ 459 h 595"/>
                <a:gd name="T62" fmla="*/ 262 w 457"/>
                <a:gd name="T63" fmla="*/ 486 h 595"/>
                <a:gd name="T64" fmla="*/ 244 w 457"/>
                <a:gd name="T65" fmla="*/ 502 h 595"/>
                <a:gd name="T66" fmla="*/ 259 w 457"/>
                <a:gd name="T67" fmla="*/ 459 h 595"/>
                <a:gd name="T68" fmla="*/ 220 w 457"/>
                <a:gd name="T69" fmla="*/ 466 h 595"/>
                <a:gd name="T70" fmla="*/ 176 w 457"/>
                <a:gd name="T71" fmla="*/ 479 h 595"/>
                <a:gd name="T72" fmla="*/ 153 w 457"/>
                <a:gd name="T73" fmla="*/ 479 h 595"/>
                <a:gd name="T74" fmla="*/ 167 w 457"/>
                <a:gd name="T75" fmla="*/ 467 h 595"/>
                <a:gd name="T76" fmla="*/ 179 w 457"/>
                <a:gd name="T77" fmla="*/ 454 h 595"/>
                <a:gd name="T78" fmla="*/ 154 w 457"/>
                <a:gd name="T79" fmla="*/ 445 h 595"/>
                <a:gd name="T80" fmla="*/ 113 w 457"/>
                <a:gd name="T81" fmla="*/ 436 h 595"/>
                <a:gd name="T82" fmla="*/ 68 w 457"/>
                <a:gd name="T83" fmla="*/ 416 h 595"/>
                <a:gd name="T84" fmla="*/ 71 w 457"/>
                <a:gd name="T85" fmla="*/ 389 h 595"/>
                <a:gd name="T86" fmla="*/ 33 w 457"/>
                <a:gd name="T87" fmla="*/ 362 h 595"/>
                <a:gd name="T88" fmla="*/ 0 w 457"/>
                <a:gd name="T89" fmla="*/ 327 h 595"/>
                <a:gd name="T90" fmla="*/ 77 w 457"/>
                <a:gd name="T91" fmla="*/ 303 h 595"/>
                <a:gd name="T92" fmla="*/ 107 w 457"/>
                <a:gd name="T93" fmla="*/ 308 h 595"/>
                <a:gd name="T94" fmla="*/ 125 w 457"/>
                <a:gd name="T95" fmla="*/ 312 h 595"/>
                <a:gd name="T96" fmla="*/ 110 w 457"/>
                <a:gd name="T97" fmla="*/ 291 h 595"/>
                <a:gd name="T98" fmla="*/ 75 w 457"/>
                <a:gd name="T99" fmla="*/ 268 h 595"/>
                <a:gd name="T100" fmla="*/ 37 w 457"/>
                <a:gd name="T101" fmla="*/ 241 h 595"/>
                <a:gd name="T102" fmla="*/ 49 w 457"/>
                <a:gd name="T103" fmla="*/ 194 h 595"/>
                <a:gd name="T104" fmla="*/ 84 w 457"/>
                <a:gd name="T105" fmla="*/ 203 h 595"/>
                <a:gd name="T106" fmla="*/ 114 w 457"/>
                <a:gd name="T107" fmla="*/ 199 h 595"/>
                <a:gd name="T108" fmla="*/ 69 w 457"/>
                <a:gd name="T109" fmla="*/ 112 h 595"/>
                <a:gd name="T110" fmla="*/ 48 w 457"/>
                <a:gd name="T111" fmla="*/ 74 h 595"/>
                <a:gd name="T112" fmla="*/ 27 w 457"/>
                <a:gd name="T113" fmla="*/ 51 h 595"/>
                <a:gd name="T114" fmla="*/ 22 w 457"/>
                <a:gd name="T115" fmla="*/ 41 h 595"/>
                <a:gd name="T116" fmla="*/ 58 w 457"/>
                <a:gd name="T117" fmla="*/ 50 h 595"/>
                <a:gd name="T118" fmla="*/ 91 w 457"/>
                <a:gd name="T119" fmla="*/ 63 h 5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57"/>
                <a:gd name="T181" fmla="*/ 0 h 595"/>
                <a:gd name="T182" fmla="*/ 457 w 457"/>
                <a:gd name="T183" fmla="*/ 595 h 59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57" h="595">
                  <a:moveTo>
                    <a:pt x="99" y="64"/>
                  </a:moveTo>
                  <a:lnTo>
                    <a:pt x="99" y="59"/>
                  </a:lnTo>
                  <a:lnTo>
                    <a:pt x="98" y="51"/>
                  </a:lnTo>
                  <a:lnTo>
                    <a:pt x="96" y="42"/>
                  </a:lnTo>
                  <a:lnTo>
                    <a:pt x="94" y="32"/>
                  </a:lnTo>
                  <a:lnTo>
                    <a:pt x="148" y="64"/>
                  </a:lnTo>
                  <a:lnTo>
                    <a:pt x="155" y="50"/>
                  </a:lnTo>
                  <a:lnTo>
                    <a:pt x="159" y="35"/>
                  </a:lnTo>
                  <a:lnTo>
                    <a:pt x="161" y="18"/>
                  </a:lnTo>
                  <a:lnTo>
                    <a:pt x="162" y="0"/>
                  </a:lnTo>
                  <a:lnTo>
                    <a:pt x="175" y="13"/>
                  </a:lnTo>
                  <a:lnTo>
                    <a:pt x="187" y="27"/>
                  </a:lnTo>
                  <a:lnTo>
                    <a:pt x="199" y="41"/>
                  </a:lnTo>
                  <a:lnTo>
                    <a:pt x="208" y="56"/>
                  </a:lnTo>
                  <a:lnTo>
                    <a:pt x="217" y="73"/>
                  </a:lnTo>
                  <a:lnTo>
                    <a:pt x="225" y="90"/>
                  </a:lnTo>
                  <a:lnTo>
                    <a:pt x="231" y="107"/>
                  </a:lnTo>
                  <a:lnTo>
                    <a:pt x="236" y="126"/>
                  </a:lnTo>
                  <a:lnTo>
                    <a:pt x="234" y="124"/>
                  </a:lnTo>
                  <a:lnTo>
                    <a:pt x="240" y="118"/>
                  </a:lnTo>
                  <a:lnTo>
                    <a:pt x="249" y="109"/>
                  </a:lnTo>
                  <a:lnTo>
                    <a:pt x="262" y="96"/>
                  </a:lnTo>
                  <a:lnTo>
                    <a:pt x="274" y="85"/>
                  </a:lnTo>
                  <a:lnTo>
                    <a:pt x="284" y="73"/>
                  </a:lnTo>
                  <a:lnTo>
                    <a:pt x="290" y="65"/>
                  </a:lnTo>
                  <a:lnTo>
                    <a:pt x="289" y="62"/>
                  </a:lnTo>
                  <a:lnTo>
                    <a:pt x="298" y="74"/>
                  </a:lnTo>
                  <a:lnTo>
                    <a:pt x="304" y="87"/>
                  </a:lnTo>
                  <a:lnTo>
                    <a:pt x="311" y="101"/>
                  </a:lnTo>
                  <a:lnTo>
                    <a:pt x="316" y="114"/>
                  </a:lnTo>
                  <a:lnTo>
                    <a:pt x="320" y="128"/>
                  </a:lnTo>
                  <a:lnTo>
                    <a:pt x="322" y="142"/>
                  </a:lnTo>
                  <a:lnTo>
                    <a:pt x="325" y="158"/>
                  </a:lnTo>
                  <a:lnTo>
                    <a:pt x="326" y="172"/>
                  </a:lnTo>
                  <a:lnTo>
                    <a:pt x="331" y="169"/>
                  </a:lnTo>
                  <a:lnTo>
                    <a:pt x="335" y="166"/>
                  </a:lnTo>
                  <a:lnTo>
                    <a:pt x="339" y="163"/>
                  </a:lnTo>
                  <a:lnTo>
                    <a:pt x="343" y="159"/>
                  </a:lnTo>
                  <a:lnTo>
                    <a:pt x="345" y="154"/>
                  </a:lnTo>
                  <a:lnTo>
                    <a:pt x="351" y="149"/>
                  </a:lnTo>
                  <a:lnTo>
                    <a:pt x="354" y="142"/>
                  </a:lnTo>
                  <a:lnTo>
                    <a:pt x="360" y="136"/>
                  </a:lnTo>
                  <a:lnTo>
                    <a:pt x="361" y="157"/>
                  </a:lnTo>
                  <a:lnTo>
                    <a:pt x="361" y="176"/>
                  </a:lnTo>
                  <a:lnTo>
                    <a:pt x="372" y="169"/>
                  </a:lnTo>
                  <a:lnTo>
                    <a:pt x="383" y="164"/>
                  </a:lnTo>
                  <a:lnTo>
                    <a:pt x="393" y="162"/>
                  </a:lnTo>
                  <a:lnTo>
                    <a:pt x="404" y="158"/>
                  </a:lnTo>
                  <a:lnTo>
                    <a:pt x="415" y="155"/>
                  </a:lnTo>
                  <a:lnTo>
                    <a:pt x="426" y="151"/>
                  </a:lnTo>
                  <a:lnTo>
                    <a:pt x="438" y="146"/>
                  </a:lnTo>
                  <a:lnTo>
                    <a:pt x="449" y="141"/>
                  </a:lnTo>
                  <a:lnTo>
                    <a:pt x="446" y="162"/>
                  </a:lnTo>
                  <a:lnTo>
                    <a:pt x="444" y="184"/>
                  </a:lnTo>
                  <a:lnTo>
                    <a:pt x="444" y="205"/>
                  </a:lnTo>
                  <a:lnTo>
                    <a:pt x="444" y="227"/>
                  </a:lnTo>
                  <a:lnTo>
                    <a:pt x="442" y="249"/>
                  </a:lnTo>
                  <a:lnTo>
                    <a:pt x="438" y="271"/>
                  </a:lnTo>
                  <a:lnTo>
                    <a:pt x="430" y="290"/>
                  </a:lnTo>
                  <a:lnTo>
                    <a:pt x="417" y="309"/>
                  </a:lnTo>
                  <a:lnTo>
                    <a:pt x="417" y="311"/>
                  </a:lnTo>
                  <a:lnTo>
                    <a:pt x="417" y="312"/>
                  </a:lnTo>
                  <a:lnTo>
                    <a:pt x="457" y="318"/>
                  </a:lnTo>
                  <a:lnTo>
                    <a:pt x="442" y="327"/>
                  </a:lnTo>
                  <a:lnTo>
                    <a:pt x="428" y="335"/>
                  </a:lnTo>
                  <a:lnTo>
                    <a:pt x="413" y="345"/>
                  </a:lnTo>
                  <a:lnTo>
                    <a:pt x="401" y="355"/>
                  </a:lnTo>
                  <a:lnTo>
                    <a:pt x="388" y="367"/>
                  </a:lnTo>
                  <a:lnTo>
                    <a:pt x="376" y="380"/>
                  </a:lnTo>
                  <a:lnTo>
                    <a:pt x="365" y="394"/>
                  </a:lnTo>
                  <a:lnTo>
                    <a:pt x="356" y="411"/>
                  </a:lnTo>
                  <a:lnTo>
                    <a:pt x="353" y="413"/>
                  </a:lnTo>
                  <a:lnTo>
                    <a:pt x="351" y="417"/>
                  </a:lnTo>
                  <a:lnTo>
                    <a:pt x="353" y="427"/>
                  </a:lnTo>
                  <a:lnTo>
                    <a:pt x="357" y="444"/>
                  </a:lnTo>
                  <a:lnTo>
                    <a:pt x="362" y="465"/>
                  </a:lnTo>
                  <a:lnTo>
                    <a:pt x="366" y="488"/>
                  </a:lnTo>
                  <a:lnTo>
                    <a:pt x="369" y="513"/>
                  </a:lnTo>
                  <a:lnTo>
                    <a:pt x="367" y="539"/>
                  </a:lnTo>
                  <a:lnTo>
                    <a:pt x="363" y="565"/>
                  </a:lnTo>
                  <a:lnTo>
                    <a:pt x="354" y="589"/>
                  </a:lnTo>
                  <a:lnTo>
                    <a:pt x="313" y="595"/>
                  </a:lnTo>
                  <a:lnTo>
                    <a:pt x="321" y="577"/>
                  </a:lnTo>
                  <a:lnTo>
                    <a:pt x="329" y="560"/>
                  </a:lnTo>
                  <a:lnTo>
                    <a:pt x="334" y="539"/>
                  </a:lnTo>
                  <a:lnTo>
                    <a:pt x="338" y="518"/>
                  </a:lnTo>
                  <a:lnTo>
                    <a:pt x="339" y="498"/>
                  </a:lnTo>
                  <a:lnTo>
                    <a:pt x="339" y="477"/>
                  </a:lnTo>
                  <a:lnTo>
                    <a:pt x="336" y="457"/>
                  </a:lnTo>
                  <a:lnTo>
                    <a:pt x="331" y="439"/>
                  </a:lnTo>
                  <a:lnTo>
                    <a:pt x="318" y="445"/>
                  </a:lnTo>
                  <a:lnTo>
                    <a:pt x="306" y="452"/>
                  </a:lnTo>
                  <a:lnTo>
                    <a:pt x="294" y="459"/>
                  </a:lnTo>
                  <a:lnTo>
                    <a:pt x="282" y="467"/>
                  </a:lnTo>
                  <a:lnTo>
                    <a:pt x="272" y="476"/>
                  </a:lnTo>
                  <a:lnTo>
                    <a:pt x="262" y="486"/>
                  </a:lnTo>
                  <a:lnTo>
                    <a:pt x="252" y="497"/>
                  </a:lnTo>
                  <a:lnTo>
                    <a:pt x="243" y="508"/>
                  </a:lnTo>
                  <a:lnTo>
                    <a:pt x="244" y="502"/>
                  </a:lnTo>
                  <a:lnTo>
                    <a:pt x="248" y="493"/>
                  </a:lnTo>
                  <a:lnTo>
                    <a:pt x="252" y="479"/>
                  </a:lnTo>
                  <a:lnTo>
                    <a:pt x="259" y="459"/>
                  </a:lnTo>
                  <a:lnTo>
                    <a:pt x="247" y="461"/>
                  </a:lnTo>
                  <a:lnTo>
                    <a:pt x="234" y="463"/>
                  </a:lnTo>
                  <a:lnTo>
                    <a:pt x="220" y="466"/>
                  </a:lnTo>
                  <a:lnTo>
                    <a:pt x="205" y="471"/>
                  </a:lnTo>
                  <a:lnTo>
                    <a:pt x="190" y="475"/>
                  </a:lnTo>
                  <a:lnTo>
                    <a:pt x="176" y="479"/>
                  </a:lnTo>
                  <a:lnTo>
                    <a:pt x="161" y="480"/>
                  </a:lnTo>
                  <a:lnTo>
                    <a:pt x="146" y="480"/>
                  </a:lnTo>
                  <a:lnTo>
                    <a:pt x="153" y="479"/>
                  </a:lnTo>
                  <a:lnTo>
                    <a:pt x="158" y="475"/>
                  </a:lnTo>
                  <a:lnTo>
                    <a:pt x="163" y="471"/>
                  </a:lnTo>
                  <a:lnTo>
                    <a:pt x="167" y="467"/>
                  </a:lnTo>
                  <a:lnTo>
                    <a:pt x="171" y="463"/>
                  </a:lnTo>
                  <a:lnTo>
                    <a:pt x="175" y="458"/>
                  </a:lnTo>
                  <a:lnTo>
                    <a:pt x="179" y="454"/>
                  </a:lnTo>
                  <a:lnTo>
                    <a:pt x="182" y="450"/>
                  </a:lnTo>
                  <a:lnTo>
                    <a:pt x="168" y="448"/>
                  </a:lnTo>
                  <a:lnTo>
                    <a:pt x="154" y="445"/>
                  </a:lnTo>
                  <a:lnTo>
                    <a:pt x="140" y="444"/>
                  </a:lnTo>
                  <a:lnTo>
                    <a:pt x="127" y="440"/>
                  </a:lnTo>
                  <a:lnTo>
                    <a:pt x="113" y="436"/>
                  </a:lnTo>
                  <a:lnTo>
                    <a:pt x="99" y="431"/>
                  </a:lnTo>
                  <a:lnTo>
                    <a:pt x="84" y="425"/>
                  </a:lnTo>
                  <a:lnTo>
                    <a:pt x="68" y="416"/>
                  </a:lnTo>
                  <a:lnTo>
                    <a:pt x="98" y="403"/>
                  </a:lnTo>
                  <a:lnTo>
                    <a:pt x="85" y="397"/>
                  </a:lnTo>
                  <a:lnTo>
                    <a:pt x="71" y="389"/>
                  </a:lnTo>
                  <a:lnTo>
                    <a:pt x="58" y="380"/>
                  </a:lnTo>
                  <a:lnTo>
                    <a:pt x="46" y="371"/>
                  </a:lnTo>
                  <a:lnTo>
                    <a:pt x="33" y="362"/>
                  </a:lnTo>
                  <a:lnTo>
                    <a:pt x="22" y="350"/>
                  </a:lnTo>
                  <a:lnTo>
                    <a:pt x="10" y="340"/>
                  </a:lnTo>
                  <a:lnTo>
                    <a:pt x="0" y="327"/>
                  </a:lnTo>
                  <a:lnTo>
                    <a:pt x="91" y="341"/>
                  </a:lnTo>
                  <a:lnTo>
                    <a:pt x="69" y="302"/>
                  </a:lnTo>
                  <a:lnTo>
                    <a:pt x="77" y="303"/>
                  </a:lnTo>
                  <a:lnTo>
                    <a:pt x="86" y="304"/>
                  </a:lnTo>
                  <a:lnTo>
                    <a:pt x="96" y="307"/>
                  </a:lnTo>
                  <a:lnTo>
                    <a:pt x="107" y="308"/>
                  </a:lnTo>
                  <a:lnTo>
                    <a:pt x="114" y="309"/>
                  </a:lnTo>
                  <a:lnTo>
                    <a:pt x="122" y="311"/>
                  </a:lnTo>
                  <a:lnTo>
                    <a:pt x="125" y="312"/>
                  </a:lnTo>
                  <a:lnTo>
                    <a:pt x="123" y="312"/>
                  </a:lnTo>
                  <a:lnTo>
                    <a:pt x="118" y="300"/>
                  </a:lnTo>
                  <a:lnTo>
                    <a:pt x="110" y="291"/>
                  </a:lnTo>
                  <a:lnTo>
                    <a:pt x="99" y="282"/>
                  </a:lnTo>
                  <a:lnTo>
                    <a:pt x="87" y="276"/>
                  </a:lnTo>
                  <a:lnTo>
                    <a:pt x="75" y="268"/>
                  </a:lnTo>
                  <a:lnTo>
                    <a:pt x="60" y="261"/>
                  </a:lnTo>
                  <a:lnTo>
                    <a:pt x="48" y="252"/>
                  </a:lnTo>
                  <a:lnTo>
                    <a:pt x="37" y="241"/>
                  </a:lnTo>
                  <a:lnTo>
                    <a:pt x="67" y="230"/>
                  </a:lnTo>
                  <a:lnTo>
                    <a:pt x="36" y="187"/>
                  </a:lnTo>
                  <a:lnTo>
                    <a:pt x="49" y="194"/>
                  </a:lnTo>
                  <a:lnTo>
                    <a:pt x="62" y="198"/>
                  </a:lnTo>
                  <a:lnTo>
                    <a:pt x="72" y="201"/>
                  </a:lnTo>
                  <a:lnTo>
                    <a:pt x="84" y="203"/>
                  </a:lnTo>
                  <a:lnTo>
                    <a:pt x="94" y="204"/>
                  </a:lnTo>
                  <a:lnTo>
                    <a:pt x="104" y="203"/>
                  </a:lnTo>
                  <a:lnTo>
                    <a:pt x="114" y="199"/>
                  </a:lnTo>
                  <a:lnTo>
                    <a:pt x="126" y="194"/>
                  </a:lnTo>
                  <a:lnTo>
                    <a:pt x="39" y="110"/>
                  </a:lnTo>
                  <a:lnTo>
                    <a:pt x="69" y="112"/>
                  </a:lnTo>
                  <a:lnTo>
                    <a:pt x="62" y="98"/>
                  </a:lnTo>
                  <a:lnTo>
                    <a:pt x="55" y="86"/>
                  </a:lnTo>
                  <a:lnTo>
                    <a:pt x="48" y="74"/>
                  </a:lnTo>
                  <a:lnTo>
                    <a:pt x="41" y="65"/>
                  </a:lnTo>
                  <a:lnTo>
                    <a:pt x="33" y="58"/>
                  </a:lnTo>
                  <a:lnTo>
                    <a:pt x="27" y="51"/>
                  </a:lnTo>
                  <a:lnTo>
                    <a:pt x="21" y="45"/>
                  </a:lnTo>
                  <a:lnTo>
                    <a:pt x="14" y="41"/>
                  </a:lnTo>
                  <a:lnTo>
                    <a:pt x="22" y="41"/>
                  </a:lnTo>
                  <a:lnTo>
                    <a:pt x="33" y="42"/>
                  </a:lnTo>
                  <a:lnTo>
                    <a:pt x="45" y="46"/>
                  </a:lnTo>
                  <a:lnTo>
                    <a:pt x="58" y="50"/>
                  </a:lnTo>
                  <a:lnTo>
                    <a:pt x="71" y="54"/>
                  </a:lnTo>
                  <a:lnTo>
                    <a:pt x="82" y="59"/>
                  </a:lnTo>
                  <a:lnTo>
                    <a:pt x="91" y="63"/>
                  </a:lnTo>
                  <a:lnTo>
                    <a:pt x="99" y="64"/>
                  </a:ln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6" name="Freeform 6"/>
            <p:cNvSpPr>
              <a:spLocks/>
            </p:cNvSpPr>
            <p:nvPr/>
          </p:nvSpPr>
          <p:spPr bwMode="auto">
            <a:xfrm>
              <a:off x="2836" y="2016"/>
              <a:ext cx="284" cy="482"/>
            </a:xfrm>
            <a:custGeom>
              <a:avLst/>
              <a:gdLst>
                <a:gd name="T0" fmla="*/ 25 w 284"/>
                <a:gd name="T1" fmla="*/ 30 h 482"/>
                <a:gd name="T2" fmla="*/ 56 w 284"/>
                <a:gd name="T3" fmla="*/ 62 h 482"/>
                <a:gd name="T4" fmla="*/ 81 w 284"/>
                <a:gd name="T5" fmla="*/ 101 h 482"/>
                <a:gd name="T6" fmla="*/ 84 w 284"/>
                <a:gd name="T7" fmla="*/ 48 h 482"/>
                <a:gd name="T8" fmla="*/ 98 w 284"/>
                <a:gd name="T9" fmla="*/ 118 h 482"/>
                <a:gd name="T10" fmla="*/ 137 w 284"/>
                <a:gd name="T11" fmla="*/ 174 h 482"/>
                <a:gd name="T12" fmla="*/ 143 w 284"/>
                <a:gd name="T13" fmla="*/ 182 h 482"/>
                <a:gd name="T14" fmla="*/ 147 w 284"/>
                <a:gd name="T15" fmla="*/ 132 h 482"/>
                <a:gd name="T16" fmla="*/ 152 w 284"/>
                <a:gd name="T17" fmla="*/ 116 h 482"/>
                <a:gd name="T18" fmla="*/ 170 w 284"/>
                <a:gd name="T19" fmla="*/ 222 h 482"/>
                <a:gd name="T20" fmla="*/ 189 w 284"/>
                <a:gd name="T21" fmla="*/ 246 h 482"/>
                <a:gd name="T22" fmla="*/ 210 w 284"/>
                <a:gd name="T23" fmla="*/ 210 h 482"/>
                <a:gd name="T24" fmla="*/ 237 w 284"/>
                <a:gd name="T25" fmla="*/ 146 h 482"/>
                <a:gd name="T26" fmla="*/ 284 w 284"/>
                <a:gd name="T27" fmla="*/ 98 h 482"/>
                <a:gd name="T28" fmla="*/ 241 w 284"/>
                <a:gd name="T29" fmla="*/ 143 h 482"/>
                <a:gd name="T30" fmla="*/ 216 w 284"/>
                <a:gd name="T31" fmla="*/ 210 h 482"/>
                <a:gd name="T32" fmla="*/ 221 w 284"/>
                <a:gd name="T33" fmla="*/ 296 h 482"/>
                <a:gd name="T34" fmla="*/ 248 w 284"/>
                <a:gd name="T35" fmla="*/ 386 h 482"/>
                <a:gd name="T36" fmla="*/ 244 w 284"/>
                <a:gd name="T37" fmla="*/ 462 h 482"/>
                <a:gd name="T38" fmla="*/ 228 w 284"/>
                <a:gd name="T39" fmla="*/ 453 h 482"/>
                <a:gd name="T40" fmla="*/ 237 w 284"/>
                <a:gd name="T41" fmla="*/ 377 h 482"/>
                <a:gd name="T42" fmla="*/ 220 w 284"/>
                <a:gd name="T43" fmla="*/ 313 h 482"/>
                <a:gd name="T44" fmla="*/ 190 w 284"/>
                <a:gd name="T45" fmla="*/ 288 h 482"/>
                <a:gd name="T46" fmla="*/ 165 w 284"/>
                <a:gd name="T47" fmla="*/ 295 h 482"/>
                <a:gd name="T48" fmla="*/ 139 w 284"/>
                <a:gd name="T49" fmla="*/ 308 h 482"/>
                <a:gd name="T50" fmla="*/ 122 w 284"/>
                <a:gd name="T51" fmla="*/ 319 h 482"/>
                <a:gd name="T52" fmla="*/ 20 w 284"/>
                <a:gd name="T53" fmla="*/ 269 h 482"/>
                <a:gd name="T54" fmla="*/ 53 w 284"/>
                <a:gd name="T55" fmla="*/ 272 h 482"/>
                <a:gd name="T56" fmla="*/ 86 w 284"/>
                <a:gd name="T57" fmla="*/ 274 h 482"/>
                <a:gd name="T58" fmla="*/ 120 w 284"/>
                <a:gd name="T59" fmla="*/ 275 h 482"/>
                <a:gd name="T60" fmla="*/ 152 w 284"/>
                <a:gd name="T61" fmla="*/ 277 h 482"/>
                <a:gd name="T62" fmla="*/ 185 w 284"/>
                <a:gd name="T63" fmla="*/ 279 h 482"/>
                <a:gd name="T64" fmla="*/ 184 w 284"/>
                <a:gd name="T65" fmla="*/ 257 h 482"/>
                <a:gd name="T66" fmla="*/ 161 w 284"/>
                <a:gd name="T67" fmla="*/ 225 h 482"/>
                <a:gd name="T68" fmla="*/ 135 w 284"/>
                <a:gd name="T69" fmla="*/ 193 h 482"/>
                <a:gd name="T70" fmla="*/ 113 w 284"/>
                <a:gd name="T71" fmla="*/ 179 h 482"/>
                <a:gd name="T72" fmla="*/ 90 w 284"/>
                <a:gd name="T73" fmla="*/ 165 h 482"/>
                <a:gd name="T74" fmla="*/ 69 w 284"/>
                <a:gd name="T75" fmla="*/ 154 h 482"/>
                <a:gd name="T76" fmla="*/ 45 w 284"/>
                <a:gd name="T77" fmla="*/ 143 h 482"/>
                <a:gd name="T78" fmla="*/ 22 w 284"/>
                <a:gd name="T79" fmla="*/ 136 h 482"/>
                <a:gd name="T80" fmla="*/ 43 w 284"/>
                <a:gd name="T81" fmla="*/ 141 h 482"/>
                <a:gd name="T82" fmla="*/ 84 w 284"/>
                <a:gd name="T83" fmla="*/ 155 h 482"/>
                <a:gd name="T84" fmla="*/ 124 w 284"/>
                <a:gd name="T85" fmla="*/ 174 h 482"/>
                <a:gd name="T86" fmla="*/ 95 w 284"/>
                <a:gd name="T87" fmla="*/ 138 h 482"/>
                <a:gd name="T88" fmla="*/ 75 w 284"/>
                <a:gd name="T89" fmla="*/ 106 h 482"/>
                <a:gd name="T90" fmla="*/ 57 w 284"/>
                <a:gd name="T91" fmla="*/ 78 h 482"/>
                <a:gd name="T92" fmla="*/ 38 w 284"/>
                <a:gd name="T93" fmla="*/ 50 h 482"/>
                <a:gd name="T94" fmla="*/ 12 w 284"/>
                <a:gd name="T95" fmla="*/ 23 h 4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84"/>
                <a:gd name="T145" fmla="*/ 0 h 482"/>
                <a:gd name="T146" fmla="*/ 284 w 284"/>
                <a:gd name="T147" fmla="*/ 482 h 4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84" h="482">
                  <a:moveTo>
                    <a:pt x="0" y="14"/>
                  </a:moveTo>
                  <a:lnTo>
                    <a:pt x="13" y="21"/>
                  </a:lnTo>
                  <a:lnTo>
                    <a:pt x="25" y="30"/>
                  </a:lnTo>
                  <a:lnTo>
                    <a:pt x="36" y="41"/>
                  </a:lnTo>
                  <a:lnTo>
                    <a:pt x="47" y="51"/>
                  </a:lnTo>
                  <a:lnTo>
                    <a:pt x="56" y="62"/>
                  </a:lnTo>
                  <a:lnTo>
                    <a:pt x="65" y="75"/>
                  </a:lnTo>
                  <a:lnTo>
                    <a:pt x="74" y="87"/>
                  </a:lnTo>
                  <a:lnTo>
                    <a:pt x="81" y="101"/>
                  </a:lnTo>
                  <a:lnTo>
                    <a:pt x="79" y="0"/>
                  </a:lnTo>
                  <a:lnTo>
                    <a:pt x="81" y="24"/>
                  </a:lnTo>
                  <a:lnTo>
                    <a:pt x="84" y="48"/>
                  </a:lnTo>
                  <a:lnTo>
                    <a:pt x="88" y="71"/>
                  </a:lnTo>
                  <a:lnTo>
                    <a:pt x="92" y="96"/>
                  </a:lnTo>
                  <a:lnTo>
                    <a:pt x="98" y="118"/>
                  </a:lnTo>
                  <a:lnTo>
                    <a:pt x="107" y="138"/>
                  </a:lnTo>
                  <a:lnTo>
                    <a:pt x="120" y="157"/>
                  </a:lnTo>
                  <a:lnTo>
                    <a:pt x="137" y="174"/>
                  </a:lnTo>
                  <a:lnTo>
                    <a:pt x="139" y="177"/>
                  </a:lnTo>
                  <a:lnTo>
                    <a:pt x="140" y="179"/>
                  </a:lnTo>
                  <a:lnTo>
                    <a:pt x="143" y="182"/>
                  </a:lnTo>
                  <a:lnTo>
                    <a:pt x="146" y="183"/>
                  </a:lnTo>
                  <a:lnTo>
                    <a:pt x="144" y="157"/>
                  </a:lnTo>
                  <a:lnTo>
                    <a:pt x="147" y="132"/>
                  </a:lnTo>
                  <a:lnTo>
                    <a:pt x="149" y="105"/>
                  </a:lnTo>
                  <a:lnTo>
                    <a:pt x="156" y="80"/>
                  </a:lnTo>
                  <a:lnTo>
                    <a:pt x="152" y="116"/>
                  </a:lnTo>
                  <a:lnTo>
                    <a:pt x="151" y="154"/>
                  </a:lnTo>
                  <a:lnTo>
                    <a:pt x="157" y="189"/>
                  </a:lnTo>
                  <a:lnTo>
                    <a:pt x="170" y="222"/>
                  </a:lnTo>
                  <a:lnTo>
                    <a:pt x="172" y="224"/>
                  </a:lnTo>
                  <a:lnTo>
                    <a:pt x="180" y="234"/>
                  </a:lnTo>
                  <a:lnTo>
                    <a:pt x="189" y="246"/>
                  </a:lnTo>
                  <a:lnTo>
                    <a:pt x="196" y="250"/>
                  </a:lnTo>
                  <a:lnTo>
                    <a:pt x="202" y="231"/>
                  </a:lnTo>
                  <a:lnTo>
                    <a:pt x="210" y="210"/>
                  </a:lnTo>
                  <a:lnTo>
                    <a:pt x="217" y="188"/>
                  </a:lnTo>
                  <a:lnTo>
                    <a:pt x="226" y="166"/>
                  </a:lnTo>
                  <a:lnTo>
                    <a:pt x="237" y="146"/>
                  </a:lnTo>
                  <a:lnTo>
                    <a:pt x="250" y="127"/>
                  </a:lnTo>
                  <a:lnTo>
                    <a:pt x="265" y="111"/>
                  </a:lnTo>
                  <a:lnTo>
                    <a:pt x="284" y="98"/>
                  </a:lnTo>
                  <a:lnTo>
                    <a:pt x="267" y="111"/>
                  </a:lnTo>
                  <a:lnTo>
                    <a:pt x="253" y="127"/>
                  </a:lnTo>
                  <a:lnTo>
                    <a:pt x="241" y="143"/>
                  </a:lnTo>
                  <a:lnTo>
                    <a:pt x="232" y="164"/>
                  </a:lnTo>
                  <a:lnTo>
                    <a:pt x="224" y="186"/>
                  </a:lnTo>
                  <a:lnTo>
                    <a:pt x="216" y="210"/>
                  </a:lnTo>
                  <a:lnTo>
                    <a:pt x="210" y="237"/>
                  </a:lnTo>
                  <a:lnTo>
                    <a:pt x="205" y="265"/>
                  </a:lnTo>
                  <a:lnTo>
                    <a:pt x="221" y="296"/>
                  </a:lnTo>
                  <a:lnTo>
                    <a:pt x="234" y="327"/>
                  </a:lnTo>
                  <a:lnTo>
                    <a:pt x="243" y="356"/>
                  </a:lnTo>
                  <a:lnTo>
                    <a:pt x="248" y="386"/>
                  </a:lnTo>
                  <a:lnTo>
                    <a:pt x="250" y="414"/>
                  </a:lnTo>
                  <a:lnTo>
                    <a:pt x="248" y="438"/>
                  </a:lnTo>
                  <a:lnTo>
                    <a:pt x="244" y="462"/>
                  </a:lnTo>
                  <a:lnTo>
                    <a:pt x="238" y="479"/>
                  </a:lnTo>
                  <a:lnTo>
                    <a:pt x="217" y="482"/>
                  </a:lnTo>
                  <a:lnTo>
                    <a:pt x="228" y="453"/>
                  </a:lnTo>
                  <a:lnTo>
                    <a:pt x="234" y="426"/>
                  </a:lnTo>
                  <a:lnTo>
                    <a:pt x="237" y="401"/>
                  </a:lnTo>
                  <a:lnTo>
                    <a:pt x="237" y="377"/>
                  </a:lnTo>
                  <a:lnTo>
                    <a:pt x="233" y="355"/>
                  </a:lnTo>
                  <a:lnTo>
                    <a:pt x="228" y="334"/>
                  </a:lnTo>
                  <a:lnTo>
                    <a:pt x="220" y="313"/>
                  </a:lnTo>
                  <a:lnTo>
                    <a:pt x="210" y="292"/>
                  </a:lnTo>
                  <a:lnTo>
                    <a:pt x="201" y="290"/>
                  </a:lnTo>
                  <a:lnTo>
                    <a:pt x="190" y="288"/>
                  </a:lnTo>
                  <a:lnTo>
                    <a:pt x="181" y="290"/>
                  </a:lnTo>
                  <a:lnTo>
                    <a:pt x="172" y="292"/>
                  </a:lnTo>
                  <a:lnTo>
                    <a:pt x="165" y="295"/>
                  </a:lnTo>
                  <a:lnTo>
                    <a:pt x="156" y="299"/>
                  </a:lnTo>
                  <a:lnTo>
                    <a:pt x="148" y="302"/>
                  </a:lnTo>
                  <a:lnTo>
                    <a:pt x="139" y="308"/>
                  </a:lnTo>
                  <a:lnTo>
                    <a:pt x="134" y="311"/>
                  </a:lnTo>
                  <a:lnTo>
                    <a:pt x="129" y="315"/>
                  </a:lnTo>
                  <a:lnTo>
                    <a:pt x="122" y="319"/>
                  </a:lnTo>
                  <a:lnTo>
                    <a:pt x="116" y="322"/>
                  </a:lnTo>
                  <a:lnTo>
                    <a:pt x="155" y="288"/>
                  </a:lnTo>
                  <a:lnTo>
                    <a:pt x="20" y="269"/>
                  </a:lnTo>
                  <a:lnTo>
                    <a:pt x="30" y="270"/>
                  </a:lnTo>
                  <a:lnTo>
                    <a:pt x="42" y="272"/>
                  </a:lnTo>
                  <a:lnTo>
                    <a:pt x="53" y="272"/>
                  </a:lnTo>
                  <a:lnTo>
                    <a:pt x="63" y="273"/>
                  </a:lnTo>
                  <a:lnTo>
                    <a:pt x="75" y="273"/>
                  </a:lnTo>
                  <a:lnTo>
                    <a:pt x="86" y="274"/>
                  </a:lnTo>
                  <a:lnTo>
                    <a:pt x="97" y="274"/>
                  </a:lnTo>
                  <a:lnTo>
                    <a:pt x="108" y="275"/>
                  </a:lnTo>
                  <a:lnTo>
                    <a:pt x="120" y="275"/>
                  </a:lnTo>
                  <a:lnTo>
                    <a:pt x="130" y="275"/>
                  </a:lnTo>
                  <a:lnTo>
                    <a:pt x="142" y="277"/>
                  </a:lnTo>
                  <a:lnTo>
                    <a:pt x="152" y="277"/>
                  </a:lnTo>
                  <a:lnTo>
                    <a:pt x="164" y="278"/>
                  </a:lnTo>
                  <a:lnTo>
                    <a:pt x="175" y="278"/>
                  </a:lnTo>
                  <a:lnTo>
                    <a:pt x="185" y="279"/>
                  </a:lnTo>
                  <a:lnTo>
                    <a:pt x="197" y="279"/>
                  </a:lnTo>
                  <a:lnTo>
                    <a:pt x="190" y="269"/>
                  </a:lnTo>
                  <a:lnTo>
                    <a:pt x="184" y="257"/>
                  </a:lnTo>
                  <a:lnTo>
                    <a:pt x="176" y="247"/>
                  </a:lnTo>
                  <a:lnTo>
                    <a:pt x="169" y="236"/>
                  </a:lnTo>
                  <a:lnTo>
                    <a:pt x="161" y="225"/>
                  </a:lnTo>
                  <a:lnTo>
                    <a:pt x="152" y="215"/>
                  </a:lnTo>
                  <a:lnTo>
                    <a:pt x="144" y="204"/>
                  </a:lnTo>
                  <a:lnTo>
                    <a:pt x="135" y="193"/>
                  </a:lnTo>
                  <a:lnTo>
                    <a:pt x="128" y="188"/>
                  </a:lnTo>
                  <a:lnTo>
                    <a:pt x="120" y="183"/>
                  </a:lnTo>
                  <a:lnTo>
                    <a:pt x="113" y="179"/>
                  </a:lnTo>
                  <a:lnTo>
                    <a:pt x="106" y="174"/>
                  </a:lnTo>
                  <a:lnTo>
                    <a:pt x="98" y="170"/>
                  </a:lnTo>
                  <a:lnTo>
                    <a:pt x="90" y="165"/>
                  </a:lnTo>
                  <a:lnTo>
                    <a:pt x="84" y="161"/>
                  </a:lnTo>
                  <a:lnTo>
                    <a:pt x="76" y="157"/>
                  </a:lnTo>
                  <a:lnTo>
                    <a:pt x="69" y="154"/>
                  </a:lnTo>
                  <a:lnTo>
                    <a:pt x="61" y="150"/>
                  </a:lnTo>
                  <a:lnTo>
                    <a:pt x="53" y="146"/>
                  </a:lnTo>
                  <a:lnTo>
                    <a:pt x="45" y="143"/>
                  </a:lnTo>
                  <a:lnTo>
                    <a:pt x="38" y="141"/>
                  </a:lnTo>
                  <a:lnTo>
                    <a:pt x="30" y="138"/>
                  </a:lnTo>
                  <a:lnTo>
                    <a:pt x="22" y="136"/>
                  </a:lnTo>
                  <a:lnTo>
                    <a:pt x="13" y="134"/>
                  </a:lnTo>
                  <a:lnTo>
                    <a:pt x="29" y="137"/>
                  </a:lnTo>
                  <a:lnTo>
                    <a:pt x="43" y="141"/>
                  </a:lnTo>
                  <a:lnTo>
                    <a:pt x="57" y="145"/>
                  </a:lnTo>
                  <a:lnTo>
                    <a:pt x="70" y="148"/>
                  </a:lnTo>
                  <a:lnTo>
                    <a:pt x="84" y="155"/>
                  </a:lnTo>
                  <a:lnTo>
                    <a:pt x="98" y="160"/>
                  </a:lnTo>
                  <a:lnTo>
                    <a:pt x="111" y="168"/>
                  </a:lnTo>
                  <a:lnTo>
                    <a:pt x="124" y="174"/>
                  </a:lnTo>
                  <a:lnTo>
                    <a:pt x="113" y="161"/>
                  </a:lnTo>
                  <a:lnTo>
                    <a:pt x="104" y="150"/>
                  </a:lnTo>
                  <a:lnTo>
                    <a:pt x="95" y="138"/>
                  </a:lnTo>
                  <a:lnTo>
                    <a:pt x="88" y="127"/>
                  </a:lnTo>
                  <a:lnTo>
                    <a:pt x="81" y="116"/>
                  </a:lnTo>
                  <a:lnTo>
                    <a:pt x="75" y="106"/>
                  </a:lnTo>
                  <a:lnTo>
                    <a:pt x="69" y="96"/>
                  </a:lnTo>
                  <a:lnTo>
                    <a:pt x="63" y="87"/>
                  </a:lnTo>
                  <a:lnTo>
                    <a:pt x="57" y="78"/>
                  </a:lnTo>
                  <a:lnTo>
                    <a:pt x="51" y="69"/>
                  </a:lnTo>
                  <a:lnTo>
                    <a:pt x="44" y="59"/>
                  </a:lnTo>
                  <a:lnTo>
                    <a:pt x="38" y="50"/>
                  </a:lnTo>
                  <a:lnTo>
                    <a:pt x="30" y="41"/>
                  </a:lnTo>
                  <a:lnTo>
                    <a:pt x="21" y="32"/>
                  </a:lnTo>
                  <a:lnTo>
                    <a:pt x="12" y="2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80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588000" y="5562600"/>
            <a:ext cx="1449917" cy="1090613"/>
            <a:chOff x="3155" y="2736"/>
            <a:chExt cx="685" cy="687"/>
          </a:xfrm>
        </p:grpSpPr>
        <p:sp>
          <p:nvSpPr>
            <p:cNvPr id="15383" name="Freeform 8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4" name="Freeform 9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 rot="4937768">
            <a:off x="10036440" y="4999832"/>
            <a:ext cx="1087437" cy="1454149"/>
            <a:chOff x="3155" y="2736"/>
            <a:chExt cx="685" cy="687"/>
          </a:xfrm>
        </p:grpSpPr>
        <p:sp>
          <p:nvSpPr>
            <p:cNvPr id="15381" name="Freeform 11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2" name="Freeform 12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 rot="4937768">
            <a:off x="2520159" y="5587209"/>
            <a:ext cx="1087437" cy="1454151"/>
            <a:chOff x="3155" y="2736"/>
            <a:chExt cx="685" cy="687"/>
          </a:xfrm>
        </p:grpSpPr>
        <p:sp>
          <p:nvSpPr>
            <p:cNvPr id="15379" name="Freeform 14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0" name="Freeform 15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 rot="-1101762">
            <a:off x="0" y="3810001"/>
            <a:ext cx="914400" cy="792163"/>
            <a:chOff x="2736" y="1920"/>
            <a:chExt cx="457" cy="595"/>
          </a:xfrm>
        </p:grpSpPr>
        <p:sp>
          <p:nvSpPr>
            <p:cNvPr id="15377" name="Freeform 17"/>
            <p:cNvSpPr>
              <a:spLocks/>
            </p:cNvSpPr>
            <p:nvPr/>
          </p:nvSpPr>
          <p:spPr bwMode="auto">
            <a:xfrm>
              <a:off x="2736" y="1920"/>
              <a:ext cx="457" cy="595"/>
            </a:xfrm>
            <a:custGeom>
              <a:avLst/>
              <a:gdLst>
                <a:gd name="T0" fmla="*/ 98 w 457"/>
                <a:gd name="T1" fmla="*/ 51 h 595"/>
                <a:gd name="T2" fmla="*/ 148 w 457"/>
                <a:gd name="T3" fmla="*/ 64 h 595"/>
                <a:gd name="T4" fmla="*/ 161 w 457"/>
                <a:gd name="T5" fmla="*/ 18 h 595"/>
                <a:gd name="T6" fmla="*/ 187 w 457"/>
                <a:gd name="T7" fmla="*/ 27 h 595"/>
                <a:gd name="T8" fmla="*/ 217 w 457"/>
                <a:gd name="T9" fmla="*/ 73 h 595"/>
                <a:gd name="T10" fmla="*/ 236 w 457"/>
                <a:gd name="T11" fmla="*/ 126 h 595"/>
                <a:gd name="T12" fmla="*/ 249 w 457"/>
                <a:gd name="T13" fmla="*/ 109 h 595"/>
                <a:gd name="T14" fmla="*/ 284 w 457"/>
                <a:gd name="T15" fmla="*/ 73 h 595"/>
                <a:gd name="T16" fmla="*/ 298 w 457"/>
                <a:gd name="T17" fmla="*/ 74 h 595"/>
                <a:gd name="T18" fmla="*/ 316 w 457"/>
                <a:gd name="T19" fmla="*/ 114 h 595"/>
                <a:gd name="T20" fmla="*/ 325 w 457"/>
                <a:gd name="T21" fmla="*/ 158 h 595"/>
                <a:gd name="T22" fmla="*/ 335 w 457"/>
                <a:gd name="T23" fmla="*/ 166 h 595"/>
                <a:gd name="T24" fmla="*/ 345 w 457"/>
                <a:gd name="T25" fmla="*/ 154 h 595"/>
                <a:gd name="T26" fmla="*/ 360 w 457"/>
                <a:gd name="T27" fmla="*/ 136 h 595"/>
                <a:gd name="T28" fmla="*/ 372 w 457"/>
                <a:gd name="T29" fmla="*/ 169 h 595"/>
                <a:gd name="T30" fmla="*/ 404 w 457"/>
                <a:gd name="T31" fmla="*/ 158 h 595"/>
                <a:gd name="T32" fmla="*/ 438 w 457"/>
                <a:gd name="T33" fmla="*/ 146 h 595"/>
                <a:gd name="T34" fmla="*/ 444 w 457"/>
                <a:gd name="T35" fmla="*/ 184 h 595"/>
                <a:gd name="T36" fmla="*/ 442 w 457"/>
                <a:gd name="T37" fmla="*/ 249 h 595"/>
                <a:gd name="T38" fmla="*/ 417 w 457"/>
                <a:gd name="T39" fmla="*/ 309 h 595"/>
                <a:gd name="T40" fmla="*/ 457 w 457"/>
                <a:gd name="T41" fmla="*/ 318 h 595"/>
                <a:gd name="T42" fmla="*/ 413 w 457"/>
                <a:gd name="T43" fmla="*/ 345 h 595"/>
                <a:gd name="T44" fmla="*/ 376 w 457"/>
                <a:gd name="T45" fmla="*/ 380 h 595"/>
                <a:gd name="T46" fmla="*/ 353 w 457"/>
                <a:gd name="T47" fmla="*/ 413 h 595"/>
                <a:gd name="T48" fmla="*/ 357 w 457"/>
                <a:gd name="T49" fmla="*/ 444 h 595"/>
                <a:gd name="T50" fmla="*/ 369 w 457"/>
                <a:gd name="T51" fmla="*/ 513 h 595"/>
                <a:gd name="T52" fmla="*/ 354 w 457"/>
                <a:gd name="T53" fmla="*/ 589 h 595"/>
                <a:gd name="T54" fmla="*/ 329 w 457"/>
                <a:gd name="T55" fmla="*/ 560 h 595"/>
                <a:gd name="T56" fmla="*/ 339 w 457"/>
                <a:gd name="T57" fmla="*/ 498 h 595"/>
                <a:gd name="T58" fmla="*/ 331 w 457"/>
                <a:gd name="T59" fmla="*/ 439 h 595"/>
                <a:gd name="T60" fmla="*/ 294 w 457"/>
                <a:gd name="T61" fmla="*/ 459 h 595"/>
                <a:gd name="T62" fmla="*/ 262 w 457"/>
                <a:gd name="T63" fmla="*/ 486 h 595"/>
                <a:gd name="T64" fmla="*/ 244 w 457"/>
                <a:gd name="T65" fmla="*/ 502 h 595"/>
                <a:gd name="T66" fmla="*/ 259 w 457"/>
                <a:gd name="T67" fmla="*/ 459 h 595"/>
                <a:gd name="T68" fmla="*/ 220 w 457"/>
                <a:gd name="T69" fmla="*/ 466 h 595"/>
                <a:gd name="T70" fmla="*/ 176 w 457"/>
                <a:gd name="T71" fmla="*/ 479 h 595"/>
                <a:gd name="T72" fmla="*/ 153 w 457"/>
                <a:gd name="T73" fmla="*/ 479 h 595"/>
                <a:gd name="T74" fmla="*/ 167 w 457"/>
                <a:gd name="T75" fmla="*/ 467 h 595"/>
                <a:gd name="T76" fmla="*/ 179 w 457"/>
                <a:gd name="T77" fmla="*/ 454 h 595"/>
                <a:gd name="T78" fmla="*/ 154 w 457"/>
                <a:gd name="T79" fmla="*/ 445 h 595"/>
                <a:gd name="T80" fmla="*/ 113 w 457"/>
                <a:gd name="T81" fmla="*/ 436 h 595"/>
                <a:gd name="T82" fmla="*/ 68 w 457"/>
                <a:gd name="T83" fmla="*/ 416 h 595"/>
                <a:gd name="T84" fmla="*/ 71 w 457"/>
                <a:gd name="T85" fmla="*/ 389 h 595"/>
                <a:gd name="T86" fmla="*/ 33 w 457"/>
                <a:gd name="T87" fmla="*/ 362 h 595"/>
                <a:gd name="T88" fmla="*/ 0 w 457"/>
                <a:gd name="T89" fmla="*/ 327 h 595"/>
                <a:gd name="T90" fmla="*/ 77 w 457"/>
                <a:gd name="T91" fmla="*/ 303 h 595"/>
                <a:gd name="T92" fmla="*/ 107 w 457"/>
                <a:gd name="T93" fmla="*/ 308 h 595"/>
                <a:gd name="T94" fmla="*/ 125 w 457"/>
                <a:gd name="T95" fmla="*/ 312 h 595"/>
                <a:gd name="T96" fmla="*/ 110 w 457"/>
                <a:gd name="T97" fmla="*/ 291 h 595"/>
                <a:gd name="T98" fmla="*/ 75 w 457"/>
                <a:gd name="T99" fmla="*/ 268 h 595"/>
                <a:gd name="T100" fmla="*/ 37 w 457"/>
                <a:gd name="T101" fmla="*/ 241 h 595"/>
                <a:gd name="T102" fmla="*/ 49 w 457"/>
                <a:gd name="T103" fmla="*/ 194 h 595"/>
                <a:gd name="T104" fmla="*/ 84 w 457"/>
                <a:gd name="T105" fmla="*/ 203 h 595"/>
                <a:gd name="T106" fmla="*/ 114 w 457"/>
                <a:gd name="T107" fmla="*/ 199 h 595"/>
                <a:gd name="T108" fmla="*/ 69 w 457"/>
                <a:gd name="T109" fmla="*/ 112 h 595"/>
                <a:gd name="T110" fmla="*/ 48 w 457"/>
                <a:gd name="T111" fmla="*/ 74 h 595"/>
                <a:gd name="T112" fmla="*/ 27 w 457"/>
                <a:gd name="T113" fmla="*/ 51 h 595"/>
                <a:gd name="T114" fmla="*/ 22 w 457"/>
                <a:gd name="T115" fmla="*/ 41 h 595"/>
                <a:gd name="T116" fmla="*/ 58 w 457"/>
                <a:gd name="T117" fmla="*/ 50 h 595"/>
                <a:gd name="T118" fmla="*/ 91 w 457"/>
                <a:gd name="T119" fmla="*/ 63 h 5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57"/>
                <a:gd name="T181" fmla="*/ 0 h 595"/>
                <a:gd name="T182" fmla="*/ 457 w 457"/>
                <a:gd name="T183" fmla="*/ 595 h 59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57" h="595">
                  <a:moveTo>
                    <a:pt x="99" y="64"/>
                  </a:moveTo>
                  <a:lnTo>
                    <a:pt x="99" y="59"/>
                  </a:lnTo>
                  <a:lnTo>
                    <a:pt x="98" y="51"/>
                  </a:lnTo>
                  <a:lnTo>
                    <a:pt x="96" y="42"/>
                  </a:lnTo>
                  <a:lnTo>
                    <a:pt x="94" y="32"/>
                  </a:lnTo>
                  <a:lnTo>
                    <a:pt x="148" y="64"/>
                  </a:lnTo>
                  <a:lnTo>
                    <a:pt x="155" y="50"/>
                  </a:lnTo>
                  <a:lnTo>
                    <a:pt x="159" y="35"/>
                  </a:lnTo>
                  <a:lnTo>
                    <a:pt x="161" y="18"/>
                  </a:lnTo>
                  <a:lnTo>
                    <a:pt x="162" y="0"/>
                  </a:lnTo>
                  <a:lnTo>
                    <a:pt x="175" y="13"/>
                  </a:lnTo>
                  <a:lnTo>
                    <a:pt x="187" y="27"/>
                  </a:lnTo>
                  <a:lnTo>
                    <a:pt x="199" y="41"/>
                  </a:lnTo>
                  <a:lnTo>
                    <a:pt x="208" y="56"/>
                  </a:lnTo>
                  <a:lnTo>
                    <a:pt x="217" y="73"/>
                  </a:lnTo>
                  <a:lnTo>
                    <a:pt x="225" y="90"/>
                  </a:lnTo>
                  <a:lnTo>
                    <a:pt x="231" y="107"/>
                  </a:lnTo>
                  <a:lnTo>
                    <a:pt x="236" y="126"/>
                  </a:lnTo>
                  <a:lnTo>
                    <a:pt x="234" y="124"/>
                  </a:lnTo>
                  <a:lnTo>
                    <a:pt x="240" y="118"/>
                  </a:lnTo>
                  <a:lnTo>
                    <a:pt x="249" y="109"/>
                  </a:lnTo>
                  <a:lnTo>
                    <a:pt x="262" y="96"/>
                  </a:lnTo>
                  <a:lnTo>
                    <a:pt x="274" y="85"/>
                  </a:lnTo>
                  <a:lnTo>
                    <a:pt x="284" y="73"/>
                  </a:lnTo>
                  <a:lnTo>
                    <a:pt x="290" y="65"/>
                  </a:lnTo>
                  <a:lnTo>
                    <a:pt x="289" y="62"/>
                  </a:lnTo>
                  <a:lnTo>
                    <a:pt x="298" y="74"/>
                  </a:lnTo>
                  <a:lnTo>
                    <a:pt x="304" y="87"/>
                  </a:lnTo>
                  <a:lnTo>
                    <a:pt x="311" y="101"/>
                  </a:lnTo>
                  <a:lnTo>
                    <a:pt x="316" y="114"/>
                  </a:lnTo>
                  <a:lnTo>
                    <a:pt x="320" y="128"/>
                  </a:lnTo>
                  <a:lnTo>
                    <a:pt x="322" y="142"/>
                  </a:lnTo>
                  <a:lnTo>
                    <a:pt x="325" y="158"/>
                  </a:lnTo>
                  <a:lnTo>
                    <a:pt x="326" y="172"/>
                  </a:lnTo>
                  <a:lnTo>
                    <a:pt x="331" y="169"/>
                  </a:lnTo>
                  <a:lnTo>
                    <a:pt x="335" y="166"/>
                  </a:lnTo>
                  <a:lnTo>
                    <a:pt x="339" y="163"/>
                  </a:lnTo>
                  <a:lnTo>
                    <a:pt x="343" y="159"/>
                  </a:lnTo>
                  <a:lnTo>
                    <a:pt x="345" y="154"/>
                  </a:lnTo>
                  <a:lnTo>
                    <a:pt x="351" y="149"/>
                  </a:lnTo>
                  <a:lnTo>
                    <a:pt x="354" y="142"/>
                  </a:lnTo>
                  <a:lnTo>
                    <a:pt x="360" y="136"/>
                  </a:lnTo>
                  <a:lnTo>
                    <a:pt x="361" y="157"/>
                  </a:lnTo>
                  <a:lnTo>
                    <a:pt x="361" y="176"/>
                  </a:lnTo>
                  <a:lnTo>
                    <a:pt x="372" y="169"/>
                  </a:lnTo>
                  <a:lnTo>
                    <a:pt x="383" y="164"/>
                  </a:lnTo>
                  <a:lnTo>
                    <a:pt x="393" y="162"/>
                  </a:lnTo>
                  <a:lnTo>
                    <a:pt x="404" y="158"/>
                  </a:lnTo>
                  <a:lnTo>
                    <a:pt x="415" y="155"/>
                  </a:lnTo>
                  <a:lnTo>
                    <a:pt x="426" y="151"/>
                  </a:lnTo>
                  <a:lnTo>
                    <a:pt x="438" y="146"/>
                  </a:lnTo>
                  <a:lnTo>
                    <a:pt x="449" y="141"/>
                  </a:lnTo>
                  <a:lnTo>
                    <a:pt x="446" y="162"/>
                  </a:lnTo>
                  <a:lnTo>
                    <a:pt x="444" y="184"/>
                  </a:lnTo>
                  <a:lnTo>
                    <a:pt x="444" y="205"/>
                  </a:lnTo>
                  <a:lnTo>
                    <a:pt x="444" y="227"/>
                  </a:lnTo>
                  <a:lnTo>
                    <a:pt x="442" y="249"/>
                  </a:lnTo>
                  <a:lnTo>
                    <a:pt x="438" y="271"/>
                  </a:lnTo>
                  <a:lnTo>
                    <a:pt x="430" y="290"/>
                  </a:lnTo>
                  <a:lnTo>
                    <a:pt x="417" y="309"/>
                  </a:lnTo>
                  <a:lnTo>
                    <a:pt x="417" y="311"/>
                  </a:lnTo>
                  <a:lnTo>
                    <a:pt x="417" y="312"/>
                  </a:lnTo>
                  <a:lnTo>
                    <a:pt x="457" y="318"/>
                  </a:lnTo>
                  <a:lnTo>
                    <a:pt x="442" y="327"/>
                  </a:lnTo>
                  <a:lnTo>
                    <a:pt x="428" y="335"/>
                  </a:lnTo>
                  <a:lnTo>
                    <a:pt x="413" y="345"/>
                  </a:lnTo>
                  <a:lnTo>
                    <a:pt x="401" y="355"/>
                  </a:lnTo>
                  <a:lnTo>
                    <a:pt x="388" y="367"/>
                  </a:lnTo>
                  <a:lnTo>
                    <a:pt x="376" y="380"/>
                  </a:lnTo>
                  <a:lnTo>
                    <a:pt x="365" y="394"/>
                  </a:lnTo>
                  <a:lnTo>
                    <a:pt x="356" y="411"/>
                  </a:lnTo>
                  <a:lnTo>
                    <a:pt x="353" y="413"/>
                  </a:lnTo>
                  <a:lnTo>
                    <a:pt x="351" y="417"/>
                  </a:lnTo>
                  <a:lnTo>
                    <a:pt x="353" y="427"/>
                  </a:lnTo>
                  <a:lnTo>
                    <a:pt x="357" y="444"/>
                  </a:lnTo>
                  <a:lnTo>
                    <a:pt x="362" y="465"/>
                  </a:lnTo>
                  <a:lnTo>
                    <a:pt x="366" y="488"/>
                  </a:lnTo>
                  <a:lnTo>
                    <a:pt x="369" y="513"/>
                  </a:lnTo>
                  <a:lnTo>
                    <a:pt x="367" y="539"/>
                  </a:lnTo>
                  <a:lnTo>
                    <a:pt x="363" y="565"/>
                  </a:lnTo>
                  <a:lnTo>
                    <a:pt x="354" y="589"/>
                  </a:lnTo>
                  <a:lnTo>
                    <a:pt x="313" y="595"/>
                  </a:lnTo>
                  <a:lnTo>
                    <a:pt x="321" y="577"/>
                  </a:lnTo>
                  <a:lnTo>
                    <a:pt x="329" y="560"/>
                  </a:lnTo>
                  <a:lnTo>
                    <a:pt x="334" y="539"/>
                  </a:lnTo>
                  <a:lnTo>
                    <a:pt x="338" y="518"/>
                  </a:lnTo>
                  <a:lnTo>
                    <a:pt x="339" y="498"/>
                  </a:lnTo>
                  <a:lnTo>
                    <a:pt x="339" y="477"/>
                  </a:lnTo>
                  <a:lnTo>
                    <a:pt x="336" y="457"/>
                  </a:lnTo>
                  <a:lnTo>
                    <a:pt x="331" y="439"/>
                  </a:lnTo>
                  <a:lnTo>
                    <a:pt x="318" y="445"/>
                  </a:lnTo>
                  <a:lnTo>
                    <a:pt x="306" y="452"/>
                  </a:lnTo>
                  <a:lnTo>
                    <a:pt x="294" y="459"/>
                  </a:lnTo>
                  <a:lnTo>
                    <a:pt x="282" y="467"/>
                  </a:lnTo>
                  <a:lnTo>
                    <a:pt x="272" y="476"/>
                  </a:lnTo>
                  <a:lnTo>
                    <a:pt x="262" y="486"/>
                  </a:lnTo>
                  <a:lnTo>
                    <a:pt x="252" y="497"/>
                  </a:lnTo>
                  <a:lnTo>
                    <a:pt x="243" y="508"/>
                  </a:lnTo>
                  <a:lnTo>
                    <a:pt x="244" y="502"/>
                  </a:lnTo>
                  <a:lnTo>
                    <a:pt x="248" y="493"/>
                  </a:lnTo>
                  <a:lnTo>
                    <a:pt x="252" y="479"/>
                  </a:lnTo>
                  <a:lnTo>
                    <a:pt x="259" y="459"/>
                  </a:lnTo>
                  <a:lnTo>
                    <a:pt x="247" y="461"/>
                  </a:lnTo>
                  <a:lnTo>
                    <a:pt x="234" y="463"/>
                  </a:lnTo>
                  <a:lnTo>
                    <a:pt x="220" y="466"/>
                  </a:lnTo>
                  <a:lnTo>
                    <a:pt x="205" y="471"/>
                  </a:lnTo>
                  <a:lnTo>
                    <a:pt x="190" y="475"/>
                  </a:lnTo>
                  <a:lnTo>
                    <a:pt x="176" y="479"/>
                  </a:lnTo>
                  <a:lnTo>
                    <a:pt x="161" y="480"/>
                  </a:lnTo>
                  <a:lnTo>
                    <a:pt x="146" y="480"/>
                  </a:lnTo>
                  <a:lnTo>
                    <a:pt x="153" y="479"/>
                  </a:lnTo>
                  <a:lnTo>
                    <a:pt x="158" y="475"/>
                  </a:lnTo>
                  <a:lnTo>
                    <a:pt x="163" y="471"/>
                  </a:lnTo>
                  <a:lnTo>
                    <a:pt x="167" y="467"/>
                  </a:lnTo>
                  <a:lnTo>
                    <a:pt x="171" y="463"/>
                  </a:lnTo>
                  <a:lnTo>
                    <a:pt x="175" y="458"/>
                  </a:lnTo>
                  <a:lnTo>
                    <a:pt x="179" y="454"/>
                  </a:lnTo>
                  <a:lnTo>
                    <a:pt x="182" y="450"/>
                  </a:lnTo>
                  <a:lnTo>
                    <a:pt x="168" y="448"/>
                  </a:lnTo>
                  <a:lnTo>
                    <a:pt x="154" y="445"/>
                  </a:lnTo>
                  <a:lnTo>
                    <a:pt x="140" y="444"/>
                  </a:lnTo>
                  <a:lnTo>
                    <a:pt x="127" y="440"/>
                  </a:lnTo>
                  <a:lnTo>
                    <a:pt x="113" y="436"/>
                  </a:lnTo>
                  <a:lnTo>
                    <a:pt x="99" y="431"/>
                  </a:lnTo>
                  <a:lnTo>
                    <a:pt x="84" y="425"/>
                  </a:lnTo>
                  <a:lnTo>
                    <a:pt x="68" y="416"/>
                  </a:lnTo>
                  <a:lnTo>
                    <a:pt x="98" y="403"/>
                  </a:lnTo>
                  <a:lnTo>
                    <a:pt x="85" y="397"/>
                  </a:lnTo>
                  <a:lnTo>
                    <a:pt x="71" y="389"/>
                  </a:lnTo>
                  <a:lnTo>
                    <a:pt x="58" y="380"/>
                  </a:lnTo>
                  <a:lnTo>
                    <a:pt x="46" y="371"/>
                  </a:lnTo>
                  <a:lnTo>
                    <a:pt x="33" y="362"/>
                  </a:lnTo>
                  <a:lnTo>
                    <a:pt x="22" y="350"/>
                  </a:lnTo>
                  <a:lnTo>
                    <a:pt x="10" y="340"/>
                  </a:lnTo>
                  <a:lnTo>
                    <a:pt x="0" y="327"/>
                  </a:lnTo>
                  <a:lnTo>
                    <a:pt x="91" y="341"/>
                  </a:lnTo>
                  <a:lnTo>
                    <a:pt x="69" y="302"/>
                  </a:lnTo>
                  <a:lnTo>
                    <a:pt x="77" y="303"/>
                  </a:lnTo>
                  <a:lnTo>
                    <a:pt x="86" y="304"/>
                  </a:lnTo>
                  <a:lnTo>
                    <a:pt x="96" y="307"/>
                  </a:lnTo>
                  <a:lnTo>
                    <a:pt x="107" y="308"/>
                  </a:lnTo>
                  <a:lnTo>
                    <a:pt x="114" y="309"/>
                  </a:lnTo>
                  <a:lnTo>
                    <a:pt x="122" y="311"/>
                  </a:lnTo>
                  <a:lnTo>
                    <a:pt x="125" y="312"/>
                  </a:lnTo>
                  <a:lnTo>
                    <a:pt x="123" y="312"/>
                  </a:lnTo>
                  <a:lnTo>
                    <a:pt x="118" y="300"/>
                  </a:lnTo>
                  <a:lnTo>
                    <a:pt x="110" y="291"/>
                  </a:lnTo>
                  <a:lnTo>
                    <a:pt x="99" y="282"/>
                  </a:lnTo>
                  <a:lnTo>
                    <a:pt x="87" y="276"/>
                  </a:lnTo>
                  <a:lnTo>
                    <a:pt x="75" y="268"/>
                  </a:lnTo>
                  <a:lnTo>
                    <a:pt x="60" y="261"/>
                  </a:lnTo>
                  <a:lnTo>
                    <a:pt x="48" y="252"/>
                  </a:lnTo>
                  <a:lnTo>
                    <a:pt x="37" y="241"/>
                  </a:lnTo>
                  <a:lnTo>
                    <a:pt x="67" y="230"/>
                  </a:lnTo>
                  <a:lnTo>
                    <a:pt x="36" y="187"/>
                  </a:lnTo>
                  <a:lnTo>
                    <a:pt x="49" y="194"/>
                  </a:lnTo>
                  <a:lnTo>
                    <a:pt x="62" y="198"/>
                  </a:lnTo>
                  <a:lnTo>
                    <a:pt x="72" y="201"/>
                  </a:lnTo>
                  <a:lnTo>
                    <a:pt x="84" y="203"/>
                  </a:lnTo>
                  <a:lnTo>
                    <a:pt x="94" y="204"/>
                  </a:lnTo>
                  <a:lnTo>
                    <a:pt x="104" y="203"/>
                  </a:lnTo>
                  <a:lnTo>
                    <a:pt x="114" y="199"/>
                  </a:lnTo>
                  <a:lnTo>
                    <a:pt x="126" y="194"/>
                  </a:lnTo>
                  <a:lnTo>
                    <a:pt x="39" y="110"/>
                  </a:lnTo>
                  <a:lnTo>
                    <a:pt x="69" y="112"/>
                  </a:lnTo>
                  <a:lnTo>
                    <a:pt x="62" y="98"/>
                  </a:lnTo>
                  <a:lnTo>
                    <a:pt x="55" y="86"/>
                  </a:lnTo>
                  <a:lnTo>
                    <a:pt x="48" y="74"/>
                  </a:lnTo>
                  <a:lnTo>
                    <a:pt x="41" y="65"/>
                  </a:lnTo>
                  <a:lnTo>
                    <a:pt x="33" y="58"/>
                  </a:lnTo>
                  <a:lnTo>
                    <a:pt x="27" y="51"/>
                  </a:lnTo>
                  <a:lnTo>
                    <a:pt x="21" y="45"/>
                  </a:lnTo>
                  <a:lnTo>
                    <a:pt x="14" y="41"/>
                  </a:lnTo>
                  <a:lnTo>
                    <a:pt x="22" y="41"/>
                  </a:lnTo>
                  <a:lnTo>
                    <a:pt x="33" y="42"/>
                  </a:lnTo>
                  <a:lnTo>
                    <a:pt x="45" y="46"/>
                  </a:lnTo>
                  <a:lnTo>
                    <a:pt x="58" y="50"/>
                  </a:lnTo>
                  <a:lnTo>
                    <a:pt x="71" y="54"/>
                  </a:lnTo>
                  <a:lnTo>
                    <a:pt x="82" y="59"/>
                  </a:lnTo>
                  <a:lnTo>
                    <a:pt x="91" y="63"/>
                  </a:lnTo>
                  <a:lnTo>
                    <a:pt x="99" y="64"/>
                  </a:ln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78" name="Freeform 18"/>
            <p:cNvSpPr>
              <a:spLocks/>
            </p:cNvSpPr>
            <p:nvPr/>
          </p:nvSpPr>
          <p:spPr bwMode="auto">
            <a:xfrm>
              <a:off x="2836" y="2016"/>
              <a:ext cx="284" cy="482"/>
            </a:xfrm>
            <a:custGeom>
              <a:avLst/>
              <a:gdLst>
                <a:gd name="T0" fmla="*/ 25 w 284"/>
                <a:gd name="T1" fmla="*/ 30 h 482"/>
                <a:gd name="T2" fmla="*/ 56 w 284"/>
                <a:gd name="T3" fmla="*/ 62 h 482"/>
                <a:gd name="T4" fmla="*/ 81 w 284"/>
                <a:gd name="T5" fmla="*/ 101 h 482"/>
                <a:gd name="T6" fmla="*/ 84 w 284"/>
                <a:gd name="T7" fmla="*/ 48 h 482"/>
                <a:gd name="T8" fmla="*/ 98 w 284"/>
                <a:gd name="T9" fmla="*/ 118 h 482"/>
                <a:gd name="T10" fmla="*/ 137 w 284"/>
                <a:gd name="T11" fmla="*/ 174 h 482"/>
                <a:gd name="T12" fmla="*/ 143 w 284"/>
                <a:gd name="T13" fmla="*/ 182 h 482"/>
                <a:gd name="T14" fmla="*/ 147 w 284"/>
                <a:gd name="T15" fmla="*/ 132 h 482"/>
                <a:gd name="T16" fmla="*/ 152 w 284"/>
                <a:gd name="T17" fmla="*/ 116 h 482"/>
                <a:gd name="T18" fmla="*/ 170 w 284"/>
                <a:gd name="T19" fmla="*/ 222 h 482"/>
                <a:gd name="T20" fmla="*/ 189 w 284"/>
                <a:gd name="T21" fmla="*/ 246 h 482"/>
                <a:gd name="T22" fmla="*/ 210 w 284"/>
                <a:gd name="T23" fmla="*/ 210 h 482"/>
                <a:gd name="T24" fmla="*/ 237 w 284"/>
                <a:gd name="T25" fmla="*/ 146 h 482"/>
                <a:gd name="T26" fmla="*/ 284 w 284"/>
                <a:gd name="T27" fmla="*/ 98 h 482"/>
                <a:gd name="T28" fmla="*/ 241 w 284"/>
                <a:gd name="T29" fmla="*/ 143 h 482"/>
                <a:gd name="T30" fmla="*/ 216 w 284"/>
                <a:gd name="T31" fmla="*/ 210 h 482"/>
                <a:gd name="T32" fmla="*/ 221 w 284"/>
                <a:gd name="T33" fmla="*/ 296 h 482"/>
                <a:gd name="T34" fmla="*/ 248 w 284"/>
                <a:gd name="T35" fmla="*/ 386 h 482"/>
                <a:gd name="T36" fmla="*/ 244 w 284"/>
                <a:gd name="T37" fmla="*/ 462 h 482"/>
                <a:gd name="T38" fmla="*/ 228 w 284"/>
                <a:gd name="T39" fmla="*/ 453 h 482"/>
                <a:gd name="T40" fmla="*/ 237 w 284"/>
                <a:gd name="T41" fmla="*/ 377 h 482"/>
                <a:gd name="T42" fmla="*/ 220 w 284"/>
                <a:gd name="T43" fmla="*/ 313 h 482"/>
                <a:gd name="T44" fmla="*/ 190 w 284"/>
                <a:gd name="T45" fmla="*/ 288 h 482"/>
                <a:gd name="T46" fmla="*/ 165 w 284"/>
                <a:gd name="T47" fmla="*/ 295 h 482"/>
                <a:gd name="T48" fmla="*/ 139 w 284"/>
                <a:gd name="T49" fmla="*/ 308 h 482"/>
                <a:gd name="T50" fmla="*/ 122 w 284"/>
                <a:gd name="T51" fmla="*/ 319 h 482"/>
                <a:gd name="T52" fmla="*/ 20 w 284"/>
                <a:gd name="T53" fmla="*/ 269 h 482"/>
                <a:gd name="T54" fmla="*/ 53 w 284"/>
                <a:gd name="T55" fmla="*/ 272 h 482"/>
                <a:gd name="T56" fmla="*/ 86 w 284"/>
                <a:gd name="T57" fmla="*/ 274 h 482"/>
                <a:gd name="T58" fmla="*/ 120 w 284"/>
                <a:gd name="T59" fmla="*/ 275 h 482"/>
                <a:gd name="T60" fmla="*/ 152 w 284"/>
                <a:gd name="T61" fmla="*/ 277 h 482"/>
                <a:gd name="T62" fmla="*/ 185 w 284"/>
                <a:gd name="T63" fmla="*/ 279 h 482"/>
                <a:gd name="T64" fmla="*/ 184 w 284"/>
                <a:gd name="T65" fmla="*/ 257 h 482"/>
                <a:gd name="T66" fmla="*/ 161 w 284"/>
                <a:gd name="T67" fmla="*/ 225 h 482"/>
                <a:gd name="T68" fmla="*/ 135 w 284"/>
                <a:gd name="T69" fmla="*/ 193 h 482"/>
                <a:gd name="T70" fmla="*/ 113 w 284"/>
                <a:gd name="T71" fmla="*/ 179 h 482"/>
                <a:gd name="T72" fmla="*/ 90 w 284"/>
                <a:gd name="T73" fmla="*/ 165 h 482"/>
                <a:gd name="T74" fmla="*/ 69 w 284"/>
                <a:gd name="T75" fmla="*/ 154 h 482"/>
                <a:gd name="T76" fmla="*/ 45 w 284"/>
                <a:gd name="T77" fmla="*/ 143 h 482"/>
                <a:gd name="T78" fmla="*/ 22 w 284"/>
                <a:gd name="T79" fmla="*/ 136 h 482"/>
                <a:gd name="T80" fmla="*/ 43 w 284"/>
                <a:gd name="T81" fmla="*/ 141 h 482"/>
                <a:gd name="T82" fmla="*/ 84 w 284"/>
                <a:gd name="T83" fmla="*/ 155 h 482"/>
                <a:gd name="T84" fmla="*/ 124 w 284"/>
                <a:gd name="T85" fmla="*/ 174 h 482"/>
                <a:gd name="T86" fmla="*/ 95 w 284"/>
                <a:gd name="T87" fmla="*/ 138 h 482"/>
                <a:gd name="T88" fmla="*/ 75 w 284"/>
                <a:gd name="T89" fmla="*/ 106 h 482"/>
                <a:gd name="T90" fmla="*/ 57 w 284"/>
                <a:gd name="T91" fmla="*/ 78 h 482"/>
                <a:gd name="T92" fmla="*/ 38 w 284"/>
                <a:gd name="T93" fmla="*/ 50 h 482"/>
                <a:gd name="T94" fmla="*/ 12 w 284"/>
                <a:gd name="T95" fmla="*/ 23 h 4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84"/>
                <a:gd name="T145" fmla="*/ 0 h 482"/>
                <a:gd name="T146" fmla="*/ 284 w 284"/>
                <a:gd name="T147" fmla="*/ 482 h 4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84" h="482">
                  <a:moveTo>
                    <a:pt x="0" y="14"/>
                  </a:moveTo>
                  <a:lnTo>
                    <a:pt x="13" y="21"/>
                  </a:lnTo>
                  <a:lnTo>
                    <a:pt x="25" y="30"/>
                  </a:lnTo>
                  <a:lnTo>
                    <a:pt x="36" y="41"/>
                  </a:lnTo>
                  <a:lnTo>
                    <a:pt x="47" y="51"/>
                  </a:lnTo>
                  <a:lnTo>
                    <a:pt x="56" y="62"/>
                  </a:lnTo>
                  <a:lnTo>
                    <a:pt x="65" y="75"/>
                  </a:lnTo>
                  <a:lnTo>
                    <a:pt x="74" y="87"/>
                  </a:lnTo>
                  <a:lnTo>
                    <a:pt x="81" y="101"/>
                  </a:lnTo>
                  <a:lnTo>
                    <a:pt x="79" y="0"/>
                  </a:lnTo>
                  <a:lnTo>
                    <a:pt x="81" y="24"/>
                  </a:lnTo>
                  <a:lnTo>
                    <a:pt x="84" y="48"/>
                  </a:lnTo>
                  <a:lnTo>
                    <a:pt x="88" y="71"/>
                  </a:lnTo>
                  <a:lnTo>
                    <a:pt x="92" y="96"/>
                  </a:lnTo>
                  <a:lnTo>
                    <a:pt x="98" y="118"/>
                  </a:lnTo>
                  <a:lnTo>
                    <a:pt x="107" y="138"/>
                  </a:lnTo>
                  <a:lnTo>
                    <a:pt x="120" y="157"/>
                  </a:lnTo>
                  <a:lnTo>
                    <a:pt x="137" y="174"/>
                  </a:lnTo>
                  <a:lnTo>
                    <a:pt x="139" y="177"/>
                  </a:lnTo>
                  <a:lnTo>
                    <a:pt x="140" y="179"/>
                  </a:lnTo>
                  <a:lnTo>
                    <a:pt x="143" y="182"/>
                  </a:lnTo>
                  <a:lnTo>
                    <a:pt x="146" y="183"/>
                  </a:lnTo>
                  <a:lnTo>
                    <a:pt x="144" y="157"/>
                  </a:lnTo>
                  <a:lnTo>
                    <a:pt x="147" y="132"/>
                  </a:lnTo>
                  <a:lnTo>
                    <a:pt x="149" y="105"/>
                  </a:lnTo>
                  <a:lnTo>
                    <a:pt x="156" y="80"/>
                  </a:lnTo>
                  <a:lnTo>
                    <a:pt x="152" y="116"/>
                  </a:lnTo>
                  <a:lnTo>
                    <a:pt x="151" y="154"/>
                  </a:lnTo>
                  <a:lnTo>
                    <a:pt x="157" y="189"/>
                  </a:lnTo>
                  <a:lnTo>
                    <a:pt x="170" y="222"/>
                  </a:lnTo>
                  <a:lnTo>
                    <a:pt x="172" y="224"/>
                  </a:lnTo>
                  <a:lnTo>
                    <a:pt x="180" y="234"/>
                  </a:lnTo>
                  <a:lnTo>
                    <a:pt x="189" y="246"/>
                  </a:lnTo>
                  <a:lnTo>
                    <a:pt x="196" y="250"/>
                  </a:lnTo>
                  <a:lnTo>
                    <a:pt x="202" y="231"/>
                  </a:lnTo>
                  <a:lnTo>
                    <a:pt x="210" y="210"/>
                  </a:lnTo>
                  <a:lnTo>
                    <a:pt x="217" y="188"/>
                  </a:lnTo>
                  <a:lnTo>
                    <a:pt x="226" y="166"/>
                  </a:lnTo>
                  <a:lnTo>
                    <a:pt x="237" y="146"/>
                  </a:lnTo>
                  <a:lnTo>
                    <a:pt x="250" y="127"/>
                  </a:lnTo>
                  <a:lnTo>
                    <a:pt x="265" y="111"/>
                  </a:lnTo>
                  <a:lnTo>
                    <a:pt x="284" y="98"/>
                  </a:lnTo>
                  <a:lnTo>
                    <a:pt x="267" y="111"/>
                  </a:lnTo>
                  <a:lnTo>
                    <a:pt x="253" y="127"/>
                  </a:lnTo>
                  <a:lnTo>
                    <a:pt x="241" y="143"/>
                  </a:lnTo>
                  <a:lnTo>
                    <a:pt x="232" y="164"/>
                  </a:lnTo>
                  <a:lnTo>
                    <a:pt x="224" y="186"/>
                  </a:lnTo>
                  <a:lnTo>
                    <a:pt x="216" y="210"/>
                  </a:lnTo>
                  <a:lnTo>
                    <a:pt x="210" y="237"/>
                  </a:lnTo>
                  <a:lnTo>
                    <a:pt x="205" y="265"/>
                  </a:lnTo>
                  <a:lnTo>
                    <a:pt x="221" y="296"/>
                  </a:lnTo>
                  <a:lnTo>
                    <a:pt x="234" y="327"/>
                  </a:lnTo>
                  <a:lnTo>
                    <a:pt x="243" y="356"/>
                  </a:lnTo>
                  <a:lnTo>
                    <a:pt x="248" y="386"/>
                  </a:lnTo>
                  <a:lnTo>
                    <a:pt x="250" y="414"/>
                  </a:lnTo>
                  <a:lnTo>
                    <a:pt x="248" y="438"/>
                  </a:lnTo>
                  <a:lnTo>
                    <a:pt x="244" y="462"/>
                  </a:lnTo>
                  <a:lnTo>
                    <a:pt x="238" y="479"/>
                  </a:lnTo>
                  <a:lnTo>
                    <a:pt x="217" y="482"/>
                  </a:lnTo>
                  <a:lnTo>
                    <a:pt x="228" y="453"/>
                  </a:lnTo>
                  <a:lnTo>
                    <a:pt x="234" y="426"/>
                  </a:lnTo>
                  <a:lnTo>
                    <a:pt x="237" y="401"/>
                  </a:lnTo>
                  <a:lnTo>
                    <a:pt x="237" y="377"/>
                  </a:lnTo>
                  <a:lnTo>
                    <a:pt x="233" y="355"/>
                  </a:lnTo>
                  <a:lnTo>
                    <a:pt x="228" y="334"/>
                  </a:lnTo>
                  <a:lnTo>
                    <a:pt x="220" y="313"/>
                  </a:lnTo>
                  <a:lnTo>
                    <a:pt x="210" y="292"/>
                  </a:lnTo>
                  <a:lnTo>
                    <a:pt x="201" y="290"/>
                  </a:lnTo>
                  <a:lnTo>
                    <a:pt x="190" y="288"/>
                  </a:lnTo>
                  <a:lnTo>
                    <a:pt x="181" y="290"/>
                  </a:lnTo>
                  <a:lnTo>
                    <a:pt x="172" y="292"/>
                  </a:lnTo>
                  <a:lnTo>
                    <a:pt x="165" y="295"/>
                  </a:lnTo>
                  <a:lnTo>
                    <a:pt x="156" y="299"/>
                  </a:lnTo>
                  <a:lnTo>
                    <a:pt x="148" y="302"/>
                  </a:lnTo>
                  <a:lnTo>
                    <a:pt x="139" y="308"/>
                  </a:lnTo>
                  <a:lnTo>
                    <a:pt x="134" y="311"/>
                  </a:lnTo>
                  <a:lnTo>
                    <a:pt x="129" y="315"/>
                  </a:lnTo>
                  <a:lnTo>
                    <a:pt x="122" y="319"/>
                  </a:lnTo>
                  <a:lnTo>
                    <a:pt x="116" y="322"/>
                  </a:lnTo>
                  <a:lnTo>
                    <a:pt x="155" y="288"/>
                  </a:lnTo>
                  <a:lnTo>
                    <a:pt x="20" y="269"/>
                  </a:lnTo>
                  <a:lnTo>
                    <a:pt x="30" y="270"/>
                  </a:lnTo>
                  <a:lnTo>
                    <a:pt x="42" y="272"/>
                  </a:lnTo>
                  <a:lnTo>
                    <a:pt x="53" y="272"/>
                  </a:lnTo>
                  <a:lnTo>
                    <a:pt x="63" y="273"/>
                  </a:lnTo>
                  <a:lnTo>
                    <a:pt x="75" y="273"/>
                  </a:lnTo>
                  <a:lnTo>
                    <a:pt x="86" y="274"/>
                  </a:lnTo>
                  <a:lnTo>
                    <a:pt x="97" y="274"/>
                  </a:lnTo>
                  <a:lnTo>
                    <a:pt x="108" y="275"/>
                  </a:lnTo>
                  <a:lnTo>
                    <a:pt x="120" y="275"/>
                  </a:lnTo>
                  <a:lnTo>
                    <a:pt x="130" y="275"/>
                  </a:lnTo>
                  <a:lnTo>
                    <a:pt x="142" y="277"/>
                  </a:lnTo>
                  <a:lnTo>
                    <a:pt x="152" y="277"/>
                  </a:lnTo>
                  <a:lnTo>
                    <a:pt x="164" y="278"/>
                  </a:lnTo>
                  <a:lnTo>
                    <a:pt x="175" y="278"/>
                  </a:lnTo>
                  <a:lnTo>
                    <a:pt x="185" y="279"/>
                  </a:lnTo>
                  <a:lnTo>
                    <a:pt x="197" y="279"/>
                  </a:lnTo>
                  <a:lnTo>
                    <a:pt x="190" y="269"/>
                  </a:lnTo>
                  <a:lnTo>
                    <a:pt x="184" y="257"/>
                  </a:lnTo>
                  <a:lnTo>
                    <a:pt x="176" y="247"/>
                  </a:lnTo>
                  <a:lnTo>
                    <a:pt x="169" y="236"/>
                  </a:lnTo>
                  <a:lnTo>
                    <a:pt x="161" y="225"/>
                  </a:lnTo>
                  <a:lnTo>
                    <a:pt x="152" y="215"/>
                  </a:lnTo>
                  <a:lnTo>
                    <a:pt x="144" y="204"/>
                  </a:lnTo>
                  <a:lnTo>
                    <a:pt x="135" y="193"/>
                  </a:lnTo>
                  <a:lnTo>
                    <a:pt x="128" y="188"/>
                  </a:lnTo>
                  <a:lnTo>
                    <a:pt x="120" y="183"/>
                  </a:lnTo>
                  <a:lnTo>
                    <a:pt x="113" y="179"/>
                  </a:lnTo>
                  <a:lnTo>
                    <a:pt x="106" y="174"/>
                  </a:lnTo>
                  <a:lnTo>
                    <a:pt x="98" y="170"/>
                  </a:lnTo>
                  <a:lnTo>
                    <a:pt x="90" y="165"/>
                  </a:lnTo>
                  <a:lnTo>
                    <a:pt x="84" y="161"/>
                  </a:lnTo>
                  <a:lnTo>
                    <a:pt x="76" y="157"/>
                  </a:lnTo>
                  <a:lnTo>
                    <a:pt x="69" y="154"/>
                  </a:lnTo>
                  <a:lnTo>
                    <a:pt x="61" y="150"/>
                  </a:lnTo>
                  <a:lnTo>
                    <a:pt x="53" y="146"/>
                  </a:lnTo>
                  <a:lnTo>
                    <a:pt x="45" y="143"/>
                  </a:lnTo>
                  <a:lnTo>
                    <a:pt x="38" y="141"/>
                  </a:lnTo>
                  <a:lnTo>
                    <a:pt x="30" y="138"/>
                  </a:lnTo>
                  <a:lnTo>
                    <a:pt x="22" y="136"/>
                  </a:lnTo>
                  <a:lnTo>
                    <a:pt x="13" y="134"/>
                  </a:lnTo>
                  <a:lnTo>
                    <a:pt x="29" y="137"/>
                  </a:lnTo>
                  <a:lnTo>
                    <a:pt x="43" y="141"/>
                  </a:lnTo>
                  <a:lnTo>
                    <a:pt x="57" y="145"/>
                  </a:lnTo>
                  <a:lnTo>
                    <a:pt x="70" y="148"/>
                  </a:lnTo>
                  <a:lnTo>
                    <a:pt x="84" y="155"/>
                  </a:lnTo>
                  <a:lnTo>
                    <a:pt x="98" y="160"/>
                  </a:lnTo>
                  <a:lnTo>
                    <a:pt x="111" y="168"/>
                  </a:lnTo>
                  <a:lnTo>
                    <a:pt x="124" y="174"/>
                  </a:lnTo>
                  <a:lnTo>
                    <a:pt x="113" y="161"/>
                  </a:lnTo>
                  <a:lnTo>
                    <a:pt x="104" y="150"/>
                  </a:lnTo>
                  <a:lnTo>
                    <a:pt x="95" y="138"/>
                  </a:lnTo>
                  <a:lnTo>
                    <a:pt x="88" y="127"/>
                  </a:lnTo>
                  <a:lnTo>
                    <a:pt x="81" y="116"/>
                  </a:lnTo>
                  <a:lnTo>
                    <a:pt x="75" y="106"/>
                  </a:lnTo>
                  <a:lnTo>
                    <a:pt x="69" y="96"/>
                  </a:lnTo>
                  <a:lnTo>
                    <a:pt x="63" y="87"/>
                  </a:lnTo>
                  <a:lnTo>
                    <a:pt x="57" y="78"/>
                  </a:lnTo>
                  <a:lnTo>
                    <a:pt x="51" y="69"/>
                  </a:lnTo>
                  <a:lnTo>
                    <a:pt x="44" y="59"/>
                  </a:lnTo>
                  <a:lnTo>
                    <a:pt x="38" y="50"/>
                  </a:lnTo>
                  <a:lnTo>
                    <a:pt x="30" y="41"/>
                  </a:lnTo>
                  <a:lnTo>
                    <a:pt x="21" y="32"/>
                  </a:lnTo>
                  <a:lnTo>
                    <a:pt x="12" y="2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80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0" y="4876800"/>
            <a:ext cx="1449917" cy="1090613"/>
            <a:chOff x="3155" y="2736"/>
            <a:chExt cx="685" cy="687"/>
          </a:xfrm>
        </p:grpSpPr>
        <p:sp>
          <p:nvSpPr>
            <p:cNvPr id="15375" name="Freeform 20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76" name="Freeform 21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3759200" y="6019802"/>
            <a:ext cx="1016000" cy="544513"/>
            <a:chOff x="3155" y="2736"/>
            <a:chExt cx="685" cy="687"/>
          </a:xfrm>
        </p:grpSpPr>
        <p:sp>
          <p:nvSpPr>
            <p:cNvPr id="15373" name="Freeform 23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74" name="Freeform 24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sp>
        <p:nvSpPr>
          <p:cNvPr id="261145" name="WordArt 25"/>
          <p:cNvSpPr>
            <a:spLocks noChangeArrowheads="1" noChangeShapeType="1" noTextEdit="1"/>
          </p:cNvSpPr>
          <p:nvPr/>
        </p:nvSpPr>
        <p:spPr bwMode="auto">
          <a:xfrm>
            <a:off x="2032000" y="762000"/>
            <a:ext cx="8839200" cy="1600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04" tIns="60953" rIns="121904" bIns="60953" numCol="1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800" b="1" kern="10" dirty="0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Thanks for your </a:t>
            </a:r>
            <a:r>
              <a:rPr lang="en-US" sz="4800" b="1" kern="10" dirty="0" err="1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atendance</a:t>
            </a:r>
            <a:r>
              <a:rPr lang="en-US" sz="4800" b="1" kern="10" dirty="0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</a:p>
        </p:txBody>
      </p:sp>
      <p:pic>
        <p:nvPicPr>
          <p:cNvPr id="261146" name="proud_of_you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9840093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65" fill="hold"/>
                                        <p:tgtEl>
                                          <p:spTgt spid="261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86 -0.83492 C -0.05399 -0.75215 -0.0533 -0.74797 -0.05712 -0.68978 C -0.05382 -0.65314 -0.0599 -0.64966 -0.04375 -0.63483 C -0.03368 -0.62694 -0.03229 -0.62903 -0.0224 -0.62462 C -0.01771 -0.62231 -0.00833 -0.6179 -0.00833 -0.61813 C 0.00729 -0.5815 0.00087 -0.53953 -0.01163 -0.50545 C -0.01372 -0.49942 -0.01511 -0.49316 -0.01806 -0.48899 C -0.02101 -0.48481 -0.02448 -0.48018 -0.02708 -0.47647 L -0.04445 -0.43891 C -0.04445 -0.43914 -0.04445 -0.43891 -0.04445 -0.43914 C -0.05174 -0.42847 -0.06129 -0.4192 -0.06667 -0.40575 C -0.06997 -0.3981 -0.07518 -0.38117 -0.07518 -0.38141 C -0.06649 -0.34176 -0.04358 -0.35474 -0.02309 -0.35219 C -0.01684 -0.35219 -0.01077 -0.35057 -0.00434 -0.34918 C 0.01545 -0.34083 0.0217 -0.34199 0.03646 -0.31139 C 0.04149 -0.30142 0.05121 -0.28055 0.05139 -0.28078 C 0.05642 -0.25829 0.0559 -0.22166 0.04444 -0.20427 C 0.04184 -0.20056 0.0276 -0.19546 0.02621 -0.19499 C 0.00312 -0.18479 -0.01719 -0.17297 -0.04045 -0.16717 C -0.04774 -0.1579 -0.0559 -0.15117 -0.06302 -0.14213 C -0.07292 -0.12822 -0.08143 -0.0895 -0.08386 -0.0684 C -0.08281 -0.05936 -0.08386 -0.04823 -0.08056 -0.04058 C -0.07153 -0.01878 -0.04809 -0.02087 -0.03559 -0.0153 C -0.03073 -0.01322 -0.02604 -0.00997 -0.02136 -0.00788 C -0.01268 -0.00487 -0.0033 -0.00464 0.00451 0.00232 C 0.00955 0.00603 0.01892 0.01762 0.01892 0.01716 C 0.02153 0.02365 0.02656 0.03223 0.02673 0.04127 C 0.02743 0.05843 0.01545 0.06608 0.00903 0.07466 C -0.00434 0.09274 -0.01945 0.10735 -0.03108 0.12891 C -0.0316 0.13285 -0.03386 0.13703 -0.03299 0.13981 C -0.03195 0.14445 -0.01667 0.15557 -0.01615 0.15488 C 0.00278 0.16392 0.02014 0.1616 0.03976 0.16021 " pathEditMode="relative" rAng="10656418" ptsTypes="fffffffFfffffffffffffffffffffffA">
                                      <p:cBhvr>
                                        <p:cTn id="42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4991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54 -0.97315 C 0.17222 -0.9588 0.16822 -0.93796 0.15763 -0.91019 C 0.14982 -0.86528 0.14375 -0.85787 0.14739 -0.82824 C 0.14843 -0.82199 0.14913 -0.81505 0.15104 -0.80972 C 0.15364 -0.8007 0.16024 -0.78357 0.16076 -0.78426 C 0.1592 -0.76621 0.15954 -0.75185 0.14791 -0.7375 C 0.1434 -0.73148 0.1342 -0.71991 0.13437 -0.72014 C 0.1276 -0.70278 0.12569 -0.7007 0.12517 -0.67732 C 0.12482 -0.64653 0.13229 -0.62917 0.12274 -0.65463 C 0.1118 -0.65255 0.11024 -0.64491 0.10052 -0.63009 C 0.075 -0.59259 0.10347 -0.64028 0.08194 -0.60255 C 0.07725 -0.56644 0.0776 -0.56945 0.08437 -0.54491 C 0.09513 -0.50533 0.07604 -0.56227 0.09131 -0.51968 C 0.08958 -0.48773 0.08472 -0.45324 0.07326 -0.42384 C 0.071 -0.41759 0.05954 -0.40903 0.05711 -0.40695 C 0.05451 -0.40208 0.05208 -0.39722 0.04947 -0.39306 C 0.04704 -0.38866 0.04427 -0.3882 0.04236 -0.38403 C 0.03802 -0.37431 0.03125 -0.35394 0.03142 -0.3544 C 0.03298 -0.34375 0.03663 -0.33472 0.03732 -0.32384 C 0.0375 -0.31783 0.0375 -0.31204 0.03819 -0.30533 C 0.03871 -0.29908 0.0434 -0.29468 0.04166 -0.28796 C 0.04045 -0.28264 0.03802 -0.29329 0.03611 -0.29583 C 0.02239 -0.29074 0.01371 -0.2706 0.00173 -0.25162 C -0.00035 -0.24491 -0.00973 -0.22153 -0.01077 -0.21644 C -0.01337 -0.20116 -0.01285 -0.17477 -0.0125 -0.16088 C -0.01441 -0.14908 -0.01875 -0.13611 -0.01737 -0.12755 C -0.01598 -0.11829 -0.00973 -0.11736 -0.00573 -0.11158 C -0.00122 -0.10602 0.00173 -0.09607 0.00347 -0.08565 C 0.0059 -0.07361 0.00798 -0.06065 0.01024 -0.04908 C 0.01128 -0.04445 0.0125 -0.03634 0.01267 -0.03681 C 0.00104 -0.03218 -0.00157 -0.0331 -0.01025 -0.01111 C -0.01702 0.01667 -0.03316 0.08055 -0.04532 0.10671 C -0.05139 0.11967 -0.06112 0.12153 -0.06823 0.13264 C -0.07101 0.13727 -0.07605 0.14583 -0.07587 0.1456 " pathEditMode="relative" rAng="11756402" ptsTypes="fffffffffffffffffffffffffffffffffA">
                                      <p:cBhvr>
                                        <p:cTn id="52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5618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" presetClass="path" presetSubtype="0" repeatCount="500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C 0.069 0.0  0.125 0.07458  0.125 0.16647  C 0.125 0.25837  0.069 0.33295  0.0 0.33295  C -0.069 0.33295  -0.125 0.25837  -0.125 0.16647  C -0.125 0.07458  -0.069 0.0  0.0 0.0  Z" pathEditMode="relative" ptsTypes="">
                                      <p:cBhvr>
                                        <p:cTn id="70" dur="5000" spd="-100000" fill="hold"/>
                                        <p:tgtEl>
                                          <p:spTgt spid="261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3000" fill="hold"/>
                                        <p:tgtEl>
                                          <p:spTgt spid="261123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1146"/>
                </p:tgtEl>
              </p:cMediaNode>
            </p:audio>
          </p:childTnLst>
        </p:cTn>
      </p:par>
    </p:tnLst>
    <p:bldLst>
      <p:bldP spid="261123" grpId="0" animBg="1"/>
      <p:bldP spid="2611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  <a:solidFill>
            <a:srgbClr val="336699"/>
          </a:solidFill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948412" y="1448967"/>
            <a:ext cx="4632062" cy="625641"/>
          </a:xfrm>
          <a:prstGeom prst="roundRect">
            <a:avLst>
              <a:gd name="adj" fmla="val 4266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316" y="1280571"/>
            <a:ext cx="964452" cy="9164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315768" y="1561732"/>
            <a:ext cx="4264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lgerian" panose="04020705040A02060702" pitchFamily="82" charset="0"/>
              </a:rPr>
              <a:t>LESSON 2: A CLOSER LOOK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LIFESTYLES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09060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0DFED9-C270-CF8E-1ABD-BB71EA9205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927" y="2739760"/>
            <a:ext cx="3948886" cy="394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306313" y="90658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992A3D68-40F6-B13F-F46D-D6F0B9896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BC858E41-DDE3-AC3D-709D-5E01A7600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43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1455" y="4834114"/>
            <a:ext cx="471510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/>
              <a:t>a sledge pulled by dogs</a:t>
            </a:r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id="{17A3B705-4B6F-0B61-0B99-F0C92E066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725" y="4655507"/>
            <a:ext cx="5247211" cy="1089529"/>
          </a:xfrm>
          <a:prstGeom prst="rect">
            <a:avLst/>
          </a:prstGeom>
          <a:noFill/>
          <a:ln>
            <a:noFill/>
          </a:ln>
          <a:extLst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4400" b="1" dirty="0" smtClean="0">
                <a:solidFill>
                  <a:srgbClr val="AD4F0F"/>
                </a:solidFill>
              </a:rPr>
              <a:t>- dogsled (n): </a:t>
            </a:r>
            <a:endParaRPr lang="vi-VN" sz="4400" b="1" dirty="0">
              <a:solidFill>
                <a:srgbClr val="AD4F0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8051" y="5745036"/>
            <a:ext cx="20072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dɒɡsled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GB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946"/>
          <a:stretch/>
        </p:blipFill>
        <p:spPr>
          <a:xfrm>
            <a:off x="2968730" y="914400"/>
            <a:ext cx="6064822" cy="32449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96003" y="4845236"/>
            <a:ext cx="50561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i="1" dirty="0">
                <a:solidFill>
                  <a:srgbClr val="0070C0"/>
                </a:solidFill>
                <a:latin typeface="OpenSans"/>
              </a:rPr>
              <a:t>xe trượt tuyết chó kéo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pic>
        <p:nvPicPr>
          <p:cNvPr id="5" name="dogsled-g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452" y="49970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  <p:bldP spid="8" grpId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>
            <a:extLst>
              <a:ext uri="{FF2B5EF4-FFF2-40B4-BE49-F238E27FC236}">
                <a16:creationId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992A3D68-40F6-B13F-F46D-D6F0B9896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BC858E41-DDE3-AC3D-709D-5E01A7600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43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1296" y="4688629"/>
            <a:ext cx="670159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/>
              <a:t>make things with your hands in a skilled way</a:t>
            </a:r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id="{17A3B705-4B6F-0B61-0B99-F0C92E066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785" y="4576717"/>
            <a:ext cx="4140147" cy="1089529"/>
          </a:xfrm>
          <a:prstGeom prst="rect">
            <a:avLst/>
          </a:prstGeom>
          <a:noFill/>
          <a:ln>
            <a:noFill/>
          </a:ln>
          <a:extLst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4400" b="1" dirty="0">
                <a:solidFill>
                  <a:srgbClr val="AD4F0F"/>
                </a:solidFill>
              </a:rPr>
              <a:t>﻿</a:t>
            </a:r>
            <a:r>
              <a:rPr lang="en-US" sz="4400" b="1" dirty="0" smtClean="0">
                <a:solidFill>
                  <a:srgbClr val="AD4F0F"/>
                </a:solidFill>
              </a:rPr>
              <a:t>- make crafts (v):</a:t>
            </a:r>
            <a:endParaRPr lang="vi-VN" sz="4400" b="1" dirty="0">
              <a:solidFill>
                <a:srgbClr val="AD4F0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78981" y="5373858"/>
            <a:ext cx="24513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meɪk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krɑːft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GB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6" name="Picture 4" descr="Kids on the Coast – Kids in the City | Craft ideas for the non-crafty  parent - Kids on the Coast - Kids in the City">
            <a:extLst>
              <a:ext uri="{FF2B5EF4-FFF2-40B4-BE49-F238E27FC236}">
                <a16:creationId xmlns:a16="http://schemas.microsoft.com/office/drawing/2014/main" id="{140453E6-7701-293B-3EA5-9BFB50983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458" y="516250"/>
            <a:ext cx="5883030" cy="353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make crafts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3036" y="489725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94933" y="4831978"/>
            <a:ext cx="36567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err="1" smtClean="0">
                <a:solidFill>
                  <a:srgbClr val="0070C0"/>
                </a:solidFill>
                <a:latin typeface="MS Reference Sans Serif" panose="020B0604030504040204" pitchFamily="34" charset="0"/>
              </a:rPr>
              <a:t>Làm</a:t>
            </a:r>
            <a:r>
              <a:rPr lang="en-US" sz="3200" b="1" i="1" dirty="0" smtClean="0">
                <a:solidFill>
                  <a:srgbClr val="0070C0"/>
                </a:solidFill>
                <a:latin typeface="MS Reference Sans Serif" panose="020B0604030504040204" pitchFamily="34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MS Reference Sans Serif" panose="020B0604030504040204" pitchFamily="34" charset="0"/>
              </a:rPr>
              <a:t>đồ</a:t>
            </a:r>
            <a:r>
              <a:rPr lang="en-US" sz="3200" b="1" i="1" dirty="0" smtClean="0">
                <a:solidFill>
                  <a:srgbClr val="0070C0"/>
                </a:solidFill>
                <a:latin typeface="MS Reference Sans Serif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MS Reference Sans Serif" panose="020B0604030504040204" pitchFamily="34" charset="0"/>
              </a:rPr>
              <a:t>thủ</a:t>
            </a:r>
            <a:r>
              <a:rPr lang="en-US" sz="3200" b="1" i="1" dirty="0">
                <a:solidFill>
                  <a:srgbClr val="0070C0"/>
                </a:solidFill>
                <a:latin typeface="MS Reference Sans Serif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MS Reference Sans Serif" panose="020B0604030504040204" pitchFamily="34" charset="0"/>
              </a:rPr>
              <a:t>công</a:t>
            </a:r>
            <a:endParaRPr lang="en-US" sz="3200" b="1" i="1" dirty="0">
              <a:solidFill>
                <a:srgbClr val="0070C0"/>
              </a:solidFill>
              <a:latin typeface="MS Reference Sans Serif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306313" y="90658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14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8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8" grpId="0"/>
      <p:bldP spid="8" grpId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>
            <a:extLst>
              <a:ext uri="{FF2B5EF4-FFF2-40B4-BE49-F238E27FC236}">
                <a16:creationId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992A3D68-40F6-B13F-F46D-D6F0B9896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BC858E41-DDE3-AC3D-709D-5E01A7600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43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868" y="4178274"/>
            <a:ext cx="570122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smtClean="0"/>
              <a:t>a dance </a:t>
            </a:r>
            <a:r>
              <a:rPr lang="en-US" sz="3600"/>
              <a:t>performed by tribal people based on their customs and beliefs</a:t>
            </a:r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id="{17A3B705-4B6F-0B61-0B99-F0C92E066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0356" y="1129982"/>
            <a:ext cx="7736214" cy="1089529"/>
          </a:xfrm>
          <a:prstGeom prst="rect">
            <a:avLst/>
          </a:prstGeom>
          <a:noFill/>
          <a:ln>
            <a:noFill/>
          </a:ln>
          <a:extLst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8000" b="1" smtClean="0">
                <a:solidFill>
                  <a:srgbClr val="AD4F0F"/>
                </a:solidFill>
              </a:rPr>
              <a:t>﻿tribal dance </a:t>
            </a:r>
            <a:r>
              <a:rPr lang="en-US" sz="6600" b="1" smtClean="0">
                <a:solidFill>
                  <a:srgbClr val="AD4F0F"/>
                </a:solidFill>
              </a:rPr>
              <a:t>(n)</a:t>
            </a:r>
            <a:endParaRPr lang="vi-VN" sz="7200" b="1" dirty="0">
              <a:solidFill>
                <a:srgbClr val="AD4F0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14842" y="3000192"/>
            <a:ext cx="35385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schemeClr val="accent5">
                    <a:lumMod val="50000"/>
                  </a:schemeClr>
                </a:solidFill>
              </a:rPr>
              <a:t>/ˈtraɪbl dɑːns/</a:t>
            </a:r>
            <a:endParaRPr lang="en-GB" sz="4400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6" name="Picture 14" descr="National Tribal Dance Festival to be held from Oct 28 in Raipur | Deccan  Herald">
            <a:extLst>
              <a:ext uri="{FF2B5EF4-FFF2-40B4-BE49-F238E27FC236}">
                <a16:creationId xmlns:a16="http://schemas.microsoft.com/office/drawing/2014/main" id="{8E0A765B-07AE-86FC-D0B0-68A792757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395" y="2762755"/>
            <a:ext cx="5032304" cy="283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46" end="1438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2621" y="3111408"/>
            <a:ext cx="609600" cy="609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306313" y="90658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47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>
            <a:extLst>
              <a:ext uri="{FF2B5EF4-FFF2-40B4-BE49-F238E27FC236}">
                <a16:creationId xmlns:a16="http://schemas.microsoft.com/office/drawing/2014/main" id="{F6BAC1F4-6BAD-5434-22E5-0C2927977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6ABF3936-29EC-E042-D7B1-E1256EC24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992A3D68-40F6-B13F-F46D-D6F0B9896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BC858E41-DDE3-AC3D-709D-5E01A7600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43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DC1E4A2F-72F6-E3FA-0975-4626162E9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033" y="4625601"/>
            <a:ext cx="509154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/>
              <a:t>the artwork created by the original native people</a:t>
            </a:r>
          </a:p>
        </p:txBody>
      </p:sp>
      <p:sp>
        <p:nvSpPr>
          <p:cNvPr id="14" name="Rectangle 21">
            <a:extLst>
              <a:ext uri="{FF2B5EF4-FFF2-40B4-BE49-F238E27FC236}">
                <a16:creationId xmlns:a16="http://schemas.microsoft.com/office/drawing/2014/main" id="{17A3B705-4B6F-0B61-0B99-F0C92E066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0356" y="1129982"/>
            <a:ext cx="7736214" cy="1089529"/>
          </a:xfrm>
          <a:prstGeom prst="rect">
            <a:avLst/>
          </a:prstGeom>
          <a:noFill/>
          <a:ln>
            <a:noFill/>
          </a:ln>
          <a:extLst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8000" b="1" smtClean="0">
                <a:solidFill>
                  <a:srgbClr val="AD4F0F"/>
                </a:solidFill>
              </a:rPr>
              <a:t>﻿native art </a:t>
            </a:r>
            <a:r>
              <a:rPr lang="en-US" sz="6600" b="1" smtClean="0">
                <a:solidFill>
                  <a:srgbClr val="AD4F0F"/>
                </a:solidFill>
              </a:rPr>
              <a:t>(n)</a:t>
            </a:r>
            <a:endParaRPr lang="vi-VN" sz="7200" b="1" dirty="0">
              <a:solidFill>
                <a:srgbClr val="AD4F0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75702" y="3172919"/>
            <a:ext cx="30348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schemeClr val="accent5">
                    <a:lumMod val="50000"/>
                  </a:schemeClr>
                </a:solidFill>
              </a:rPr>
              <a:t>/ˈneɪtɪv ɑːt/</a:t>
            </a:r>
            <a:endParaRPr lang="en-GB" sz="4400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7" name="Picture 16" descr="Indigenous Art Card - Medicine Tent - Rob McIntosh">
            <a:extLst>
              <a:ext uri="{FF2B5EF4-FFF2-40B4-BE49-F238E27FC236}">
                <a16:creationId xmlns:a16="http://schemas.microsoft.com/office/drawing/2014/main" id="{3DC30CA3-5209-ABD5-B417-57DCDA81D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219" y="2199814"/>
            <a:ext cx="4879934" cy="348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55" end="5621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6547" y="3274041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306313" y="90658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86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FD13476-E546-2B84-0171-F70332A331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423336"/>
              </p:ext>
            </p:extLst>
          </p:nvPr>
        </p:nvGraphicFramePr>
        <p:xfrm>
          <a:off x="979756" y="975045"/>
          <a:ext cx="9739580" cy="399667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1911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59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2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6273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972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dogsled (n)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﻿/ˈ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dɒɡsled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﻿xe trượt tuyết chó kéo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972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﻿</a:t>
                      </a:r>
                      <a:r>
                        <a:rPr lang="en-US" sz="240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make 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crafts (v)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﻿/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meɪk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krɑːft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﻿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thủ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94474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GB" sz="240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40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tribal dance (n)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﻿/</a:t>
                      </a: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ˈ</a:t>
                      </a:r>
                      <a:r>
                        <a:rPr lang="en-US" sz="240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traɪbl dɑːns/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2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﻿</a:t>
                      </a:r>
                      <a:r>
                        <a:rPr lang="en-GB" sz="240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điệu</a:t>
                      </a:r>
                      <a:r>
                        <a:rPr lang="en-GB" sz="2400" baseline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nhảy của</a:t>
                      </a:r>
                      <a:r>
                        <a:rPr lang="vi-VN" sz="240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bộ </a:t>
                      </a:r>
                      <a:r>
                        <a:rPr lang="vi-VN" sz="2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tộc</a:t>
                      </a:r>
                      <a:r>
                        <a:rPr lang="vi-VN" sz="240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vi-VN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bộ lạc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444690310"/>
                  </a:ext>
                </a:extLst>
              </a:tr>
              <a:tr h="69972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GB" sz="240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240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native art (n)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ˈ</a:t>
                      </a:r>
                      <a:r>
                        <a:rPr lang="en-US" sz="240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neɪtɪv ɑːt/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nghệ</a:t>
                      </a: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thuật</a:t>
                      </a: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bản</a:t>
                      </a: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</a:t>
                      </a:r>
                      <a:endParaRPr lang="en-US" sz="24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8768002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937918F-13EA-7257-F115-5387FCF8BCE7}"/>
              </a:ext>
            </a:extLst>
          </p:cNvPr>
          <p:cNvSpPr txBox="1"/>
          <p:nvPr/>
        </p:nvSpPr>
        <p:spPr>
          <a:xfrm>
            <a:off x="499768" y="193087"/>
            <a:ext cx="3210996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68" end="10117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5218" y="1719545"/>
            <a:ext cx="609600" cy="609600"/>
          </a:xfrm>
          <a:prstGeom prst="rect">
            <a:avLst/>
          </a:prstGeom>
        </p:spPr>
      </p:pic>
      <p:pic>
        <p:nvPicPr>
          <p:cNvPr id="9" name="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46" end="1438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5218" y="3239616"/>
            <a:ext cx="609600" cy="609600"/>
          </a:xfrm>
          <a:prstGeom prst="rect">
            <a:avLst/>
          </a:prstGeom>
        </p:spPr>
      </p:pic>
      <p:pic>
        <p:nvPicPr>
          <p:cNvPr id="10" name="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55" end="5621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5218" y="4168043"/>
            <a:ext cx="609600" cy="609600"/>
          </a:xfrm>
          <a:prstGeom prst="rect">
            <a:avLst/>
          </a:prstGeom>
        </p:spPr>
      </p:pic>
      <p:pic>
        <p:nvPicPr>
          <p:cNvPr id="4" name="make crafts 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5218" y="24366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8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FD13476-E546-2B84-0171-F70332A331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916377"/>
              </p:ext>
            </p:extLst>
          </p:nvPr>
        </p:nvGraphicFramePr>
        <p:xfrm>
          <a:off x="979756" y="975045"/>
          <a:ext cx="9739580" cy="399667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1911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59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24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6273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972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dogsled (n)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﻿/ˈ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dɒɡsled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﻿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972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﻿</a:t>
                      </a:r>
                      <a:r>
                        <a:rPr lang="en-US" sz="240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make 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crafts (v)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﻿/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meɪk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krɑːft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﻿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94474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GB" sz="240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40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tribal dance (n)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﻿/ˈ</a:t>
                      </a: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traɪbl</a:t>
                      </a: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dɑːns</a:t>
                      </a: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vi-VN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﻿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444690310"/>
                  </a:ext>
                </a:extLst>
              </a:tr>
              <a:tr h="699721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GB" sz="240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240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native art (n)</a:t>
                      </a: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/ˈ</a:t>
                      </a: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neɪtɪv</a:t>
                      </a: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ɑːt</a:t>
                      </a:r>
                      <a:r>
                        <a:rPr lang="en-US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8768002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937918F-13EA-7257-F115-5387FCF8BCE7}"/>
              </a:ext>
            </a:extLst>
          </p:cNvPr>
          <p:cNvSpPr txBox="1"/>
          <p:nvPr/>
        </p:nvSpPr>
        <p:spPr>
          <a:xfrm>
            <a:off x="499767" y="193087"/>
            <a:ext cx="5316241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CHECKING VOCABULARY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68" end="10117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5218" y="1719545"/>
            <a:ext cx="609600" cy="609600"/>
          </a:xfrm>
          <a:prstGeom prst="rect">
            <a:avLst/>
          </a:prstGeom>
        </p:spPr>
      </p:pic>
      <p:pic>
        <p:nvPicPr>
          <p:cNvPr id="9" name="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46" end="1438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5218" y="3239616"/>
            <a:ext cx="609600" cy="609600"/>
          </a:xfrm>
          <a:prstGeom prst="rect">
            <a:avLst/>
          </a:prstGeom>
        </p:spPr>
      </p:pic>
      <p:pic>
        <p:nvPicPr>
          <p:cNvPr id="10" name="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55" end="5621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5218" y="4168043"/>
            <a:ext cx="609600" cy="609600"/>
          </a:xfrm>
          <a:prstGeom prst="rect">
            <a:avLst/>
          </a:prstGeom>
        </p:spPr>
      </p:pic>
      <p:pic>
        <p:nvPicPr>
          <p:cNvPr id="4" name="make crafts 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5218" y="2436613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81473" y="1780592"/>
            <a:ext cx="3191899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vi-VN" sz="2400" dirty="0">
                <a:solidFill>
                  <a:prstClr val="black"/>
                </a:solidFill>
                <a:cs typeface="Arial" panose="020B0604020202020204" pitchFamily="34" charset="0"/>
              </a:rPr>
              <a:t>xe trượt tuyết chó kéo</a:t>
            </a:r>
            <a:endParaRPr lang="vi-VN" sz="2400" dirty="0">
              <a:solidFill>
                <a:prstClr val="black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81473" y="2485874"/>
            <a:ext cx="2375971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lang="vi-VN" sz="2400" dirty="0">
              <a:solidFill>
                <a:prstClr val="black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86875" y="3175818"/>
            <a:ext cx="3111749" cy="8539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điệu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nhảy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vi-VN" sz="2400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bộ tộc</a:t>
            </a:r>
            <a:r>
              <a:rPr lang="vi-VN" sz="2400" dirty="0" smtClean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endParaRPr lang="en-US" sz="2400" dirty="0" smtClean="0">
              <a:solidFill>
                <a:prstClr val="black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vi-VN" sz="2400" dirty="0" smtClean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bộ lạc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81473" y="4058681"/>
            <a:ext cx="3076483" cy="8539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42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4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6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7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3933</TotalTime>
  <Words>508</Words>
  <Application>Microsoft Office PowerPoint</Application>
  <PresentationFormat>Widescreen</PresentationFormat>
  <Paragraphs>182</Paragraphs>
  <Slides>23</Slides>
  <Notes>16</Notes>
  <HiddenSlides>0</HiddenSlides>
  <MMClips>15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.VnTime</vt:lpstr>
      <vt:lpstr>Algerian</vt:lpstr>
      <vt:lpstr>Arial</vt:lpstr>
      <vt:lpstr>Arial Black</vt:lpstr>
      <vt:lpstr>Bookman Old Style</vt:lpstr>
      <vt:lpstr>Calibri</vt:lpstr>
      <vt:lpstr>Calibri Light</vt:lpstr>
      <vt:lpstr>ChronicaPro-Bold</vt:lpstr>
      <vt:lpstr>ChronicaPro-Book</vt:lpstr>
      <vt:lpstr>LucidaSansUnicode</vt:lpstr>
      <vt:lpstr>MS Reference Sans Serif</vt:lpstr>
      <vt:lpstr>Myriad Pro</vt:lpstr>
      <vt:lpstr>OpenSans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233</cp:revision>
  <dcterms:created xsi:type="dcterms:W3CDTF">2020-12-09T02:04:09Z</dcterms:created>
  <dcterms:modified xsi:type="dcterms:W3CDTF">2023-12-03T10:04:13Z</dcterms:modified>
</cp:coreProperties>
</file>