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19"/>
  </p:notesMasterIdLst>
  <p:sldIdLst>
    <p:sldId id="280" r:id="rId2"/>
    <p:sldId id="271" r:id="rId3"/>
    <p:sldId id="287" r:id="rId4"/>
    <p:sldId id="276" r:id="rId5"/>
    <p:sldId id="313" r:id="rId6"/>
    <p:sldId id="286" r:id="rId7"/>
    <p:sldId id="314" r:id="rId8"/>
    <p:sldId id="289" r:id="rId9"/>
    <p:sldId id="290" r:id="rId10"/>
    <p:sldId id="279" r:id="rId11"/>
    <p:sldId id="292" r:id="rId12"/>
    <p:sldId id="298" r:id="rId13"/>
    <p:sldId id="295" r:id="rId14"/>
    <p:sldId id="300" r:id="rId15"/>
    <p:sldId id="309" r:id="rId16"/>
    <p:sldId id="307" r:id="rId17"/>
    <p:sldId id="312" r:id="rId18"/>
  </p:sldIdLst>
  <p:sldSz cx="9144000" cy="5143500" type="screen16x9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宋体" pitchFamily="2" charset="-122"/>
      <p:regular r:id="rId24"/>
    </p:embeddedFont>
    <p:embeddedFont>
      <p:font typeface="VNI-Times"/>
      <p:regular r:id="rId25"/>
      <p:bold r:id="rId26"/>
      <p:italic r:id="rId27"/>
      <p:boldItalic r:id="rId28"/>
    </p:embeddedFont>
    <p:embeddedFont>
      <p:font typeface="Calibri Light" pitchFamily="34" charset="0"/>
      <p:regular r:id="rId29"/>
      <p:italic r:id="rId30"/>
    </p:embeddedFont>
    <p:embeddedFont>
      <p:font typeface="Open Sans" charset="0"/>
      <p:regular r:id="rId31"/>
      <p:bold r:id="rId32"/>
      <p:italic r:id="rId33"/>
      <p:boldItalic r:id="rId34"/>
    </p:embeddedFont>
    <p:embeddedFont>
      <p:font typeface="微软雅黑" pitchFamily="34" charset="-122"/>
      <p:regular r:id="rId35"/>
      <p:bold r:id="rId36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B"/>
    <a:srgbClr val="0033CC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211" y="13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D:\Tin%20Hoc%20VNEN\tin%206%20moi\Thamkhao\&#272;&#200;N%20GIAO%20TH&#212;NG%20QUA%20&#272;&#431;&#7900;NG%20PH&#7888;%20V&#431;&#416;NG%20TH&#7914;A%20V&#360;%20-%20H&#192;%20N&#7896;I--TRAFFIC%20LIGHTS%20CROSSING%20ROAD%20IN%20HANOI,%20VIETNAM.mp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=""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=""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=""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=""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=""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=""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=""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=""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=""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=""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=""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=""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=""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=""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=""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=""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=""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=""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=""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118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TIẾT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2083626" y="1316693"/>
            <a:ext cx="2963862" cy="1578907"/>
          </a:xfrm>
          <a:prstGeom prst="star16">
            <a:avLst/>
          </a:prstGeom>
          <a:solidFill>
            <a:srgbClr val="FFFF00"/>
          </a:solidFill>
          <a:ln>
            <a:solidFill>
              <a:srgbClr val="FFFFAB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hãy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xem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video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sau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609809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30480" y="1048512"/>
            <a:ext cx="3590544" cy="1810512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609809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86" y="2946243"/>
            <a:ext cx="7304786" cy="196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4534043" y="664421"/>
            <a:ext cx="2421493" cy="17207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91840" y="2410568"/>
            <a:ext cx="4754880" cy="523220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930571"/>
              </p:ext>
            </p:extLst>
          </p:nvPr>
        </p:nvGraphicFramePr>
        <p:xfrm>
          <a:off x="228601" y="1800651"/>
          <a:ext cx="8042073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70755">
                  <a:extLst>
                    <a:ext uri="{9D8B030D-6E8A-4147-A177-3AD203B41FA5}">
                      <a16:colId xmlns=""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=""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=""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351102"/>
              </p:ext>
            </p:extLst>
          </p:nvPr>
        </p:nvGraphicFramePr>
        <p:xfrm>
          <a:off x="226016" y="977691"/>
          <a:ext cx="8038266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49445">
                  <a:extLst>
                    <a:ext uri="{9D8B030D-6E8A-4147-A177-3AD203B41FA5}">
                      <a16:colId xmlns=""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=""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=""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873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24080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2059041" y="1467692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680267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5231" y="1467692"/>
            <a:ext cx="2432369" cy="174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927938" y="3778466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8016" y="3872418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1412865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897" y="1228676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301684" y="3420260"/>
            <a:ext cx="3130108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7120" y="3382639"/>
            <a:ext cx="3162751" cy="1323439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1402</TotalTime>
  <Words>613</Words>
  <Application>Microsoft Office PowerPoint</Application>
  <PresentationFormat>On-screen Show (16:9)</PresentationFormat>
  <Paragraphs>83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Times New Roman</vt:lpstr>
      <vt:lpstr>Calibri</vt:lpstr>
      <vt:lpstr>宋体</vt:lpstr>
      <vt:lpstr>等线</vt:lpstr>
      <vt:lpstr>VNI-Times</vt:lpstr>
      <vt:lpstr>Calibri Light</vt:lpstr>
      <vt:lpstr>Open Sans</vt:lpstr>
      <vt:lpstr>字魂36号-正文宋楷</vt:lpstr>
      <vt:lpstr>微软雅黑</vt:lpstr>
      <vt:lpstr>Wingdings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VHC Hung Yen</cp:lastModifiedBy>
  <cp:revision>113</cp:revision>
  <dcterms:created xsi:type="dcterms:W3CDTF">2015-12-05T09:26:00Z</dcterms:created>
  <dcterms:modified xsi:type="dcterms:W3CDTF">2021-09-06T03:38:14Z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