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13"/>
  </p:notesMasterIdLst>
  <p:sldIdLst>
    <p:sldId id="280" r:id="rId2"/>
    <p:sldId id="313" r:id="rId3"/>
    <p:sldId id="314" r:id="rId4"/>
    <p:sldId id="299" r:id="rId5"/>
    <p:sldId id="305" r:id="rId6"/>
    <p:sldId id="304" r:id="rId7"/>
    <p:sldId id="306" r:id="rId8"/>
    <p:sldId id="303" r:id="rId9"/>
    <p:sldId id="311" r:id="rId10"/>
    <p:sldId id="310" r:id="rId11"/>
    <p:sldId id="312" r:id="rId12"/>
  </p:sldIdLst>
  <p:sldSz cx="9144000" cy="5143500" type="screen16x9"/>
  <p:notesSz cx="6858000" cy="9144000"/>
  <p:embeddedFontLst>
    <p:embeddedFont>
      <p:font typeface="Open Sans" charset="0"/>
      <p:regular r:id="rId14"/>
      <p:bold r:id="rId15"/>
      <p:italic r:id="rId16"/>
      <p:boldItalic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微软雅黑" pitchFamily="34" charset="-122"/>
      <p:regular r:id="rId23"/>
      <p:bold r:id="rId24"/>
    </p:embeddedFont>
    <p:embeddedFont>
      <p:font typeface="Calibri Light" pitchFamily="34" charset="0"/>
      <p:regular r:id="rId25"/>
      <p:italic r:id="rId26"/>
    </p:embeddedFont>
    <p:embeddedFont>
      <p:font typeface="VNI-Times"/>
      <p:regular r:id="rId27"/>
      <p:bold r:id="rId28"/>
      <p:italic r:id="rId29"/>
      <p:boldItalic r:id="rId30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  <a:srgbClr val="B7471F"/>
    <a:srgbClr val="F8B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5" d="100"/>
          <a:sy n="125" d="100"/>
        </p:scale>
        <p:origin x="-211" y="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0967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1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26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145445" y="371475"/>
            <a:ext cx="388205" cy="388205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2420602" y="167908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3697004" y="220235"/>
            <a:ext cx="302480" cy="302480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5280239" y="371475"/>
            <a:ext cx="219076" cy="219076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2737568" y="481014"/>
            <a:ext cx="236964" cy="236964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5006195" y="358346"/>
            <a:ext cx="388205" cy="388205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/>
        </p:nvSpPr>
        <p:spPr>
          <a:xfrm>
            <a:off x="813321" y="522715"/>
            <a:ext cx="223836" cy="223836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8184295" y="329772"/>
            <a:ext cx="388205" cy="388205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6472030" y="358346"/>
            <a:ext cx="164370" cy="16437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6634601" y="310141"/>
            <a:ext cx="122667" cy="122667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 userDrawn="1"/>
        </p:nvSpPr>
        <p:spPr>
          <a:xfrm>
            <a:off x="6624430" y="510746"/>
            <a:ext cx="164370" cy="16437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>
            <a:off x="4170861" y="912731"/>
            <a:ext cx="401139" cy="401139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2486025"/>
            <a:ext cx="9144000" cy="2657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4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907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0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31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01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3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33D16-1A11-400B-A8CC-34FD56FEFD51}" type="datetimeFigureOut">
              <a:rPr lang="zh-CN" altLang="en-US" smtClean="0"/>
              <a:pPr/>
              <a:t>2021/9/13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6AAB8-B394-4FEB-BF69-4B9302AFD4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7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5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ile:///D:\Tin%20Hoc%20VNEN\tin%206%20moi\Thamkhao\&#272;&#200;N%20GIAO%20TH&#212;NG%20QUA%20&#272;&#431;&#7900;NG%20PH&#7888;%20V&#431;&#416;NG%20TH&#7914;A%20V&#360;%20-%20H&#192;%20N&#7896;I--TRAFFIC%20LIGHTS%20CROSSING%20ROAD%20IN%20HANOI,%20VIETNAM.mp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65234" y="3383082"/>
            <a:ext cx="2377113" cy="182612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234" y="-132345"/>
            <a:ext cx="2441382" cy="199165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6181" y="2798675"/>
            <a:ext cx="1953416" cy="24271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185358" y="-10657"/>
            <a:ext cx="2696494" cy="1748277"/>
          </a:xfrm>
          <a:prstGeom prst="rect">
            <a:avLst/>
          </a:prstGeom>
        </p:spPr>
      </p:pic>
      <p:sp>
        <p:nvSpPr>
          <p:cNvPr id="14" name="文本框 345">
            <a:extLst>
              <a:ext uri="{FF2B5EF4-FFF2-40B4-BE49-F238E27FC236}">
                <a16:creationId xmlns:a16="http://schemas.microsoft.com/office/drawing/2014/main" xmlns="" id="{8332BDAA-3D8A-4AF1-9D63-0FFBFE747417}"/>
              </a:ext>
            </a:extLst>
          </p:cNvPr>
          <p:cNvSpPr txBox="1"/>
          <p:nvPr/>
        </p:nvSpPr>
        <p:spPr>
          <a:xfrm>
            <a:off x="1748157" y="2280513"/>
            <a:ext cx="5640647" cy="14769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342809"/>
            <a:r>
              <a:rPr lang="en-US" altLang="zh-CN" sz="2999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Tiết</a:t>
            </a:r>
            <a:r>
              <a:rPr lang="en-US" altLang="zh-CN" sz="2999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2</a:t>
            </a:r>
            <a:r>
              <a:rPr lang="en-US" altLang="zh-CN" sz="2999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: </a:t>
            </a:r>
            <a:r>
              <a:rPr lang="en-US" altLang="zh-CN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THÔNG TIN VÀ DỮ </a:t>
            </a:r>
            <a:r>
              <a:rPr lang="en-US" altLang="zh-CN" sz="2999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LIỆU</a:t>
            </a:r>
          </a:p>
          <a:p>
            <a:pPr algn="ctr" defTabSz="342809"/>
            <a:r>
              <a:rPr lang="en-US" altLang="zh-CN" sz="2999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(TIẾP)</a:t>
            </a:r>
            <a:endParaRPr lang="zh-CN" altLang="en-US" sz="2999" dirty="0">
              <a:solidFill>
                <a:srgbClr val="FF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  <a:p>
            <a:pPr algn="ctr" defTabSz="342809"/>
            <a:endParaRPr lang="zh-CN" altLang="en-US" sz="2999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3037071" y="822550"/>
            <a:ext cx="2941832" cy="797331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17904" y="657179"/>
            <a:ext cx="1346935" cy="1164386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DD623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187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-1" y="3587982"/>
            <a:ext cx="1710813" cy="104117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1710812" y="1364125"/>
            <a:ext cx="7315202" cy="183725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lnSpc>
                <a:spcPct val="130000"/>
              </a:lnSpc>
              <a:buAutoNum type="alphaLcParenR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698890" y="3516729"/>
            <a:ext cx="7327124" cy="124418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710812" y="1333497"/>
            <a:ext cx="7315202" cy="183725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</a:t>
            </a:r>
            <a:r>
              <a:rPr lang="vi-VN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1710812" y="3516729"/>
            <a:ext cx="7327124" cy="124418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33456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7"/>
            <a:ext cx="9244485" cy="51763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7365" y="2110085"/>
            <a:ext cx="39092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</a:t>
            </a:r>
            <a:endParaRPr lang="en-US" sz="6000" dirty="0">
              <a:ln w="381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17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Screenshot_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158" y="-29310"/>
            <a:ext cx="9009993" cy="4538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67157" y="4509569"/>
            <a:ext cx="1785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5085" y="2417862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22517" y="4534296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 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21372" y="4507428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   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559300" y="4507428"/>
            <a:ext cx="2109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27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6-Point Star 15"/>
          <p:cNvSpPr/>
          <p:nvPr/>
        </p:nvSpPr>
        <p:spPr>
          <a:xfrm>
            <a:off x="1894650" y="2202418"/>
            <a:ext cx="2963862" cy="1578907"/>
          </a:xfrm>
          <a:prstGeom prst="star16">
            <a:avLst/>
          </a:prstGeom>
          <a:solidFill>
            <a:srgbClr val="FFFF00"/>
          </a:solidFill>
          <a:ln>
            <a:solidFill>
              <a:srgbClr val="FFFFAB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hãy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xem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video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sau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6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04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771524" y="1612236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690168"/>
            <a:ext cx="8210550" cy="239527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2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0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97095" y="110423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473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73815" y="1438920"/>
            <a:ext cx="7434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C00000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95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12401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335" y="511393"/>
            <a:ext cx="85370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6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457200" y="87719"/>
            <a:ext cx="817207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746"/>
            <a:ext cx="8485635" cy="43583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xmlns="" id="{24FDEB1B-8012-46A9-9BD1-E481B6489FDB}"/>
              </a:ext>
            </a:extLst>
          </p:cNvPr>
          <p:cNvSpPr/>
          <p:nvPr/>
        </p:nvSpPr>
        <p:spPr>
          <a:xfrm>
            <a:off x="0" y="-29310"/>
            <a:ext cx="457200" cy="868506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1717"/>
            <a:ext cx="9166269" cy="45017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19849" y="2095423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altLang="zh-CN" sz="5400" dirty="0" smtClean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54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189040" y="3459383"/>
            <a:ext cx="4101537" cy="109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859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1399</TotalTime>
  <Words>670</Words>
  <Application>Microsoft Office PowerPoint</Application>
  <PresentationFormat>On-screen Show (16:9)</PresentationFormat>
  <Paragraphs>61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Wingdings</vt:lpstr>
      <vt:lpstr>等线</vt:lpstr>
      <vt:lpstr>Open Sans</vt:lpstr>
      <vt:lpstr>Times New Roman</vt:lpstr>
      <vt:lpstr>Calibri</vt:lpstr>
      <vt:lpstr>宋体</vt:lpstr>
      <vt:lpstr>微软雅黑</vt:lpstr>
      <vt:lpstr>Calibri Light</vt:lpstr>
      <vt:lpstr>VNI-Times</vt:lpstr>
      <vt:lpstr>iCiel Nabila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VHC Hung Yen</cp:lastModifiedBy>
  <cp:revision>110</cp:revision>
  <dcterms:created xsi:type="dcterms:W3CDTF">2015-12-05T09:26:00Z</dcterms:created>
  <dcterms:modified xsi:type="dcterms:W3CDTF">2021-09-13T02:38:41Z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