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0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8DC2-192B-1C70-0B97-28B395DA9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71DF7-DF99-5C1D-10B4-8DBD482D5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BF14B-39F0-B047-213E-866610AD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41EC-807C-BE36-2272-E8C916BE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7D8F9-2168-1A26-2893-8D75C01C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60DA-2BF8-23D6-C2A2-BB7A9587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21BA9-267D-003A-AF6A-A2CED50FD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E2FAE-4728-7D21-DB75-678395FF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82808-CC32-13E7-863F-EDF61D6D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44CE3-E297-21B4-5F74-63D63DC6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377CB-E5B3-3A3D-E1AD-0E334C1F9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33D7C-DAFC-7622-F38B-3FF8E2ADA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8FF4-4263-4346-2990-86346084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E4A5-5FAD-A887-B98F-68584ADB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6C525-8DFF-4439-0190-B2E2BEBD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6C08-E641-C178-1573-0648A256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A93E0-8B63-1C1B-A34F-A1F83A735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CA8FF-3955-2CF8-F75E-100AA2EE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32DB-344E-8D65-A917-C1494241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E1B2-D3CB-103F-32AB-CFD4978D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9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6507-0D0B-04FF-5785-67BBD059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53E29-AA84-DF4E-E87C-8D3091845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1072-E811-1848-A763-5DD94EA3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6E82-9B59-26DC-CE40-ED62FE49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62ADC-2D39-24AE-C251-D38D30BC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3A15-C661-6422-B499-C72A0774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75B1-AA69-525A-3E10-FCC010704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5313F-E83C-9705-CD4B-CB032D58D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17137-5688-9989-470D-0BCD03E4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31D40-BEC6-4DA0-D6DB-6DF45712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76C17-2E07-D4A1-BAB3-4E3E2BE5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B678-C87E-8EE8-2C4C-AF894356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88B1-2016-739B-0E82-82538AEB4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8C2A8-BA5B-B67E-5C48-66405709D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D1C59-108E-5543-66BA-62A1E7FD3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33807-1944-E2A9-6B66-B75C411A2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144E7-AD15-936E-4808-E69B2481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82C40-ADFF-ECF3-F482-512774F9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678556-444E-C4B9-91EB-6F752806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0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EB40-719C-6FF1-7E09-3D7AA0AD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75792-6DF2-8D52-BFA7-93512F6E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36431-0848-62DF-1951-7849C42C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04B41-B75D-5759-E4B1-6407CB93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8AD4D-199E-B3AA-D75B-ABBB99F9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0CB67-BEAA-BAEF-77D8-CF4576B5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55498-68B8-3561-4356-D8F36053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BFB-308B-AA0E-77DD-D33823F4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3922F-9FC3-03F9-FBBD-66AE7E23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95511-AB9C-A68A-AF48-C116E9243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A47F2-1806-255C-1688-06508A79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49BBD-D76E-DB5B-4768-A5021E67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35417-DFC2-D3E4-DA31-CA1BCD74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6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02D4-0318-AE97-5868-A1E9CA56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01B49-C8FB-DF76-555A-35F9F778E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FF5E6-7809-9F32-80F7-73FF195FB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9A35D-D1CF-9288-C0DB-C5AE2069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D59FC-F875-7D35-1464-920B38B8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4F977-764E-4FCB-7A8D-F1CB36E1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4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EAE73-B683-58F8-B5F6-E6EA3837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75DF-58D7-C55E-52C3-E92E2EC2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2382C-7DAB-19BC-EF14-43D193B9D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C464D-8FFA-4023-80D7-556E096577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665FA-3556-269A-BB4B-886F9F288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DE4B2-26BF-5333-3832-C8FDE8300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FD4B58-43A7-4D51-A859-60912A3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7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8EB0-3DE1-2D59-06FC-3D66D8156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E6209-1BA7-1DFE-7071-89B81455B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536837" y="-2042767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45132" y="5290952"/>
            <a:ext cx="2315237" cy="1384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61964" y="4343400"/>
            <a:ext cx="1711617" cy="2636945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861335" y="842324"/>
            <a:ext cx="1959859" cy="8753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2996729" y="821433"/>
                <a:ext cx="7823671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729" y="821433"/>
                <a:ext cx="7823671" cy="3094693"/>
              </a:xfrm>
              <a:prstGeom prst="rect">
                <a:avLst/>
              </a:prstGeom>
              <a:blipFill>
                <a:blip r:embed="rId8"/>
                <a:stretch>
                  <a:fillRect l="-1481" r="-1481" b="-4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4520777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4520777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375" t="-862" r="-400375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100375" t="-862" r="-300375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201128" t="-862" r="-201504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300000" t="-862" r="-100749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400000" t="-862" r="-749" b="-107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375" t="-101739" r="-40037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6756400" y="3435652"/>
            <a:ext cx="435429" cy="40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0008049" y="-572993"/>
            <a:ext cx="3820087" cy="31848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666744" y="4816595"/>
            <a:ext cx="3498839" cy="37970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11519" y="307892"/>
            <a:ext cx="2315237" cy="1384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31940" y="4061807"/>
            <a:ext cx="1953743" cy="29992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4978400" y="1257077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2166754" y="2300277"/>
                <a:ext cx="7858492" cy="304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54" y="2300277"/>
                <a:ext cx="7858492" cy="3043782"/>
              </a:xfrm>
              <a:prstGeom prst="rect">
                <a:avLst/>
              </a:prstGeom>
              <a:blipFill>
                <a:blip r:embed="rId10"/>
                <a:stretch>
                  <a:fillRect l="-1473" r="-775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64156" y="-137851"/>
            <a:ext cx="1442045" cy="2501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52000" y="3171582"/>
            <a:ext cx="3820087" cy="31848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063619" y="-785396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2486" y="4927530"/>
            <a:ext cx="2696572" cy="1613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3249497" y="739594"/>
                <a:ext cx="5693007" cy="3718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497" y="739594"/>
                <a:ext cx="5693007" cy="3718454"/>
              </a:xfrm>
              <a:prstGeom prst="rect">
                <a:avLst/>
              </a:prstGeom>
              <a:blipFill>
                <a:blip r:embed="rId10"/>
                <a:stretch>
                  <a:fillRect l="-1606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1999" y="4789081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1999" y="4789081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862" r="-400375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375" t="-862" r="-300375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1128" t="-862" r="-201504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000" t="-862" r="-10074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400000" t="-862" r="-749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101739" r="-4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375" t="-101739" r="-3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1128" t="-101739" r="-20150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000" t="-101739" r="-10074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400000" t="-101739" r="-74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981337" y="4959470"/>
            <a:ext cx="3498839" cy="3797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9689282" y="-759548"/>
            <a:ext cx="3394162" cy="289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61504" y="4191374"/>
            <a:ext cx="1936258" cy="29724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4995093" y="1079557"/>
            <a:ext cx="2201815" cy="781215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1854200" y="2069963"/>
                <a:ext cx="8483600" cy="396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2069963"/>
                <a:ext cx="8483600" cy="3968394"/>
              </a:xfrm>
              <a:prstGeom prst="rect">
                <a:avLst/>
              </a:prstGeom>
              <a:blipFill>
                <a:blip r:embed="rId10"/>
                <a:stretch>
                  <a:fillRect l="-1365" r="-1293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8370" y="3976914"/>
            <a:ext cx="1968339" cy="3032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499656" y="-1201950"/>
            <a:ext cx="3820087" cy="3184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9063086" y="-497207"/>
            <a:ext cx="4532515" cy="29667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76763" y="5326318"/>
            <a:ext cx="2315237" cy="138493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4978400" y="883944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1372205" y="1552410"/>
                <a:ext cx="9447591" cy="4993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05" y="1552410"/>
                <a:ext cx="9447591" cy="4993098"/>
              </a:xfrm>
              <a:prstGeom prst="rect">
                <a:avLst/>
              </a:prstGeom>
              <a:blipFill>
                <a:blip r:embed="rId10"/>
                <a:stretch>
                  <a:fillRect l="-968" r="-645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144361" y="-1562713"/>
            <a:ext cx="3498839" cy="3797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66400" y="26609"/>
            <a:ext cx="1520769" cy="2363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9785496" y="5502010"/>
            <a:ext cx="3441410" cy="28691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1930401" y="1073890"/>
            <a:ext cx="404527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1705031" y="1831109"/>
            <a:ext cx="1016000" cy="5588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2794000" y="1887819"/>
                <a:ext cx="7518400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1887819"/>
                <a:ext cx="7518400" cy="913199"/>
              </a:xfrm>
              <a:prstGeom prst="rect">
                <a:avLst/>
              </a:prstGeom>
              <a:blipFill>
                <a:blip r:embed="rId10"/>
                <a:stretch>
                  <a:fillRect l="-1540" t="-6711" b="-17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5592839" y="316411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11047" y="2722243"/>
              <a:ext cx="812800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11047" y="2722243"/>
              <a:ext cx="812800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99" t="-1042" r="-30000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601" t="-1042" r="-200901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0000" t="-1042" r="-100299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901" t="-1042" r="-601" b="-101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99" t="-102105" r="-30000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601" t="-102105" r="-20090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0000" t="-102105" r="-100299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901" t="-102105" r="-601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1808355" y="4182651"/>
                <a:ext cx="8334648" cy="2431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55" y="4182651"/>
                <a:ext cx="8334648" cy="2431691"/>
              </a:xfrm>
              <a:prstGeom prst="rect">
                <a:avLst/>
              </a:prstGeom>
              <a:blipFill>
                <a:blip r:embed="rId12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17601" y="1752600"/>
            <a:ext cx="10211743" cy="4230819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925891" y="-748751"/>
            <a:ext cx="3441410" cy="28691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6754" y="4305300"/>
            <a:ext cx="1936258" cy="297244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4978400" y="883944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2363862" y="1898517"/>
                <a:ext cx="7719219" cy="396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862" y="1898517"/>
                <a:ext cx="7719219" cy="3969485"/>
              </a:xfrm>
              <a:prstGeom prst="rect">
                <a:avLst/>
              </a:prstGeom>
              <a:blipFill>
                <a:blip r:embed="rId6"/>
                <a:stretch>
                  <a:fillRect l="-1501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2657" y="1105889"/>
            <a:ext cx="10466686" cy="464622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0166496" y="-578115"/>
            <a:ext cx="3441410" cy="2869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75309" y="4696472"/>
            <a:ext cx="1520769" cy="2363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3175000" y="1674845"/>
                <a:ext cx="5842000" cy="3538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1674845"/>
                <a:ext cx="5842000" cy="3538020"/>
              </a:xfrm>
              <a:prstGeom prst="rect">
                <a:avLst/>
              </a:prstGeom>
              <a:blipFill>
                <a:blip r:embed="rId8"/>
                <a:stretch>
                  <a:fillRect l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3129" y="1117600"/>
            <a:ext cx="10465743" cy="46228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75526" y="21635"/>
            <a:ext cx="1461349" cy="25354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981337" y="5124570"/>
            <a:ext cx="3498839" cy="37970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97507" y="596900"/>
            <a:ext cx="2315237" cy="13849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1903716" y="1820418"/>
            <a:ext cx="8384567" cy="324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400"/>
              </a:spcAft>
            </a:pPr>
            <a:r>
              <a:rPr lang="nl-NL" sz="2667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  <a:spcAft>
                <a:spcPts val="400"/>
              </a:spcAft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28611" indent="-228611" algn="just" defTabSz="609630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11" indent="-228611" algn="just" defTabSz="609630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0106990" y="-477394"/>
            <a:ext cx="3036234" cy="2585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2201863" y="1243209"/>
                <a:ext cx="7788275" cy="5076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2667" b="1" u="sng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63" y="1243209"/>
                <a:ext cx="7788275" cy="5076518"/>
              </a:xfrm>
              <a:prstGeom prst="rect">
                <a:avLst/>
              </a:prstGeom>
              <a:blipFill>
                <a:blip r:embed="rId6"/>
                <a:stretch>
                  <a:fillRect l="-1487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64156" y="-137851"/>
            <a:ext cx="1442045" cy="2501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06739" y="4427399"/>
            <a:ext cx="3820087" cy="31848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063619" y="-785396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2486" y="4927530"/>
            <a:ext cx="2696572" cy="161304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2057400" y="2139339"/>
            <a:ext cx="8077200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536837" y="-2042767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45132" y="5290952"/>
            <a:ext cx="2315237" cy="1384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80384" y="4292600"/>
            <a:ext cx="1711617" cy="2636945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5116071" y="1441478"/>
            <a:ext cx="1959859" cy="8753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1419253" y="2526166"/>
                <a:ext cx="9353495" cy="2479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53" y="2526166"/>
                <a:ext cx="9353495" cy="2479012"/>
              </a:xfrm>
              <a:prstGeom prst="rect">
                <a:avLst/>
              </a:prstGeom>
              <a:blipFill>
                <a:blip r:embed="rId8"/>
                <a:stretch>
                  <a:fillRect l="-1239" r="-1239" b="-5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0008049" y="-572993"/>
            <a:ext cx="3820087" cy="31848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666744" y="4816595"/>
            <a:ext cx="3498839" cy="37970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11519" y="307892"/>
            <a:ext cx="2315237" cy="1384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31940" y="4061807"/>
            <a:ext cx="1953743" cy="29992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4978400" y="1147584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1981200" y="2044424"/>
                <a:ext cx="8229600" cy="319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044424"/>
                <a:ext cx="8229600" cy="3196003"/>
              </a:xfrm>
              <a:prstGeom prst="rect">
                <a:avLst/>
              </a:prstGeom>
              <a:blipFill>
                <a:blip r:embed="rId10"/>
                <a:stretch>
                  <a:fillRect l="-140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57841"/>
            <a:ext cx="10820400" cy="5994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925891" y="-748751"/>
            <a:ext cx="3441410" cy="28691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503142" y="4123388"/>
            <a:ext cx="1936258" cy="297244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2895600" y="889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119981" y="4305300"/>
            <a:ext cx="28932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4598591" y="4305300"/>
            <a:ext cx="29948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8178800" y="4324350"/>
            <a:ext cx="2893219" cy="247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1913" y="2749550"/>
            <a:ext cx="1574800" cy="15748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2809" y="2792084"/>
            <a:ext cx="1574800" cy="15748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8009" y="2792084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7157" y="1483559"/>
            <a:ext cx="9614843" cy="4230819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536837" y="-2042767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45132" y="5290952"/>
            <a:ext cx="2315237" cy="1384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22000" y="4292600"/>
            <a:ext cx="1711617" cy="263694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2309487" y="1816733"/>
            <a:ext cx="7610183" cy="363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981337" y="4959470"/>
            <a:ext cx="3498839" cy="3797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9689282" y="-759548"/>
            <a:ext cx="3394162" cy="289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61504" y="4191374"/>
            <a:ext cx="1936258" cy="29724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4394200" y="939800"/>
            <a:ext cx="340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881423" y="2872222"/>
            <a:ext cx="4761573" cy="2583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1533676" y="1910017"/>
                <a:ext cx="9002485" cy="63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676" y="1910017"/>
                <a:ext cx="9002485" cy="631968"/>
              </a:xfrm>
              <a:prstGeom prst="rect">
                <a:avLst/>
              </a:prstGeom>
              <a:blipFill>
                <a:blip r:embed="rId11"/>
                <a:stretch>
                  <a:fillRect l="-1287" r="-115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5678711" y="2872222"/>
                <a:ext cx="5599055" cy="2479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711" y="2872222"/>
                <a:ext cx="5599055" cy="2479012"/>
              </a:xfrm>
              <a:prstGeom prst="rect">
                <a:avLst/>
              </a:prstGeom>
              <a:blipFill>
                <a:blip r:embed="rId12"/>
                <a:stretch>
                  <a:fillRect l="-2070" r="-2070" b="-5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50562" y="1658555"/>
            <a:ext cx="10466686" cy="3540891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227" y="4221977"/>
            <a:ext cx="1968339" cy="3032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246220" y="-909734"/>
            <a:ext cx="3820087" cy="3184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9063086" y="-497207"/>
            <a:ext cx="4532515" cy="29667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09099" y="5407906"/>
            <a:ext cx="2315237" cy="13849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2590083" y="2127661"/>
            <a:ext cx="7011834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42657" y="874581"/>
            <a:ext cx="5386686" cy="1584775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42657" y="2634707"/>
            <a:ext cx="5386686" cy="1584775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42657" y="4398644"/>
            <a:ext cx="5386686" cy="1584775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925891" y="-748751"/>
            <a:ext cx="3441410" cy="28691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6754" y="4305300"/>
            <a:ext cx="1936258" cy="297244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1371600" y="2209800"/>
            <a:ext cx="32004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6705599" y="1359193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6705599" y="3193489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6705599" y="4883255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727434" y="-771128"/>
            <a:ext cx="2166480" cy="23511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4564311"/>
            <a:ext cx="1520769" cy="2363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9785496" y="5502010"/>
            <a:ext cx="3441410" cy="286910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1522926" y="1881827"/>
            <a:ext cx="1016000" cy="5588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1524001" y="1092200"/>
            <a:ext cx="404527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2856895" y="1679876"/>
                <a:ext cx="7416800" cy="2479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95" y="1679876"/>
                <a:ext cx="7416800" cy="2479012"/>
              </a:xfrm>
              <a:prstGeom prst="rect">
                <a:avLst/>
              </a:prstGeom>
              <a:blipFill>
                <a:blip r:embed="rId10"/>
                <a:stretch>
                  <a:fillRect l="-1563" r="-1563" b="-5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0926" y="4073507"/>
              <a:ext cx="81280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0926" y="4073507"/>
              <a:ext cx="81280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943" r="-400375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101905" r="-400375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6248400" y="3022600"/>
            <a:ext cx="435429" cy="40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4153653" y="4774851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5791279" y="4771724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7440052" y="4771724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9088825" y="4771724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43965" y="1657966"/>
            <a:ext cx="8848109" cy="3653675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0166496" y="-578115"/>
            <a:ext cx="3441410" cy="2869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75309" y="4696472"/>
            <a:ext cx="1520769" cy="2363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2535429" y="2006600"/>
                <a:ext cx="7465180" cy="259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933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933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2667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429" y="2006600"/>
                <a:ext cx="7465180" cy="2591672"/>
              </a:xfrm>
              <a:prstGeom prst="rect">
                <a:avLst/>
              </a:prstGeom>
              <a:blipFill>
                <a:blip r:embed="rId8"/>
                <a:stretch>
                  <a:fillRect l="-1551" r="-1551" b="-5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42657" y="863787"/>
            <a:ext cx="5386686" cy="5128635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63955" y="15875"/>
            <a:ext cx="1461349" cy="25354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981337" y="5124570"/>
            <a:ext cx="3498839" cy="37970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97507" y="596900"/>
            <a:ext cx="2315237" cy="1384933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2045164" y="1274081"/>
            <a:ext cx="1959859" cy="8753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126228" y="2326738"/>
                <a:ext cx="4013200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28" y="2326738"/>
                <a:ext cx="4013200" cy="3094693"/>
              </a:xfrm>
              <a:prstGeom prst="rect">
                <a:avLst/>
              </a:prstGeom>
              <a:blipFill>
                <a:blip r:embed="rId8"/>
                <a:stretch>
                  <a:fillRect l="-2888" r="-2888" b="-4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7518399" y="1552542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6370850" y="2204244"/>
                <a:ext cx="4530299" cy="2479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50" y="2204244"/>
                <a:ext cx="4530299" cy="2479012"/>
              </a:xfrm>
              <a:prstGeom prst="rect">
                <a:avLst/>
              </a:prstGeom>
              <a:blipFill>
                <a:blip r:embed="rId9"/>
                <a:stretch>
                  <a:fillRect l="-2557" r="-2557" b="-5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5681" y="1634822"/>
            <a:ext cx="10180638" cy="3588356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0106990" y="-477394"/>
            <a:ext cx="3036234" cy="2585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1795462" y="1905000"/>
                <a:ext cx="8601075" cy="289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933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2933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62" y="1905000"/>
                <a:ext cx="8601075" cy="2896177"/>
              </a:xfrm>
              <a:prstGeom prst="rect">
                <a:avLst/>
              </a:prstGeom>
              <a:blipFill>
                <a:blip r:embed="rId6"/>
                <a:stretch>
                  <a:fillRect l="-1348" r="-1418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1162</Words>
  <Application>Microsoft Office PowerPoint</Application>
  <PresentationFormat>Widescreen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 Math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2024-08-20T07:26:25Z</dcterms:created>
  <dcterms:modified xsi:type="dcterms:W3CDTF">2024-08-20T07:27:49Z</dcterms:modified>
</cp:coreProperties>
</file>