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3" r:id="rId2"/>
    <p:sldId id="516" r:id="rId3"/>
    <p:sldId id="482" r:id="rId4"/>
    <p:sldId id="500" r:id="rId5"/>
    <p:sldId id="498" r:id="rId6"/>
    <p:sldId id="484" r:id="rId7"/>
    <p:sldId id="511" r:id="rId8"/>
    <p:sldId id="512" r:id="rId9"/>
    <p:sldId id="502" r:id="rId10"/>
    <p:sldId id="514" r:id="rId11"/>
    <p:sldId id="5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18CC-6A2C-413C-A1CD-732F0AEF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54092-ACD9-4E77-9AF5-DD59A7F3E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8D6A4-AACE-430B-A5D3-B3881079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17EE-51B3-4EE0-B051-C16841D7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5FB4-61A9-4F4A-9C89-66682A24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B681-C1A2-4EB2-A9FB-DEC925CD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87B-9C41-443B-AE65-51B5E88AD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4A0D0-7ED2-48A4-8F24-DAD85F2F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1FD06-A2D2-424D-BB03-A5104560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5675-95F7-4ECA-AE25-2E86057A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A6DF2-8BD3-4F2C-BF86-F2F3BA72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3998E-9B0E-4FAF-9AE0-961FFC8EE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22B0-81EB-448A-B316-30F53CB1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89321-C3B8-471B-8130-27A1B44F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8B1C2-5874-44CD-A7AA-28ADF266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C12C5-B5E2-43C4-8256-A0AD0BE1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F312-BA33-4A9A-8ED4-0A25DCD7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F9953-DA7A-404C-A4C4-86BD36636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EBA6C-2E5A-4A86-8BE3-44ECA843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8F7F7-60FD-441D-9C08-FB3BC913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F63F-B9D2-4712-860E-96B73409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EA5E-1335-427D-97A1-E32070AF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05E7-41DA-4621-8214-DB6326DF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16C17-4ABE-4B28-B351-D3094443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8D0C5-91B2-4B84-B0FE-3053BE2C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031D-782D-490C-B930-95948E4F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84048-ADAC-423B-9F12-287E69F03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79431-5CEC-4544-8D62-A74A3491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64099-B842-4ACD-85EF-0467F504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E43FA-617C-4E36-9331-36837F8C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5D8BB-8A86-4529-A245-3DA1B2F3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0532-A030-4055-86EC-3CAAAED9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C8F1F-80BA-45D5-8978-3A93740EE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B3A19-8AB3-4AF2-B8AC-5043B23C4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4CC71-F77C-449E-89E1-B76852EEE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CC274-A1C1-4FAF-AF34-196CB5578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7F05C-893B-4871-8767-CAB83B78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18230-374A-4EB5-8B1A-CB7A1676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D249B-0B57-45B3-A9A7-C4025EE3E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9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2ACB-0F3D-4A77-95C7-4E4DF03A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08B8A-8019-4CC0-81F4-5D4ED687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067EE-1E87-455B-A31B-D16854FD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3B23B-BAEB-465A-ADE3-D097BCA9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17877-D3B0-4A00-BD73-509DF35E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026CC-18B8-47F8-8ABF-ED1D70D35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C8ACF-3203-4EF9-94F9-45D1D62C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AD49-177E-49F4-9CF9-7188E46E5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A29BF-BBFA-4ABF-AACC-8096A92A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7D47A-4985-4616-91DE-682C03A84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2022C-454C-43AF-885D-2330E0010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46930-3DDE-48D4-BE33-E9517123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417E1-BECD-4FB5-AA15-E7648608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0B5B-1BF2-4063-B1DC-D2E4874F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684586-1278-4ABE-ACC9-A2F6C9291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C86B1-1209-4492-8BFC-D2BAD9B78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EA378-2202-492B-811B-DB75A03A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32D90-23BB-47EE-97A3-0CB29E38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39AA0-F7EB-4CB4-B3F1-7465A6AA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0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1D6B6-9945-41B7-811E-1F052945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D46F4-9117-41BF-9E97-EC66DC9A5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17CF-E2F9-4D08-A0D3-3E6F14F42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6D918-4074-45EA-87D6-8EEB4F22C44A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658C1-EFF7-4EC2-85F5-C7BBE3976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2C54D-87B0-4391-BC78-248295E96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1D4CE-2F86-4E26-B830-E6F01C6FD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C%C3%A1c_tr%E1%BA%ADn_%C4%91%E1%BB%8Ba_b%C3%A3i_c%E1%BB%8Dc_trong_l%E1%BB%8Bch_s%E1%BB%AD_Vi%E1%BB%87t_Na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olden_star_2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mvin.org/en/2018/01/28/thank-goes-long-way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160782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BFA6E-89E1-446B-83D3-417BEFE520FA}"/>
              </a:ext>
            </a:extLst>
          </p:cNvPr>
          <p:cNvPicPr/>
          <p:nvPr/>
        </p:nvPicPr>
        <p:blipFill rotWithShape="1">
          <a:blip r:embed="rId4"/>
          <a:srcRect l="43539" t="62591" r="31765" b="7970"/>
          <a:stretch/>
        </p:blipFill>
        <p:spPr>
          <a:xfrm>
            <a:off x="1702191" y="3429000"/>
            <a:ext cx="2639076" cy="31321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925C2F-1597-4E45-A67B-412955B1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7" y="4000500"/>
            <a:ext cx="1885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E51EA-D9C0-4899-A0DA-EFACDD4D8A3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" r="566"/>
          <a:stretch/>
        </p:blipFill>
        <p:spPr>
          <a:xfrm>
            <a:off x="-467811" y="-659994"/>
            <a:ext cx="2940900" cy="4356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892E76-B3B9-4B98-A5BA-65CDEC4211E5}"/>
              </a:ext>
            </a:extLst>
          </p:cNvPr>
          <p:cNvSpPr txBox="1"/>
          <p:nvPr/>
        </p:nvSpPr>
        <p:spPr>
          <a:xfrm>
            <a:off x="2473089" y="529263"/>
            <a:ext cx="9611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ĐÂU ĐỂ BIẾT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PHỤC DỰNG LẠI LỊCH SỬ?</a:t>
            </a:r>
          </a:p>
        </p:txBody>
      </p:sp>
    </p:spTree>
    <p:extLst>
      <p:ext uri="{BB962C8B-B14F-4D97-AF65-F5344CB8AC3E}">
        <p14:creationId xmlns:p14="http://schemas.microsoft.com/office/powerpoint/2010/main" val="32460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08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96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414AC-DE38-48DD-A176-C4C164D4D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05" y="166946"/>
            <a:ext cx="1561273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AC1F7B-86C6-4B46-84C8-48A139621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68" y="1819275"/>
            <a:ext cx="21431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E0BBFE-C69F-4411-A115-5079A308B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728" y="4134834"/>
            <a:ext cx="1561272" cy="189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68961B-3BAB-4748-9A4F-4DF176F60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37" y="166946"/>
            <a:ext cx="1338262" cy="1609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5E2D5F-AA5B-4FE5-AAE2-2BE1CB5A1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44" y="3975653"/>
            <a:ext cx="3723861" cy="16660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851924-BD3B-472B-92F2-DB4C293F3EBE}"/>
              </a:ext>
            </a:extLst>
          </p:cNvPr>
          <p:cNvSpPr txBox="1"/>
          <p:nvPr/>
        </p:nvSpPr>
        <p:spPr>
          <a:xfrm>
            <a:off x="424070" y="477078"/>
            <a:ext cx="694413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BAE008-AE32-4911-B225-752A815A8B2E}"/>
              </a:ext>
            </a:extLst>
          </p:cNvPr>
          <p:cNvSpPr txBox="1"/>
          <p:nvPr/>
        </p:nvSpPr>
        <p:spPr>
          <a:xfrm>
            <a:off x="636104" y="2623930"/>
            <a:ext cx="6268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285750" indent="-285750" algn="just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87D39-9EF8-4747-8303-F0B14ABA7C14}"/>
              </a:ext>
            </a:extLst>
          </p:cNvPr>
          <p:cNvSpPr txBox="1"/>
          <p:nvPr/>
        </p:nvSpPr>
        <p:spPr>
          <a:xfrm>
            <a:off x="426965" y="5142561"/>
            <a:ext cx="626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780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CE2F3D-DCEE-43B3-AC3F-1590252AB945}"/>
              </a:ext>
            </a:extLst>
          </p:cNvPr>
          <p:cNvSpPr txBox="1">
            <a:spLocks/>
          </p:cNvSpPr>
          <p:nvPr/>
        </p:nvSpPr>
        <p:spPr>
          <a:xfrm>
            <a:off x="5867400" y="6461125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60B9EE37-D7E8-4C5E-ABB6-9AF1D0D8D105}"/>
              </a:ext>
            </a:extLst>
          </p:cNvPr>
          <p:cNvGrpSpPr>
            <a:grpSpLocks/>
          </p:cNvGrpSpPr>
          <p:nvPr/>
        </p:nvGrpSpPr>
        <p:grpSpPr bwMode="auto">
          <a:xfrm>
            <a:off x="3641573" y="148125"/>
            <a:ext cx="5148574" cy="3454641"/>
            <a:chOff x="4071" y="1584"/>
            <a:chExt cx="1092" cy="1097"/>
          </a:xfrm>
        </p:grpSpPr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BE60E862-C24A-461E-961C-703D7F7D82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70C15865-B518-47E5-A80F-0781C1E87E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1D71E020-B1D3-4589-98F6-1BF33C79DC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F72E5EB0-880C-4D9D-9552-73E138E11E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36C45D14-4D26-4C39-AA52-F92AD9EBED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id="{65BBB889-D6E2-4FD6-9563-6618284C2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8" name="Oval 10">
                <a:extLst>
                  <a:ext uri="{FF2B5EF4-FFF2-40B4-BE49-F238E27FC236}">
                    <a16:creationId xmlns:a16="http://schemas.microsoft.com/office/drawing/2014/main" id="{7557462C-9CA8-46AB-9570-BCCC78EF9AD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" name="Oval 11">
                <a:extLst>
                  <a:ext uri="{FF2B5EF4-FFF2-40B4-BE49-F238E27FC236}">
                    <a16:creationId xmlns:a16="http://schemas.microsoft.com/office/drawing/2014/main" id="{F31B0035-5179-4102-A6E8-B7E6E7D9DA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26AADF44-A239-4314-9808-68B02C1F64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" name="Oval 13">
                <a:extLst>
                  <a:ext uri="{FF2B5EF4-FFF2-40B4-BE49-F238E27FC236}">
                    <a16:creationId xmlns:a16="http://schemas.microsoft.com/office/drawing/2014/main" id="{020C5BE9-8C4C-4932-A418-F9C376BAFC9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2" name="Text Box 19">
            <a:extLst>
              <a:ext uri="{FF2B5EF4-FFF2-40B4-BE49-F238E27FC236}">
                <a16:creationId xmlns:a16="http://schemas.microsoft.com/office/drawing/2014/main" id="{D7AFC9AB-1CBD-4D38-BE6A-4A9C88B0C8B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57189" y="916595"/>
            <a:ext cx="354471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77A85D95-CA44-4BB9-B7CA-B05C35A5B579}"/>
              </a:ext>
            </a:extLst>
          </p:cNvPr>
          <p:cNvGrpSpPr>
            <a:grpSpLocks/>
          </p:cNvGrpSpPr>
          <p:nvPr/>
        </p:nvGrpSpPr>
        <p:grpSpPr bwMode="auto">
          <a:xfrm>
            <a:off x="9808318" y="2385626"/>
            <a:ext cx="2300537" cy="1974875"/>
            <a:chOff x="2789" y="1625"/>
            <a:chExt cx="907" cy="907"/>
          </a:xfrm>
        </p:grpSpPr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A856B8C1-5A94-4519-A73D-E663B9740B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609E7906-62A5-4EF8-A66D-3507B1476E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24C69B3-20BD-4E9F-8DF6-9169AFD20C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D73BFF83-E28C-4CAD-B5CE-A8C3D47AEF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D1C9B332-ED6F-4F84-8CD6-25A32879FA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29" name="Group 26">
              <a:extLst>
                <a:ext uri="{FF2B5EF4-FFF2-40B4-BE49-F238E27FC236}">
                  <a16:creationId xmlns:a16="http://schemas.microsoft.com/office/drawing/2014/main" id="{68A06C6D-AFB8-4867-9B1F-FC9590AAC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0" name="Oval 27">
                <a:extLst>
                  <a:ext uri="{FF2B5EF4-FFF2-40B4-BE49-F238E27FC236}">
                    <a16:creationId xmlns:a16="http://schemas.microsoft.com/office/drawing/2014/main" id="{DDE6B9FD-B1C0-48AC-8C30-2E95D29D73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Oval 28">
                <a:extLst>
                  <a:ext uri="{FF2B5EF4-FFF2-40B4-BE49-F238E27FC236}">
                    <a16:creationId xmlns:a16="http://schemas.microsoft.com/office/drawing/2014/main" id="{FBC47E54-27ED-4F90-85CE-D3C51B3FE43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4B473F6D-E077-4287-AB5F-595B835A2761}"/>
              </a:ext>
            </a:extLst>
          </p:cNvPr>
          <p:cNvGrpSpPr>
            <a:grpSpLocks/>
          </p:cNvGrpSpPr>
          <p:nvPr/>
        </p:nvGrpSpPr>
        <p:grpSpPr bwMode="auto">
          <a:xfrm>
            <a:off x="2644824" y="4677585"/>
            <a:ext cx="2407118" cy="2021828"/>
            <a:chOff x="807" y="1680"/>
            <a:chExt cx="1018" cy="960"/>
          </a:xfrm>
        </p:grpSpPr>
        <p:sp>
          <p:nvSpPr>
            <p:cNvPr id="33" name="Oval 33">
              <a:extLst>
                <a:ext uri="{FF2B5EF4-FFF2-40B4-BE49-F238E27FC236}">
                  <a16:creationId xmlns:a16="http://schemas.microsoft.com/office/drawing/2014/main" id="{EAF4BDBD-3FFF-406B-9126-B9228281BEE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FCCD8984-9390-413F-BC5F-786638D207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F68C059D-0764-4FEB-8C47-233906C30E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E6E50DCD-B8B9-4FFE-8D46-8A72A68DCC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9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CDD21B57-EAE9-4F57-A97E-EAEE61B14C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A462E7FB-A5AD-4A7D-AECE-D9369644A9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39" name="Oval 40">
              <a:extLst>
                <a:ext uri="{FF2B5EF4-FFF2-40B4-BE49-F238E27FC236}">
                  <a16:creationId xmlns:a16="http://schemas.microsoft.com/office/drawing/2014/main" id="{C41078CE-35DD-437F-A236-73A48272A4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0" name="Text Box 42">
              <a:extLst>
                <a:ext uri="{FF2B5EF4-FFF2-40B4-BE49-F238E27FC236}">
                  <a16:creationId xmlns:a16="http://schemas.microsoft.com/office/drawing/2014/main" id="{4B54C215-AB90-441B-92AF-9A79EE502BF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7" y="1869"/>
              <a:ext cx="10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3507C240-1893-4420-BCD8-212C53FE9A16}"/>
              </a:ext>
            </a:extLst>
          </p:cNvPr>
          <p:cNvGrpSpPr>
            <a:grpSpLocks/>
          </p:cNvGrpSpPr>
          <p:nvPr/>
        </p:nvGrpSpPr>
        <p:grpSpPr bwMode="auto">
          <a:xfrm>
            <a:off x="40856" y="1786874"/>
            <a:ext cx="2300538" cy="2235617"/>
            <a:chOff x="884" y="2523"/>
            <a:chExt cx="862" cy="862"/>
          </a:xfrm>
        </p:grpSpPr>
        <p:sp>
          <p:nvSpPr>
            <p:cNvPr id="42" name="Oval 44">
              <a:extLst>
                <a:ext uri="{FF2B5EF4-FFF2-40B4-BE49-F238E27FC236}">
                  <a16:creationId xmlns:a16="http://schemas.microsoft.com/office/drawing/2014/main" id="{510706DC-1DBA-4389-8168-5FBA1F3E87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3" name="Oval 45">
              <a:extLst>
                <a:ext uri="{FF2B5EF4-FFF2-40B4-BE49-F238E27FC236}">
                  <a16:creationId xmlns:a16="http://schemas.microsoft.com/office/drawing/2014/main" id="{6E9FC0A2-2D03-48B3-AAB0-BD9CE478F6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4" name="Oval 46">
              <a:extLst>
                <a:ext uri="{FF2B5EF4-FFF2-40B4-BE49-F238E27FC236}">
                  <a16:creationId xmlns:a16="http://schemas.microsoft.com/office/drawing/2014/main" id="{9DEF02CB-D646-47EF-A79F-DBFA8E46BD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5" name="Oval 47">
              <a:extLst>
                <a:ext uri="{FF2B5EF4-FFF2-40B4-BE49-F238E27FC236}">
                  <a16:creationId xmlns:a16="http://schemas.microsoft.com/office/drawing/2014/main" id="{EDD2ABB8-7A9E-441A-B682-48F9ED9F09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6" name="Oval 48">
              <a:extLst>
                <a:ext uri="{FF2B5EF4-FFF2-40B4-BE49-F238E27FC236}">
                  <a16:creationId xmlns:a16="http://schemas.microsoft.com/office/drawing/2014/main" id="{2724BEED-E130-4995-A8E0-7ADF918F07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7" name="Oval 49">
              <a:extLst>
                <a:ext uri="{FF2B5EF4-FFF2-40B4-BE49-F238E27FC236}">
                  <a16:creationId xmlns:a16="http://schemas.microsoft.com/office/drawing/2014/main" id="{8EB933BD-FEA6-49EF-A6D5-5335A37A1E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8" name="Oval 50">
              <a:extLst>
                <a:ext uri="{FF2B5EF4-FFF2-40B4-BE49-F238E27FC236}">
                  <a16:creationId xmlns:a16="http://schemas.microsoft.com/office/drawing/2014/main" id="{C4351B40-46F1-4A8A-B908-B24E1732B9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49" name="Oval 51">
              <a:extLst>
                <a:ext uri="{FF2B5EF4-FFF2-40B4-BE49-F238E27FC236}">
                  <a16:creationId xmlns:a16="http://schemas.microsoft.com/office/drawing/2014/main" id="{EA3CAAAB-1F24-438B-B605-D21C33A89A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Oval 52">
              <a:extLst>
                <a:ext uri="{FF2B5EF4-FFF2-40B4-BE49-F238E27FC236}">
                  <a16:creationId xmlns:a16="http://schemas.microsoft.com/office/drawing/2014/main" id="{CDC195AA-78E8-4EB6-8A75-7646465F3B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51" name="Text Box 53">
            <a:extLst>
              <a:ext uri="{FF2B5EF4-FFF2-40B4-BE49-F238E27FC236}">
                <a16:creationId xmlns:a16="http://schemas.microsoft.com/office/drawing/2014/main" id="{6E84D9BC-BCE9-4926-966B-B294C3BDDA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5822" y="2478809"/>
            <a:ext cx="14059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2" name="Group 55">
            <a:extLst>
              <a:ext uri="{FF2B5EF4-FFF2-40B4-BE49-F238E27FC236}">
                <a16:creationId xmlns:a16="http://schemas.microsoft.com/office/drawing/2014/main" id="{51E0511E-F1CF-4E55-867F-3B870F543492}"/>
              </a:ext>
            </a:extLst>
          </p:cNvPr>
          <p:cNvGrpSpPr>
            <a:grpSpLocks/>
          </p:cNvGrpSpPr>
          <p:nvPr/>
        </p:nvGrpSpPr>
        <p:grpSpPr bwMode="auto">
          <a:xfrm>
            <a:off x="7396871" y="4672712"/>
            <a:ext cx="2280369" cy="2152480"/>
            <a:chOff x="2832" y="1728"/>
            <a:chExt cx="907" cy="907"/>
          </a:xfrm>
        </p:grpSpPr>
        <p:sp>
          <p:nvSpPr>
            <p:cNvPr id="53" name="Oval 56">
              <a:extLst>
                <a:ext uri="{FF2B5EF4-FFF2-40B4-BE49-F238E27FC236}">
                  <a16:creationId xmlns:a16="http://schemas.microsoft.com/office/drawing/2014/main" id="{C6EAA706-182D-4E6B-A280-55D3A131F3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965E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57">
              <a:extLst>
                <a:ext uri="{FF2B5EF4-FFF2-40B4-BE49-F238E27FC236}">
                  <a16:creationId xmlns:a16="http://schemas.microsoft.com/office/drawing/2014/main" id="{FC407610-D223-438A-B9C1-B2946D08E7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32" y="1728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3965E1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58">
              <a:extLst>
                <a:ext uri="{FF2B5EF4-FFF2-40B4-BE49-F238E27FC236}">
                  <a16:creationId xmlns:a16="http://schemas.microsoft.com/office/drawing/2014/main" id="{AAFE717A-73F2-4FE6-A94F-3AE72C282E9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1788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1F377A"/>
                </a:gs>
                <a:gs pos="50000">
                  <a:srgbClr val="3965E1"/>
                </a:gs>
                <a:gs pos="100000">
                  <a:srgbClr val="1F377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59">
              <a:extLst>
                <a:ext uri="{FF2B5EF4-FFF2-40B4-BE49-F238E27FC236}">
                  <a16:creationId xmlns:a16="http://schemas.microsoft.com/office/drawing/2014/main" id="{58535073-0DDE-453A-85DD-8AB672E1E4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179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264396"/>
                </a:gs>
                <a:gs pos="100000">
                  <a:srgbClr val="3965E1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60">
              <a:extLst>
                <a:ext uri="{FF2B5EF4-FFF2-40B4-BE49-F238E27FC236}">
                  <a16:creationId xmlns:a16="http://schemas.microsoft.com/office/drawing/2014/main" id="{5D35D67D-B532-4340-B652-7AF5483F4D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1833"/>
              <a:ext cx="709" cy="709"/>
            </a:xfrm>
            <a:prstGeom prst="ellipse">
              <a:avLst/>
            </a:prstGeom>
            <a:gradFill rotWithShape="1">
              <a:gsLst>
                <a:gs pos="0">
                  <a:srgbClr val="3965E1"/>
                </a:gs>
                <a:gs pos="100000">
                  <a:srgbClr val="03060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58" name="Group 61">
              <a:extLst>
                <a:ext uri="{FF2B5EF4-FFF2-40B4-BE49-F238E27FC236}">
                  <a16:creationId xmlns:a16="http://schemas.microsoft.com/office/drawing/2014/main" id="{379BFAE1-2309-465B-A3FA-A0E6847429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" y="1842"/>
              <a:ext cx="687" cy="688"/>
              <a:chOff x="4166" y="1706"/>
              <a:chExt cx="1252" cy="1252"/>
            </a:xfrm>
          </p:grpSpPr>
          <p:sp>
            <p:nvSpPr>
              <p:cNvPr id="59" name="Oval 62">
                <a:extLst>
                  <a:ext uri="{FF2B5EF4-FFF2-40B4-BE49-F238E27FC236}">
                    <a16:creationId xmlns:a16="http://schemas.microsoft.com/office/drawing/2014/main" id="{D5B024CC-004D-48E6-9446-0A6B6D91653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0" name="Oval 63">
                <a:extLst>
                  <a:ext uri="{FF2B5EF4-FFF2-40B4-BE49-F238E27FC236}">
                    <a16:creationId xmlns:a16="http://schemas.microsoft.com/office/drawing/2014/main" id="{D4AEFD79-DE4C-4316-A128-6037E875D2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" name="Oval 64">
                <a:extLst>
                  <a:ext uri="{FF2B5EF4-FFF2-40B4-BE49-F238E27FC236}">
                    <a16:creationId xmlns:a16="http://schemas.microsoft.com/office/drawing/2014/main" id="{DDAF9F7A-53C2-4EF5-A9F9-9C2421AC74F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F3CCD27-1500-4CCE-A74D-F1D968BB87E6}"/>
              </a:ext>
            </a:extLst>
          </p:cNvPr>
          <p:cNvSpPr txBox="1"/>
          <p:nvPr/>
        </p:nvSpPr>
        <p:spPr>
          <a:xfrm>
            <a:off x="8018355" y="5333047"/>
            <a:ext cx="143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96487D-C9F9-4BCE-BB23-4B9DFFECB865}"/>
              </a:ext>
            </a:extLst>
          </p:cNvPr>
          <p:cNvSpPr txBox="1"/>
          <p:nvPr/>
        </p:nvSpPr>
        <p:spPr>
          <a:xfrm>
            <a:off x="10467123" y="2961590"/>
            <a:ext cx="129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4" name="Arrow: Left 63">
            <a:extLst>
              <a:ext uri="{FF2B5EF4-FFF2-40B4-BE49-F238E27FC236}">
                <a16:creationId xmlns:a16="http://schemas.microsoft.com/office/drawing/2014/main" id="{6E163A7C-80D0-4AE5-BE4D-5802079195DB}"/>
              </a:ext>
            </a:extLst>
          </p:cNvPr>
          <p:cNvSpPr/>
          <p:nvPr/>
        </p:nvSpPr>
        <p:spPr>
          <a:xfrm rot="19208298">
            <a:off x="2688280" y="2252294"/>
            <a:ext cx="765352" cy="4131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row: Left 66">
            <a:extLst>
              <a:ext uri="{FF2B5EF4-FFF2-40B4-BE49-F238E27FC236}">
                <a16:creationId xmlns:a16="http://schemas.microsoft.com/office/drawing/2014/main" id="{9FDC559D-49E4-4BAF-A567-213F4EB21E6E}"/>
              </a:ext>
            </a:extLst>
          </p:cNvPr>
          <p:cNvSpPr/>
          <p:nvPr/>
        </p:nvSpPr>
        <p:spPr>
          <a:xfrm rot="19208298">
            <a:off x="4205823" y="3980353"/>
            <a:ext cx="765352" cy="4131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Left 67">
            <a:extLst>
              <a:ext uri="{FF2B5EF4-FFF2-40B4-BE49-F238E27FC236}">
                <a16:creationId xmlns:a16="http://schemas.microsoft.com/office/drawing/2014/main" id="{FF8B62BE-AEB3-461A-AB39-8EFD6324FACB}"/>
              </a:ext>
            </a:extLst>
          </p:cNvPr>
          <p:cNvSpPr/>
          <p:nvPr/>
        </p:nvSpPr>
        <p:spPr>
          <a:xfrm rot="14960558">
            <a:off x="7578709" y="3929895"/>
            <a:ext cx="765352" cy="4131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Left 68">
            <a:extLst>
              <a:ext uri="{FF2B5EF4-FFF2-40B4-BE49-F238E27FC236}">
                <a16:creationId xmlns:a16="http://schemas.microsoft.com/office/drawing/2014/main" id="{AC919C39-43E9-4D94-985A-192B8B3AAD11}"/>
              </a:ext>
            </a:extLst>
          </p:cNvPr>
          <p:cNvSpPr/>
          <p:nvPr/>
        </p:nvSpPr>
        <p:spPr>
          <a:xfrm rot="11761453">
            <a:off x="8876816" y="2524072"/>
            <a:ext cx="805206" cy="4131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3FA80E-009F-4389-B31A-E860B7566EC5}"/>
              </a:ext>
            </a:extLst>
          </p:cNvPr>
          <p:cNvSpPr txBox="1"/>
          <p:nvPr/>
        </p:nvSpPr>
        <p:spPr>
          <a:xfrm>
            <a:off x="256175" y="228000"/>
            <a:ext cx="3882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.VnAristote" panose="020B7200000000000000" pitchFamily="34" charset="0"/>
              </a:rPr>
              <a:t>Tư</a:t>
            </a:r>
            <a:r>
              <a:rPr lang="en-US" sz="3200" dirty="0">
                <a:solidFill>
                  <a:srgbClr val="C00000"/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ristote" panose="020B7200000000000000" pitchFamily="34" charset="0"/>
              </a:rPr>
              <a:t>liệu</a:t>
            </a:r>
            <a:r>
              <a:rPr lang="en-US" sz="3200" dirty="0">
                <a:solidFill>
                  <a:srgbClr val="C00000"/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ristote" panose="020B7200000000000000" pitchFamily="34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.VnAristote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ristote" panose="020B7200000000000000" pitchFamily="3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.VnAristote" panose="020B7200000000000000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F072A-2232-4AB4-A25D-1A49A89A9684}"/>
              </a:ext>
            </a:extLst>
          </p:cNvPr>
          <p:cNvSpPr txBox="1"/>
          <p:nvPr/>
        </p:nvSpPr>
        <p:spPr>
          <a:xfrm>
            <a:off x="1077058" y="1228190"/>
            <a:ext cx="7216726" cy="10772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ADF8A-4172-4CEE-A2CB-AF5B3E163DBF}"/>
              </a:ext>
            </a:extLst>
          </p:cNvPr>
          <p:cNvSpPr txBox="1"/>
          <p:nvPr/>
        </p:nvSpPr>
        <p:spPr>
          <a:xfrm>
            <a:off x="1026942" y="2695048"/>
            <a:ext cx="731695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kiểm</a:t>
            </a:r>
            <a:r>
              <a:rPr lang="en-US" sz="3200" dirty="0"/>
              <a:t> </a:t>
            </a:r>
            <a:r>
              <a:rPr lang="en-US" sz="3200" dirty="0" err="1"/>
              <a:t>chứng</a:t>
            </a:r>
            <a:r>
              <a:rPr lang="en-US" sz="3200" dirty="0"/>
              <a:t> </a:t>
            </a:r>
            <a:r>
              <a:rPr lang="en-US" sz="3200" dirty="0" err="1"/>
              <a:t>tư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r>
              <a:rPr lang="en-US" sz="3200" dirty="0"/>
              <a:t> </a:t>
            </a:r>
            <a:r>
              <a:rPr lang="en-US" sz="3200" dirty="0" err="1"/>
              <a:t>chữ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3D15647-940F-479B-A6C0-66F204ACBE51}"/>
              </a:ext>
            </a:extLst>
          </p:cNvPr>
          <p:cNvSpPr/>
          <p:nvPr/>
        </p:nvSpPr>
        <p:spPr>
          <a:xfrm>
            <a:off x="375789" y="1503841"/>
            <a:ext cx="534573" cy="41549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04D41B29-15A5-46B7-B55A-7901040B5478}"/>
              </a:ext>
            </a:extLst>
          </p:cNvPr>
          <p:cNvSpPr/>
          <p:nvPr/>
        </p:nvSpPr>
        <p:spPr>
          <a:xfrm>
            <a:off x="407702" y="3025907"/>
            <a:ext cx="534573" cy="41549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FA4B-7D93-40B9-9397-6F76FC80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5451C8-86C6-426D-A2F4-CC6815687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" y="-518439"/>
            <a:ext cx="12192000" cy="7187196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E8E66D02-EE95-469D-A144-04AB1731590A}"/>
              </a:ext>
            </a:extLst>
          </p:cNvPr>
          <p:cNvSpPr/>
          <p:nvPr/>
        </p:nvSpPr>
        <p:spPr>
          <a:xfrm>
            <a:off x="556592" y="223180"/>
            <a:ext cx="556591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E2A7EA73-BC2C-4268-9E9F-A085A563A101}"/>
              </a:ext>
            </a:extLst>
          </p:cNvPr>
          <p:cNvSpPr/>
          <p:nvPr/>
        </p:nvSpPr>
        <p:spPr>
          <a:xfrm>
            <a:off x="834887" y="3075159"/>
            <a:ext cx="556591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A75CED-3C09-4188-8D1E-16B50A5D72CC}"/>
              </a:ext>
            </a:extLst>
          </p:cNvPr>
          <p:cNvSpPr txBox="1"/>
          <p:nvPr/>
        </p:nvSpPr>
        <p:spPr>
          <a:xfrm>
            <a:off x="4671349" y="4855586"/>
            <a:ext cx="4813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Các bản chữ khắc trên xương, mai rùa, vỏ cây, đá, viết tay hoặc ghi trên giấy.</a:t>
            </a:r>
            <a:endParaRPr lang="en-US" sz="32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085D4D-79C5-4619-961D-BF66DB501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r="128" b="-415"/>
          <a:stretch/>
        </p:blipFill>
        <p:spPr>
          <a:xfrm>
            <a:off x="8420704" y="202675"/>
            <a:ext cx="2280354" cy="27319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E19D7F5-E279-4376-82BE-E6AB09585E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6440" y="2574252"/>
            <a:ext cx="2561195" cy="290046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A3A280-7B13-40BC-B63D-364096BD9D3F}"/>
              </a:ext>
            </a:extLst>
          </p:cNvPr>
          <p:cNvCxnSpPr/>
          <p:nvPr/>
        </p:nvCxnSpPr>
        <p:spPr>
          <a:xfrm>
            <a:off x="4813299" y="4849553"/>
            <a:ext cx="2912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D42AC26-1451-4ED3-98FB-91143CC03BD4}"/>
              </a:ext>
            </a:extLst>
          </p:cNvPr>
          <p:cNvSpPr txBox="1"/>
          <p:nvPr/>
        </p:nvSpPr>
        <p:spPr>
          <a:xfrm>
            <a:off x="4671349" y="3705358"/>
            <a:ext cx="345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.VnAristote" panose="020B7200000000000000" pitchFamily="34" charset="0"/>
              </a:rPr>
              <a:t>Tư</a:t>
            </a:r>
            <a:r>
              <a:rPr lang="en-US" sz="3600" dirty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ristote" panose="020B7200000000000000" pitchFamily="34" charset="0"/>
              </a:rPr>
              <a:t>liệu</a:t>
            </a:r>
            <a:r>
              <a:rPr lang="en-US" sz="3600" dirty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ristote" panose="020B7200000000000000" pitchFamily="34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ristote" panose="020B7200000000000000" pitchFamily="34" charset="0"/>
              </a:rPr>
              <a:t>viết</a:t>
            </a:r>
            <a:r>
              <a:rPr lang="en-US" sz="3600" dirty="0">
                <a:solidFill>
                  <a:srgbClr val="0070C0"/>
                </a:solidFill>
                <a:latin typeface=".VnAristote" panose="020B7200000000000000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5E3DDB-5DCB-46A5-8325-C20C8309F5F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" r="566"/>
          <a:stretch/>
        </p:blipFill>
        <p:spPr>
          <a:xfrm>
            <a:off x="156754" y="-150115"/>
            <a:ext cx="2940900" cy="43561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EE23B28-DEF5-4C66-8110-199DEA38C9A0}"/>
              </a:ext>
            </a:extLst>
          </p:cNvPr>
          <p:cNvSpPr txBox="1"/>
          <p:nvPr/>
        </p:nvSpPr>
        <p:spPr>
          <a:xfrm>
            <a:off x="3206413" y="1027906"/>
            <a:ext cx="512471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Là những câu chuyện dân gian: truyền thuyết, thần thoại, cổ tích… được kể từ đời này sang đời khác.</a:t>
            </a:r>
            <a:endParaRPr lang="en-VN" sz="3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2A350-EE7F-4159-A1A1-4080A9376FF2}"/>
              </a:ext>
            </a:extLst>
          </p:cNvPr>
          <p:cNvSpPr txBox="1"/>
          <p:nvPr/>
        </p:nvSpPr>
        <p:spPr>
          <a:xfrm>
            <a:off x="3263172" y="-120490"/>
            <a:ext cx="434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.VnAristote" panose="020B7200000000000000" pitchFamily="34" charset="0"/>
              </a:rPr>
              <a:t>Tư</a:t>
            </a:r>
            <a:r>
              <a:rPr lang="en-US" sz="36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ristote" panose="020B7200000000000000" pitchFamily="34" charset="0"/>
              </a:rPr>
              <a:t>liệu</a:t>
            </a:r>
            <a:r>
              <a:rPr lang="en-US" sz="36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ristote" panose="020B7200000000000000" pitchFamily="34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.VnAristote" panose="020B7200000000000000" pitchFamily="34" charset="0"/>
              </a:rPr>
              <a:t>miệng</a:t>
            </a:r>
            <a:r>
              <a:rPr lang="en-US" sz="36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06FD99-0414-4A9D-8A41-177551D0DA90}"/>
              </a:ext>
            </a:extLst>
          </p:cNvPr>
          <p:cNvCxnSpPr>
            <a:cxnSpLocks/>
          </p:cNvCxnSpPr>
          <p:nvPr/>
        </p:nvCxnSpPr>
        <p:spPr>
          <a:xfrm>
            <a:off x="3410624" y="743156"/>
            <a:ext cx="2024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9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BDB7D8-6F84-4DB5-AB06-C7B513D39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1538817"/>
            <a:ext cx="10300935" cy="5377163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6452CB-7FD4-4AD0-8A46-124C2989A695}"/>
              </a:ext>
            </a:extLst>
          </p:cNvPr>
          <p:cNvPicPr/>
          <p:nvPr/>
        </p:nvPicPr>
        <p:blipFill rotWithShape="1">
          <a:blip r:embed="rId3"/>
          <a:srcRect l="43539" t="62591" r="31765" b="7970"/>
          <a:stretch/>
        </p:blipFill>
        <p:spPr>
          <a:xfrm>
            <a:off x="8523902" y="1683208"/>
            <a:ext cx="2639076" cy="3132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911AE1-B7ED-4714-9DE0-D96BF6C51587}"/>
              </a:ext>
            </a:extLst>
          </p:cNvPr>
          <p:cNvSpPr txBox="1"/>
          <p:nvPr/>
        </p:nvSpPr>
        <p:spPr>
          <a:xfrm>
            <a:off x="1672227" y="1016509"/>
            <a:ext cx="4941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.VnAristote" panose="020B7200000000000000" pitchFamily="34" charset="0"/>
              </a:rPr>
              <a:t>Tư</a:t>
            </a:r>
            <a:r>
              <a:rPr lang="en-US" sz="2400" dirty="0">
                <a:latin typeface=".VnAristote" panose="020B7200000000000000" pitchFamily="34" charset="0"/>
              </a:rPr>
              <a:t> </a:t>
            </a:r>
            <a:r>
              <a:rPr lang="en-US" sz="2400" dirty="0" err="1">
                <a:latin typeface=".VnAristote" panose="020B7200000000000000" pitchFamily="34" charset="0"/>
              </a:rPr>
              <a:t>liệu</a:t>
            </a:r>
            <a:r>
              <a:rPr lang="en-US" sz="2400" dirty="0">
                <a:latin typeface=".VnAristote" panose="020B7200000000000000" pitchFamily="34" charset="0"/>
              </a:rPr>
              <a:t> </a:t>
            </a:r>
            <a:r>
              <a:rPr lang="en-US" sz="2400" dirty="0" err="1">
                <a:latin typeface=".VnAristote" panose="020B7200000000000000" pitchFamily="34" charset="0"/>
              </a:rPr>
              <a:t>gốc</a:t>
            </a:r>
            <a:r>
              <a:rPr lang="en-US" sz="2400" dirty="0">
                <a:latin typeface=".VnAristote" panose="020B7200000000000000" pitchFamily="34" charset="0"/>
              </a:rPr>
              <a:t> </a:t>
            </a:r>
          </a:p>
        </p:txBody>
      </p:sp>
      <p:pic>
        <p:nvPicPr>
          <p:cNvPr id="7" name="Graphic 6" descr="Alarm clock outline">
            <a:extLst>
              <a:ext uri="{FF2B5EF4-FFF2-40B4-BE49-F238E27FC236}">
                <a16:creationId xmlns:a16="http://schemas.microsoft.com/office/drawing/2014/main" id="{8535B73E-63D9-4C2D-A836-4AFF036B36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69323" y="1860802"/>
            <a:ext cx="677635" cy="5779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CCAD7F-47D7-4089-95AA-641B9575A1C5}"/>
              </a:ext>
            </a:extLst>
          </p:cNvPr>
          <p:cNvSpPr txBox="1"/>
          <p:nvPr/>
        </p:nvSpPr>
        <p:spPr>
          <a:xfrm>
            <a:off x="2746958" y="1860802"/>
            <a:ext cx="577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Graphic 20" descr="Alarm clock outline">
            <a:extLst>
              <a:ext uri="{FF2B5EF4-FFF2-40B4-BE49-F238E27FC236}">
                <a16:creationId xmlns:a16="http://schemas.microsoft.com/office/drawing/2014/main" id="{305E942A-A452-435F-A996-3A1903772A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87449" y="3755736"/>
            <a:ext cx="677635" cy="5779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56734B-1AA6-4A44-804D-05F94A4D182D}"/>
              </a:ext>
            </a:extLst>
          </p:cNvPr>
          <p:cNvSpPr txBox="1"/>
          <p:nvPr/>
        </p:nvSpPr>
        <p:spPr>
          <a:xfrm>
            <a:off x="2965084" y="3661227"/>
            <a:ext cx="4750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A9A064-00F8-4506-A7C9-C890B486C765}"/>
              </a:ext>
            </a:extLst>
          </p:cNvPr>
          <p:cNvSpPr txBox="1"/>
          <p:nvPr/>
        </p:nvSpPr>
        <p:spPr>
          <a:xfrm>
            <a:off x="8523902" y="5236843"/>
            <a:ext cx="300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kêu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2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FCCE493-83A7-48DE-967F-3550EDC15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157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995ED2-051F-495A-946E-117A8605A763}"/>
              </a:ext>
            </a:extLst>
          </p:cNvPr>
          <p:cNvSpPr/>
          <p:nvPr/>
        </p:nvSpPr>
        <p:spPr>
          <a:xfrm>
            <a:off x="609602" y="352777"/>
            <a:ext cx="6931377" cy="12756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2D857-DFC7-447E-A1C7-0132C5D67662}"/>
              </a:ext>
            </a:extLst>
          </p:cNvPr>
          <p:cNvSpPr/>
          <p:nvPr/>
        </p:nvSpPr>
        <p:spPr>
          <a:xfrm>
            <a:off x="626538" y="1628422"/>
            <a:ext cx="2280353" cy="3714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5CC0D8-1887-4827-B403-601C628BCE3B}"/>
              </a:ext>
            </a:extLst>
          </p:cNvPr>
          <p:cNvSpPr/>
          <p:nvPr/>
        </p:nvSpPr>
        <p:spPr>
          <a:xfrm>
            <a:off x="5260623" y="1611699"/>
            <a:ext cx="2280349" cy="3714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382F64-C706-442C-9A2E-1B7C36641902}"/>
              </a:ext>
            </a:extLst>
          </p:cNvPr>
          <p:cNvSpPr/>
          <p:nvPr/>
        </p:nvSpPr>
        <p:spPr>
          <a:xfrm>
            <a:off x="2952047" y="1645546"/>
            <a:ext cx="2325512" cy="37140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AC5A284-25A1-4C9A-8109-19995155657E}"/>
              </a:ext>
            </a:extLst>
          </p:cNvPr>
          <p:cNvSpPr/>
          <p:nvPr/>
        </p:nvSpPr>
        <p:spPr>
          <a:xfrm rot="10800000">
            <a:off x="603959" y="1628422"/>
            <a:ext cx="2280354" cy="914400"/>
          </a:xfrm>
          <a:prstGeom prst="triangle">
            <a:avLst>
              <a:gd name="adj" fmla="val 47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F8B8DC-9DEC-4A3F-9C67-687288CAC8FD}"/>
              </a:ext>
            </a:extLst>
          </p:cNvPr>
          <p:cNvSpPr txBox="1"/>
          <p:nvPr/>
        </p:nvSpPr>
        <p:spPr>
          <a:xfrm>
            <a:off x="1354668" y="181430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5AEFF6D-ED56-417F-9DA9-3A94791752DA}"/>
              </a:ext>
            </a:extLst>
          </p:cNvPr>
          <p:cNvSpPr/>
          <p:nvPr/>
        </p:nvSpPr>
        <p:spPr>
          <a:xfrm rot="10800000">
            <a:off x="2915358" y="1645546"/>
            <a:ext cx="2280354" cy="914400"/>
          </a:xfrm>
          <a:prstGeom prst="triangle">
            <a:avLst>
              <a:gd name="adj" fmla="val 475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0AAD90F-5651-4184-B658-76B1E7B5365A}"/>
              </a:ext>
            </a:extLst>
          </p:cNvPr>
          <p:cNvSpPr/>
          <p:nvPr/>
        </p:nvSpPr>
        <p:spPr>
          <a:xfrm rot="10800000">
            <a:off x="5187242" y="1611699"/>
            <a:ext cx="2280354" cy="914400"/>
          </a:xfrm>
          <a:prstGeom prst="triangle">
            <a:avLst>
              <a:gd name="adj" fmla="val 4752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B8883A-E6A2-49C3-BE2C-EB2DC679C126}"/>
              </a:ext>
            </a:extLst>
          </p:cNvPr>
          <p:cNvSpPr txBox="1"/>
          <p:nvPr/>
        </p:nvSpPr>
        <p:spPr>
          <a:xfrm>
            <a:off x="3680179" y="1796533"/>
            <a:ext cx="7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10F35-66BE-464C-9A6F-B2DC30DDFA4F}"/>
              </a:ext>
            </a:extLst>
          </p:cNvPr>
          <p:cNvSpPr txBox="1"/>
          <p:nvPr/>
        </p:nvSpPr>
        <p:spPr>
          <a:xfrm>
            <a:off x="5991574" y="1733414"/>
            <a:ext cx="10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3943F-B173-4086-9063-017640A7FC75}"/>
              </a:ext>
            </a:extLst>
          </p:cNvPr>
          <p:cNvSpPr txBox="1"/>
          <p:nvPr/>
        </p:nvSpPr>
        <p:spPr>
          <a:xfrm>
            <a:off x="790228" y="3561054"/>
            <a:ext cx="209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563F59-3DC4-485C-B7BA-DD99CA5BF7DC}"/>
              </a:ext>
            </a:extLst>
          </p:cNvPr>
          <p:cNvSpPr txBox="1"/>
          <p:nvPr/>
        </p:nvSpPr>
        <p:spPr>
          <a:xfrm>
            <a:off x="3635034" y="3007056"/>
            <a:ext cx="111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F2D8C-1182-491F-AAD3-4E35354131A4}"/>
              </a:ext>
            </a:extLst>
          </p:cNvPr>
          <p:cNvSpPr txBox="1"/>
          <p:nvPr/>
        </p:nvSpPr>
        <p:spPr>
          <a:xfrm>
            <a:off x="5858938" y="3184855"/>
            <a:ext cx="1275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410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D740909-D3F4-4A1F-813E-86DDCC2CE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B23B45-9E00-410F-95B4-EB2DE78A8F66}"/>
              </a:ext>
            </a:extLst>
          </p:cNvPr>
          <p:cNvSpPr/>
          <p:nvPr/>
        </p:nvSpPr>
        <p:spPr>
          <a:xfrm>
            <a:off x="1045636" y="437294"/>
            <a:ext cx="6931377" cy="12756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E403B-97E1-4BF6-BFA3-C6C9DED7A8B4}"/>
              </a:ext>
            </a:extLst>
          </p:cNvPr>
          <p:cNvSpPr/>
          <p:nvPr/>
        </p:nvSpPr>
        <p:spPr>
          <a:xfrm>
            <a:off x="1045619" y="1693601"/>
            <a:ext cx="2280353" cy="4337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EA295-576B-4C91-BF27-4DE81D8F611A}"/>
              </a:ext>
            </a:extLst>
          </p:cNvPr>
          <p:cNvSpPr/>
          <p:nvPr/>
        </p:nvSpPr>
        <p:spPr>
          <a:xfrm>
            <a:off x="5673945" y="1635550"/>
            <a:ext cx="2331292" cy="43377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D007D-5943-4521-AD85-5AF18B585950}"/>
              </a:ext>
            </a:extLst>
          </p:cNvPr>
          <p:cNvSpPr/>
          <p:nvPr/>
        </p:nvSpPr>
        <p:spPr>
          <a:xfrm>
            <a:off x="3354196" y="1714629"/>
            <a:ext cx="2370670" cy="43167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5CB4F85-D6EE-45A8-8FFD-05F173AD035D}"/>
              </a:ext>
            </a:extLst>
          </p:cNvPr>
          <p:cNvSpPr/>
          <p:nvPr/>
        </p:nvSpPr>
        <p:spPr>
          <a:xfrm rot="10800000">
            <a:off x="1006111" y="1712939"/>
            <a:ext cx="2325512" cy="885963"/>
          </a:xfrm>
          <a:prstGeom prst="triangle">
            <a:avLst>
              <a:gd name="adj" fmla="val 47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3E198-7C74-4397-9CFE-339B1BB53381}"/>
              </a:ext>
            </a:extLst>
          </p:cNvPr>
          <p:cNvSpPr txBox="1"/>
          <p:nvPr/>
        </p:nvSpPr>
        <p:spPr>
          <a:xfrm>
            <a:off x="1835966" y="183829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D6CDBFD-A6AF-4223-B421-BA955B8E287A}"/>
              </a:ext>
            </a:extLst>
          </p:cNvPr>
          <p:cNvSpPr/>
          <p:nvPr/>
        </p:nvSpPr>
        <p:spPr>
          <a:xfrm rot="10800000">
            <a:off x="3393609" y="1691147"/>
            <a:ext cx="2280354" cy="914400"/>
          </a:xfrm>
          <a:prstGeom prst="triangle">
            <a:avLst>
              <a:gd name="adj" fmla="val 4752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2B93D67-DE39-49DB-830A-A09442908D60}"/>
              </a:ext>
            </a:extLst>
          </p:cNvPr>
          <p:cNvSpPr/>
          <p:nvPr/>
        </p:nvSpPr>
        <p:spPr>
          <a:xfrm rot="10800000">
            <a:off x="5553545" y="1714823"/>
            <a:ext cx="2280354" cy="914400"/>
          </a:xfrm>
          <a:prstGeom prst="triangle">
            <a:avLst>
              <a:gd name="adj" fmla="val 4752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CBAB5A-E64A-49CF-BD2D-084D16BB5E97}"/>
              </a:ext>
            </a:extLst>
          </p:cNvPr>
          <p:cNvSpPr txBox="1"/>
          <p:nvPr/>
        </p:nvSpPr>
        <p:spPr>
          <a:xfrm>
            <a:off x="4291640" y="1830664"/>
            <a:ext cx="75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D4E51-DBDC-4EE3-BA21-6A4C4E85EC34}"/>
              </a:ext>
            </a:extLst>
          </p:cNvPr>
          <p:cNvSpPr txBox="1"/>
          <p:nvPr/>
        </p:nvSpPr>
        <p:spPr>
          <a:xfrm>
            <a:off x="6334412" y="1875593"/>
            <a:ext cx="108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3E8CA-6D65-49B1-AC8A-C1B3B8327085}"/>
              </a:ext>
            </a:extLst>
          </p:cNvPr>
          <p:cNvSpPr txBox="1"/>
          <p:nvPr/>
        </p:nvSpPr>
        <p:spPr>
          <a:xfrm>
            <a:off x="1207931" y="2833852"/>
            <a:ext cx="1904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0DF6FC-1195-445D-B448-C9A826DE6C15}"/>
              </a:ext>
            </a:extLst>
          </p:cNvPr>
          <p:cNvSpPr txBox="1"/>
          <p:nvPr/>
        </p:nvSpPr>
        <p:spPr>
          <a:xfrm>
            <a:off x="3325623" y="2665252"/>
            <a:ext cx="2269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B92766-A0A6-4C84-AD3E-8536E673487F}"/>
              </a:ext>
            </a:extLst>
          </p:cNvPr>
          <p:cNvSpPr txBox="1"/>
          <p:nvPr/>
        </p:nvSpPr>
        <p:spPr>
          <a:xfrm>
            <a:off x="3365481" y="3203183"/>
            <a:ext cx="247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EF5C8-6D3B-464C-B0D0-6CB28312A997}"/>
              </a:ext>
            </a:extLst>
          </p:cNvPr>
          <p:cNvSpPr txBox="1"/>
          <p:nvPr/>
        </p:nvSpPr>
        <p:spPr>
          <a:xfrm>
            <a:off x="3275233" y="4154328"/>
            <a:ext cx="235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D9A5D-94CD-40B6-B320-37C5281CE02F}"/>
              </a:ext>
            </a:extLst>
          </p:cNvPr>
          <p:cNvSpPr txBox="1"/>
          <p:nvPr/>
        </p:nvSpPr>
        <p:spPr>
          <a:xfrm>
            <a:off x="5738503" y="2609595"/>
            <a:ext cx="211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2850A-7F16-4654-B116-78FB14424A4C}"/>
              </a:ext>
            </a:extLst>
          </p:cNvPr>
          <p:cNvSpPr txBox="1"/>
          <p:nvPr/>
        </p:nvSpPr>
        <p:spPr>
          <a:xfrm>
            <a:off x="5746552" y="3735201"/>
            <a:ext cx="29120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9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4FCEF-6396-4A58-AF61-60503674638B}"/>
              </a:ext>
            </a:extLst>
          </p:cNvPr>
          <p:cNvSpPr txBox="1"/>
          <p:nvPr/>
        </p:nvSpPr>
        <p:spPr>
          <a:xfrm>
            <a:off x="4724486" y="704984"/>
            <a:ext cx="57008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3224BF7-ABBB-4AC8-B33F-978A93D20DA1}"/>
              </a:ext>
            </a:extLst>
          </p:cNvPr>
          <p:cNvSpPr/>
          <p:nvPr/>
        </p:nvSpPr>
        <p:spPr>
          <a:xfrm>
            <a:off x="265027" y="1875286"/>
            <a:ext cx="8918917" cy="11816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0FB6325-4EA7-41BD-84C6-3CED50A3081F}"/>
              </a:ext>
            </a:extLst>
          </p:cNvPr>
          <p:cNvSpPr/>
          <p:nvPr/>
        </p:nvSpPr>
        <p:spPr>
          <a:xfrm>
            <a:off x="3424960" y="3797768"/>
            <a:ext cx="8299939" cy="128016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8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465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.VnAristote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6</cp:revision>
  <dcterms:created xsi:type="dcterms:W3CDTF">2021-09-06T02:54:09Z</dcterms:created>
  <dcterms:modified xsi:type="dcterms:W3CDTF">2024-02-28T04:54:43Z</dcterms:modified>
</cp:coreProperties>
</file>