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=""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=""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=""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=""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=""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5334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53899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81114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=""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=""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=""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=""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463032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=""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=""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=""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=""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1275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VHC Hung Yen</cp:lastModifiedBy>
  <cp:revision>105</cp:revision>
  <dcterms:created xsi:type="dcterms:W3CDTF">2017-02-22T10:22:58Z</dcterms:created>
  <dcterms:modified xsi:type="dcterms:W3CDTF">2022-11-01T03:54:35Z</dcterms:modified>
</cp:coreProperties>
</file>