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05" r:id="rId4"/>
    <p:sldId id="306" r:id="rId5"/>
    <p:sldId id="307" r:id="rId6"/>
    <p:sldId id="308" r:id="rId7"/>
    <p:sldId id="310" r:id="rId8"/>
    <p:sldId id="309" r:id="rId9"/>
    <p:sldId id="311" r:id="rId10"/>
    <p:sldId id="313" r:id="rId11"/>
    <p:sldId id="3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CC7E3-BF21-4AA3-9DEF-C0A40282E9E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491A7-EE8F-4BBF-8D1C-4A80B740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3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FB12-AF64-CF03-A802-08B9938FF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63282-FE7B-71BB-135A-AFAE92FE5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A7A23-15D7-4BF4-0FF3-D7A72FC55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71F-E9B1-48BE-83DC-62AE79B972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84B02-F4F6-E1E5-E09B-3612B171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9A508-6E53-312A-D18C-A4082E53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CA7C-365B-46F1-9ADE-A3A0CEA39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9F00-20A7-5A45-49E7-00AB27C6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5CE71-9C36-7CCB-D3FD-F1280412E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5F074-B10F-67D4-B74A-7D7CBBD8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71F-E9B1-48BE-83DC-62AE79B972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6490B-DB32-4043-8513-924666ED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70C2B-5D73-D239-D1C0-F9A31A6C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CA7C-365B-46F1-9ADE-A3A0CEA39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B1D287-2AE6-FF26-7266-CEF3EBF53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F5503-D42C-4BF6-8B6D-B6331F7A6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85A69-7595-E0EF-6907-4148900B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71F-E9B1-48BE-83DC-62AE79B972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39F9C-600F-C8CD-2A28-4401A26E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3E11D-DB65-B9EB-8931-2C60965D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CA7C-365B-46F1-9ADE-A3A0CEA39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8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BCD2-CAFC-FE37-6160-5DCC4FCD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561DA-91AA-648B-28FC-028BFFD5B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14AC6-05A2-CF5B-5D09-BABF3A27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71F-E9B1-48BE-83DC-62AE79B972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B3725-7899-1E30-21E1-10346D35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22D14-7A8A-3BF7-28BF-3105D08F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CA7C-365B-46F1-9ADE-A3A0CEA39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4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3A53F-E4ED-A152-D021-DB11D497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44B86-A2FB-A99E-DAB3-48B79E70B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E884E-2457-2AB1-61E2-A40C5FB5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71F-E9B1-48BE-83DC-62AE79B972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AD54D-D8B9-BC44-B481-96E26603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E9C0B-4EAF-83F5-9841-331EF040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CA7C-365B-46F1-9ADE-A3A0CEA39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1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0241-104D-DED7-3180-B6AE341F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E58D-3BC5-7899-8C3E-B7A2E4F3D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9D4CE-492D-5B0C-EB65-2AD1977F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19A13-E5A2-C417-4CBC-35FC5DAF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71F-E9B1-48BE-83DC-62AE79B972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6CEF2-7CB8-7070-E3A1-E594A04D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E025F-09D3-6388-E201-EEA0A7F5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CA7C-365B-46F1-9ADE-A3A0CEA39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1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7F9D-0A74-445C-28E8-47C9E98B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4861C-1FB5-A40B-B7B2-0A6041405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55CA1-6F1D-4F74-B390-746D781EC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9CAF5D-F43E-3932-4058-DBAF39A98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C0E39-BB77-E2C3-187D-7E1842FA5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3CC055-4464-B667-36A3-3D67EC4B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71F-E9B1-48BE-83DC-62AE79B972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D03031-0E0A-8919-9D75-A706205C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ADC73-FDF9-5791-84B2-FB038624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CA7C-365B-46F1-9ADE-A3A0CEA39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5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F3D9-49C1-350B-C05A-13856F33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18366-BF2F-6635-B1A8-F40BA4E5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71F-E9B1-48BE-83DC-62AE79B972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A8660-4C83-22C1-2214-5F8D0FEAF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1E9E2-63A7-7AE1-31E1-E98E8342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CA7C-365B-46F1-9ADE-A3A0CEA39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4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06277-02CD-7AD1-AF04-37CB4E3D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71F-E9B1-48BE-83DC-62AE79B972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CA2BB7-7A06-3CE5-7338-85B8E4A4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B8A29-5383-5CF4-0F6F-EE9195E7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CA7C-365B-46F1-9ADE-A3A0CEA39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2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4243-2923-A09E-DDDB-88B7FE73A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92D4B-F897-E37C-C758-0B1DAD751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A531D-1041-7B21-FE7C-53407C3C6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63897-BB58-F00D-F1EF-5BB394CA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71F-E9B1-48BE-83DC-62AE79B972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0376E-450D-3C70-8339-FA22CDBA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A7E1F-3D77-D147-859E-A40B23BB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CA7C-365B-46F1-9ADE-A3A0CEA39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808C-30C3-9074-E3EA-D990F7EE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152DF-EC25-B943-77D7-0A26FE791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13B6-65BB-93FE-FFC1-62FEAB171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AB128-CB13-5976-B4BA-CBA8D6C4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71F-E9B1-48BE-83DC-62AE79B972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288AF-FE24-B141-943D-B361F9C3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C2921-DBFB-733B-DB26-E92F44EE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CA7C-365B-46F1-9ADE-A3A0CEA39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6FB08-EACE-8DAC-3299-05413B15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8B222-4E9B-B9E1-5689-DA5A0BFBF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1A804-39EF-2A5B-496C-5403FC9DD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8071F-E9B1-48BE-83DC-62AE79B972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5BEB3-5AC0-3467-582F-88780DBC4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17043-85D9-6F10-82DA-D659E4A88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9CA7C-365B-46F1-9ADE-A3A0CEA39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1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547987-BC58-77A3-53ED-936F099369A8}"/>
              </a:ext>
            </a:extLst>
          </p:cNvPr>
          <p:cNvSpPr txBox="1"/>
          <p:nvPr/>
        </p:nvSpPr>
        <p:spPr>
          <a:xfrm>
            <a:off x="-206188" y="1661496"/>
            <a:ext cx="12604376" cy="2368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170769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1F43F3-AA92-C450-B13F-B1B45FBAE5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717" r="8721"/>
          <a:stretch/>
        </p:blipFill>
        <p:spPr>
          <a:xfrm rot="675185">
            <a:off x="-1058733" y="-1015714"/>
            <a:ext cx="7581660" cy="800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97741-A1CC-DFF7-434C-2AFA323197B5}"/>
              </a:ext>
            </a:extLst>
          </p:cNvPr>
          <p:cNvSpPr txBox="1"/>
          <p:nvPr/>
        </p:nvSpPr>
        <p:spPr>
          <a:xfrm rot="21398279">
            <a:off x="218535" y="1582339"/>
            <a:ext cx="5664195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pPr algn="just"/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30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396.000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7.500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2 500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Google Shape;775;p38">
            <a:extLst>
              <a:ext uri="{FF2B5EF4-FFF2-40B4-BE49-F238E27FC236}">
                <a16:creationId xmlns:a16="http://schemas.microsoft.com/office/drawing/2014/main" id="{691E3BD1-B594-3FCE-1D7F-5C133973BB20}"/>
              </a:ext>
            </a:extLst>
          </p:cNvPr>
          <p:cNvSpPr/>
          <p:nvPr/>
        </p:nvSpPr>
        <p:spPr>
          <a:xfrm>
            <a:off x="10853494" y="4945125"/>
            <a:ext cx="940475" cy="1009361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8B99B-9F97-696D-91AB-D84D09EDDD91}"/>
              </a:ext>
            </a:extLst>
          </p:cNvPr>
          <p:cNvSpPr txBox="1"/>
          <p:nvPr/>
        </p:nvSpPr>
        <p:spPr>
          <a:xfrm>
            <a:off x="6673287" y="1443841"/>
            <a:ext cx="55210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9DA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tiền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Hồng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mua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vở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bi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30.7 500 + 30.2 500 = 300 000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tiền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Hồng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mua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396 000 – 300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000 =  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96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000 (đồng)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tiền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96 000: 24 = 4 000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93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124672-F748-8CAB-1AB7-B140ABD24B41}"/>
              </a:ext>
            </a:extLst>
          </p:cNvPr>
          <p:cNvGrpSpPr/>
          <p:nvPr/>
        </p:nvGrpSpPr>
        <p:grpSpPr>
          <a:xfrm>
            <a:off x="2926777" y="2193591"/>
            <a:ext cx="5809496" cy="4646209"/>
            <a:chOff x="3404134" y="-1171488"/>
            <a:chExt cx="5809496" cy="464620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BB0975E-1A9D-C7F3-0628-7B891C19FF7E}"/>
                </a:ext>
              </a:extLst>
            </p:cNvPr>
            <p:cNvGrpSpPr/>
            <p:nvPr/>
          </p:nvGrpSpPr>
          <p:grpSpPr>
            <a:xfrm>
              <a:off x="3404134" y="-1171488"/>
              <a:ext cx="5809496" cy="4646209"/>
              <a:chOff x="3404134" y="-1203762"/>
              <a:chExt cx="5809496" cy="4646209"/>
            </a:xfrm>
          </p:grpSpPr>
          <p:grpSp>
            <p:nvGrpSpPr>
              <p:cNvPr id="5" name="组合 16">
                <a:extLst>
                  <a:ext uri="{FF2B5EF4-FFF2-40B4-BE49-F238E27FC236}">
                    <a16:creationId xmlns:a16="http://schemas.microsoft.com/office/drawing/2014/main" id="{03C7A08C-68D9-C6FF-8C82-2E2C90EE4FF1}"/>
                  </a:ext>
                </a:extLst>
              </p:cNvPr>
              <p:cNvGrpSpPr/>
              <p:nvPr/>
            </p:nvGrpSpPr>
            <p:grpSpPr>
              <a:xfrm>
                <a:off x="3617017" y="-1203762"/>
                <a:ext cx="5596613" cy="4646209"/>
                <a:chOff x="3297693" y="-335112"/>
                <a:chExt cx="5596613" cy="5760000"/>
              </a:xfrm>
            </p:grpSpPr>
            <p:cxnSp>
              <p:nvCxnSpPr>
                <p:cNvPr id="7" name="直接连接符 15">
                  <a:extLst>
                    <a:ext uri="{FF2B5EF4-FFF2-40B4-BE49-F238E27FC236}">
                      <a16:creationId xmlns:a16="http://schemas.microsoft.com/office/drawing/2014/main" id="{C683BE24-19BC-58DF-3A74-E316563477B6}"/>
                    </a:ext>
                  </a:extLst>
                </p:cNvPr>
                <p:cNvCxnSpPr/>
                <p:nvPr/>
              </p:nvCxnSpPr>
              <p:spPr>
                <a:xfrm>
                  <a:off x="6154058" y="-335112"/>
                  <a:ext cx="0" cy="5760000"/>
                </a:xfrm>
                <a:prstGeom prst="line">
                  <a:avLst/>
                </a:prstGeom>
                <a:ln w="76200" cap="rnd">
                  <a:solidFill>
                    <a:srgbClr val="F7E3A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8" name="图片 12">
                  <a:extLst>
                    <a:ext uri="{FF2B5EF4-FFF2-40B4-BE49-F238E27FC236}">
                      <a16:creationId xmlns:a16="http://schemas.microsoft.com/office/drawing/2014/main" id="{4FE8B549-36E5-9073-B71E-D4747FE3F2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48492"/>
                <a:stretch/>
              </p:blipFill>
              <p:spPr>
                <a:xfrm>
                  <a:off x="3297693" y="2256270"/>
                  <a:ext cx="5596613" cy="2885850"/>
                </a:xfrm>
                <a:prstGeom prst="rect">
                  <a:avLst/>
                </a:prstGeom>
              </p:spPr>
            </p:pic>
          </p:grpSp>
          <p:pic>
            <p:nvPicPr>
              <p:cNvPr id="6" name="图片 6">
                <a:extLst>
                  <a:ext uri="{FF2B5EF4-FFF2-40B4-BE49-F238E27FC236}">
                    <a16:creationId xmlns:a16="http://schemas.microsoft.com/office/drawing/2014/main" id="{62681B90-142A-40D2-4DA0-1E48910D19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243" b="95561" l="226" r="99266">
                            <a14:foregroundMark x1="16431" y1="13785" x2="20327" y2="37150"/>
                            <a14:foregroundMark x1="39921" y1="33178" x2="43422" y2="49065"/>
                            <a14:foregroundMark x1="55901" y1="12617" x2="55901" y2="27336"/>
                            <a14:foregroundMark x1="85545" y1="32710" x2="90683" y2="77804"/>
                            <a14:foregroundMark x1="93958" y1="35514" x2="97233" y2="58178"/>
                            <a14:foregroundMark x1="74534" y1="26636" x2="79616" y2="28271"/>
                            <a14:foregroundMark x1="76228" y1="80374" x2="79390" y2="63551"/>
                            <a14:foregroundMark x1="90006" y1="92523" x2="82778" y2="45794"/>
                            <a14:foregroundMark x1="93958" y1="84813" x2="89723" y2="80374"/>
                            <a14:foregroundMark x1="95652" y1="27336" x2="282" y2="15888"/>
                            <a14:foregroundMark x1="14568" y1="7710" x2="21287" y2="10514"/>
                            <a14:foregroundMark x1="46979" y1="10514" x2="48278" y2="17523"/>
                            <a14:foregroundMark x1="45398" y1="13084" x2="53473" y2="3505"/>
                            <a14:foregroundMark x1="53473" y1="3505" x2="62055" y2="14720"/>
                            <a14:foregroundMark x1="62055" y1="14720" x2="44156" y2="29907"/>
                            <a14:foregroundMark x1="44156" y1="29907" x2="45680" y2="7243"/>
                            <a14:foregroundMark x1="99209" y1="50000" x2="565" y2="68692"/>
                            <a14:foregroundMark x1="565" y1="68692" x2="734" y2="27336"/>
                            <a14:foregroundMark x1="734" y1="27336" x2="9034" y2="5140"/>
                            <a14:foregroundMark x1="9034" y1="5140" x2="28176" y2="234"/>
                            <a14:foregroundMark x1="28176" y1="234" x2="99774" y2="1168"/>
                            <a14:foregroundMark x1="99774" y1="1168" x2="99322" y2="48131"/>
                            <a14:foregroundMark x1="99322" y1="48131" x2="90175" y2="56776"/>
                            <a14:foregroundMark x1="90175" y1="56776" x2="86957" y2="50701"/>
                            <a14:foregroundMark x1="30322" y1="26168" x2="29136" y2="37150"/>
                            <a14:foregroundMark x1="2146" y1="13785" x2="3670" y2="47196"/>
                            <a14:foregroundMark x1="3670" y1="47196" x2="10446" y2="71028"/>
                            <a14:foregroundMark x1="10446" y1="71028" x2="12366" y2="73364"/>
                            <a14:foregroundMark x1="10277" y1="52804" x2="10277" y2="45794"/>
                            <a14:foregroundMark x1="31508" y1="27336" x2="39582" y2="13084"/>
                            <a14:foregroundMark x1="39582" y1="13084" x2="43704" y2="13084"/>
                            <a14:foregroundMark x1="51158" y1="26168" x2="42801" y2="28037"/>
                            <a14:foregroundMark x1="42801" y1="28037" x2="27612" y2="62617"/>
                            <a14:foregroundMark x1="27612" y1="62617" x2="33879" y2="85981"/>
                            <a14:foregroundMark x1="33879" y1="85981" x2="42518" y2="86449"/>
                            <a14:foregroundMark x1="42518" y1="86449" x2="67024" y2="84346"/>
                            <a14:foregroundMark x1="67024" y1="84346" x2="79503" y2="84346"/>
                            <a14:foregroundMark x1="79503" y1="84346" x2="97233" y2="81075"/>
                            <a14:foregroundMark x1="97233" y1="81075" x2="95088" y2="43458"/>
                            <a14:foregroundMark x1="95088" y1="43458" x2="85432" y2="37150"/>
                            <a14:foregroundMark x1="64427" y1="26636" x2="58667" y2="53972"/>
                            <a14:foregroundMark x1="58667" y1="53972" x2="58667" y2="54907"/>
                            <a14:foregroundMark x1="94579" y1="84813" x2="91417" y2="95561"/>
                            <a14:foregroundMark x1="51553" y1="37150" x2="53924" y2="45093"/>
                            <a14:foregroundMark x1="56973" y1="42991" x2="59063" y2="49065"/>
                            <a14:foregroundMark x1="48278" y1="59346" x2="51835" y2="45794"/>
                            <a14:foregroundMark x1="47883" y1="32243" x2="46979" y2="56075"/>
                            <a14:foregroundMark x1="50367" y1="47430" x2="48842" y2="54907"/>
                            <a14:foregroundMark x1="18102" y1="77255" x2="19198" y2="71262"/>
                            <a14:foregroundMark x1="12366" y1="81542" x2="12971" y2="82201"/>
                            <a14:foregroundMark x1="16750" y1="77255" x2="14003" y2="67991"/>
                            <a14:foregroundMark x1="14003" y1="67991" x2="11971" y2="80374"/>
                            <a14:foregroundMark x1="9091" y1="22430" x2="10107" y2="46262"/>
                            <a14:foregroundMark x1="1863" y1="13084" x2="791" y2="22430"/>
                            <a14:foregroundMark x1="8413" y1="24065" x2="10898" y2="51168"/>
                            <a14:foregroundMark x1="8809" y1="21262" x2="9317" y2="45794"/>
                            <a14:foregroundMark x1="29305" y1="76168" x2="28684" y2="87850"/>
                            <a14:foregroundMark x1="22078" y1="78037" x2="23433" y2="85280"/>
                            <a14:foregroundMark x1="83286" y1="86449" x2="85601" y2="88785"/>
                            <a14:foregroundMark x1="94918" y1="87850" x2="93902" y2="92056"/>
                            <a14:foregroundMark x1="59458" y1="86916" x2="59797" y2="93224"/>
                            <a14:foregroundMark x1="14899" y1="78987" x2="18402" y2="79487"/>
                            <a14:foregroundMark x1="13156" y1="78738" x2="14106" y2="78874"/>
                            <a14:foregroundMark x1="19819" y1="73832" x2="19029" y2="77570"/>
                            <a14:foregroundMark x1="18690" y1="80140" x2="19819" y2="80140"/>
                            <a14:foregroundMark x1="21005" y1="77103" x2="19706" y2="74299"/>
                            <a14:backgroundMark x1="12503" y1="86288" x2="20440" y2="96028"/>
                            <a14:backgroundMark x1="12253" y1="85981" x2="12421" y2="86187"/>
                            <a14:backgroundMark x1="20440" y1="96028" x2="20553" y2="99766"/>
                            <a14:backgroundMark x1="15156" y1="86673" x2="19029" y2="89252"/>
                            <a14:backgroundMark x1="12931" y1="82477" x2="14455" y2="82009"/>
                            <a14:backgroundMark x1="17843" y1="82944" x2="18240" y2="83065"/>
                            <a14:backgroundMark x1="19255" y1="87383" x2="19819" y2="92056"/>
                            <a14:backgroundMark x1="19368" y1="85981" x2="13890" y2="838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4134" y="-24869"/>
                <a:ext cx="5809496" cy="113250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A061FC-02FA-3A81-6D06-06C19127F224}"/>
                </a:ext>
              </a:extLst>
            </p:cNvPr>
            <p:cNvSpPr txBox="1"/>
            <p:nvPr/>
          </p:nvSpPr>
          <p:spPr>
            <a:xfrm>
              <a:off x="4625778" y="1204856"/>
              <a:ext cx="371138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THỨ TỰ THỰC HIỆN CÁC PHÉP TÍNH TRONG BIỂU THỨC</a:t>
              </a:r>
            </a:p>
          </p:txBody>
        </p:sp>
      </p:grpSp>
      <p:sp>
        <p:nvSpPr>
          <p:cNvPr id="9" name="Shape 505">
            <a:extLst>
              <a:ext uri="{FF2B5EF4-FFF2-40B4-BE49-F238E27FC236}">
                <a16:creationId xmlns:a16="http://schemas.microsoft.com/office/drawing/2014/main" id="{434A77B5-7EF2-6ED8-F925-550F6D79C29B}"/>
              </a:ext>
            </a:extLst>
          </p:cNvPr>
          <p:cNvSpPr/>
          <p:nvPr/>
        </p:nvSpPr>
        <p:spPr>
          <a:xfrm>
            <a:off x="6045075" y="60352"/>
            <a:ext cx="6777317" cy="3184265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" name="Shape 505">
            <a:extLst>
              <a:ext uri="{FF2B5EF4-FFF2-40B4-BE49-F238E27FC236}">
                <a16:creationId xmlns:a16="http://schemas.microsoft.com/office/drawing/2014/main" id="{43881935-DD55-AF7C-80F3-331FB7997655}"/>
              </a:ext>
            </a:extLst>
          </p:cNvPr>
          <p:cNvSpPr/>
          <p:nvPr/>
        </p:nvSpPr>
        <p:spPr>
          <a:xfrm>
            <a:off x="28034" y="-157434"/>
            <a:ext cx="6258624" cy="3184265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DA5FD-E518-C6B3-BD13-A542A483B1F5}"/>
              </a:ext>
            </a:extLst>
          </p:cNvPr>
          <p:cNvSpPr txBox="1"/>
          <p:nvPr/>
        </p:nvSpPr>
        <p:spPr>
          <a:xfrm>
            <a:off x="1482539" y="527202"/>
            <a:ext cx="305601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KHÔNG NGOẶC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B763B8-90CA-8FB6-18C1-4977869C8DA6}"/>
              </a:ext>
            </a:extLst>
          </p:cNvPr>
          <p:cNvGrpSpPr/>
          <p:nvPr/>
        </p:nvGrpSpPr>
        <p:grpSpPr>
          <a:xfrm>
            <a:off x="725872" y="1232943"/>
            <a:ext cx="1535956" cy="1538720"/>
            <a:chOff x="419122" y="2691928"/>
            <a:chExt cx="1535956" cy="1538720"/>
          </a:xfrm>
        </p:grpSpPr>
        <p:grpSp>
          <p:nvGrpSpPr>
            <p:cNvPr id="13" name="Google Shape;1251;p47">
              <a:extLst>
                <a:ext uri="{FF2B5EF4-FFF2-40B4-BE49-F238E27FC236}">
                  <a16:creationId xmlns:a16="http://schemas.microsoft.com/office/drawing/2014/main" id="{7D9866D6-41A9-5D36-0FB6-7C01159F45CF}"/>
                </a:ext>
              </a:extLst>
            </p:cNvPr>
            <p:cNvGrpSpPr/>
            <p:nvPr/>
          </p:nvGrpSpPr>
          <p:grpSpPr>
            <a:xfrm>
              <a:off x="419122" y="2691928"/>
              <a:ext cx="1535956" cy="1538720"/>
              <a:chOff x="4875791" y="946666"/>
              <a:chExt cx="1263475" cy="1443671"/>
            </a:xfrm>
          </p:grpSpPr>
          <p:sp>
            <p:nvSpPr>
              <p:cNvPr id="15" name="Google Shape;1252;p47">
                <a:extLst>
                  <a:ext uri="{FF2B5EF4-FFF2-40B4-BE49-F238E27FC236}">
                    <a16:creationId xmlns:a16="http://schemas.microsoft.com/office/drawing/2014/main" id="{18A005B4-7946-DED4-5ACC-5474FFBE1468}"/>
                  </a:ext>
                </a:extLst>
              </p:cNvPr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253;p47">
                <a:extLst>
                  <a:ext uri="{FF2B5EF4-FFF2-40B4-BE49-F238E27FC236}">
                    <a16:creationId xmlns:a16="http://schemas.microsoft.com/office/drawing/2014/main" id="{78CE6769-8546-876F-CE8E-815540007355}"/>
                  </a:ext>
                </a:extLst>
              </p:cNvPr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254;p47">
                <a:extLst>
                  <a:ext uri="{FF2B5EF4-FFF2-40B4-BE49-F238E27FC236}">
                    <a16:creationId xmlns:a16="http://schemas.microsoft.com/office/drawing/2014/main" id="{D1723121-3EC5-32CD-87A7-3092310C0262}"/>
                  </a:ext>
                </a:extLst>
              </p:cNvPr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255;p47">
                <a:extLst>
                  <a:ext uri="{FF2B5EF4-FFF2-40B4-BE49-F238E27FC236}">
                    <a16:creationId xmlns:a16="http://schemas.microsoft.com/office/drawing/2014/main" id="{4C24B4A2-8F47-DC84-3FCF-947AD1086846}"/>
                  </a:ext>
                </a:extLst>
              </p:cNvPr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256;p47">
                <a:extLst>
                  <a:ext uri="{FF2B5EF4-FFF2-40B4-BE49-F238E27FC236}">
                    <a16:creationId xmlns:a16="http://schemas.microsoft.com/office/drawing/2014/main" id="{3168C4B1-81B2-2960-47AD-E7492F28AB85}"/>
                  </a:ext>
                </a:extLst>
              </p:cNvPr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1257;p47">
                <a:extLst>
                  <a:ext uri="{FF2B5EF4-FFF2-40B4-BE49-F238E27FC236}">
                    <a16:creationId xmlns:a16="http://schemas.microsoft.com/office/drawing/2014/main" id="{EF9A5D0A-C2DE-8C72-FFBE-6C23F58AAFF8}"/>
                  </a:ext>
                </a:extLst>
              </p:cNvPr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258;p47">
                <a:extLst>
                  <a:ext uri="{FF2B5EF4-FFF2-40B4-BE49-F238E27FC236}">
                    <a16:creationId xmlns:a16="http://schemas.microsoft.com/office/drawing/2014/main" id="{287AFD34-1D36-0B79-5CC2-CEF43606C807}"/>
                  </a:ext>
                </a:extLst>
              </p:cNvPr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1259;p47">
                <a:extLst>
                  <a:ext uri="{FF2B5EF4-FFF2-40B4-BE49-F238E27FC236}">
                    <a16:creationId xmlns:a16="http://schemas.microsoft.com/office/drawing/2014/main" id="{B49FA271-9064-0900-5A26-D0731E2D6559}"/>
                  </a:ext>
                </a:extLst>
              </p:cNvPr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260;p47">
                <a:extLst>
                  <a:ext uri="{FF2B5EF4-FFF2-40B4-BE49-F238E27FC236}">
                    <a16:creationId xmlns:a16="http://schemas.microsoft.com/office/drawing/2014/main" id="{97F9ED98-EBBE-1A7A-107E-F4DB80035FD6}"/>
                  </a:ext>
                </a:extLst>
              </p:cNvPr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1261;p47">
                <a:extLst>
                  <a:ext uri="{FF2B5EF4-FFF2-40B4-BE49-F238E27FC236}">
                    <a16:creationId xmlns:a16="http://schemas.microsoft.com/office/drawing/2014/main" id="{BB623204-1165-077A-35F6-4BD4A7618AD7}"/>
                  </a:ext>
                </a:extLst>
              </p:cNvPr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262;p47">
                <a:extLst>
                  <a:ext uri="{FF2B5EF4-FFF2-40B4-BE49-F238E27FC236}">
                    <a16:creationId xmlns:a16="http://schemas.microsoft.com/office/drawing/2014/main" id="{F04B7BC4-326A-EA78-4BBF-DD4DCE195C7C}"/>
                  </a:ext>
                </a:extLst>
              </p:cNvPr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99E520-C375-B139-2BCA-C943BD980569}"/>
                </a:ext>
              </a:extLst>
            </p:cNvPr>
            <p:cNvSpPr/>
            <p:nvPr/>
          </p:nvSpPr>
          <p:spPr>
            <a:xfrm>
              <a:off x="570172" y="3125977"/>
              <a:ext cx="120898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LŨY </a:t>
              </a:r>
            </a:p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THỪA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23DD52-C960-1AF7-FD16-23D5989C9220}"/>
              </a:ext>
            </a:extLst>
          </p:cNvPr>
          <p:cNvGrpSpPr/>
          <p:nvPr/>
        </p:nvGrpSpPr>
        <p:grpSpPr>
          <a:xfrm>
            <a:off x="2401773" y="1358380"/>
            <a:ext cx="1556499" cy="1534954"/>
            <a:chOff x="345642" y="4419976"/>
            <a:chExt cx="1556499" cy="1534954"/>
          </a:xfrm>
        </p:grpSpPr>
        <p:grpSp>
          <p:nvGrpSpPr>
            <p:cNvPr id="27" name="Google Shape;1239;p47">
              <a:extLst>
                <a:ext uri="{FF2B5EF4-FFF2-40B4-BE49-F238E27FC236}">
                  <a16:creationId xmlns:a16="http://schemas.microsoft.com/office/drawing/2014/main" id="{E836AF37-6F0B-B920-2645-AF768061002E}"/>
                </a:ext>
              </a:extLst>
            </p:cNvPr>
            <p:cNvGrpSpPr/>
            <p:nvPr/>
          </p:nvGrpSpPr>
          <p:grpSpPr>
            <a:xfrm>
              <a:off x="345642" y="4419976"/>
              <a:ext cx="1556499" cy="1534954"/>
              <a:chOff x="4875791" y="946666"/>
              <a:chExt cx="1263475" cy="1443671"/>
            </a:xfrm>
          </p:grpSpPr>
          <p:sp>
            <p:nvSpPr>
              <p:cNvPr id="29" name="Google Shape;1240;p47">
                <a:extLst>
                  <a:ext uri="{FF2B5EF4-FFF2-40B4-BE49-F238E27FC236}">
                    <a16:creationId xmlns:a16="http://schemas.microsoft.com/office/drawing/2014/main" id="{37C105CE-53E5-27F9-1719-C1D91920BFF8}"/>
                  </a:ext>
                </a:extLst>
              </p:cNvPr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1241;p47">
                <a:extLst>
                  <a:ext uri="{FF2B5EF4-FFF2-40B4-BE49-F238E27FC236}">
                    <a16:creationId xmlns:a16="http://schemas.microsoft.com/office/drawing/2014/main" id="{9F80D469-829A-8F16-139F-DD4A48905B9F}"/>
                  </a:ext>
                </a:extLst>
              </p:cNvPr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1242;p47">
                <a:extLst>
                  <a:ext uri="{FF2B5EF4-FFF2-40B4-BE49-F238E27FC236}">
                    <a16:creationId xmlns:a16="http://schemas.microsoft.com/office/drawing/2014/main" id="{F4182722-C89B-6838-872F-21EF784C7005}"/>
                  </a:ext>
                </a:extLst>
              </p:cNvPr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1243;p47">
                <a:extLst>
                  <a:ext uri="{FF2B5EF4-FFF2-40B4-BE49-F238E27FC236}">
                    <a16:creationId xmlns:a16="http://schemas.microsoft.com/office/drawing/2014/main" id="{F612C448-74B3-F9AD-4D71-353B140A0F12}"/>
                  </a:ext>
                </a:extLst>
              </p:cNvPr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1244;p47">
                <a:extLst>
                  <a:ext uri="{FF2B5EF4-FFF2-40B4-BE49-F238E27FC236}">
                    <a16:creationId xmlns:a16="http://schemas.microsoft.com/office/drawing/2014/main" id="{B97E223E-0209-D00C-ED3B-91516428D387}"/>
                  </a:ext>
                </a:extLst>
              </p:cNvPr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1245;p47">
                <a:extLst>
                  <a:ext uri="{FF2B5EF4-FFF2-40B4-BE49-F238E27FC236}">
                    <a16:creationId xmlns:a16="http://schemas.microsoft.com/office/drawing/2014/main" id="{B5DCB311-3E4D-5B9C-FD5D-3A2D1290614F}"/>
                  </a:ext>
                </a:extLst>
              </p:cNvPr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1246;p47">
                <a:extLst>
                  <a:ext uri="{FF2B5EF4-FFF2-40B4-BE49-F238E27FC236}">
                    <a16:creationId xmlns:a16="http://schemas.microsoft.com/office/drawing/2014/main" id="{C6397B71-ECFB-3344-4A51-387BE4B9EC56}"/>
                  </a:ext>
                </a:extLst>
              </p:cNvPr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1247;p47">
                <a:extLst>
                  <a:ext uri="{FF2B5EF4-FFF2-40B4-BE49-F238E27FC236}">
                    <a16:creationId xmlns:a16="http://schemas.microsoft.com/office/drawing/2014/main" id="{BA2DC994-63AB-DB4A-BE93-0DA45651521E}"/>
                  </a:ext>
                </a:extLst>
              </p:cNvPr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1248;p47">
                <a:extLst>
                  <a:ext uri="{FF2B5EF4-FFF2-40B4-BE49-F238E27FC236}">
                    <a16:creationId xmlns:a16="http://schemas.microsoft.com/office/drawing/2014/main" id="{7D13CE1C-EC91-BD18-A872-25547F90ADB6}"/>
                  </a:ext>
                </a:extLst>
              </p:cNvPr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1249;p47">
                <a:extLst>
                  <a:ext uri="{FF2B5EF4-FFF2-40B4-BE49-F238E27FC236}">
                    <a16:creationId xmlns:a16="http://schemas.microsoft.com/office/drawing/2014/main" id="{6278593E-E929-D42E-C938-7C9EDB7AC2AC}"/>
                  </a:ext>
                </a:extLst>
              </p:cNvPr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1250;p47">
                <a:extLst>
                  <a:ext uri="{FF2B5EF4-FFF2-40B4-BE49-F238E27FC236}">
                    <a16:creationId xmlns:a16="http://schemas.microsoft.com/office/drawing/2014/main" id="{9704121D-EAAF-77BA-9EBE-ECD9A324778D}"/>
                  </a:ext>
                </a:extLst>
              </p:cNvPr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DEBFF41-B0F4-748F-3A5E-C801C64ABFE3}"/>
                </a:ext>
              </a:extLst>
            </p:cNvPr>
            <p:cNvSpPr/>
            <p:nvPr/>
          </p:nvSpPr>
          <p:spPr>
            <a:xfrm>
              <a:off x="405267" y="4860603"/>
              <a:ext cx="140134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NHÂN, </a:t>
              </a:r>
            </a:p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CHIA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ED951B-58F6-4449-3D2E-F87AC8AD909E}"/>
              </a:ext>
            </a:extLst>
          </p:cNvPr>
          <p:cNvGrpSpPr/>
          <p:nvPr/>
        </p:nvGrpSpPr>
        <p:grpSpPr>
          <a:xfrm>
            <a:off x="4162674" y="1474362"/>
            <a:ext cx="1556499" cy="1534954"/>
            <a:chOff x="2114621" y="5283051"/>
            <a:chExt cx="1556499" cy="1534954"/>
          </a:xfrm>
        </p:grpSpPr>
        <p:grpSp>
          <p:nvGrpSpPr>
            <p:cNvPr id="41" name="Google Shape;1239;p47">
              <a:extLst>
                <a:ext uri="{FF2B5EF4-FFF2-40B4-BE49-F238E27FC236}">
                  <a16:creationId xmlns:a16="http://schemas.microsoft.com/office/drawing/2014/main" id="{9F5AF14C-DA22-1316-03BE-47FCD800A3AE}"/>
                </a:ext>
              </a:extLst>
            </p:cNvPr>
            <p:cNvGrpSpPr/>
            <p:nvPr/>
          </p:nvGrpSpPr>
          <p:grpSpPr>
            <a:xfrm>
              <a:off x="2114621" y="5283051"/>
              <a:ext cx="1556499" cy="1534954"/>
              <a:chOff x="4875791" y="946666"/>
              <a:chExt cx="1263475" cy="1443671"/>
            </a:xfrm>
          </p:grpSpPr>
          <p:sp>
            <p:nvSpPr>
              <p:cNvPr id="43" name="Google Shape;1240;p47">
                <a:extLst>
                  <a:ext uri="{FF2B5EF4-FFF2-40B4-BE49-F238E27FC236}">
                    <a16:creationId xmlns:a16="http://schemas.microsoft.com/office/drawing/2014/main" id="{00D6F9DB-68C2-7CC0-FC82-4CD27A4B521A}"/>
                  </a:ext>
                </a:extLst>
              </p:cNvPr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1241;p47">
                <a:extLst>
                  <a:ext uri="{FF2B5EF4-FFF2-40B4-BE49-F238E27FC236}">
                    <a16:creationId xmlns:a16="http://schemas.microsoft.com/office/drawing/2014/main" id="{2D05F1A4-68A8-7564-6CE8-CED52FE3FD96}"/>
                  </a:ext>
                </a:extLst>
              </p:cNvPr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1242;p47">
                <a:extLst>
                  <a:ext uri="{FF2B5EF4-FFF2-40B4-BE49-F238E27FC236}">
                    <a16:creationId xmlns:a16="http://schemas.microsoft.com/office/drawing/2014/main" id="{6AFA0031-779B-F890-44D1-0F03EF0EB173}"/>
                  </a:ext>
                </a:extLst>
              </p:cNvPr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1243;p47">
                <a:extLst>
                  <a:ext uri="{FF2B5EF4-FFF2-40B4-BE49-F238E27FC236}">
                    <a16:creationId xmlns:a16="http://schemas.microsoft.com/office/drawing/2014/main" id="{E7E2E5AD-50DC-C469-D012-C9A9DC3327B5}"/>
                  </a:ext>
                </a:extLst>
              </p:cNvPr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1244;p47">
                <a:extLst>
                  <a:ext uri="{FF2B5EF4-FFF2-40B4-BE49-F238E27FC236}">
                    <a16:creationId xmlns:a16="http://schemas.microsoft.com/office/drawing/2014/main" id="{ABEC5584-72FF-92BF-E0D9-4C9B814845B3}"/>
                  </a:ext>
                </a:extLst>
              </p:cNvPr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1245;p47">
                <a:extLst>
                  <a:ext uri="{FF2B5EF4-FFF2-40B4-BE49-F238E27FC236}">
                    <a16:creationId xmlns:a16="http://schemas.microsoft.com/office/drawing/2014/main" id="{F503DE6E-447A-A4A2-D10A-C899845CA7D2}"/>
                  </a:ext>
                </a:extLst>
              </p:cNvPr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1246;p47">
                <a:extLst>
                  <a:ext uri="{FF2B5EF4-FFF2-40B4-BE49-F238E27FC236}">
                    <a16:creationId xmlns:a16="http://schemas.microsoft.com/office/drawing/2014/main" id="{65A04F05-468F-7AFE-1F4B-FD2CEF2BCE79}"/>
                  </a:ext>
                </a:extLst>
              </p:cNvPr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1247;p47">
                <a:extLst>
                  <a:ext uri="{FF2B5EF4-FFF2-40B4-BE49-F238E27FC236}">
                    <a16:creationId xmlns:a16="http://schemas.microsoft.com/office/drawing/2014/main" id="{9CA5B045-7BAC-21AB-643A-0FEA15CD79FA}"/>
                  </a:ext>
                </a:extLst>
              </p:cNvPr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1248;p47">
                <a:extLst>
                  <a:ext uri="{FF2B5EF4-FFF2-40B4-BE49-F238E27FC236}">
                    <a16:creationId xmlns:a16="http://schemas.microsoft.com/office/drawing/2014/main" id="{8C211E12-3A81-5971-315F-81055857177D}"/>
                  </a:ext>
                </a:extLst>
              </p:cNvPr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1249;p47">
                <a:extLst>
                  <a:ext uri="{FF2B5EF4-FFF2-40B4-BE49-F238E27FC236}">
                    <a16:creationId xmlns:a16="http://schemas.microsoft.com/office/drawing/2014/main" id="{888F95BB-DC4D-6421-21B1-5E03CB941F7B}"/>
                  </a:ext>
                </a:extLst>
              </p:cNvPr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1250;p47">
                <a:extLst>
                  <a:ext uri="{FF2B5EF4-FFF2-40B4-BE49-F238E27FC236}">
                    <a16:creationId xmlns:a16="http://schemas.microsoft.com/office/drawing/2014/main" id="{3E0BB739-7316-5E02-A125-5F4D7D96B886}"/>
                  </a:ext>
                </a:extLst>
              </p:cNvPr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BF9A0BD-C356-1401-9EE2-BD71D50BE5A8}"/>
                </a:ext>
              </a:extLst>
            </p:cNvPr>
            <p:cNvSpPr/>
            <p:nvPr/>
          </p:nvSpPr>
          <p:spPr>
            <a:xfrm>
              <a:off x="2191096" y="5725452"/>
              <a:ext cx="1460657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latin typeface="Arial" pitchFamily="34" charset="0"/>
                  <a:cs typeface="Arial" pitchFamily="34" charset="0"/>
                </a:rPr>
                <a:t>CỘNG,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TRỪ</a:t>
              </a:r>
            </a:p>
          </p:txBody>
        </p:sp>
      </p:grpSp>
      <p:sp>
        <p:nvSpPr>
          <p:cNvPr id="54" name="Google Shape;881;p39">
            <a:extLst>
              <a:ext uri="{FF2B5EF4-FFF2-40B4-BE49-F238E27FC236}">
                <a16:creationId xmlns:a16="http://schemas.microsoft.com/office/drawing/2014/main" id="{AD7BA4B7-8929-2C4B-7861-BEF104274CDE}"/>
              </a:ext>
            </a:extLst>
          </p:cNvPr>
          <p:cNvSpPr/>
          <p:nvPr/>
        </p:nvSpPr>
        <p:spPr>
          <a:xfrm rot="8234285" flipH="1">
            <a:off x="2077390" y="965998"/>
            <a:ext cx="514116" cy="505109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881;p39">
            <a:extLst>
              <a:ext uri="{FF2B5EF4-FFF2-40B4-BE49-F238E27FC236}">
                <a16:creationId xmlns:a16="http://schemas.microsoft.com/office/drawing/2014/main" id="{FD2BFBDB-D293-2548-2FCD-0DEE68F30694}"/>
              </a:ext>
            </a:extLst>
          </p:cNvPr>
          <p:cNvSpPr/>
          <p:nvPr/>
        </p:nvSpPr>
        <p:spPr>
          <a:xfrm rot="8234285" flipH="1">
            <a:off x="3789700" y="1215220"/>
            <a:ext cx="514116" cy="505109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698F18-24FD-757A-9B6A-2AF1493EB099}"/>
              </a:ext>
            </a:extLst>
          </p:cNvPr>
          <p:cNvSpPr txBox="1"/>
          <p:nvPr/>
        </p:nvSpPr>
        <p:spPr>
          <a:xfrm>
            <a:off x="8306449" y="632753"/>
            <a:ext cx="2182450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 NGOẶC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497A0F5-FC5D-6BA3-B53D-A224C3911BB4}"/>
              </a:ext>
            </a:extLst>
          </p:cNvPr>
          <p:cNvGrpSpPr/>
          <p:nvPr/>
        </p:nvGrpSpPr>
        <p:grpSpPr>
          <a:xfrm>
            <a:off x="6927951" y="1396105"/>
            <a:ext cx="1535956" cy="1538720"/>
            <a:chOff x="419122" y="2691928"/>
            <a:chExt cx="1535956" cy="1538720"/>
          </a:xfrm>
        </p:grpSpPr>
        <p:grpSp>
          <p:nvGrpSpPr>
            <p:cNvPr id="58" name="Google Shape;1251;p47">
              <a:extLst>
                <a:ext uri="{FF2B5EF4-FFF2-40B4-BE49-F238E27FC236}">
                  <a16:creationId xmlns:a16="http://schemas.microsoft.com/office/drawing/2014/main" id="{76368CC9-652D-5163-F2FD-FB1483850F36}"/>
                </a:ext>
              </a:extLst>
            </p:cNvPr>
            <p:cNvGrpSpPr/>
            <p:nvPr/>
          </p:nvGrpSpPr>
          <p:grpSpPr>
            <a:xfrm>
              <a:off x="419122" y="2691928"/>
              <a:ext cx="1535956" cy="1538720"/>
              <a:chOff x="4875791" y="946666"/>
              <a:chExt cx="1263475" cy="1443671"/>
            </a:xfrm>
          </p:grpSpPr>
          <p:sp>
            <p:nvSpPr>
              <p:cNvPr id="60" name="Google Shape;1252;p47">
                <a:extLst>
                  <a:ext uri="{FF2B5EF4-FFF2-40B4-BE49-F238E27FC236}">
                    <a16:creationId xmlns:a16="http://schemas.microsoft.com/office/drawing/2014/main" id="{4AD3CEA8-5D87-8576-3A36-FB44DE464C54}"/>
                  </a:ext>
                </a:extLst>
              </p:cNvPr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" name="Google Shape;1253;p47">
                <a:extLst>
                  <a:ext uri="{FF2B5EF4-FFF2-40B4-BE49-F238E27FC236}">
                    <a16:creationId xmlns:a16="http://schemas.microsoft.com/office/drawing/2014/main" id="{C8DA9A18-F3C2-EEF4-10A6-C94C11EED98A}"/>
                  </a:ext>
                </a:extLst>
              </p:cNvPr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" name="Google Shape;1254;p47">
                <a:extLst>
                  <a:ext uri="{FF2B5EF4-FFF2-40B4-BE49-F238E27FC236}">
                    <a16:creationId xmlns:a16="http://schemas.microsoft.com/office/drawing/2014/main" id="{91F9E2F9-DB6D-28AB-2DC2-E0ECF4BA9010}"/>
                  </a:ext>
                </a:extLst>
              </p:cNvPr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" name="Google Shape;1255;p47">
                <a:extLst>
                  <a:ext uri="{FF2B5EF4-FFF2-40B4-BE49-F238E27FC236}">
                    <a16:creationId xmlns:a16="http://schemas.microsoft.com/office/drawing/2014/main" id="{59336691-6968-775E-8DFB-AF538567AB0D}"/>
                  </a:ext>
                </a:extLst>
              </p:cNvPr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" name="Google Shape;1256;p47">
                <a:extLst>
                  <a:ext uri="{FF2B5EF4-FFF2-40B4-BE49-F238E27FC236}">
                    <a16:creationId xmlns:a16="http://schemas.microsoft.com/office/drawing/2014/main" id="{827DCE1D-83A7-4ED7-017C-7CDB65663D28}"/>
                  </a:ext>
                </a:extLst>
              </p:cNvPr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" name="Google Shape;1257;p47">
                <a:extLst>
                  <a:ext uri="{FF2B5EF4-FFF2-40B4-BE49-F238E27FC236}">
                    <a16:creationId xmlns:a16="http://schemas.microsoft.com/office/drawing/2014/main" id="{A7119B0B-F2DA-AA34-3F52-6C5926920A59}"/>
                  </a:ext>
                </a:extLst>
              </p:cNvPr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" name="Google Shape;1258;p47">
                <a:extLst>
                  <a:ext uri="{FF2B5EF4-FFF2-40B4-BE49-F238E27FC236}">
                    <a16:creationId xmlns:a16="http://schemas.microsoft.com/office/drawing/2014/main" id="{6FA162F2-55F2-29C8-5AB4-7DE9277345E8}"/>
                  </a:ext>
                </a:extLst>
              </p:cNvPr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" name="Google Shape;1259;p47">
                <a:extLst>
                  <a:ext uri="{FF2B5EF4-FFF2-40B4-BE49-F238E27FC236}">
                    <a16:creationId xmlns:a16="http://schemas.microsoft.com/office/drawing/2014/main" id="{C7254A13-62B6-45ED-A5C7-FC1C3E03B593}"/>
                  </a:ext>
                </a:extLst>
              </p:cNvPr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" name="Google Shape;1260;p47">
                <a:extLst>
                  <a:ext uri="{FF2B5EF4-FFF2-40B4-BE49-F238E27FC236}">
                    <a16:creationId xmlns:a16="http://schemas.microsoft.com/office/drawing/2014/main" id="{C5992063-2E1E-183A-DFEB-A9C27FE2C581}"/>
                  </a:ext>
                </a:extLst>
              </p:cNvPr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" name="Google Shape;1261;p47">
                <a:extLst>
                  <a:ext uri="{FF2B5EF4-FFF2-40B4-BE49-F238E27FC236}">
                    <a16:creationId xmlns:a16="http://schemas.microsoft.com/office/drawing/2014/main" id="{17B76769-F96B-1248-2B67-1C3EB1B5B91A}"/>
                  </a:ext>
                </a:extLst>
              </p:cNvPr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1262;p47">
                <a:extLst>
                  <a:ext uri="{FF2B5EF4-FFF2-40B4-BE49-F238E27FC236}">
                    <a16:creationId xmlns:a16="http://schemas.microsoft.com/office/drawing/2014/main" id="{6D023A92-80A4-E378-F1D8-2CE755B3A234}"/>
                  </a:ext>
                </a:extLst>
              </p:cNvPr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79DC9AB-83CA-C548-B009-8379B3BAB1DA}"/>
                </a:ext>
              </a:extLst>
            </p:cNvPr>
            <p:cNvSpPr/>
            <p:nvPr/>
          </p:nvSpPr>
          <p:spPr>
            <a:xfrm>
              <a:off x="828364" y="3125977"/>
              <a:ext cx="83869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Arial" pitchFamily="34" charset="0"/>
                  <a:cs typeface="Arial" pitchFamily="34" charset="0"/>
                </a:rPr>
                <a:t>( 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877E304-7EB9-811D-81D8-5545F486CCA4}"/>
              </a:ext>
            </a:extLst>
          </p:cNvPr>
          <p:cNvGrpSpPr/>
          <p:nvPr/>
        </p:nvGrpSpPr>
        <p:grpSpPr>
          <a:xfrm>
            <a:off x="8603852" y="1521542"/>
            <a:ext cx="1556499" cy="1534954"/>
            <a:chOff x="345642" y="4419976"/>
            <a:chExt cx="1556499" cy="1534954"/>
          </a:xfrm>
        </p:grpSpPr>
        <p:grpSp>
          <p:nvGrpSpPr>
            <p:cNvPr id="72" name="Google Shape;1239;p47">
              <a:extLst>
                <a:ext uri="{FF2B5EF4-FFF2-40B4-BE49-F238E27FC236}">
                  <a16:creationId xmlns:a16="http://schemas.microsoft.com/office/drawing/2014/main" id="{7B8BDE94-FB02-ACFD-5A41-1BE7487DAD68}"/>
                </a:ext>
              </a:extLst>
            </p:cNvPr>
            <p:cNvGrpSpPr/>
            <p:nvPr/>
          </p:nvGrpSpPr>
          <p:grpSpPr>
            <a:xfrm>
              <a:off x="345642" y="4419976"/>
              <a:ext cx="1556499" cy="1534954"/>
              <a:chOff x="4875791" y="946666"/>
              <a:chExt cx="1263475" cy="1443671"/>
            </a:xfrm>
          </p:grpSpPr>
          <p:sp>
            <p:nvSpPr>
              <p:cNvPr id="74" name="Google Shape;1240;p47">
                <a:extLst>
                  <a:ext uri="{FF2B5EF4-FFF2-40B4-BE49-F238E27FC236}">
                    <a16:creationId xmlns:a16="http://schemas.microsoft.com/office/drawing/2014/main" id="{0542A177-B251-7BCE-8620-894BAB2F0F71}"/>
                  </a:ext>
                </a:extLst>
              </p:cNvPr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" name="Google Shape;1241;p47">
                <a:extLst>
                  <a:ext uri="{FF2B5EF4-FFF2-40B4-BE49-F238E27FC236}">
                    <a16:creationId xmlns:a16="http://schemas.microsoft.com/office/drawing/2014/main" id="{6D7DD91C-7010-B9C7-E798-40184508DA76}"/>
                  </a:ext>
                </a:extLst>
              </p:cNvPr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" name="Google Shape;1242;p47">
                <a:extLst>
                  <a:ext uri="{FF2B5EF4-FFF2-40B4-BE49-F238E27FC236}">
                    <a16:creationId xmlns:a16="http://schemas.microsoft.com/office/drawing/2014/main" id="{17E691C9-3B74-9AA6-9C6F-7A3D76B7198B}"/>
                  </a:ext>
                </a:extLst>
              </p:cNvPr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" name="Google Shape;1243;p47">
                <a:extLst>
                  <a:ext uri="{FF2B5EF4-FFF2-40B4-BE49-F238E27FC236}">
                    <a16:creationId xmlns:a16="http://schemas.microsoft.com/office/drawing/2014/main" id="{EFB0666C-93B5-ACC0-BA5D-E0EF4C60065C}"/>
                  </a:ext>
                </a:extLst>
              </p:cNvPr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1244;p47">
                <a:extLst>
                  <a:ext uri="{FF2B5EF4-FFF2-40B4-BE49-F238E27FC236}">
                    <a16:creationId xmlns:a16="http://schemas.microsoft.com/office/drawing/2014/main" id="{A61906FE-4846-395F-1E8D-1FBE9FEECA7F}"/>
                  </a:ext>
                </a:extLst>
              </p:cNvPr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" name="Google Shape;1245;p47">
                <a:extLst>
                  <a:ext uri="{FF2B5EF4-FFF2-40B4-BE49-F238E27FC236}">
                    <a16:creationId xmlns:a16="http://schemas.microsoft.com/office/drawing/2014/main" id="{037D264D-7B73-310C-65F2-78A2059BD94D}"/>
                  </a:ext>
                </a:extLst>
              </p:cNvPr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" name="Google Shape;1246;p47">
                <a:extLst>
                  <a:ext uri="{FF2B5EF4-FFF2-40B4-BE49-F238E27FC236}">
                    <a16:creationId xmlns:a16="http://schemas.microsoft.com/office/drawing/2014/main" id="{C1655BD7-5A58-D8DA-1BBB-5D17B482D7D9}"/>
                  </a:ext>
                </a:extLst>
              </p:cNvPr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" name="Google Shape;1247;p47">
                <a:extLst>
                  <a:ext uri="{FF2B5EF4-FFF2-40B4-BE49-F238E27FC236}">
                    <a16:creationId xmlns:a16="http://schemas.microsoft.com/office/drawing/2014/main" id="{75EF44F8-E0F2-B53C-3C86-DCF474C58646}"/>
                  </a:ext>
                </a:extLst>
              </p:cNvPr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1248;p47">
                <a:extLst>
                  <a:ext uri="{FF2B5EF4-FFF2-40B4-BE49-F238E27FC236}">
                    <a16:creationId xmlns:a16="http://schemas.microsoft.com/office/drawing/2014/main" id="{C772A959-FF3E-1257-976B-A3877D586AE5}"/>
                  </a:ext>
                </a:extLst>
              </p:cNvPr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" name="Google Shape;1249;p47">
                <a:extLst>
                  <a:ext uri="{FF2B5EF4-FFF2-40B4-BE49-F238E27FC236}">
                    <a16:creationId xmlns:a16="http://schemas.microsoft.com/office/drawing/2014/main" id="{9EF46F45-80A1-5109-E5BE-B584AE128F80}"/>
                  </a:ext>
                </a:extLst>
              </p:cNvPr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4" name="Google Shape;1250;p47">
                <a:extLst>
                  <a:ext uri="{FF2B5EF4-FFF2-40B4-BE49-F238E27FC236}">
                    <a16:creationId xmlns:a16="http://schemas.microsoft.com/office/drawing/2014/main" id="{CE8B2BB1-68FC-0DF0-D433-8EDFD20F91A9}"/>
                  </a:ext>
                </a:extLst>
              </p:cNvPr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54479D4-B113-F0F1-6CF5-82EFB8AD2A12}"/>
                </a:ext>
              </a:extLst>
            </p:cNvPr>
            <p:cNvSpPr/>
            <p:nvPr/>
          </p:nvSpPr>
          <p:spPr>
            <a:xfrm>
              <a:off x="768098" y="4796055"/>
              <a:ext cx="76174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dirty="0">
                  <a:latin typeface="Arial" pitchFamily="34" charset="0"/>
                  <a:cs typeface="Arial" pitchFamily="34" charset="0"/>
                </a:rPr>
                <a:t>[ ]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8C73048-57D0-4ED5-4771-2BDC785B1552}"/>
              </a:ext>
            </a:extLst>
          </p:cNvPr>
          <p:cNvGrpSpPr/>
          <p:nvPr/>
        </p:nvGrpSpPr>
        <p:grpSpPr>
          <a:xfrm>
            <a:off x="10364753" y="1637524"/>
            <a:ext cx="1556499" cy="1534954"/>
            <a:chOff x="2114621" y="5283051"/>
            <a:chExt cx="1556499" cy="1534954"/>
          </a:xfrm>
        </p:grpSpPr>
        <p:grpSp>
          <p:nvGrpSpPr>
            <p:cNvPr id="86" name="Google Shape;1239;p47">
              <a:extLst>
                <a:ext uri="{FF2B5EF4-FFF2-40B4-BE49-F238E27FC236}">
                  <a16:creationId xmlns:a16="http://schemas.microsoft.com/office/drawing/2014/main" id="{85E765D6-7A67-3D9F-71FC-3C43909837E4}"/>
                </a:ext>
              </a:extLst>
            </p:cNvPr>
            <p:cNvGrpSpPr/>
            <p:nvPr/>
          </p:nvGrpSpPr>
          <p:grpSpPr>
            <a:xfrm>
              <a:off x="2114621" y="5283051"/>
              <a:ext cx="1556499" cy="1534954"/>
              <a:chOff x="4875791" y="946666"/>
              <a:chExt cx="1263475" cy="1443671"/>
            </a:xfrm>
          </p:grpSpPr>
          <p:sp>
            <p:nvSpPr>
              <p:cNvPr id="88" name="Google Shape;1240;p47">
                <a:extLst>
                  <a:ext uri="{FF2B5EF4-FFF2-40B4-BE49-F238E27FC236}">
                    <a16:creationId xmlns:a16="http://schemas.microsoft.com/office/drawing/2014/main" id="{38446627-8A7E-CA43-A916-383C0B47C44C}"/>
                  </a:ext>
                </a:extLst>
              </p:cNvPr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" name="Google Shape;1241;p47">
                <a:extLst>
                  <a:ext uri="{FF2B5EF4-FFF2-40B4-BE49-F238E27FC236}">
                    <a16:creationId xmlns:a16="http://schemas.microsoft.com/office/drawing/2014/main" id="{12A62EAB-B7BE-9326-89C3-CB9D00645DB4}"/>
                  </a:ext>
                </a:extLst>
              </p:cNvPr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" name="Google Shape;1242;p47">
                <a:extLst>
                  <a:ext uri="{FF2B5EF4-FFF2-40B4-BE49-F238E27FC236}">
                    <a16:creationId xmlns:a16="http://schemas.microsoft.com/office/drawing/2014/main" id="{BD3F0F43-FA67-AACC-BD01-C359B88DE139}"/>
                  </a:ext>
                </a:extLst>
              </p:cNvPr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" name="Google Shape;1243;p47">
                <a:extLst>
                  <a:ext uri="{FF2B5EF4-FFF2-40B4-BE49-F238E27FC236}">
                    <a16:creationId xmlns:a16="http://schemas.microsoft.com/office/drawing/2014/main" id="{2449D074-FDBB-C173-7BC2-F7E3802B8B2B}"/>
                  </a:ext>
                </a:extLst>
              </p:cNvPr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" name="Google Shape;1244;p47">
                <a:extLst>
                  <a:ext uri="{FF2B5EF4-FFF2-40B4-BE49-F238E27FC236}">
                    <a16:creationId xmlns:a16="http://schemas.microsoft.com/office/drawing/2014/main" id="{5D4422E1-0EE4-3B5C-A635-2C03682AC8FB}"/>
                  </a:ext>
                </a:extLst>
              </p:cNvPr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" name="Google Shape;1245;p47">
                <a:extLst>
                  <a:ext uri="{FF2B5EF4-FFF2-40B4-BE49-F238E27FC236}">
                    <a16:creationId xmlns:a16="http://schemas.microsoft.com/office/drawing/2014/main" id="{E752BC13-6AB5-0B16-1BB2-1C378862050F}"/>
                  </a:ext>
                </a:extLst>
              </p:cNvPr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1246;p47">
                <a:extLst>
                  <a:ext uri="{FF2B5EF4-FFF2-40B4-BE49-F238E27FC236}">
                    <a16:creationId xmlns:a16="http://schemas.microsoft.com/office/drawing/2014/main" id="{0354BD6A-EC1F-B018-9B5B-F06A26CDB464}"/>
                  </a:ext>
                </a:extLst>
              </p:cNvPr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1247;p47">
                <a:extLst>
                  <a:ext uri="{FF2B5EF4-FFF2-40B4-BE49-F238E27FC236}">
                    <a16:creationId xmlns:a16="http://schemas.microsoft.com/office/drawing/2014/main" id="{83AB0CC4-92CE-D8D0-95F8-8D13E85A63D7}"/>
                  </a:ext>
                </a:extLst>
              </p:cNvPr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" name="Google Shape;1248;p47">
                <a:extLst>
                  <a:ext uri="{FF2B5EF4-FFF2-40B4-BE49-F238E27FC236}">
                    <a16:creationId xmlns:a16="http://schemas.microsoft.com/office/drawing/2014/main" id="{0E9961B7-171F-71CF-8521-6F6C590B2AAD}"/>
                  </a:ext>
                </a:extLst>
              </p:cNvPr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1249;p47">
                <a:extLst>
                  <a:ext uri="{FF2B5EF4-FFF2-40B4-BE49-F238E27FC236}">
                    <a16:creationId xmlns:a16="http://schemas.microsoft.com/office/drawing/2014/main" id="{69EA19CC-8B26-37B0-5BAE-91758EC7911A}"/>
                  </a:ext>
                </a:extLst>
              </p:cNvPr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" name="Google Shape;1250;p47">
                <a:extLst>
                  <a:ext uri="{FF2B5EF4-FFF2-40B4-BE49-F238E27FC236}">
                    <a16:creationId xmlns:a16="http://schemas.microsoft.com/office/drawing/2014/main" id="{F0FE1072-DB72-2188-CA8B-78580BA4F41F}"/>
                  </a:ext>
                </a:extLst>
              </p:cNvPr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4CD4D07-694D-D90C-9CCE-A500612CA3D8}"/>
                </a:ext>
              </a:extLst>
            </p:cNvPr>
            <p:cNvSpPr/>
            <p:nvPr/>
          </p:nvSpPr>
          <p:spPr>
            <a:xfrm>
              <a:off x="2502079" y="5725452"/>
              <a:ext cx="83869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dirty="0">
                  <a:latin typeface="Arial" pitchFamily="34" charset="0"/>
                  <a:cs typeface="Arial" pitchFamily="34" charset="0"/>
                </a:rPr>
                <a:t>{ }</a:t>
              </a:r>
            </a:p>
          </p:txBody>
        </p:sp>
      </p:grpSp>
      <p:sp>
        <p:nvSpPr>
          <p:cNvPr id="99" name="Google Shape;881;p39">
            <a:extLst>
              <a:ext uri="{FF2B5EF4-FFF2-40B4-BE49-F238E27FC236}">
                <a16:creationId xmlns:a16="http://schemas.microsoft.com/office/drawing/2014/main" id="{FF0F086C-A362-0474-AE04-97DC72400CDE}"/>
              </a:ext>
            </a:extLst>
          </p:cNvPr>
          <p:cNvSpPr/>
          <p:nvPr/>
        </p:nvSpPr>
        <p:spPr>
          <a:xfrm rot="8234285" flipH="1">
            <a:off x="8279469" y="1129160"/>
            <a:ext cx="514116" cy="505109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881;p39">
            <a:extLst>
              <a:ext uri="{FF2B5EF4-FFF2-40B4-BE49-F238E27FC236}">
                <a16:creationId xmlns:a16="http://schemas.microsoft.com/office/drawing/2014/main" id="{29502B35-98DC-E09F-C4A3-5452DD50DCE6}"/>
              </a:ext>
            </a:extLst>
          </p:cNvPr>
          <p:cNvSpPr/>
          <p:nvPr/>
        </p:nvSpPr>
        <p:spPr>
          <a:xfrm rot="8234285" flipH="1">
            <a:off x="9991779" y="1378382"/>
            <a:ext cx="514116" cy="505109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1" name="Content Placeholder 3">
            <a:extLst>
              <a:ext uri="{FF2B5EF4-FFF2-40B4-BE49-F238E27FC236}">
                <a16:creationId xmlns:a16="http://schemas.microsoft.com/office/drawing/2014/main" id="{59BA5A2A-37DE-0317-BC50-EEE74CD66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882" y="4813979"/>
            <a:ext cx="3299814" cy="14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54" grpId="0" animBg="1"/>
      <p:bldP spid="55" grpId="0" animBg="1"/>
      <p:bldP spid="56" grpId="0" animBg="1"/>
      <p:bldP spid="99" grpId="0" animBg="1"/>
      <p:bldP spid="1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382793D-62B9-B4AD-5D99-142F2613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6" y="464877"/>
            <a:ext cx="101250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73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97991D-60E2-5EC2-B043-FA8469022664}"/>
                  </a:ext>
                </a:extLst>
              </p:cNvPr>
              <p:cNvSpPr txBox="1"/>
              <p:nvPr/>
            </p:nvSpPr>
            <p:spPr>
              <a:xfrm>
                <a:off x="803210" y="515720"/>
                <a:ext cx="101672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VD4 – SGK/T28: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48+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(12−8)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:8.2</m:t>
                    </m:r>
                  </m:oMath>
                </a14:m>
                <a:endPara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97991D-60E2-5EC2-B043-FA8469022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0" y="515720"/>
                <a:ext cx="10167288" cy="523220"/>
              </a:xfrm>
              <a:prstGeom prst="rect">
                <a:avLst/>
              </a:prstGeom>
              <a:blipFill>
                <a:blip r:embed="rId2"/>
                <a:stretch>
                  <a:fillRect l="-1259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A14F546-8AD0-405F-8C70-F213BC293D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758009"/>
              </p:ext>
            </p:extLst>
          </p:nvPr>
        </p:nvGraphicFramePr>
        <p:xfrm>
          <a:off x="2463349" y="1177617"/>
          <a:ext cx="3508385" cy="1467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825480" progId="Equation.DSMT4">
                  <p:embed/>
                </p:oleObj>
              </mc:Choice>
              <mc:Fallback>
                <p:oleObj name="Equation" r:id="rId3" imgW="1981080" imgH="825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349" y="1177617"/>
                        <a:ext cx="3508385" cy="1467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B5F1CE-6923-FB35-ABA4-FB87FCB20B17}"/>
                  </a:ext>
                </a:extLst>
              </p:cNvPr>
              <p:cNvSpPr txBox="1"/>
              <p:nvPr/>
            </p:nvSpPr>
            <p:spPr>
              <a:xfrm>
                <a:off x="803210" y="3167390"/>
                <a:ext cx="97381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LT4 – SGK/T28: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15+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39:3−8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.4</m:t>
                    </m:r>
                  </m:oMath>
                </a14:m>
                <a:endPara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B5F1CE-6923-FB35-ABA4-FB87FCB20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0" y="3167390"/>
                <a:ext cx="9738182" cy="523220"/>
              </a:xfrm>
              <a:prstGeom prst="rect">
                <a:avLst/>
              </a:prstGeom>
              <a:blipFill>
                <a:blip r:embed="rId5"/>
                <a:stretch>
                  <a:fillRect l="-131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69A1893-636F-CB2F-EB51-1968BE9CB4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000098"/>
              </p:ext>
            </p:extLst>
          </p:nvPr>
        </p:nvGraphicFramePr>
        <p:xfrm>
          <a:off x="2463349" y="3690610"/>
          <a:ext cx="2555512" cy="2502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371600" imgH="1333500" progId="Equation.DSMT4">
                  <p:embed/>
                </p:oleObj>
              </mc:Choice>
              <mc:Fallback>
                <p:oleObj r:id="rId6" imgW="1371600" imgH="13335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349" y="3690610"/>
                        <a:ext cx="2555512" cy="2502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8F2768B-D344-0470-0AC0-4340EC43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7" y="1067857"/>
            <a:ext cx="102393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41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id boy thinking face Premium Vector">
            <a:extLst>
              <a:ext uri="{FF2B5EF4-FFF2-40B4-BE49-F238E27FC236}">
                <a16:creationId xmlns:a16="http://schemas.microsoft.com/office/drawing/2014/main" id="{F07C49BC-0726-E32D-AB8D-5AFA2A71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423690" y="3168581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8">
            <a:extLst>
              <a:ext uri="{FF2B5EF4-FFF2-40B4-BE49-F238E27FC236}">
                <a16:creationId xmlns:a16="http://schemas.microsoft.com/office/drawing/2014/main" id="{BEE42A91-DE05-745A-CF30-ABC371096E66}"/>
              </a:ext>
            </a:extLst>
          </p:cNvPr>
          <p:cNvGrpSpPr/>
          <p:nvPr/>
        </p:nvGrpSpPr>
        <p:grpSpPr>
          <a:xfrm>
            <a:off x="423691" y="75306"/>
            <a:ext cx="10075774" cy="984911"/>
            <a:chOff x="5123976" y="1084217"/>
            <a:chExt cx="5574505" cy="736216"/>
          </a:xfrm>
        </p:grpSpPr>
        <p:sp>
          <p:nvSpPr>
            <p:cNvPr id="4" name="五边形 29">
              <a:extLst>
                <a:ext uri="{FF2B5EF4-FFF2-40B4-BE49-F238E27FC236}">
                  <a16:creationId xmlns:a16="http://schemas.microsoft.com/office/drawing/2014/main" id="{6D854E95-3F7D-094E-E75D-43C5E070D0E0}"/>
                </a:ext>
              </a:extLst>
            </p:cNvPr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CHỨA DẤU NGOẶC</a:t>
              </a:r>
            </a:p>
          </p:txBody>
        </p:sp>
        <p:sp>
          <p:nvSpPr>
            <p:cNvPr id="5" name="文本框 31">
              <a:extLst>
                <a:ext uri="{FF2B5EF4-FFF2-40B4-BE49-F238E27FC236}">
                  <a16:creationId xmlns:a16="http://schemas.microsoft.com/office/drawing/2014/main" id="{89B9F1A7-34F4-4524-B668-4871A3806C8A}"/>
                </a:ext>
              </a:extLst>
            </p:cNvPr>
            <p:cNvSpPr txBox="1"/>
            <p:nvPr/>
          </p:nvSpPr>
          <p:spPr>
            <a:xfrm>
              <a:off x="5123976" y="1249864"/>
              <a:ext cx="300682" cy="3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8">
                <a:extLst>
                  <a:ext uri="{FF2B5EF4-FFF2-40B4-BE49-F238E27FC236}">
                    <a16:creationId xmlns:a16="http://schemas.microsoft.com/office/drawing/2014/main" id="{035CA23B-F42B-0D1D-A792-4E8CF2309597}"/>
                  </a:ext>
                </a:extLst>
              </p:cNvPr>
              <p:cNvSpPr/>
              <p:nvPr/>
            </p:nvSpPr>
            <p:spPr>
              <a:xfrm>
                <a:off x="1559851" y="1581374"/>
                <a:ext cx="9542032" cy="1344706"/>
              </a:xfrm>
              <a:prstGeom prst="wedgeRoundRectCallout">
                <a:avLst>
                  <a:gd name="adj1" fmla="val -37118"/>
                  <a:gd name="adj2" fmla="val 69600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Nếu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chứa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dấu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ngoặc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cs typeface="Arial" pitchFamily="34" charset="0"/>
                      </a:rPr>
                      <m:t>,  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  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{ }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thì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thứ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thực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hiện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phép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như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→{ }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Speech Bubble: Rectangle with Corners Rounded 58">
                <a:extLst>
                  <a:ext uri="{FF2B5EF4-FFF2-40B4-BE49-F238E27FC236}">
                    <a16:creationId xmlns:a16="http://schemas.microsoft.com/office/drawing/2014/main" id="{035CA23B-F42B-0D1D-A792-4E8CF2309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851" y="1581374"/>
                <a:ext cx="9542032" cy="1344706"/>
              </a:xfrm>
              <a:prstGeom prst="wedgeRoundRectCallout">
                <a:avLst>
                  <a:gd name="adj1" fmla="val -37118"/>
                  <a:gd name="adj2" fmla="val 69600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2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6B19A8-1953-2F79-B1AF-1747A67B76BE}"/>
                  </a:ext>
                </a:extLst>
              </p:cNvPr>
              <p:cNvSpPr txBox="1"/>
              <p:nvPr/>
            </p:nvSpPr>
            <p:spPr>
              <a:xfrm>
                <a:off x="260762" y="511326"/>
                <a:ext cx="1202711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VD5 – SGK/T29: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80−[130−8.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7−4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6B19A8-1953-2F79-B1AF-1747A67B7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62" y="511326"/>
                <a:ext cx="12027111" cy="523220"/>
              </a:xfrm>
              <a:prstGeom prst="rect">
                <a:avLst/>
              </a:prstGeom>
              <a:blipFill>
                <a:blip r:embed="rId2"/>
                <a:stretch>
                  <a:fillRect l="-106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0ED22B-9F80-130C-5FFC-D618ECE6555E}"/>
                  </a:ext>
                </a:extLst>
              </p:cNvPr>
              <p:cNvSpPr txBox="1"/>
              <p:nvPr/>
            </p:nvSpPr>
            <p:spPr>
              <a:xfrm>
                <a:off x="260762" y="2794214"/>
                <a:ext cx="118222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LT5 – SGK/T29: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35−{5.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16+12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:4+3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−2.10}</m:t>
                    </m:r>
                  </m:oMath>
                </a14:m>
                <a:endPara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0ED22B-9F80-130C-5FFC-D618ECE65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62" y="2794214"/>
                <a:ext cx="11822288" cy="523220"/>
              </a:xfrm>
              <a:prstGeom prst="rect">
                <a:avLst/>
              </a:prstGeom>
              <a:blipFill>
                <a:blip r:embed="rId3"/>
                <a:stretch>
                  <a:fillRect l="-108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7A7EB29-EA28-73D7-AFB2-31B13D262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644146"/>
              </p:ext>
            </p:extLst>
          </p:nvPr>
        </p:nvGraphicFramePr>
        <p:xfrm>
          <a:off x="1849439" y="1128712"/>
          <a:ext cx="4246562" cy="1593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27200" imgH="965160" progId="Equation.DSMT4">
                  <p:embed/>
                </p:oleObj>
              </mc:Choice>
              <mc:Fallback>
                <p:oleObj name="Equation" r:id="rId4" imgW="2527200" imgH="96516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9" y="1128712"/>
                        <a:ext cx="4246562" cy="1593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67BDD64-1551-9B4F-D144-750BBABFCB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197533"/>
              </p:ext>
            </p:extLst>
          </p:nvPr>
        </p:nvGraphicFramePr>
        <p:xfrm>
          <a:off x="1849438" y="3317434"/>
          <a:ext cx="4246561" cy="324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89040" imgH="1930320" progId="Equation.DSMT4">
                  <p:embed/>
                </p:oleObj>
              </mc:Choice>
              <mc:Fallback>
                <p:oleObj name="Equation" r:id="rId6" imgW="2489040" imgH="193032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3317434"/>
                        <a:ext cx="4246561" cy="3243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4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802250-CA71-7FCF-0402-D6B9862D7A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039"/>
          <a:stretch/>
        </p:blipFill>
        <p:spPr>
          <a:xfrm>
            <a:off x="1286594" y="735735"/>
            <a:ext cx="3602646" cy="3509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DA5206-0851-2D06-5BA9-271555E2DE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75" r="33404"/>
          <a:stretch/>
        </p:blipFill>
        <p:spPr>
          <a:xfrm>
            <a:off x="6096000" y="735735"/>
            <a:ext cx="4795735" cy="350969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0FB943-5CAA-C7FD-0C57-2F3896F96F89}"/>
              </a:ext>
            </a:extLst>
          </p:cNvPr>
          <p:cNvCxnSpPr>
            <a:cxnSpLocks/>
          </p:cNvCxnSpPr>
          <p:nvPr/>
        </p:nvCxnSpPr>
        <p:spPr>
          <a:xfrm>
            <a:off x="5518891" y="755780"/>
            <a:ext cx="0" cy="4935893"/>
          </a:xfrm>
          <a:prstGeom prst="line">
            <a:avLst/>
          </a:prstGeom>
          <a:ln w="762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CEF130B2-7774-85E8-3440-C3FB639F7D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811" b="87282"/>
          <a:stretch/>
        </p:blipFill>
        <p:spPr>
          <a:xfrm>
            <a:off x="1286594" y="4306597"/>
            <a:ext cx="4470392" cy="138507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F2BB923-3E79-6817-0227-8679CF9008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753" r="54683" b="55225"/>
          <a:stretch/>
        </p:blipFill>
        <p:spPr>
          <a:xfrm>
            <a:off x="6096000" y="4709179"/>
            <a:ext cx="5756986" cy="9824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80CE791-0A82-17C0-EFDE-076AC28B8717}"/>
              </a:ext>
            </a:extLst>
          </p:cNvPr>
          <p:cNvSpPr/>
          <p:nvPr/>
        </p:nvSpPr>
        <p:spPr>
          <a:xfrm>
            <a:off x="657220" y="1955346"/>
            <a:ext cx="4470387" cy="1895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BB94E4-85D3-CDC6-797B-1A41F9AA6241}"/>
              </a:ext>
            </a:extLst>
          </p:cNvPr>
          <p:cNvSpPr/>
          <p:nvPr/>
        </p:nvSpPr>
        <p:spPr>
          <a:xfrm>
            <a:off x="6096000" y="2107746"/>
            <a:ext cx="4470387" cy="1895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2649873-645F-4DB6-9057-7ADF734E7A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4811" b="63228"/>
          <a:stretch/>
        </p:blipFill>
        <p:spPr>
          <a:xfrm>
            <a:off x="1427583" y="353182"/>
            <a:ext cx="4021495" cy="3602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60259E-6C97-09DB-98D7-4092AE37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36771" r="55412" b="-1687"/>
          <a:stretch/>
        </p:blipFill>
        <p:spPr>
          <a:xfrm>
            <a:off x="6096000" y="907319"/>
            <a:ext cx="4668417" cy="582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3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20D667-C405-E515-8BF4-D30491E1E9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8021" y="649858"/>
                <a:ext cx="10235957" cy="964395"/>
              </a:xfrm>
              <a:prstGeom prst="rect">
                <a:avLst/>
              </a:prstGeom>
              <a:ln w="19050">
                <a:solidFill>
                  <a:schemeClr val="accent6"/>
                </a:solidFill>
                <a:prstDash val="sysDash"/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6: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2404AA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rgbClr val="2404AA"/>
                            </a:solidFill>
                            <a:latin typeface="Cambria Math"/>
                            <a:cs typeface="Arial" pitchFamily="34" charset="0"/>
                          </a:rPr>
                          <m:t>cm</m:t>
                        </m:r>
                      </m:e>
                      <m:sup>
                        <m:r>
                          <a:rPr lang="en-US" sz="2800" smtClean="0">
                            <a:solidFill>
                              <a:srgbClr val="2404AA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30 000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lỗ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lỗ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2404AA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2404AA"/>
                            </a:solidFill>
                            <a:latin typeface="Cambria Math"/>
                            <a:cs typeface="Arial" pitchFamily="34" charset="0"/>
                          </a:rPr>
                          <m:t>cm</m:t>
                        </m:r>
                      </m:e>
                      <m:sup>
                        <m:r>
                          <a:rPr lang="en-US" sz="2800">
                            <a:solidFill>
                              <a:srgbClr val="2404AA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2404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2404AA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2404AA"/>
                            </a:solidFill>
                            <a:latin typeface="Cambria Math"/>
                            <a:cs typeface="Arial" pitchFamily="34" charset="0"/>
                          </a:rPr>
                          <m:t>cm</m:t>
                        </m:r>
                      </m:e>
                      <m:sup>
                        <m:r>
                          <a:rPr lang="en-US" sz="2800">
                            <a:solidFill>
                              <a:srgbClr val="2404AA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2800" smtClean="0">
                        <a:solidFill>
                          <a:srgbClr val="2404AA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2404A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20D667-C405-E515-8BF4-D30491E1E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21" y="649858"/>
                <a:ext cx="10235957" cy="964395"/>
              </a:xfrm>
              <a:prstGeom prst="rect">
                <a:avLst/>
              </a:prstGeom>
              <a:blipFill>
                <a:blip r:embed="rId2"/>
                <a:stretch>
                  <a:fillRect l="-1129" t="-10559" r="-357" b="-5590"/>
                </a:stretch>
              </a:blipFill>
              <a:ln w="19050">
                <a:solidFill>
                  <a:schemeClr val="accent6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E43ADAA-DAD2-116E-A4C0-50751C151406}"/>
              </a:ext>
            </a:extLst>
          </p:cNvPr>
          <p:cNvSpPr txBox="1"/>
          <p:nvPr/>
        </p:nvSpPr>
        <p:spPr>
          <a:xfrm>
            <a:off x="3784059" y="2413337"/>
            <a:ext cx="69609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giải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lỗ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(7+15).30 000 = 660 000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lỗ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1310FB-5D4E-2E29-61F7-4406B02D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4" y="1976672"/>
            <a:ext cx="32670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5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371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nguyen hong hanh</dc:creator>
  <cp:lastModifiedBy>nguyen hong hanh</cp:lastModifiedBy>
  <cp:revision>4</cp:revision>
  <dcterms:created xsi:type="dcterms:W3CDTF">2024-09-30T16:18:13Z</dcterms:created>
  <dcterms:modified xsi:type="dcterms:W3CDTF">2024-10-30T11:57:36Z</dcterms:modified>
</cp:coreProperties>
</file>