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9" r:id="rId1"/>
  </p:sldMasterIdLst>
  <p:notesMasterIdLst>
    <p:notesMasterId r:id="rId9"/>
  </p:notesMasterIdLst>
  <p:sldIdLst>
    <p:sldId id="343" r:id="rId2"/>
    <p:sldId id="344" r:id="rId3"/>
    <p:sldId id="345" r:id="rId4"/>
    <p:sldId id="334" r:id="rId5"/>
    <p:sldId id="335" r:id="rId6"/>
    <p:sldId id="346" r:id="rId7"/>
    <p:sldId id="34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080808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22DA0E9-EAA8-4F38-8311-254852CC1BC5}">
  <a:tblStyle styleId="{922DA0E9-EAA8-4F38-8311-254852CC1BC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14" autoAdjust="0"/>
    <p:restoredTop sz="94560" autoAdjust="0"/>
  </p:normalViewPr>
  <p:slideViewPr>
    <p:cSldViewPr showGuides="1">
      <p:cViewPr varScale="1">
        <p:scale>
          <a:sx n="105" d="100"/>
          <a:sy n="105" d="100"/>
        </p:scale>
        <p:origin x="418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10777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446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0" name="Google Shape;7800;g8c4f0614d5_0_3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01" name="Google Shape;7801;g8c4f0614d5_0_3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76545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" name="Google Shape;695;p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96" name="Google Shape;696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7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0" name="Google Shape;3790;p16"/>
          <p:cNvSpPr txBox="1">
            <a:spLocks noGrp="1"/>
          </p:cNvSpPr>
          <p:nvPr>
            <p:ph type="title"/>
          </p:nvPr>
        </p:nvSpPr>
        <p:spPr>
          <a:xfrm>
            <a:off x="720000" y="4171200"/>
            <a:ext cx="7704000" cy="432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12/7/2024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709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89" name="Google Shape;3189;p14"/>
          <p:cNvGrpSpPr/>
          <p:nvPr/>
        </p:nvGrpSpPr>
        <p:grpSpPr>
          <a:xfrm>
            <a:off x="-135456" y="-487"/>
            <a:ext cx="9537125" cy="5143678"/>
            <a:chOff x="-135450" y="773125"/>
            <a:chExt cx="7704900" cy="4155500"/>
          </a:xfrm>
        </p:grpSpPr>
        <p:sp>
          <p:nvSpPr>
            <p:cNvPr id="3190" name="Google Shape;3190;p14"/>
            <p:cNvSpPr/>
            <p:nvPr/>
          </p:nvSpPr>
          <p:spPr>
            <a:xfrm>
              <a:off x="6803550" y="1191275"/>
              <a:ext cx="257775" cy="77525"/>
            </a:xfrm>
            <a:custGeom>
              <a:avLst/>
              <a:gdLst/>
              <a:ahLst/>
              <a:cxnLst/>
              <a:rect l="l" t="t" r="r" b="b"/>
              <a:pathLst>
                <a:path w="10311" h="3101" extrusionOk="0">
                  <a:moveTo>
                    <a:pt x="9145" y="0"/>
                  </a:moveTo>
                  <a:cubicBezTo>
                    <a:pt x="9124" y="0"/>
                    <a:pt x="9104" y="1"/>
                    <a:pt x="9082" y="4"/>
                  </a:cubicBezTo>
                  <a:cubicBezTo>
                    <a:pt x="8277" y="111"/>
                    <a:pt x="6705" y="126"/>
                    <a:pt x="5102" y="126"/>
                  </a:cubicBezTo>
                  <a:cubicBezTo>
                    <a:pt x="4505" y="126"/>
                    <a:pt x="3903" y="124"/>
                    <a:pt x="3335" y="124"/>
                  </a:cubicBezTo>
                  <a:cubicBezTo>
                    <a:pt x="2253" y="124"/>
                    <a:pt x="1295" y="131"/>
                    <a:pt x="723" y="174"/>
                  </a:cubicBezTo>
                  <a:cubicBezTo>
                    <a:pt x="456" y="192"/>
                    <a:pt x="224" y="441"/>
                    <a:pt x="152" y="789"/>
                  </a:cubicBezTo>
                  <a:cubicBezTo>
                    <a:pt x="45" y="1342"/>
                    <a:pt x="1" y="1958"/>
                    <a:pt x="81" y="2449"/>
                  </a:cubicBezTo>
                  <a:cubicBezTo>
                    <a:pt x="135" y="2832"/>
                    <a:pt x="402" y="3100"/>
                    <a:pt x="697" y="3100"/>
                  </a:cubicBezTo>
                  <a:cubicBezTo>
                    <a:pt x="921" y="3098"/>
                    <a:pt x="1169" y="3097"/>
                    <a:pt x="1436" y="3097"/>
                  </a:cubicBezTo>
                  <a:cubicBezTo>
                    <a:pt x="2006" y="3097"/>
                    <a:pt x="2660" y="3100"/>
                    <a:pt x="3350" y="3100"/>
                  </a:cubicBezTo>
                  <a:cubicBezTo>
                    <a:pt x="5524" y="3100"/>
                    <a:pt x="8050" y="3072"/>
                    <a:pt x="9377" y="2841"/>
                  </a:cubicBezTo>
                  <a:cubicBezTo>
                    <a:pt x="10311" y="2684"/>
                    <a:pt x="10066" y="0"/>
                    <a:pt x="9145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1" name="Google Shape;3191;p14"/>
            <p:cNvSpPr/>
            <p:nvPr/>
          </p:nvSpPr>
          <p:spPr>
            <a:xfrm>
              <a:off x="7128275" y="791800"/>
              <a:ext cx="441175" cy="378250"/>
            </a:xfrm>
            <a:custGeom>
              <a:avLst/>
              <a:gdLst/>
              <a:ahLst/>
              <a:cxnLst/>
              <a:rect l="l" t="t" r="r" b="b"/>
              <a:pathLst>
                <a:path w="17647" h="15130" extrusionOk="0">
                  <a:moveTo>
                    <a:pt x="13770" y="0"/>
                  </a:moveTo>
                  <a:cubicBezTo>
                    <a:pt x="11890" y="0"/>
                    <a:pt x="9687" y="69"/>
                    <a:pt x="9145" y="291"/>
                  </a:cubicBezTo>
                  <a:cubicBezTo>
                    <a:pt x="8271" y="648"/>
                    <a:pt x="8074" y="7357"/>
                    <a:pt x="7432" y="11621"/>
                  </a:cubicBezTo>
                  <a:cubicBezTo>
                    <a:pt x="7408" y="11796"/>
                    <a:pt x="7264" y="11888"/>
                    <a:pt x="7119" y="11888"/>
                  </a:cubicBezTo>
                  <a:cubicBezTo>
                    <a:pt x="6991" y="11888"/>
                    <a:pt x="6863" y="11816"/>
                    <a:pt x="6816" y="11665"/>
                  </a:cubicBezTo>
                  <a:cubicBezTo>
                    <a:pt x="5969" y="8864"/>
                    <a:pt x="5773" y="7758"/>
                    <a:pt x="4666" y="5349"/>
                  </a:cubicBezTo>
                  <a:cubicBezTo>
                    <a:pt x="4518" y="5026"/>
                    <a:pt x="4189" y="4805"/>
                    <a:pt x="3831" y="4805"/>
                  </a:cubicBezTo>
                  <a:cubicBezTo>
                    <a:pt x="3824" y="4805"/>
                    <a:pt x="3817" y="4805"/>
                    <a:pt x="3810" y="4805"/>
                  </a:cubicBezTo>
                  <a:cubicBezTo>
                    <a:pt x="2392" y="4814"/>
                    <a:pt x="884" y="5233"/>
                    <a:pt x="224" y="6527"/>
                  </a:cubicBezTo>
                  <a:cubicBezTo>
                    <a:pt x="1" y="7169"/>
                    <a:pt x="233" y="7562"/>
                    <a:pt x="536" y="8026"/>
                  </a:cubicBezTo>
                  <a:cubicBezTo>
                    <a:pt x="645" y="8181"/>
                    <a:pt x="816" y="8261"/>
                    <a:pt x="990" y="8261"/>
                  </a:cubicBezTo>
                  <a:cubicBezTo>
                    <a:pt x="1116" y="8261"/>
                    <a:pt x="1243" y="8219"/>
                    <a:pt x="1348" y="8133"/>
                  </a:cubicBezTo>
                  <a:cubicBezTo>
                    <a:pt x="2008" y="7559"/>
                    <a:pt x="2814" y="7165"/>
                    <a:pt x="3247" y="7165"/>
                  </a:cubicBezTo>
                  <a:cubicBezTo>
                    <a:pt x="3399" y="7165"/>
                    <a:pt x="3505" y="7214"/>
                    <a:pt x="3542" y="7321"/>
                  </a:cubicBezTo>
                  <a:cubicBezTo>
                    <a:pt x="4238" y="9230"/>
                    <a:pt x="5139" y="13485"/>
                    <a:pt x="5728" y="14645"/>
                  </a:cubicBezTo>
                  <a:cubicBezTo>
                    <a:pt x="5887" y="14953"/>
                    <a:pt x="6559" y="15129"/>
                    <a:pt x="7253" y="15129"/>
                  </a:cubicBezTo>
                  <a:cubicBezTo>
                    <a:pt x="7965" y="15129"/>
                    <a:pt x="8700" y="14945"/>
                    <a:pt x="8931" y="14529"/>
                  </a:cubicBezTo>
                  <a:cubicBezTo>
                    <a:pt x="10403" y="11853"/>
                    <a:pt x="10358" y="6233"/>
                    <a:pt x="11107" y="2843"/>
                  </a:cubicBezTo>
                  <a:cubicBezTo>
                    <a:pt x="11206" y="2388"/>
                    <a:pt x="11598" y="2066"/>
                    <a:pt x="12053" y="2049"/>
                  </a:cubicBezTo>
                  <a:lnTo>
                    <a:pt x="14319" y="1986"/>
                  </a:lnTo>
                  <a:cubicBezTo>
                    <a:pt x="14819" y="2147"/>
                    <a:pt x="15068" y="2736"/>
                    <a:pt x="15184" y="3199"/>
                  </a:cubicBezTo>
                  <a:cubicBezTo>
                    <a:pt x="15262" y="3526"/>
                    <a:pt x="15571" y="3753"/>
                    <a:pt x="15913" y="3753"/>
                  </a:cubicBezTo>
                  <a:cubicBezTo>
                    <a:pt x="15926" y="3753"/>
                    <a:pt x="15939" y="3753"/>
                    <a:pt x="15952" y="3753"/>
                  </a:cubicBezTo>
                  <a:cubicBezTo>
                    <a:pt x="16255" y="3735"/>
                    <a:pt x="16594" y="3717"/>
                    <a:pt x="16888" y="3699"/>
                  </a:cubicBezTo>
                  <a:cubicBezTo>
                    <a:pt x="17317" y="3672"/>
                    <a:pt x="17647" y="3298"/>
                    <a:pt x="17602" y="2878"/>
                  </a:cubicBezTo>
                  <a:cubicBezTo>
                    <a:pt x="17513" y="2147"/>
                    <a:pt x="17272" y="1478"/>
                    <a:pt x="17049" y="978"/>
                  </a:cubicBezTo>
                  <a:cubicBezTo>
                    <a:pt x="16790" y="407"/>
                    <a:pt x="16228" y="41"/>
                    <a:pt x="15604" y="24"/>
                  </a:cubicBezTo>
                  <a:cubicBezTo>
                    <a:pt x="15100" y="9"/>
                    <a:pt x="14456" y="0"/>
                    <a:pt x="13770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2" name="Google Shape;3192;p14"/>
            <p:cNvSpPr/>
            <p:nvPr/>
          </p:nvSpPr>
          <p:spPr>
            <a:xfrm>
              <a:off x="5890075" y="1112900"/>
              <a:ext cx="312675" cy="304100"/>
            </a:xfrm>
            <a:custGeom>
              <a:avLst/>
              <a:gdLst/>
              <a:ahLst/>
              <a:cxnLst/>
              <a:rect l="l" t="t" r="r" b="b"/>
              <a:pathLst>
                <a:path w="12507" h="12164" extrusionOk="0">
                  <a:moveTo>
                    <a:pt x="10527" y="0"/>
                  </a:moveTo>
                  <a:cubicBezTo>
                    <a:pt x="10275" y="0"/>
                    <a:pt x="10024" y="103"/>
                    <a:pt x="9839" y="293"/>
                  </a:cubicBezTo>
                  <a:cubicBezTo>
                    <a:pt x="7466" y="2684"/>
                    <a:pt x="2524" y="7457"/>
                    <a:pt x="704" y="9830"/>
                  </a:cubicBezTo>
                  <a:cubicBezTo>
                    <a:pt x="1" y="10744"/>
                    <a:pt x="1454" y="12163"/>
                    <a:pt x="2560" y="12163"/>
                  </a:cubicBezTo>
                  <a:cubicBezTo>
                    <a:pt x="2857" y="12163"/>
                    <a:pt x="3128" y="12061"/>
                    <a:pt x="3327" y="11819"/>
                  </a:cubicBezTo>
                  <a:cubicBezTo>
                    <a:pt x="4950" y="9830"/>
                    <a:pt x="10481" y="4593"/>
                    <a:pt x="12176" y="2702"/>
                  </a:cubicBezTo>
                  <a:cubicBezTo>
                    <a:pt x="12453" y="2390"/>
                    <a:pt x="12506" y="1935"/>
                    <a:pt x="12292" y="1578"/>
                  </a:cubicBezTo>
                  <a:cubicBezTo>
                    <a:pt x="11962" y="1025"/>
                    <a:pt x="11498" y="472"/>
                    <a:pt x="11026" y="151"/>
                  </a:cubicBezTo>
                  <a:cubicBezTo>
                    <a:pt x="10873" y="49"/>
                    <a:pt x="10700" y="0"/>
                    <a:pt x="10527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3" name="Google Shape;3193;p14"/>
            <p:cNvSpPr/>
            <p:nvPr/>
          </p:nvSpPr>
          <p:spPr>
            <a:xfrm>
              <a:off x="5921525" y="1098950"/>
              <a:ext cx="85475" cy="76250"/>
            </a:xfrm>
            <a:custGeom>
              <a:avLst/>
              <a:gdLst/>
              <a:ahLst/>
              <a:cxnLst/>
              <a:rect l="l" t="t" r="r" b="b"/>
              <a:pathLst>
                <a:path w="3419" h="3050" extrusionOk="0">
                  <a:moveTo>
                    <a:pt x="1465" y="0"/>
                  </a:moveTo>
                  <a:cubicBezTo>
                    <a:pt x="678" y="0"/>
                    <a:pt x="1" y="812"/>
                    <a:pt x="347" y="2332"/>
                  </a:cubicBezTo>
                  <a:cubicBezTo>
                    <a:pt x="461" y="2830"/>
                    <a:pt x="913" y="3050"/>
                    <a:pt x="1418" y="3050"/>
                  </a:cubicBezTo>
                  <a:cubicBezTo>
                    <a:pt x="2332" y="3050"/>
                    <a:pt x="3418" y="2328"/>
                    <a:pt x="2970" y="1235"/>
                  </a:cubicBezTo>
                  <a:cubicBezTo>
                    <a:pt x="2624" y="400"/>
                    <a:pt x="2017" y="0"/>
                    <a:pt x="1465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4" name="Google Shape;3194;p14"/>
            <p:cNvSpPr/>
            <p:nvPr/>
          </p:nvSpPr>
          <p:spPr>
            <a:xfrm>
              <a:off x="6398975" y="773125"/>
              <a:ext cx="331450" cy="295725"/>
            </a:xfrm>
            <a:custGeom>
              <a:avLst/>
              <a:gdLst/>
              <a:ahLst/>
              <a:cxnLst/>
              <a:rect l="l" t="t" r="r" b="b"/>
              <a:pathLst>
                <a:path w="13258" h="11829" extrusionOk="0">
                  <a:moveTo>
                    <a:pt x="9567" y="0"/>
                  </a:moveTo>
                  <a:cubicBezTo>
                    <a:pt x="9350" y="0"/>
                    <a:pt x="9136" y="87"/>
                    <a:pt x="8976" y="253"/>
                  </a:cubicBezTo>
                  <a:cubicBezTo>
                    <a:pt x="8253" y="994"/>
                    <a:pt x="7468" y="1841"/>
                    <a:pt x="6888" y="2653"/>
                  </a:cubicBezTo>
                  <a:cubicBezTo>
                    <a:pt x="6730" y="2881"/>
                    <a:pt x="6476" y="3004"/>
                    <a:pt x="6219" y="3004"/>
                  </a:cubicBezTo>
                  <a:cubicBezTo>
                    <a:pt x="6055" y="3004"/>
                    <a:pt x="5889" y="2954"/>
                    <a:pt x="5746" y="2849"/>
                  </a:cubicBezTo>
                  <a:cubicBezTo>
                    <a:pt x="4890" y="2234"/>
                    <a:pt x="3659" y="1422"/>
                    <a:pt x="2633" y="771"/>
                  </a:cubicBezTo>
                  <a:cubicBezTo>
                    <a:pt x="2498" y="685"/>
                    <a:pt x="2346" y="644"/>
                    <a:pt x="2196" y="644"/>
                  </a:cubicBezTo>
                  <a:cubicBezTo>
                    <a:pt x="1967" y="644"/>
                    <a:pt x="1741" y="739"/>
                    <a:pt x="1580" y="922"/>
                  </a:cubicBezTo>
                  <a:cubicBezTo>
                    <a:pt x="1018" y="1556"/>
                    <a:pt x="331" y="2448"/>
                    <a:pt x="117" y="3117"/>
                  </a:cubicBezTo>
                  <a:cubicBezTo>
                    <a:pt x="1" y="3456"/>
                    <a:pt x="144" y="3839"/>
                    <a:pt x="447" y="4036"/>
                  </a:cubicBezTo>
                  <a:cubicBezTo>
                    <a:pt x="1571" y="4776"/>
                    <a:pt x="3891" y="5740"/>
                    <a:pt x="4247" y="6203"/>
                  </a:cubicBezTo>
                  <a:cubicBezTo>
                    <a:pt x="4506" y="6551"/>
                    <a:pt x="1634" y="10147"/>
                    <a:pt x="1848" y="10655"/>
                  </a:cubicBezTo>
                  <a:cubicBezTo>
                    <a:pt x="2044" y="11128"/>
                    <a:pt x="3150" y="11574"/>
                    <a:pt x="3953" y="11797"/>
                  </a:cubicBezTo>
                  <a:cubicBezTo>
                    <a:pt x="4028" y="11818"/>
                    <a:pt x="4104" y="11829"/>
                    <a:pt x="4179" y="11829"/>
                  </a:cubicBezTo>
                  <a:cubicBezTo>
                    <a:pt x="4479" y="11829"/>
                    <a:pt x="4765" y="11663"/>
                    <a:pt x="4908" y="11378"/>
                  </a:cubicBezTo>
                  <a:cubicBezTo>
                    <a:pt x="5443" y="10316"/>
                    <a:pt x="6032" y="9415"/>
                    <a:pt x="6558" y="8666"/>
                  </a:cubicBezTo>
                  <a:cubicBezTo>
                    <a:pt x="6718" y="8443"/>
                    <a:pt x="6969" y="8325"/>
                    <a:pt x="7225" y="8325"/>
                  </a:cubicBezTo>
                  <a:cubicBezTo>
                    <a:pt x="7409" y="8325"/>
                    <a:pt x="7596" y="8387"/>
                    <a:pt x="7753" y="8514"/>
                  </a:cubicBezTo>
                  <a:cubicBezTo>
                    <a:pt x="8681" y="9290"/>
                    <a:pt x="9645" y="10173"/>
                    <a:pt x="10662" y="10726"/>
                  </a:cubicBezTo>
                  <a:cubicBezTo>
                    <a:pt x="10779" y="10788"/>
                    <a:pt x="10907" y="10818"/>
                    <a:pt x="11034" y="10818"/>
                  </a:cubicBezTo>
                  <a:cubicBezTo>
                    <a:pt x="11271" y="10818"/>
                    <a:pt x="11507" y="10713"/>
                    <a:pt x="11670" y="10521"/>
                  </a:cubicBezTo>
                  <a:cubicBezTo>
                    <a:pt x="12116" y="9995"/>
                    <a:pt x="12597" y="9397"/>
                    <a:pt x="13026" y="8782"/>
                  </a:cubicBezTo>
                  <a:cubicBezTo>
                    <a:pt x="13258" y="8443"/>
                    <a:pt x="13195" y="7979"/>
                    <a:pt x="12892" y="7711"/>
                  </a:cubicBezTo>
                  <a:cubicBezTo>
                    <a:pt x="12089" y="6997"/>
                    <a:pt x="10813" y="6114"/>
                    <a:pt x="9778" y="5525"/>
                  </a:cubicBezTo>
                  <a:cubicBezTo>
                    <a:pt x="9323" y="5267"/>
                    <a:pt x="9225" y="4651"/>
                    <a:pt x="9573" y="4268"/>
                  </a:cubicBezTo>
                  <a:cubicBezTo>
                    <a:pt x="10224" y="3545"/>
                    <a:pt x="10947" y="2831"/>
                    <a:pt x="11527" y="2127"/>
                  </a:cubicBezTo>
                  <a:cubicBezTo>
                    <a:pt x="11830" y="1770"/>
                    <a:pt x="11759" y="1226"/>
                    <a:pt x="11384" y="949"/>
                  </a:cubicBezTo>
                  <a:cubicBezTo>
                    <a:pt x="10929" y="619"/>
                    <a:pt x="10465" y="378"/>
                    <a:pt x="9957" y="101"/>
                  </a:cubicBezTo>
                  <a:cubicBezTo>
                    <a:pt x="9834" y="33"/>
                    <a:pt x="9700" y="0"/>
                    <a:pt x="9567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5" name="Google Shape;3195;p14"/>
            <p:cNvSpPr/>
            <p:nvPr/>
          </p:nvSpPr>
          <p:spPr>
            <a:xfrm>
              <a:off x="5514025" y="791800"/>
              <a:ext cx="441375" cy="378250"/>
            </a:xfrm>
            <a:custGeom>
              <a:avLst/>
              <a:gdLst/>
              <a:ahLst/>
              <a:cxnLst/>
              <a:rect l="l" t="t" r="r" b="b"/>
              <a:pathLst>
                <a:path w="17655" h="15130" extrusionOk="0">
                  <a:moveTo>
                    <a:pt x="13777" y="0"/>
                  </a:moveTo>
                  <a:cubicBezTo>
                    <a:pt x="11895" y="0"/>
                    <a:pt x="9689" y="69"/>
                    <a:pt x="9153" y="291"/>
                  </a:cubicBezTo>
                  <a:cubicBezTo>
                    <a:pt x="8279" y="648"/>
                    <a:pt x="8083" y="7357"/>
                    <a:pt x="7440" y="11621"/>
                  </a:cubicBezTo>
                  <a:cubicBezTo>
                    <a:pt x="7412" y="11796"/>
                    <a:pt x="7265" y="11888"/>
                    <a:pt x="7120" y="11888"/>
                  </a:cubicBezTo>
                  <a:cubicBezTo>
                    <a:pt x="6991" y="11888"/>
                    <a:pt x="6862" y="11816"/>
                    <a:pt x="6816" y="11665"/>
                  </a:cubicBezTo>
                  <a:cubicBezTo>
                    <a:pt x="5968" y="8864"/>
                    <a:pt x="5772" y="7758"/>
                    <a:pt x="4675" y="5349"/>
                  </a:cubicBezTo>
                  <a:cubicBezTo>
                    <a:pt x="4517" y="5026"/>
                    <a:pt x="4197" y="4805"/>
                    <a:pt x="3831" y="4805"/>
                  </a:cubicBezTo>
                  <a:cubicBezTo>
                    <a:pt x="3824" y="4805"/>
                    <a:pt x="3817" y="4805"/>
                    <a:pt x="3810" y="4805"/>
                  </a:cubicBezTo>
                  <a:cubicBezTo>
                    <a:pt x="2391" y="4814"/>
                    <a:pt x="883" y="5233"/>
                    <a:pt x="232" y="6527"/>
                  </a:cubicBezTo>
                  <a:cubicBezTo>
                    <a:pt x="0" y="7169"/>
                    <a:pt x="241" y="7562"/>
                    <a:pt x="544" y="8026"/>
                  </a:cubicBezTo>
                  <a:cubicBezTo>
                    <a:pt x="648" y="8181"/>
                    <a:pt x="817" y="8261"/>
                    <a:pt x="990" y="8261"/>
                  </a:cubicBezTo>
                  <a:cubicBezTo>
                    <a:pt x="1115" y="8261"/>
                    <a:pt x="1242" y="8219"/>
                    <a:pt x="1347" y="8133"/>
                  </a:cubicBezTo>
                  <a:cubicBezTo>
                    <a:pt x="2014" y="7559"/>
                    <a:pt x="2817" y="7165"/>
                    <a:pt x="3251" y="7165"/>
                  </a:cubicBezTo>
                  <a:cubicBezTo>
                    <a:pt x="3404" y="7165"/>
                    <a:pt x="3511" y="7214"/>
                    <a:pt x="3551" y="7321"/>
                  </a:cubicBezTo>
                  <a:cubicBezTo>
                    <a:pt x="4247" y="9230"/>
                    <a:pt x="5139" y="13485"/>
                    <a:pt x="5736" y="14645"/>
                  </a:cubicBezTo>
                  <a:cubicBezTo>
                    <a:pt x="5891" y="14953"/>
                    <a:pt x="6563" y="15129"/>
                    <a:pt x="7257" y="15129"/>
                  </a:cubicBezTo>
                  <a:cubicBezTo>
                    <a:pt x="7969" y="15129"/>
                    <a:pt x="8704" y="14945"/>
                    <a:pt x="8930" y="14529"/>
                  </a:cubicBezTo>
                  <a:cubicBezTo>
                    <a:pt x="10411" y="11853"/>
                    <a:pt x="10358" y="6233"/>
                    <a:pt x="11107" y="2843"/>
                  </a:cubicBezTo>
                  <a:cubicBezTo>
                    <a:pt x="11214" y="2388"/>
                    <a:pt x="11598" y="2066"/>
                    <a:pt x="12062" y="2049"/>
                  </a:cubicBezTo>
                  <a:lnTo>
                    <a:pt x="14327" y="1986"/>
                  </a:lnTo>
                  <a:cubicBezTo>
                    <a:pt x="14827" y="2147"/>
                    <a:pt x="15068" y="2736"/>
                    <a:pt x="15184" y="3199"/>
                  </a:cubicBezTo>
                  <a:cubicBezTo>
                    <a:pt x="15270" y="3526"/>
                    <a:pt x="15571" y="3753"/>
                    <a:pt x="15913" y="3753"/>
                  </a:cubicBezTo>
                  <a:cubicBezTo>
                    <a:pt x="15925" y="3753"/>
                    <a:pt x="15938" y="3753"/>
                    <a:pt x="15951" y="3753"/>
                  </a:cubicBezTo>
                  <a:cubicBezTo>
                    <a:pt x="16263" y="3735"/>
                    <a:pt x="16602" y="3717"/>
                    <a:pt x="16897" y="3699"/>
                  </a:cubicBezTo>
                  <a:cubicBezTo>
                    <a:pt x="17325" y="3672"/>
                    <a:pt x="17655" y="3298"/>
                    <a:pt x="17601" y="2878"/>
                  </a:cubicBezTo>
                  <a:cubicBezTo>
                    <a:pt x="17512" y="2147"/>
                    <a:pt x="17280" y="1478"/>
                    <a:pt x="17048" y="978"/>
                  </a:cubicBezTo>
                  <a:cubicBezTo>
                    <a:pt x="16790" y="407"/>
                    <a:pt x="16237" y="41"/>
                    <a:pt x="15612" y="24"/>
                  </a:cubicBezTo>
                  <a:cubicBezTo>
                    <a:pt x="15108" y="9"/>
                    <a:pt x="14464" y="0"/>
                    <a:pt x="13777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6" name="Google Shape;3196;p14"/>
            <p:cNvSpPr/>
            <p:nvPr/>
          </p:nvSpPr>
          <p:spPr>
            <a:xfrm>
              <a:off x="6803550" y="3319800"/>
              <a:ext cx="257750" cy="77375"/>
            </a:xfrm>
            <a:custGeom>
              <a:avLst/>
              <a:gdLst/>
              <a:ahLst/>
              <a:cxnLst/>
              <a:rect l="l" t="t" r="r" b="b"/>
              <a:pathLst>
                <a:path w="10310" h="3095" extrusionOk="0">
                  <a:moveTo>
                    <a:pt x="9149" y="1"/>
                  </a:moveTo>
                  <a:cubicBezTo>
                    <a:pt x="9127" y="1"/>
                    <a:pt x="9105" y="2"/>
                    <a:pt x="9082" y="5"/>
                  </a:cubicBezTo>
                  <a:cubicBezTo>
                    <a:pt x="8327" y="106"/>
                    <a:pt x="6898" y="123"/>
                    <a:pt x="5402" y="123"/>
                  </a:cubicBezTo>
                  <a:cubicBezTo>
                    <a:pt x="4619" y="123"/>
                    <a:pt x="3817" y="118"/>
                    <a:pt x="3085" y="118"/>
                  </a:cubicBezTo>
                  <a:cubicBezTo>
                    <a:pt x="2106" y="118"/>
                    <a:pt x="1251" y="127"/>
                    <a:pt x="723" y="166"/>
                  </a:cubicBezTo>
                  <a:cubicBezTo>
                    <a:pt x="456" y="184"/>
                    <a:pt x="224" y="433"/>
                    <a:pt x="152" y="781"/>
                  </a:cubicBezTo>
                  <a:cubicBezTo>
                    <a:pt x="45" y="1334"/>
                    <a:pt x="1" y="1959"/>
                    <a:pt x="81" y="2441"/>
                  </a:cubicBezTo>
                  <a:cubicBezTo>
                    <a:pt x="135" y="2824"/>
                    <a:pt x="402" y="3092"/>
                    <a:pt x="697" y="3092"/>
                  </a:cubicBezTo>
                  <a:cubicBezTo>
                    <a:pt x="895" y="3090"/>
                    <a:pt x="1113" y="3090"/>
                    <a:pt x="1346" y="3090"/>
                  </a:cubicBezTo>
                  <a:cubicBezTo>
                    <a:pt x="2013" y="3090"/>
                    <a:pt x="2804" y="3095"/>
                    <a:pt x="3636" y="3095"/>
                  </a:cubicBezTo>
                  <a:cubicBezTo>
                    <a:pt x="5742" y="3095"/>
                    <a:pt x="8108" y="3063"/>
                    <a:pt x="9377" y="2842"/>
                  </a:cubicBezTo>
                  <a:cubicBezTo>
                    <a:pt x="10309" y="2685"/>
                    <a:pt x="10067" y="1"/>
                    <a:pt x="9149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7" name="Google Shape;3197;p14"/>
            <p:cNvSpPr/>
            <p:nvPr/>
          </p:nvSpPr>
          <p:spPr>
            <a:xfrm>
              <a:off x="7128275" y="2920125"/>
              <a:ext cx="441175" cy="378275"/>
            </a:xfrm>
            <a:custGeom>
              <a:avLst/>
              <a:gdLst/>
              <a:ahLst/>
              <a:cxnLst/>
              <a:rect l="l" t="t" r="r" b="b"/>
              <a:pathLst>
                <a:path w="17647" h="15131" extrusionOk="0">
                  <a:moveTo>
                    <a:pt x="13770" y="0"/>
                  </a:moveTo>
                  <a:cubicBezTo>
                    <a:pt x="11890" y="0"/>
                    <a:pt x="9687" y="69"/>
                    <a:pt x="9145" y="291"/>
                  </a:cubicBezTo>
                  <a:cubicBezTo>
                    <a:pt x="8271" y="657"/>
                    <a:pt x="8074" y="7357"/>
                    <a:pt x="7432" y="11621"/>
                  </a:cubicBezTo>
                  <a:cubicBezTo>
                    <a:pt x="7408" y="11801"/>
                    <a:pt x="7264" y="11895"/>
                    <a:pt x="7120" y="11895"/>
                  </a:cubicBezTo>
                  <a:cubicBezTo>
                    <a:pt x="6992" y="11895"/>
                    <a:pt x="6863" y="11821"/>
                    <a:pt x="6816" y="11666"/>
                  </a:cubicBezTo>
                  <a:cubicBezTo>
                    <a:pt x="5969" y="8864"/>
                    <a:pt x="5773" y="7767"/>
                    <a:pt x="4666" y="5358"/>
                  </a:cubicBezTo>
                  <a:cubicBezTo>
                    <a:pt x="4515" y="5019"/>
                    <a:pt x="4176" y="4805"/>
                    <a:pt x="3810" y="4805"/>
                  </a:cubicBezTo>
                  <a:cubicBezTo>
                    <a:pt x="2392" y="4823"/>
                    <a:pt x="884" y="5233"/>
                    <a:pt x="224" y="6536"/>
                  </a:cubicBezTo>
                  <a:cubicBezTo>
                    <a:pt x="1" y="7178"/>
                    <a:pt x="233" y="7571"/>
                    <a:pt x="536" y="8026"/>
                  </a:cubicBezTo>
                  <a:cubicBezTo>
                    <a:pt x="644" y="8185"/>
                    <a:pt x="815" y="8268"/>
                    <a:pt x="987" y="8268"/>
                  </a:cubicBezTo>
                  <a:cubicBezTo>
                    <a:pt x="1114" y="8268"/>
                    <a:pt x="1242" y="8223"/>
                    <a:pt x="1348" y="8133"/>
                  </a:cubicBezTo>
                  <a:cubicBezTo>
                    <a:pt x="2005" y="7561"/>
                    <a:pt x="2809" y="7173"/>
                    <a:pt x="3242" y="7173"/>
                  </a:cubicBezTo>
                  <a:cubicBezTo>
                    <a:pt x="3397" y="7173"/>
                    <a:pt x="3505" y="7222"/>
                    <a:pt x="3542" y="7330"/>
                  </a:cubicBezTo>
                  <a:cubicBezTo>
                    <a:pt x="4238" y="9239"/>
                    <a:pt x="5139" y="13485"/>
                    <a:pt x="5728" y="14654"/>
                  </a:cubicBezTo>
                  <a:cubicBezTo>
                    <a:pt x="5886" y="14957"/>
                    <a:pt x="6554" y="15130"/>
                    <a:pt x="7246" y="15130"/>
                  </a:cubicBezTo>
                  <a:cubicBezTo>
                    <a:pt x="7960" y="15130"/>
                    <a:pt x="8700" y="14946"/>
                    <a:pt x="8931" y="14529"/>
                  </a:cubicBezTo>
                  <a:cubicBezTo>
                    <a:pt x="10403" y="11853"/>
                    <a:pt x="10358" y="6242"/>
                    <a:pt x="11107" y="2843"/>
                  </a:cubicBezTo>
                  <a:cubicBezTo>
                    <a:pt x="11206" y="2397"/>
                    <a:pt x="11598" y="2067"/>
                    <a:pt x="12053" y="2058"/>
                  </a:cubicBezTo>
                  <a:lnTo>
                    <a:pt x="14319" y="1995"/>
                  </a:lnTo>
                  <a:cubicBezTo>
                    <a:pt x="14819" y="2147"/>
                    <a:pt x="15068" y="2736"/>
                    <a:pt x="15184" y="3199"/>
                  </a:cubicBezTo>
                  <a:cubicBezTo>
                    <a:pt x="15260" y="3529"/>
                    <a:pt x="15561" y="3755"/>
                    <a:pt x="15896" y="3755"/>
                  </a:cubicBezTo>
                  <a:cubicBezTo>
                    <a:pt x="15914" y="3755"/>
                    <a:pt x="15933" y="3754"/>
                    <a:pt x="15952" y="3753"/>
                  </a:cubicBezTo>
                  <a:cubicBezTo>
                    <a:pt x="16255" y="3735"/>
                    <a:pt x="16594" y="3717"/>
                    <a:pt x="16888" y="3708"/>
                  </a:cubicBezTo>
                  <a:cubicBezTo>
                    <a:pt x="17317" y="3681"/>
                    <a:pt x="17647" y="3307"/>
                    <a:pt x="17602" y="2878"/>
                  </a:cubicBezTo>
                  <a:cubicBezTo>
                    <a:pt x="17513" y="2156"/>
                    <a:pt x="17272" y="1487"/>
                    <a:pt x="17049" y="978"/>
                  </a:cubicBezTo>
                  <a:cubicBezTo>
                    <a:pt x="16790" y="416"/>
                    <a:pt x="16228" y="41"/>
                    <a:pt x="15604" y="24"/>
                  </a:cubicBezTo>
                  <a:cubicBezTo>
                    <a:pt x="15100" y="9"/>
                    <a:pt x="14456" y="0"/>
                    <a:pt x="13770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8" name="Google Shape;3198;p14"/>
            <p:cNvSpPr/>
            <p:nvPr/>
          </p:nvSpPr>
          <p:spPr>
            <a:xfrm>
              <a:off x="5890050" y="3241375"/>
              <a:ext cx="312700" cy="304150"/>
            </a:xfrm>
            <a:custGeom>
              <a:avLst/>
              <a:gdLst/>
              <a:ahLst/>
              <a:cxnLst/>
              <a:rect l="l" t="t" r="r" b="b"/>
              <a:pathLst>
                <a:path w="12508" h="12166" extrusionOk="0">
                  <a:moveTo>
                    <a:pt x="10518" y="0"/>
                  </a:moveTo>
                  <a:cubicBezTo>
                    <a:pt x="10270" y="0"/>
                    <a:pt x="10023" y="100"/>
                    <a:pt x="9840" y="287"/>
                  </a:cubicBezTo>
                  <a:cubicBezTo>
                    <a:pt x="7467" y="2687"/>
                    <a:pt x="2525" y="7460"/>
                    <a:pt x="705" y="9824"/>
                  </a:cubicBezTo>
                  <a:cubicBezTo>
                    <a:pt x="1" y="10739"/>
                    <a:pt x="1458" y="12165"/>
                    <a:pt x="2564" y="12165"/>
                  </a:cubicBezTo>
                  <a:cubicBezTo>
                    <a:pt x="2859" y="12165"/>
                    <a:pt x="3130" y="12063"/>
                    <a:pt x="3328" y="11822"/>
                  </a:cubicBezTo>
                  <a:cubicBezTo>
                    <a:pt x="4951" y="9833"/>
                    <a:pt x="10482" y="4596"/>
                    <a:pt x="12177" y="2696"/>
                  </a:cubicBezTo>
                  <a:cubicBezTo>
                    <a:pt x="12454" y="2393"/>
                    <a:pt x="12507" y="1938"/>
                    <a:pt x="12293" y="1581"/>
                  </a:cubicBezTo>
                  <a:cubicBezTo>
                    <a:pt x="11963" y="1019"/>
                    <a:pt x="11499" y="466"/>
                    <a:pt x="11027" y="154"/>
                  </a:cubicBezTo>
                  <a:cubicBezTo>
                    <a:pt x="10871" y="50"/>
                    <a:pt x="10694" y="0"/>
                    <a:pt x="10518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9" name="Google Shape;3199;p14"/>
            <p:cNvSpPr/>
            <p:nvPr/>
          </p:nvSpPr>
          <p:spPr>
            <a:xfrm>
              <a:off x="5921550" y="3227375"/>
              <a:ext cx="85425" cy="76200"/>
            </a:xfrm>
            <a:custGeom>
              <a:avLst/>
              <a:gdLst/>
              <a:ahLst/>
              <a:cxnLst/>
              <a:rect l="l" t="t" r="r" b="b"/>
              <a:pathLst>
                <a:path w="3417" h="3048" extrusionOk="0">
                  <a:moveTo>
                    <a:pt x="1463" y="0"/>
                  </a:moveTo>
                  <a:cubicBezTo>
                    <a:pt x="676" y="0"/>
                    <a:pt x="0" y="809"/>
                    <a:pt x="346" y="2328"/>
                  </a:cubicBezTo>
                  <a:cubicBezTo>
                    <a:pt x="460" y="2827"/>
                    <a:pt x="914" y="3048"/>
                    <a:pt x="1420" y="3048"/>
                  </a:cubicBezTo>
                  <a:cubicBezTo>
                    <a:pt x="2334" y="3048"/>
                    <a:pt x="3417" y="2328"/>
                    <a:pt x="2969" y="1231"/>
                  </a:cubicBezTo>
                  <a:cubicBezTo>
                    <a:pt x="2623" y="399"/>
                    <a:pt x="2015" y="0"/>
                    <a:pt x="1463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0" name="Google Shape;3200;p14"/>
            <p:cNvSpPr/>
            <p:nvPr/>
          </p:nvSpPr>
          <p:spPr>
            <a:xfrm>
              <a:off x="6398975" y="2901550"/>
              <a:ext cx="331450" cy="295825"/>
            </a:xfrm>
            <a:custGeom>
              <a:avLst/>
              <a:gdLst/>
              <a:ahLst/>
              <a:cxnLst/>
              <a:rect l="l" t="t" r="r" b="b"/>
              <a:pathLst>
                <a:path w="13258" h="11833" extrusionOk="0">
                  <a:moveTo>
                    <a:pt x="9565" y="0"/>
                  </a:moveTo>
                  <a:cubicBezTo>
                    <a:pt x="9349" y="0"/>
                    <a:pt x="9135" y="84"/>
                    <a:pt x="8976" y="249"/>
                  </a:cubicBezTo>
                  <a:cubicBezTo>
                    <a:pt x="8253" y="999"/>
                    <a:pt x="7468" y="1837"/>
                    <a:pt x="6888" y="2658"/>
                  </a:cubicBezTo>
                  <a:cubicBezTo>
                    <a:pt x="6732" y="2884"/>
                    <a:pt x="6482" y="3003"/>
                    <a:pt x="6227" y="3003"/>
                  </a:cubicBezTo>
                  <a:cubicBezTo>
                    <a:pt x="6060" y="3003"/>
                    <a:pt x="5891" y="2951"/>
                    <a:pt x="5746" y="2845"/>
                  </a:cubicBezTo>
                  <a:cubicBezTo>
                    <a:pt x="4890" y="2230"/>
                    <a:pt x="3659" y="1427"/>
                    <a:pt x="2633" y="776"/>
                  </a:cubicBezTo>
                  <a:cubicBezTo>
                    <a:pt x="2499" y="687"/>
                    <a:pt x="2348" y="645"/>
                    <a:pt x="2198" y="645"/>
                  </a:cubicBezTo>
                  <a:cubicBezTo>
                    <a:pt x="1969" y="645"/>
                    <a:pt x="1742" y="744"/>
                    <a:pt x="1580" y="927"/>
                  </a:cubicBezTo>
                  <a:cubicBezTo>
                    <a:pt x="1018" y="1552"/>
                    <a:pt x="331" y="2444"/>
                    <a:pt x="117" y="3113"/>
                  </a:cubicBezTo>
                  <a:cubicBezTo>
                    <a:pt x="1" y="3461"/>
                    <a:pt x="144" y="3835"/>
                    <a:pt x="447" y="4032"/>
                  </a:cubicBezTo>
                  <a:cubicBezTo>
                    <a:pt x="1571" y="4772"/>
                    <a:pt x="3891" y="5745"/>
                    <a:pt x="4247" y="6208"/>
                  </a:cubicBezTo>
                  <a:cubicBezTo>
                    <a:pt x="4506" y="6556"/>
                    <a:pt x="1634" y="10143"/>
                    <a:pt x="1848" y="10651"/>
                  </a:cubicBezTo>
                  <a:cubicBezTo>
                    <a:pt x="2044" y="11133"/>
                    <a:pt x="3150" y="11579"/>
                    <a:pt x="3953" y="11802"/>
                  </a:cubicBezTo>
                  <a:cubicBezTo>
                    <a:pt x="4026" y="11823"/>
                    <a:pt x="4100" y="11833"/>
                    <a:pt x="4174" y="11833"/>
                  </a:cubicBezTo>
                  <a:cubicBezTo>
                    <a:pt x="4476" y="11833"/>
                    <a:pt x="4764" y="11663"/>
                    <a:pt x="4908" y="11383"/>
                  </a:cubicBezTo>
                  <a:cubicBezTo>
                    <a:pt x="5443" y="10321"/>
                    <a:pt x="6032" y="9411"/>
                    <a:pt x="6558" y="8671"/>
                  </a:cubicBezTo>
                  <a:cubicBezTo>
                    <a:pt x="6719" y="8442"/>
                    <a:pt x="6971" y="8322"/>
                    <a:pt x="7228" y="8322"/>
                  </a:cubicBezTo>
                  <a:cubicBezTo>
                    <a:pt x="7411" y="8322"/>
                    <a:pt x="7597" y="8383"/>
                    <a:pt x="7753" y="8510"/>
                  </a:cubicBezTo>
                  <a:cubicBezTo>
                    <a:pt x="8681" y="9286"/>
                    <a:pt x="9645" y="10178"/>
                    <a:pt x="10662" y="10722"/>
                  </a:cubicBezTo>
                  <a:cubicBezTo>
                    <a:pt x="10782" y="10786"/>
                    <a:pt x="10913" y="10817"/>
                    <a:pt x="11043" y="10817"/>
                  </a:cubicBezTo>
                  <a:cubicBezTo>
                    <a:pt x="11277" y="10817"/>
                    <a:pt x="11509" y="10716"/>
                    <a:pt x="11670" y="10526"/>
                  </a:cubicBezTo>
                  <a:cubicBezTo>
                    <a:pt x="12116" y="9991"/>
                    <a:pt x="12597" y="9402"/>
                    <a:pt x="13026" y="8778"/>
                  </a:cubicBezTo>
                  <a:cubicBezTo>
                    <a:pt x="13258" y="8439"/>
                    <a:pt x="13195" y="7984"/>
                    <a:pt x="12892" y="7707"/>
                  </a:cubicBezTo>
                  <a:cubicBezTo>
                    <a:pt x="12089" y="6993"/>
                    <a:pt x="10813" y="6110"/>
                    <a:pt x="9778" y="5530"/>
                  </a:cubicBezTo>
                  <a:cubicBezTo>
                    <a:pt x="9323" y="5272"/>
                    <a:pt x="9225" y="4656"/>
                    <a:pt x="9573" y="4264"/>
                  </a:cubicBezTo>
                  <a:cubicBezTo>
                    <a:pt x="10224" y="3550"/>
                    <a:pt x="10947" y="2827"/>
                    <a:pt x="11527" y="2132"/>
                  </a:cubicBezTo>
                  <a:cubicBezTo>
                    <a:pt x="11830" y="1775"/>
                    <a:pt x="11759" y="1230"/>
                    <a:pt x="11384" y="954"/>
                  </a:cubicBezTo>
                  <a:cubicBezTo>
                    <a:pt x="10929" y="624"/>
                    <a:pt x="10465" y="374"/>
                    <a:pt x="9957" y="98"/>
                  </a:cubicBezTo>
                  <a:cubicBezTo>
                    <a:pt x="9834" y="33"/>
                    <a:pt x="9699" y="0"/>
                    <a:pt x="9565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1" name="Google Shape;3201;p14"/>
            <p:cNvSpPr/>
            <p:nvPr/>
          </p:nvSpPr>
          <p:spPr>
            <a:xfrm>
              <a:off x="5514025" y="2920125"/>
              <a:ext cx="441375" cy="378275"/>
            </a:xfrm>
            <a:custGeom>
              <a:avLst/>
              <a:gdLst/>
              <a:ahLst/>
              <a:cxnLst/>
              <a:rect l="l" t="t" r="r" b="b"/>
              <a:pathLst>
                <a:path w="17655" h="15131" extrusionOk="0">
                  <a:moveTo>
                    <a:pt x="13777" y="0"/>
                  </a:moveTo>
                  <a:cubicBezTo>
                    <a:pt x="11895" y="0"/>
                    <a:pt x="9689" y="69"/>
                    <a:pt x="9153" y="291"/>
                  </a:cubicBezTo>
                  <a:cubicBezTo>
                    <a:pt x="8279" y="657"/>
                    <a:pt x="8083" y="7357"/>
                    <a:pt x="7440" y="11621"/>
                  </a:cubicBezTo>
                  <a:cubicBezTo>
                    <a:pt x="7412" y="11801"/>
                    <a:pt x="7266" y="11895"/>
                    <a:pt x="7120" y="11895"/>
                  </a:cubicBezTo>
                  <a:cubicBezTo>
                    <a:pt x="6991" y="11895"/>
                    <a:pt x="6862" y="11821"/>
                    <a:pt x="6816" y="11666"/>
                  </a:cubicBezTo>
                  <a:cubicBezTo>
                    <a:pt x="5968" y="8864"/>
                    <a:pt x="5772" y="7767"/>
                    <a:pt x="4675" y="5358"/>
                  </a:cubicBezTo>
                  <a:cubicBezTo>
                    <a:pt x="4514" y="5019"/>
                    <a:pt x="4184" y="4805"/>
                    <a:pt x="3810" y="4805"/>
                  </a:cubicBezTo>
                  <a:cubicBezTo>
                    <a:pt x="2391" y="4823"/>
                    <a:pt x="883" y="5233"/>
                    <a:pt x="232" y="6536"/>
                  </a:cubicBezTo>
                  <a:cubicBezTo>
                    <a:pt x="0" y="7178"/>
                    <a:pt x="241" y="7571"/>
                    <a:pt x="544" y="8026"/>
                  </a:cubicBezTo>
                  <a:cubicBezTo>
                    <a:pt x="647" y="8185"/>
                    <a:pt x="816" y="8268"/>
                    <a:pt x="988" y="8268"/>
                  </a:cubicBezTo>
                  <a:cubicBezTo>
                    <a:pt x="1114" y="8268"/>
                    <a:pt x="1242" y="8223"/>
                    <a:pt x="1347" y="8133"/>
                  </a:cubicBezTo>
                  <a:cubicBezTo>
                    <a:pt x="2012" y="7561"/>
                    <a:pt x="2811" y="7173"/>
                    <a:pt x="3247" y="7173"/>
                  </a:cubicBezTo>
                  <a:cubicBezTo>
                    <a:pt x="3402" y="7173"/>
                    <a:pt x="3511" y="7222"/>
                    <a:pt x="3551" y="7330"/>
                  </a:cubicBezTo>
                  <a:cubicBezTo>
                    <a:pt x="4247" y="9239"/>
                    <a:pt x="5139" y="13485"/>
                    <a:pt x="5736" y="14654"/>
                  </a:cubicBezTo>
                  <a:cubicBezTo>
                    <a:pt x="5890" y="14957"/>
                    <a:pt x="6558" y="15130"/>
                    <a:pt x="7250" y="15130"/>
                  </a:cubicBezTo>
                  <a:cubicBezTo>
                    <a:pt x="7964" y="15130"/>
                    <a:pt x="8704" y="14946"/>
                    <a:pt x="8930" y="14529"/>
                  </a:cubicBezTo>
                  <a:cubicBezTo>
                    <a:pt x="10411" y="11853"/>
                    <a:pt x="10358" y="6242"/>
                    <a:pt x="11107" y="2843"/>
                  </a:cubicBezTo>
                  <a:cubicBezTo>
                    <a:pt x="11214" y="2397"/>
                    <a:pt x="11598" y="2067"/>
                    <a:pt x="12062" y="2058"/>
                  </a:cubicBezTo>
                  <a:lnTo>
                    <a:pt x="14327" y="1995"/>
                  </a:lnTo>
                  <a:cubicBezTo>
                    <a:pt x="14827" y="2147"/>
                    <a:pt x="15068" y="2736"/>
                    <a:pt x="15184" y="3199"/>
                  </a:cubicBezTo>
                  <a:cubicBezTo>
                    <a:pt x="15268" y="3529"/>
                    <a:pt x="15561" y="3755"/>
                    <a:pt x="15895" y="3755"/>
                  </a:cubicBezTo>
                  <a:cubicBezTo>
                    <a:pt x="15914" y="3755"/>
                    <a:pt x="15932" y="3754"/>
                    <a:pt x="15951" y="3753"/>
                  </a:cubicBezTo>
                  <a:cubicBezTo>
                    <a:pt x="16263" y="3735"/>
                    <a:pt x="16602" y="3717"/>
                    <a:pt x="16897" y="3708"/>
                  </a:cubicBezTo>
                  <a:cubicBezTo>
                    <a:pt x="17325" y="3681"/>
                    <a:pt x="17655" y="3307"/>
                    <a:pt x="17601" y="2878"/>
                  </a:cubicBezTo>
                  <a:cubicBezTo>
                    <a:pt x="17512" y="2156"/>
                    <a:pt x="17280" y="1487"/>
                    <a:pt x="17048" y="978"/>
                  </a:cubicBezTo>
                  <a:cubicBezTo>
                    <a:pt x="16790" y="416"/>
                    <a:pt x="16237" y="41"/>
                    <a:pt x="15612" y="24"/>
                  </a:cubicBezTo>
                  <a:cubicBezTo>
                    <a:pt x="15108" y="9"/>
                    <a:pt x="14464" y="0"/>
                    <a:pt x="13777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2" name="Google Shape;3202;p14"/>
            <p:cNvSpPr/>
            <p:nvPr/>
          </p:nvSpPr>
          <p:spPr>
            <a:xfrm>
              <a:off x="6064675" y="2722775"/>
              <a:ext cx="341225" cy="77375"/>
            </a:xfrm>
            <a:custGeom>
              <a:avLst/>
              <a:gdLst/>
              <a:ahLst/>
              <a:cxnLst/>
              <a:rect l="l" t="t" r="r" b="b"/>
              <a:pathLst>
                <a:path w="13649" h="3095" extrusionOk="0">
                  <a:moveTo>
                    <a:pt x="12109" y="1"/>
                  </a:moveTo>
                  <a:cubicBezTo>
                    <a:pt x="12081" y="1"/>
                    <a:pt x="12054" y="2"/>
                    <a:pt x="12026" y="5"/>
                  </a:cubicBezTo>
                  <a:cubicBezTo>
                    <a:pt x="10987" y="109"/>
                    <a:pt x="8993" y="125"/>
                    <a:pt x="6936" y="125"/>
                  </a:cubicBezTo>
                  <a:cubicBezTo>
                    <a:pt x="5956" y="125"/>
                    <a:pt x="4961" y="122"/>
                    <a:pt x="4048" y="122"/>
                  </a:cubicBezTo>
                  <a:cubicBezTo>
                    <a:pt x="2766" y="122"/>
                    <a:pt x="1645" y="129"/>
                    <a:pt x="955" y="165"/>
                  </a:cubicBezTo>
                  <a:cubicBezTo>
                    <a:pt x="589" y="183"/>
                    <a:pt x="286" y="433"/>
                    <a:pt x="197" y="790"/>
                  </a:cubicBezTo>
                  <a:cubicBezTo>
                    <a:pt x="54" y="1334"/>
                    <a:pt x="0" y="1958"/>
                    <a:pt x="98" y="2449"/>
                  </a:cubicBezTo>
                  <a:cubicBezTo>
                    <a:pt x="169" y="2826"/>
                    <a:pt x="507" y="3092"/>
                    <a:pt x="891" y="3092"/>
                  </a:cubicBezTo>
                  <a:cubicBezTo>
                    <a:pt x="898" y="3092"/>
                    <a:pt x="904" y="3091"/>
                    <a:pt x="910" y="3091"/>
                  </a:cubicBezTo>
                  <a:cubicBezTo>
                    <a:pt x="1174" y="3090"/>
                    <a:pt x="1463" y="3089"/>
                    <a:pt x="1771" y="3089"/>
                  </a:cubicBezTo>
                  <a:cubicBezTo>
                    <a:pt x="2655" y="3089"/>
                    <a:pt x="3704" y="3094"/>
                    <a:pt x="4806" y="3094"/>
                  </a:cubicBezTo>
                  <a:cubicBezTo>
                    <a:pt x="7595" y="3094"/>
                    <a:pt x="10727" y="3063"/>
                    <a:pt x="12409" y="2842"/>
                  </a:cubicBezTo>
                  <a:cubicBezTo>
                    <a:pt x="13649" y="2684"/>
                    <a:pt x="13326" y="1"/>
                    <a:pt x="12109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3" name="Google Shape;3203;p14"/>
            <p:cNvSpPr/>
            <p:nvPr/>
          </p:nvSpPr>
          <p:spPr>
            <a:xfrm>
              <a:off x="5996650" y="2366375"/>
              <a:ext cx="257550" cy="77525"/>
            </a:xfrm>
            <a:custGeom>
              <a:avLst/>
              <a:gdLst/>
              <a:ahLst/>
              <a:cxnLst/>
              <a:rect l="l" t="t" r="r" b="b"/>
              <a:pathLst>
                <a:path w="10302" h="3101" extrusionOk="0">
                  <a:moveTo>
                    <a:pt x="9144" y="1"/>
                  </a:moveTo>
                  <a:cubicBezTo>
                    <a:pt x="9124" y="1"/>
                    <a:pt x="9103" y="2"/>
                    <a:pt x="9082" y="5"/>
                  </a:cubicBezTo>
                  <a:cubicBezTo>
                    <a:pt x="8296" y="109"/>
                    <a:pt x="6791" y="126"/>
                    <a:pt x="5237" y="126"/>
                  </a:cubicBezTo>
                  <a:cubicBezTo>
                    <a:pt x="4497" y="126"/>
                    <a:pt x="3746" y="122"/>
                    <a:pt x="3057" y="122"/>
                  </a:cubicBezTo>
                  <a:cubicBezTo>
                    <a:pt x="2089" y="122"/>
                    <a:pt x="1244" y="129"/>
                    <a:pt x="723" y="166"/>
                  </a:cubicBezTo>
                  <a:cubicBezTo>
                    <a:pt x="446" y="192"/>
                    <a:pt x="215" y="442"/>
                    <a:pt x="143" y="790"/>
                  </a:cubicBezTo>
                  <a:cubicBezTo>
                    <a:pt x="45" y="1343"/>
                    <a:pt x="0" y="1959"/>
                    <a:pt x="72" y="2449"/>
                  </a:cubicBezTo>
                  <a:cubicBezTo>
                    <a:pt x="134" y="2833"/>
                    <a:pt x="393" y="3101"/>
                    <a:pt x="687" y="3101"/>
                  </a:cubicBezTo>
                  <a:cubicBezTo>
                    <a:pt x="913" y="3099"/>
                    <a:pt x="1162" y="3098"/>
                    <a:pt x="1429" y="3098"/>
                  </a:cubicBezTo>
                  <a:cubicBezTo>
                    <a:pt x="2000" y="3098"/>
                    <a:pt x="2655" y="3101"/>
                    <a:pt x="3344" y="3101"/>
                  </a:cubicBezTo>
                  <a:cubicBezTo>
                    <a:pt x="5519" y="3101"/>
                    <a:pt x="8041" y="3073"/>
                    <a:pt x="9367" y="2842"/>
                  </a:cubicBezTo>
                  <a:cubicBezTo>
                    <a:pt x="10301" y="2685"/>
                    <a:pt x="10057" y="1"/>
                    <a:pt x="9144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4" name="Google Shape;3204;p14"/>
            <p:cNvSpPr/>
            <p:nvPr/>
          </p:nvSpPr>
          <p:spPr>
            <a:xfrm>
              <a:off x="5996650" y="2255550"/>
              <a:ext cx="257550" cy="77450"/>
            </a:xfrm>
            <a:custGeom>
              <a:avLst/>
              <a:gdLst/>
              <a:ahLst/>
              <a:cxnLst/>
              <a:rect l="l" t="t" r="r" b="b"/>
              <a:pathLst>
                <a:path w="10302" h="3098" extrusionOk="0">
                  <a:moveTo>
                    <a:pt x="9144" y="0"/>
                  </a:moveTo>
                  <a:cubicBezTo>
                    <a:pt x="9124" y="0"/>
                    <a:pt x="9103" y="1"/>
                    <a:pt x="9082" y="4"/>
                  </a:cubicBezTo>
                  <a:cubicBezTo>
                    <a:pt x="8296" y="108"/>
                    <a:pt x="6791" y="125"/>
                    <a:pt x="5237" y="125"/>
                  </a:cubicBezTo>
                  <a:cubicBezTo>
                    <a:pt x="4497" y="125"/>
                    <a:pt x="3746" y="121"/>
                    <a:pt x="3057" y="121"/>
                  </a:cubicBezTo>
                  <a:cubicBezTo>
                    <a:pt x="2089" y="121"/>
                    <a:pt x="1244" y="129"/>
                    <a:pt x="723" y="165"/>
                  </a:cubicBezTo>
                  <a:cubicBezTo>
                    <a:pt x="446" y="183"/>
                    <a:pt x="215" y="432"/>
                    <a:pt x="143" y="789"/>
                  </a:cubicBezTo>
                  <a:cubicBezTo>
                    <a:pt x="45" y="1333"/>
                    <a:pt x="0" y="1958"/>
                    <a:pt x="72" y="2449"/>
                  </a:cubicBezTo>
                  <a:cubicBezTo>
                    <a:pt x="133" y="2826"/>
                    <a:pt x="385" y="3091"/>
                    <a:pt x="673" y="3091"/>
                  </a:cubicBezTo>
                  <a:cubicBezTo>
                    <a:pt x="678" y="3091"/>
                    <a:pt x="683" y="3091"/>
                    <a:pt x="687" y="3091"/>
                  </a:cubicBezTo>
                  <a:cubicBezTo>
                    <a:pt x="793" y="3090"/>
                    <a:pt x="903" y="3090"/>
                    <a:pt x="1018" y="3090"/>
                  </a:cubicBezTo>
                  <a:cubicBezTo>
                    <a:pt x="1743" y="3090"/>
                    <a:pt x="2652" y="3098"/>
                    <a:pt x="3616" y="3098"/>
                  </a:cubicBezTo>
                  <a:cubicBezTo>
                    <a:pt x="5725" y="3098"/>
                    <a:pt x="8096" y="3063"/>
                    <a:pt x="9367" y="2841"/>
                  </a:cubicBezTo>
                  <a:cubicBezTo>
                    <a:pt x="10301" y="2684"/>
                    <a:pt x="10057" y="0"/>
                    <a:pt x="9144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5" name="Google Shape;3205;p14"/>
            <p:cNvSpPr/>
            <p:nvPr/>
          </p:nvSpPr>
          <p:spPr>
            <a:xfrm>
              <a:off x="6697200" y="2177150"/>
              <a:ext cx="312450" cy="304125"/>
            </a:xfrm>
            <a:custGeom>
              <a:avLst/>
              <a:gdLst/>
              <a:ahLst/>
              <a:cxnLst/>
              <a:rect l="l" t="t" r="r" b="b"/>
              <a:pathLst>
                <a:path w="12498" h="12165" extrusionOk="0">
                  <a:moveTo>
                    <a:pt x="10523" y="1"/>
                  </a:moveTo>
                  <a:cubicBezTo>
                    <a:pt x="10272" y="1"/>
                    <a:pt x="10020" y="101"/>
                    <a:pt x="9830" y="285"/>
                  </a:cubicBezTo>
                  <a:cubicBezTo>
                    <a:pt x="7457" y="2685"/>
                    <a:pt x="2524" y="7458"/>
                    <a:pt x="704" y="9822"/>
                  </a:cubicBezTo>
                  <a:cubicBezTo>
                    <a:pt x="1" y="10743"/>
                    <a:pt x="1449" y="12164"/>
                    <a:pt x="2553" y="12164"/>
                  </a:cubicBezTo>
                  <a:cubicBezTo>
                    <a:pt x="2849" y="12164"/>
                    <a:pt x="3120" y="12062"/>
                    <a:pt x="3318" y="11820"/>
                  </a:cubicBezTo>
                  <a:cubicBezTo>
                    <a:pt x="4951" y="9831"/>
                    <a:pt x="10473" y="4594"/>
                    <a:pt x="12177" y="2694"/>
                  </a:cubicBezTo>
                  <a:cubicBezTo>
                    <a:pt x="12453" y="2391"/>
                    <a:pt x="12498" y="1936"/>
                    <a:pt x="12293" y="1579"/>
                  </a:cubicBezTo>
                  <a:cubicBezTo>
                    <a:pt x="11954" y="1017"/>
                    <a:pt x="11499" y="473"/>
                    <a:pt x="11026" y="152"/>
                  </a:cubicBezTo>
                  <a:cubicBezTo>
                    <a:pt x="10872" y="49"/>
                    <a:pt x="10698" y="1"/>
                    <a:pt x="10523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6" name="Google Shape;3206;p14"/>
            <p:cNvSpPr/>
            <p:nvPr/>
          </p:nvSpPr>
          <p:spPr>
            <a:xfrm>
              <a:off x="6728675" y="2163225"/>
              <a:ext cx="85375" cy="76150"/>
            </a:xfrm>
            <a:custGeom>
              <a:avLst/>
              <a:gdLst/>
              <a:ahLst/>
              <a:cxnLst/>
              <a:rect l="l" t="t" r="r" b="b"/>
              <a:pathLst>
                <a:path w="3415" h="3046" extrusionOk="0">
                  <a:moveTo>
                    <a:pt x="1462" y="0"/>
                  </a:moveTo>
                  <a:cubicBezTo>
                    <a:pt x="677" y="0"/>
                    <a:pt x="0" y="812"/>
                    <a:pt x="346" y="2332"/>
                  </a:cubicBezTo>
                  <a:cubicBezTo>
                    <a:pt x="460" y="2827"/>
                    <a:pt x="913" y="3046"/>
                    <a:pt x="1417" y="3046"/>
                  </a:cubicBezTo>
                  <a:cubicBezTo>
                    <a:pt x="2331" y="3046"/>
                    <a:pt x="3414" y="2327"/>
                    <a:pt x="2960" y="1235"/>
                  </a:cubicBezTo>
                  <a:cubicBezTo>
                    <a:pt x="2618" y="400"/>
                    <a:pt x="2013" y="0"/>
                    <a:pt x="1462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7" name="Google Shape;3207;p14"/>
            <p:cNvSpPr/>
            <p:nvPr/>
          </p:nvSpPr>
          <p:spPr>
            <a:xfrm>
              <a:off x="6905850" y="2405075"/>
              <a:ext cx="85350" cy="76225"/>
            </a:xfrm>
            <a:custGeom>
              <a:avLst/>
              <a:gdLst/>
              <a:ahLst/>
              <a:cxnLst/>
              <a:rect l="l" t="t" r="r" b="b"/>
              <a:pathLst>
                <a:path w="3414" h="3049" extrusionOk="0">
                  <a:moveTo>
                    <a:pt x="1464" y="0"/>
                  </a:moveTo>
                  <a:cubicBezTo>
                    <a:pt x="677" y="0"/>
                    <a:pt x="0" y="809"/>
                    <a:pt x="351" y="2329"/>
                  </a:cubicBezTo>
                  <a:cubicBezTo>
                    <a:pt x="463" y="2828"/>
                    <a:pt x="915" y="3048"/>
                    <a:pt x="1419" y="3048"/>
                  </a:cubicBezTo>
                  <a:cubicBezTo>
                    <a:pt x="2331" y="3048"/>
                    <a:pt x="3413" y="2328"/>
                    <a:pt x="2965" y="1231"/>
                  </a:cubicBezTo>
                  <a:cubicBezTo>
                    <a:pt x="2623" y="399"/>
                    <a:pt x="2016" y="0"/>
                    <a:pt x="1464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8" name="Google Shape;3208;p14"/>
            <p:cNvSpPr/>
            <p:nvPr/>
          </p:nvSpPr>
          <p:spPr>
            <a:xfrm>
              <a:off x="6693375" y="2722775"/>
              <a:ext cx="341250" cy="77375"/>
            </a:xfrm>
            <a:custGeom>
              <a:avLst/>
              <a:gdLst/>
              <a:ahLst/>
              <a:cxnLst/>
              <a:rect l="l" t="t" r="r" b="b"/>
              <a:pathLst>
                <a:path w="13650" h="3095" extrusionOk="0">
                  <a:moveTo>
                    <a:pt x="12109" y="1"/>
                  </a:moveTo>
                  <a:cubicBezTo>
                    <a:pt x="12082" y="1"/>
                    <a:pt x="12054" y="2"/>
                    <a:pt x="12026" y="5"/>
                  </a:cubicBezTo>
                  <a:cubicBezTo>
                    <a:pt x="10991" y="109"/>
                    <a:pt x="9000" y="125"/>
                    <a:pt x="6943" y="125"/>
                  </a:cubicBezTo>
                  <a:cubicBezTo>
                    <a:pt x="5963" y="125"/>
                    <a:pt x="4968" y="122"/>
                    <a:pt x="4054" y="122"/>
                  </a:cubicBezTo>
                  <a:cubicBezTo>
                    <a:pt x="2771" y="122"/>
                    <a:pt x="1648" y="129"/>
                    <a:pt x="955" y="165"/>
                  </a:cubicBezTo>
                  <a:cubicBezTo>
                    <a:pt x="598" y="183"/>
                    <a:pt x="286" y="433"/>
                    <a:pt x="197" y="790"/>
                  </a:cubicBezTo>
                  <a:cubicBezTo>
                    <a:pt x="54" y="1334"/>
                    <a:pt x="1" y="1958"/>
                    <a:pt x="99" y="2449"/>
                  </a:cubicBezTo>
                  <a:cubicBezTo>
                    <a:pt x="178" y="2826"/>
                    <a:pt x="516" y="3092"/>
                    <a:pt x="901" y="3092"/>
                  </a:cubicBezTo>
                  <a:cubicBezTo>
                    <a:pt x="907" y="3092"/>
                    <a:pt x="913" y="3091"/>
                    <a:pt x="920" y="3091"/>
                  </a:cubicBezTo>
                  <a:cubicBezTo>
                    <a:pt x="1183" y="3090"/>
                    <a:pt x="1472" y="3089"/>
                    <a:pt x="1780" y="3089"/>
                  </a:cubicBezTo>
                  <a:cubicBezTo>
                    <a:pt x="2664" y="3089"/>
                    <a:pt x="3712" y="3094"/>
                    <a:pt x="4812" y="3094"/>
                  </a:cubicBezTo>
                  <a:cubicBezTo>
                    <a:pt x="7599" y="3094"/>
                    <a:pt x="10728" y="3063"/>
                    <a:pt x="12410" y="2842"/>
                  </a:cubicBezTo>
                  <a:cubicBezTo>
                    <a:pt x="13649" y="2684"/>
                    <a:pt x="13326" y="1"/>
                    <a:pt x="12109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9" name="Google Shape;3209;p14"/>
            <p:cNvSpPr/>
            <p:nvPr/>
          </p:nvSpPr>
          <p:spPr>
            <a:xfrm>
              <a:off x="6822725" y="2634525"/>
              <a:ext cx="74400" cy="66375"/>
            </a:xfrm>
            <a:custGeom>
              <a:avLst/>
              <a:gdLst/>
              <a:ahLst/>
              <a:cxnLst/>
              <a:rect l="l" t="t" r="r" b="b"/>
              <a:pathLst>
                <a:path w="2976" h="2655" extrusionOk="0">
                  <a:moveTo>
                    <a:pt x="1274" y="1"/>
                  </a:moveTo>
                  <a:cubicBezTo>
                    <a:pt x="590" y="1"/>
                    <a:pt x="0" y="706"/>
                    <a:pt x="304" y="2027"/>
                  </a:cubicBezTo>
                  <a:cubicBezTo>
                    <a:pt x="403" y="2462"/>
                    <a:pt x="797" y="2654"/>
                    <a:pt x="1237" y="2654"/>
                  </a:cubicBezTo>
                  <a:cubicBezTo>
                    <a:pt x="2033" y="2654"/>
                    <a:pt x="2976" y="2026"/>
                    <a:pt x="2579" y="1072"/>
                  </a:cubicBezTo>
                  <a:cubicBezTo>
                    <a:pt x="2281" y="348"/>
                    <a:pt x="1754" y="1"/>
                    <a:pt x="1274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0" name="Google Shape;3210;p14"/>
            <p:cNvSpPr/>
            <p:nvPr/>
          </p:nvSpPr>
          <p:spPr>
            <a:xfrm>
              <a:off x="6822725" y="2826500"/>
              <a:ext cx="74400" cy="66425"/>
            </a:xfrm>
            <a:custGeom>
              <a:avLst/>
              <a:gdLst/>
              <a:ahLst/>
              <a:cxnLst/>
              <a:rect l="l" t="t" r="r" b="b"/>
              <a:pathLst>
                <a:path w="2976" h="2657" extrusionOk="0">
                  <a:moveTo>
                    <a:pt x="1272" y="0"/>
                  </a:moveTo>
                  <a:cubicBezTo>
                    <a:pt x="588" y="0"/>
                    <a:pt x="1" y="704"/>
                    <a:pt x="304" y="2029"/>
                  </a:cubicBezTo>
                  <a:cubicBezTo>
                    <a:pt x="403" y="2464"/>
                    <a:pt x="797" y="2656"/>
                    <a:pt x="1237" y="2656"/>
                  </a:cubicBezTo>
                  <a:cubicBezTo>
                    <a:pt x="2033" y="2656"/>
                    <a:pt x="2976" y="2028"/>
                    <a:pt x="2579" y="1074"/>
                  </a:cubicBezTo>
                  <a:cubicBezTo>
                    <a:pt x="2281" y="349"/>
                    <a:pt x="1753" y="0"/>
                    <a:pt x="1272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1" name="Google Shape;3211;p14"/>
            <p:cNvSpPr/>
            <p:nvPr/>
          </p:nvSpPr>
          <p:spPr>
            <a:xfrm>
              <a:off x="7101075" y="2408200"/>
              <a:ext cx="347700" cy="351275"/>
            </a:xfrm>
            <a:custGeom>
              <a:avLst/>
              <a:gdLst/>
              <a:ahLst/>
              <a:cxnLst/>
              <a:rect l="l" t="t" r="r" b="b"/>
              <a:pathLst>
                <a:path w="13908" h="14051" extrusionOk="0">
                  <a:moveTo>
                    <a:pt x="6940" y="1"/>
                  </a:moveTo>
                  <a:cubicBezTo>
                    <a:pt x="6305" y="1"/>
                    <a:pt x="5654" y="55"/>
                    <a:pt x="5210" y="214"/>
                  </a:cubicBezTo>
                  <a:cubicBezTo>
                    <a:pt x="4871" y="339"/>
                    <a:pt x="4657" y="678"/>
                    <a:pt x="4684" y="1044"/>
                  </a:cubicBezTo>
                  <a:cubicBezTo>
                    <a:pt x="4782" y="2400"/>
                    <a:pt x="5442" y="4853"/>
                    <a:pt x="5291" y="5424"/>
                  </a:cubicBezTo>
                  <a:cubicBezTo>
                    <a:pt x="5175" y="5852"/>
                    <a:pt x="536" y="5772"/>
                    <a:pt x="259" y="6245"/>
                  </a:cubicBezTo>
                  <a:cubicBezTo>
                    <a:pt x="0" y="6700"/>
                    <a:pt x="322" y="7851"/>
                    <a:pt x="634" y="8636"/>
                  </a:cubicBezTo>
                  <a:cubicBezTo>
                    <a:pt x="766" y="8954"/>
                    <a:pt x="1081" y="9158"/>
                    <a:pt x="1413" y="9158"/>
                  </a:cubicBezTo>
                  <a:cubicBezTo>
                    <a:pt x="1463" y="9158"/>
                    <a:pt x="1512" y="9153"/>
                    <a:pt x="1562" y="9144"/>
                  </a:cubicBezTo>
                  <a:cubicBezTo>
                    <a:pt x="2739" y="8912"/>
                    <a:pt x="3828" y="8832"/>
                    <a:pt x="4746" y="8787"/>
                  </a:cubicBezTo>
                  <a:cubicBezTo>
                    <a:pt x="4757" y="8787"/>
                    <a:pt x="4768" y="8787"/>
                    <a:pt x="4778" y="8787"/>
                  </a:cubicBezTo>
                  <a:cubicBezTo>
                    <a:pt x="5246" y="8787"/>
                    <a:pt x="5629" y="9173"/>
                    <a:pt x="5612" y="9644"/>
                  </a:cubicBezTo>
                  <a:cubicBezTo>
                    <a:pt x="5558" y="10866"/>
                    <a:pt x="5451" y="12186"/>
                    <a:pt x="5639" y="13337"/>
                  </a:cubicBezTo>
                  <a:cubicBezTo>
                    <a:pt x="5701" y="13721"/>
                    <a:pt x="6031" y="14006"/>
                    <a:pt x="6415" y="14015"/>
                  </a:cubicBezTo>
                  <a:cubicBezTo>
                    <a:pt x="6823" y="14036"/>
                    <a:pt x="7253" y="14050"/>
                    <a:pt x="7691" y="14050"/>
                  </a:cubicBezTo>
                  <a:cubicBezTo>
                    <a:pt x="8009" y="14050"/>
                    <a:pt x="8331" y="14043"/>
                    <a:pt x="8654" y="14024"/>
                  </a:cubicBezTo>
                  <a:cubicBezTo>
                    <a:pt x="9064" y="14006"/>
                    <a:pt x="9394" y="13667"/>
                    <a:pt x="9421" y="13257"/>
                  </a:cubicBezTo>
                  <a:cubicBezTo>
                    <a:pt x="9501" y="12177"/>
                    <a:pt x="9412" y="10616"/>
                    <a:pt x="9243" y="9430"/>
                  </a:cubicBezTo>
                  <a:cubicBezTo>
                    <a:pt x="9174" y="8923"/>
                    <a:pt x="9569" y="8482"/>
                    <a:pt x="10076" y="8482"/>
                  </a:cubicBezTo>
                  <a:cubicBezTo>
                    <a:pt x="10095" y="8482"/>
                    <a:pt x="10115" y="8483"/>
                    <a:pt x="10135" y="8484"/>
                  </a:cubicBezTo>
                  <a:cubicBezTo>
                    <a:pt x="11098" y="8564"/>
                    <a:pt x="12124" y="8698"/>
                    <a:pt x="13043" y="8734"/>
                  </a:cubicBezTo>
                  <a:cubicBezTo>
                    <a:pt x="13053" y="8734"/>
                    <a:pt x="13064" y="8734"/>
                    <a:pt x="13074" y="8734"/>
                  </a:cubicBezTo>
                  <a:cubicBezTo>
                    <a:pt x="13533" y="8734"/>
                    <a:pt x="13908" y="8349"/>
                    <a:pt x="13890" y="7886"/>
                  </a:cubicBezTo>
                  <a:cubicBezTo>
                    <a:pt x="13873" y="7315"/>
                    <a:pt x="13783" y="6798"/>
                    <a:pt x="13694" y="6218"/>
                  </a:cubicBezTo>
                  <a:cubicBezTo>
                    <a:pt x="13632" y="5852"/>
                    <a:pt x="13337" y="5567"/>
                    <a:pt x="12972" y="5531"/>
                  </a:cubicBezTo>
                  <a:cubicBezTo>
                    <a:pt x="12085" y="5433"/>
                    <a:pt x="11114" y="5334"/>
                    <a:pt x="10224" y="5334"/>
                  </a:cubicBezTo>
                  <a:cubicBezTo>
                    <a:pt x="10066" y="5334"/>
                    <a:pt x="9911" y="5337"/>
                    <a:pt x="9760" y="5344"/>
                  </a:cubicBezTo>
                  <a:cubicBezTo>
                    <a:pt x="9744" y="5345"/>
                    <a:pt x="9729" y="5345"/>
                    <a:pt x="9713" y="5345"/>
                  </a:cubicBezTo>
                  <a:cubicBezTo>
                    <a:pt x="9278" y="5345"/>
                    <a:pt x="8912" y="4989"/>
                    <a:pt x="8904" y="4550"/>
                  </a:cubicBezTo>
                  <a:cubicBezTo>
                    <a:pt x="8859" y="3488"/>
                    <a:pt x="8752" y="1998"/>
                    <a:pt x="8636" y="785"/>
                  </a:cubicBezTo>
                  <a:cubicBezTo>
                    <a:pt x="8600" y="375"/>
                    <a:pt x="8279" y="63"/>
                    <a:pt x="7869" y="36"/>
                  </a:cubicBezTo>
                  <a:cubicBezTo>
                    <a:pt x="7583" y="15"/>
                    <a:pt x="7263" y="1"/>
                    <a:pt x="6940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2" name="Google Shape;3212;p14"/>
            <p:cNvSpPr/>
            <p:nvPr/>
          </p:nvSpPr>
          <p:spPr>
            <a:xfrm>
              <a:off x="7206125" y="1837375"/>
              <a:ext cx="331425" cy="295725"/>
            </a:xfrm>
            <a:custGeom>
              <a:avLst/>
              <a:gdLst/>
              <a:ahLst/>
              <a:cxnLst/>
              <a:rect l="l" t="t" r="r" b="b"/>
              <a:pathLst>
                <a:path w="13257" h="11829" extrusionOk="0">
                  <a:moveTo>
                    <a:pt x="9563" y="1"/>
                  </a:moveTo>
                  <a:cubicBezTo>
                    <a:pt x="9348" y="1"/>
                    <a:pt x="9134" y="86"/>
                    <a:pt x="8975" y="245"/>
                  </a:cubicBezTo>
                  <a:cubicBezTo>
                    <a:pt x="8252" y="995"/>
                    <a:pt x="7458" y="1833"/>
                    <a:pt x="6887" y="2654"/>
                  </a:cubicBezTo>
                  <a:cubicBezTo>
                    <a:pt x="6730" y="2882"/>
                    <a:pt x="6477" y="3001"/>
                    <a:pt x="6220" y="3001"/>
                  </a:cubicBezTo>
                  <a:cubicBezTo>
                    <a:pt x="6055" y="3001"/>
                    <a:pt x="5889" y="2951"/>
                    <a:pt x="5745" y="2850"/>
                  </a:cubicBezTo>
                  <a:cubicBezTo>
                    <a:pt x="4889" y="2235"/>
                    <a:pt x="3649" y="1423"/>
                    <a:pt x="2632" y="772"/>
                  </a:cubicBezTo>
                  <a:cubicBezTo>
                    <a:pt x="2497" y="686"/>
                    <a:pt x="2346" y="645"/>
                    <a:pt x="2195" y="645"/>
                  </a:cubicBezTo>
                  <a:cubicBezTo>
                    <a:pt x="1967" y="645"/>
                    <a:pt x="1741" y="740"/>
                    <a:pt x="1579" y="923"/>
                  </a:cubicBezTo>
                  <a:cubicBezTo>
                    <a:pt x="1017" y="1557"/>
                    <a:pt x="330" y="2449"/>
                    <a:pt x="107" y="3118"/>
                  </a:cubicBezTo>
                  <a:cubicBezTo>
                    <a:pt x="0" y="3457"/>
                    <a:pt x="143" y="3831"/>
                    <a:pt x="437" y="4037"/>
                  </a:cubicBezTo>
                  <a:cubicBezTo>
                    <a:pt x="1570" y="4777"/>
                    <a:pt x="3890" y="5741"/>
                    <a:pt x="4247" y="6204"/>
                  </a:cubicBezTo>
                  <a:cubicBezTo>
                    <a:pt x="4505" y="6552"/>
                    <a:pt x="1633" y="10148"/>
                    <a:pt x="1847" y="10647"/>
                  </a:cubicBezTo>
                  <a:cubicBezTo>
                    <a:pt x="2043" y="11129"/>
                    <a:pt x="3140" y="11575"/>
                    <a:pt x="3943" y="11798"/>
                  </a:cubicBezTo>
                  <a:cubicBezTo>
                    <a:pt x="4018" y="11819"/>
                    <a:pt x="4094" y="11829"/>
                    <a:pt x="4168" y="11829"/>
                  </a:cubicBezTo>
                  <a:cubicBezTo>
                    <a:pt x="4475" y="11829"/>
                    <a:pt x="4763" y="11659"/>
                    <a:pt x="4907" y="11379"/>
                  </a:cubicBezTo>
                  <a:cubicBezTo>
                    <a:pt x="5442" y="10317"/>
                    <a:pt x="6031" y="9407"/>
                    <a:pt x="6548" y="8667"/>
                  </a:cubicBezTo>
                  <a:cubicBezTo>
                    <a:pt x="6708" y="8440"/>
                    <a:pt x="6961" y="8320"/>
                    <a:pt x="7216" y="8320"/>
                  </a:cubicBezTo>
                  <a:cubicBezTo>
                    <a:pt x="7402" y="8320"/>
                    <a:pt x="7590" y="8383"/>
                    <a:pt x="7744" y="8515"/>
                  </a:cubicBezTo>
                  <a:cubicBezTo>
                    <a:pt x="8671" y="9291"/>
                    <a:pt x="9644" y="10174"/>
                    <a:pt x="10661" y="10718"/>
                  </a:cubicBezTo>
                  <a:cubicBezTo>
                    <a:pt x="10781" y="10785"/>
                    <a:pt x="10912" y="10817"/>
                    <a:pt x="11041" y="10817"/>
                  </a:cubicBezTo>
                  <a:cubicBezTo>
                    <a:pt x="11276" y="10817"/>
                    <a:pt x="11508" y="10712"/>
                    <a:pt x="11669" y="10522"/>
                  </a:cubicBezTo>
                  <a:cubicBezTo>
                    <a:pt x="12115" y="9987"/>
                    <a:pt x="12588" y="9398"/>
                    <a:pt x="13016" y="8774"/>
                  </a:cubicBezTo>
                  <a:cubicBezTo>
                    <a:pt x="13257" y="8435"/>
                    <a:pt x="13194" y="7980"/>
                    <a:pt x="12891" y="7712"/>
                  </a:cubicBezTo>
                  <a:cubicBezTo>
                    <a:pt x="12088" y="6998"/>
                    <a:pt x="10813" y="6115"/>
                    <a:pt x="9778" y="5526"/>
                  </a:cubicBezTo>
                  <a:cubicBezTo>
                    <a:pt x="9323" y="5268"/>
                    <a:pt x="9225" y="4652"/>
                    <a:pt x="9573" y="4260"/>
                  </a:cubicBezTo>
                  <a:cubicBezTo>
                    <a:pt x="10215" y="3546"/>
                    <a:pt x="10946" y="2823"/>
                    <a:pt x="11526" y="2128"/>
                  </a:cubicBezTo>
                  <a:cubicBezTo>
                    <a:pt x="11830" y="1771"/>
                    <a:pt x="11758" y="1227"/>
                    <a:pt x="11375" y="950"/>
                  </a:cubicBezTo>
                  <a:cubicBezTo>
                    <a:pt x="10920" y="620"/>
                    <a:pt x="10456" y="379"/>
                    <a:pt x="9956" y="102"/>
                  </a:cubicBezTo>
                  <a:cubicBezTo>
                    <a:pt x="9833" y="34"/>
                    <a:pt x="9698" y="1"/>
                    <a:pt x="9563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3" name="Google Shape;3213;p14"/>
            <p:cNvSpPr/>
            <p:nvPr/>
          </p:nvSpPr>
          <p:spPr>
            <a:xfrm>
              <a:off x="6321150" y="1855850"/>
              <a:ext cx="441400" cy="378350"/>
            </a:xfrm>
            <a:custGeom>
              <a:avLst/>
              <a:gdLst/>
              <a:ahLst/>
              <a:cxnLst/>
              <a:rect l="l" t="t" r="r" b="b"/>
              <a:pathLst>
                <a:path w="17656" h="15134" extrusionOk="0">
                  <a:moveTo>
                    <a:pt x="13777" y="0"/>
                  </a:moveTo>
                  <a:cubicBezTo>
                    <a:pt x="11895" y="0"/>
                    <a:pt x="9687" y="69"/>
                    <a:pt x="9145" y="291"/>
                  </a:cubicBezTo>
                  <a:cubicBezTo>
                    <a:pt x="8270" y="657"/>
                    <a:pt x="8083" y="7366"/>
                    <a:pt x="7441" y="11621"/>
                  </a:cubicBezTo>
                  <a:cubicBezTo>
                    <a:pt x="7412" y="11801"/>
                    <a:pt x="7266" y="11895"/>
                    <a:pt x="7120" y="11895"/>
                  </a:cubicBezTo>
                  <a:cubicBezTo>
                    <a:pt x="6991" y="11895"/>
                    <a:pt x="6862" y="11821"/>
                    <a:pt x="6816" y="11666"/>
                  </a:cubicBezTo>
                  <a:cubicBezTo>
                    <a:pt x="5969" y="8873"/>
                    <a:pt x="5772" y="7767"/>
                    <a:pt x="4666" y="5358"/>
                  </a:cubicBezTo>
                  <a:cubicBezTo>
                    <a:pt x="4515" y="5019"/>
                    <a:pt x="4176" y="4805"/>
                    <a:pt x="3810" y="4805"/>
                  </a:cubicBezTo>
                  <a:cubicBezTo>
                    <a:pt x="2391" y="4823"/>
                    <a:pt x="884" y="5233"/>
                    <a:pt x="224" y="6536"/>
                  </a:cubicBezTo>
                  <a:cubicBezTo>
                    <a:pt x="1" y="7178"/>
                    <a:pt x="232" y="7571"/>
                    <a:pt x="545" y="8026"/>
                  </a:cubicBezTo>
                  <a:cubicBezTo>
                    <a:pt x="648" y="8185"/>
                    <a:pt x="816" y="8268"/>
                    <a:pt x="988" y="8268"/>
                  </a:cubicBezTo>
                  <a:cubicBezTo>
                    <a:pt x="1114" y="8268"/>
                    <a:pt x="1242" y="8223"/>
                    <a:pt x="1348" y="8133"/>
                  </a:cubicBezTo>
                  <a:cubicBezTo>
                    <a:pt x="2012" y="7561"/>
                    <a:pt x="2812" y="7173"/>
                    <a:pt x="3247" y="7173"/>
                  </a:cubicBezTo>
                  <a:cubicBezTo>
                    <a:pt x="3402" y="7173"/>
                    <a:pt x="3511" y="7222"/>
                    <a:pt x="3551" y="7330"/>
                  </a:cubicBezTo>
                  <a:cubicBezTo>
                    <a:pt x="4247" y="9239"/>
                    <a:pt x="5139" y="13485"/>
                    <a:pt x="5728" y="14654"/>
                  </a:cubicBezTo>
                  <a:cubicBezTo>
                    <a:pt x="5885" y="14960"/>
                    <a:pt x="6550" y="15134"/>
                    <a:pt x="7240" y="15134"/>
                  </a:cubicBezTo>
                  <a:cubicBezTo>
                    <a:pt x="7956" y="15134"/>
                    <a:pt x="8699" y="14947"/>
                    <a:pt x="8930" y="14529"/>
                  </a:cubicBezTo>
                  <a:cubicBezTo>
                    <a:pt x="10402" y="11862"/>
                    <a:pt x="10358" y="6242"/>
                    <a:pt x="11107" y="2852"/>
                  </a:cubicBezTo>
                  <a:cubicBezTo>
                    <a:pt x="11205" y="2397"/>
                    <a:pt x="11598" y="2075"/>
                    <a:pt x="12062" y="2058"/>
                  </a:cubicBezTo>
                  <a:lnTo>
                    <a:pt x="14319" y="1995"/>
                  </a:lnTo>
                  <a:cubicBezTo>
                    <a:pt x="14827" y="2147"/>
                    <a:pt x="15068" y="2736"/>
                    <a:pt x="15184" y="3199"/>
                  </a:cubicBezTo>
                  <a:cubicBezTo>
                    <a:pt x="15270" y="3535"/>
                    <a:pt x="15572" y="3762"/>
                    <a:pt x="15913" y="3762"/>
                  </a:cubicBezTo>
                  <a:cubicBezTo>
                    <a:pt x="15926" y="3762"/>
                    <a:pt x="15938" y="3762"/>
                    <a:pt x="15951" y="3762"/>
                  </a:cubicBezTo>
                  <a:cubicBezTo>
                    <a:pt x="16255" y="3744"/>
                    <a:pt x="16603" y="3726"/>
                    <a:pt x="16897" y="3708"/>
                  </a:cubicBezTo>
                  <a:cubicBezTo>
                    <a:pt x="17325" y="3681"/>
                    <a:pt x="17655" y="3307"/>
                    <a:pt x="17602" y="2887"/>
                  </a:cubicBezTo>
                  <a:cubicBezTo>
                    <a:pt x="17513" y="2156"/>
                    <a:pt x="17272" y="1487"/>
                    <a:pt x="17049" y="987"/>
                  </a:cubicBezTo>
                  <a:cubicBezTo>
                    <a:pt x="16790" y="416"/>
                    <a:pt x="16237" y="41"/>
                    <a:pt x="15612" y="24"/>
                  </a:cubicBezTo>
                  <a:cubicBezTo>
                    <a:pt x="15109" y="9"/>
                    <a:pt x="14464" y="0"/>
                    <a:pt x="13777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4" name="Google Shape;3214;p14"/>
            <p:cNvSpPr/>
            <p:nvPr/>
          </p:nvSpPr>
          <p:spPr>
            <a:xfrm>
              <a:off x="6871575" y="1658500"/>
              <a:ext cx="341250" cy="77525"/>
            </a:xfrm>
            <a:custGeom>
              <a:avLst/>
              <a:gdLst/>
              <a:ahLst/>
              <a:cxnLst/>
              <a:rect l="l" t="t" r="r" b="b"/>
              <a:pathLst>
                <a:path w="13650" h="3101" extrusionOk="0">
                  <a:moveTo>
                    <a:pt x="12117" y="1"/>
                  </a:moveTo>
                  <a:cubicBezTo>
                    <a:pt x="12090" y="1"/>
                    <a:pt x="12063" y="2"/>
                    <a:pt x="12035" y="5"/>
                  </a:cubicBezTo>
                  <a:cubicBezTo>
                    <a:pt x="10996" y="109"/>
                    <a:pt x="9002" y="125"/>
                    <a:pt x="6944" y="125"/>
                  </a:cubicBezTo>
                  <a:cubicBezTo>
                    <a:pt x="5964" y="125"/>
                    <a:pt x="4968" y="122"/>
                    <a:pt x="4055" y="122"/>
                  </a:cubicBezTo>
                  <a:cubicBezTo>
                    <a:pt x="2771" y="122"/>
                    <a:pt x="1648" y="129"/>
                    <a:pt x="955" y="165"/>
                  </a:cubicBezTo>
                  <a:cubicBezTo>
                    <a:pt x="598" y="192"/>
                    <a:pt x="286" y="442"/>
                    <a:pt x="197" y="790"/>
                  </a:cubicBezTo>
                  <a:cubicBezTo>
                    <a:pt x="63" y="1334"/>
                    <a:pt x="1" y="1958"/>
                    <a:pt x="99" y="2449"/>
                  </a:cubicBezTo>
                  <a:cubicBezTo>
                    <a:pt x="179" y="2833"/>
                    <a:pt x="527" y="3100"/>
                    <a:pt x="920" y="3100"/>
                  </a:cubicBezTo>
                  <a:cubicBezTo>
                    <a:pt x="1217" y="3098"/>
                    <a:pt x="1547" y="3098"/>
                    <a:pt x="1901" y="3098"/>
                  </a:cubicBezTo>
                  <a:cubicBezTo>
                    <a:pt x="2655" y="3098"/>
                    <a:pt x="3522" y="3101"/>
                    <a:pt x="4436" y="3101"/>
                  </a:cubicBezTo>
                  <a:cubicBezTo>
                    <a:pt x="7316" y="3101"/>
                    <a:pt x="10660" y="3073"/>
                    <a:pt x="12419" y="2842"/>
                  </a:cubicBezTo>
                  <a:cubicBezTo>
                    <a:pt x="13649" y="2684"/>
                    <a:pt x="13326" y="1"/>
                    <a:pt x="12117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5" name="Google Shape;3215;p14"/>
            <p:cNvSpPr/>
            <p:nvPr/>
          </p:nvSpPr>
          <p:spPr>
            <a:xfrm>
              <a:off x="6803550" y="1302100"/>
              <a:ext cx="257775" cy="77550"/>
            </a:xfrm>
            <a:custGeom>
              <a:avLst/>
              <a:gdLst/>
              <a:ahLst/>
              <a:cxnLst/>
              <a:rect l="l" t="t" r="r" b="b"/>
              <a:pathLst>
                <a:path w="10311" h="3102" extrusionOk="0">
                  <a:moveTo>
                    <a:pt x="9145" y="1"/>
                  </a:moveTo>
                  <a:cubicBezTo>
                    <a:pt x="9124" y="1"/>
                    <a:pt x="9104" y="2"/>
                    <a:pt x="9082" y="5"/>
                  </a:cubicBezTo>
                  <a:cubicBezTo>
                    <a:pt x="8277" y="112"/>
                    <a:pt x="6705" y="127"/>
                    <a:pt x="5102" y="127"/>
                  </a:cubicBezTo>
                  <a:cubicBezTo>
                    <a:pt x="4505" y="127"/>
                    <a:pt x="3903" y="125"/>
                    <a:pt x="3335" y="125"/>
                  </a:cubicBezTo>
                  <a:cubicBezTo>
                    <a:pt x="2253" y="125"/>
                    <a:pt x="1295" y="132"/>
                    <a:pt x="723" y="174"/>
                  </a:cubicBezTo>
                  <a:cubicBezTo>
                    <a:pt x="456" y="192"/>
                    <a:pt x="224" y="442"/>
                    <a:pt x="152" y="790"/>
                  </a:cubicBezTo>
                  <a:cubicBezTo>
                    <a:pt x="45" y="1343"/>
                    <a:pt x="1" y="1959"/>
                    <a:pt x="81" y="2449"/>
                  </a:cubicBezTo>
                  <a:cubicBezTo>
                    <a:pt x="135" y="2833"/>
                    <a:pt x="402" y="3101"/>
                    <a:pt x="697" y="3101"/>
                  </a:cubicBezTo>
                  <a:cubicBezTo>
                    <a:pt x="919" y="3099"/>
                    <a:pt x="1166" y="3098"/>
                    <a:pt x="1430" y="3098"/>
                  </a:cubicBezTo>
                  <a:cubicBezTo>
                    <a:pt x="2021" y="3098"/>
                    <a:pt x="2704" y="3101"/>
                    <a:pt x="3423" y="3101"/>
                  </a:cubicBezTo>
                  <a:cubicBezTo>
                    <a:pt x="5580" y="3101"/>
                    <a:pt x="8065" y="3073"/>
                    <a:pt x="9377" y="2851"/>
                  </a:cubicBezTo>
                  <a:cubicBezTo>
                    <a:pt x="10311" y="2685"/>
                    <a:pt x="10066" y="1"/>
                    <a:pt x="9145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6" name="Google Shape;3216;p14"/>
            <p:cNvSpPr/>
            <p:nvPr/>
          </p:nvSpPr>
          <p:spPr>
            <a:xfrm>
              <a:off x="5890075" y="1112900"/>
              <a:ext cx="312675" cy="304100"/>
            </a:xfrm>
            <a:custGeom>
              <a:avLst/>
              <a:gdLst/>
              <a:ahLst/>
              <a:cxnLst/>
              <a:rect l="l" t="t" r="r" b="b"/>
              <a:pathLst>
                <a:path w="12507" h="12164" extrusionOk="0">
                  <a:moveTo>
                    <a:pt x="10527" y="0"/>
                  </a:moveTo>
                  <a:cubicBezTo>
                    <a:pt x="10275" y="0"/>
                    <a:pt x="10024" y="103"/>
                    <a:pt x="9839" y="293"/>
                  </a:cubicBezTo>
                  <a:cubicBezTo>
                    <a:pt x="7466" y="2684"/>
                    <a:pt x="2524" y="7457"/>
                    <a:pt x="704" y="9830"/>
                  </a:cubicBezTo>
                  <a:cubicBezTo>
                    <a:pt x="1" y="10744"/>
                    <a:pt x="1454" y="12163"/>
                    <a:pt x="2560" y="12163"/>
                  </a:cubicBezTo>
                  <a:cubicBezTo>
                    <a:pt x="2857" y="12163"/>
                    <a:pt x="3128" y="12061"/>
                    <a:pt x="3327" y="11819"/>
                  </a:cubicBezTo>
                  <a:cubicBezTo>
                    <a:pt x="4950" y="9830"/>
                    <a:pt x="10481" y="4593"/>
                    <a:pt x="12176" y="2702"/>
                  </a:cubicBezTo>
                  <a:cubicBezTo>
                    <a:pt x="12453" y="2390"/>
                    <a:pt x="12506" y="1935"/>
                    <a:pt x="12292" y="1578"/>
                  </a:cubicBezTo>
                  <a:cubicBezTo>
                    <a:pt x="11962" y="1025"/>
                    <a:pt x="11498" y="472"/>
                    <a:pt x="11026" y="151"/>
                  </a:cubicBezTo>
                  <a:cubicBezTo>
                    <a:pt x="10873" y="49"/>
                    <a:pt x="10700" y="0"/>
                    <a:pt x="10527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7" name="Google Shape;3217;p14"/>
            <p:cNvSpPr/>
            <p:nvPr/>
          </p:nvSpPr>
          <p:spPr>
            <a:xfrm>
              <a:off x="6098850" y="1340800"/>
              <a:ext cx="85200" cy="76225"/>
            </a:xfrm>
            <a:custGeom>
              <a:avLst/>
              <a:gdLst/>
              <a:ahLst/>
              <a:cxnLst/>
              <a:rect l="l" t="t" r="r" b="b"/>
              <a:pathLst>
                <a:path w="3408" h="3049" extrusionOk="0">
                  <a:moveTo>
                    <a:pt x="1461" y="0"/>
                  </a:moveTo>
                  <a:cubicBezTo>
                    <a:pt x="676" y="0"/>
                    <a:pt x="0" y="809"/>
                    <a:pt x="346" y="2329"/>
                  </a:cubicBezTo>
                  <a:cubicBezTo>
                    <a:pt x="461" y="2828"/>
                    <a:pt x="914" y="3048"/>
                    <a:pt x="1418" y="3048"/>
                  </a:cubicBezTo>
                  <a:cubicBezTo>
                    <a:pt x="2329" y="3048"/>
                    <a:pt x="3408" y="2328"/>
                    <a:pt x="2960" y="1231"/>
                  </a:cubicBezTo>
                  <a:cubicBezTo>
                    <a:pt x="2618" y="399"/>
                    <a:pt x="2013" y="0"/>
                    <a:pt x="1461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8" name="Google Shape;3218;p14"/>
            <p:cNvSpPr/>
            <p:nvPr/>
          </p:nvSpPr>
          <p:spPr>
            <a:xfrm>
              <a:off x="5886250" y="1658500"/>
              <a:ext cx="341225" cy="77525"/>
            </a:xfrm>
            <a:custGeom>
              <a:avLst/>
              <a:gdLst/>
              <a:ahLst/>
              <a:cxnLst/>
              <a:rect l="l" t="t" r="r" b="b"/>
              <a:pathLst>
                <a:path w="13649" h="3101" extrusionOk="0">
                  <a:moveTo>
                    <a:pt x="12117" y="1"/>
                  </a:moveTo>
                  <a:cubicBezTo>
                    <a:pt x="12090" y="1"/>
                    <a:pt x="12063" y="2"/>
                    <a:pt x="12035" y="5"/>
                  </a:cubicBezTo>
                  <a:cubicBezTo>
                    <a:pt x="10996" y="109"/>
                    <a:pt x="9002" y="125"/>
                    <a:pt x="6944" y="125"/>
                  </a:cubicBezTo>
                  <a:cubicBezTo>
                    <a:pt x="5963" y="125"/>
                    <a:pt x="4968" y="122"/>
                    <a:pt x="4054" y="122"/>
                  </a:cubicBezTo>
                  <a:cubicBezTo>
                    <a:pt x="2770" y="122"/>
                    <a:pt x="1648" y="129"/>
                    <a:pt x="955" y="165"/>
                  </a:cubicBezTo>
                  <a:cubicBezTo>
                    <a:pt x="598" y="192"/>
                    <a:pt x="286" y="442"/>
                    <a:pt x="197" y="790"/>
                  </a:cubicBezTo>
                  <a:cubicBezTo>
                    <a:pt x="63" y="1334"/>
                    <a:pt x="0" y="1958"/>
                    <a:pt x="99" y="2449"/>
                  </a:cubicBezTo>
                  <a:cubicBezTo>
                    <a:pt x="179" y="2833"/>
                    <a:pt x="527" y="3100"/>
                    <a:pt x="919" y="3100"/>
                  </a:cubicBezTo>
                  <a:cubicBezTo>
                    <a:pt x="1217" y="3098"/>
                    <a:pt x="1546" y="3098"/>
                    <a:pt x="1900" y="3098"/>
                  </a:cubicBezTo>
                  <a:cubicBezTo>
                    <a:pt x="2655" y="3098"/>
                    <a:pt x="3522" y="3101"/>
                    <a:pt x="4435" y="3101"/>
                  </a:cubicBezTo>
                  <a:cubicBezTo>
                    <a:pt x="7315" y="3101"/>
                    <a:pt x="10657" y="3073"/>
                    <a:pt x="12410" y="2842"/>
                  </a:cubicBezTo>
                  <a:cubicBezTo>
                    <a:pt x="13649" y="2684"/>
                    <a:pt x="13326" y="1"/>
                    <a:pt x="12117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9" name="Google Shape;3219;p14"/>
            <p:cNvSpPr/>
            <p:nvPr/>
          </p:nvSpPr>
          <p:spPr>
            <a:xfrm>
              <a:off x="6015725" y="1570250"/>
              <a:ext cx="74350" cy="66375"/>
            </a:xfrm>
            <a:custGeom>
              <a:avLst/>
              <a:gdLst/>
              <a:ahLst/>
              <a:cxnLst/>
              <a:rect l="l" t="t" r="r" b="b"/>
              <a:pathLst>
                <a:path w="2974" h="2655" extrusionOk="0">
                  <a:moveTo>
                    <a:pt x="1277" y="1"/>
                  </a:moveTo>
                  <a:cubicBezTo>
                    <a:pt x="592" y="1"/>
                    <a:pt x="0" y="706"/>
                    <a:pt x="299" y="2027"/>
                  </a:cubicBezTo>
                  <a:cubicBezTo>
                    <a:pt x="397" y="2462"/>
                    <a:pt x="792" y="2654"/>
                    <a:pt x="1232" y="2654"/>
                  </a:cubicBezTo>
                  <a:cubicBezTo>
                    <a:pt x="2029" y="2654"/>
                    <a:pt x="2973" y="2026"/>
                    <a:pt x="2583" y="1072"/>
                  </a:cubicBezTo>
                  <a:cubicBezTo>
                    <a:pt x="2285" y="348"/>
                    <a:pt x="1758" y="1"/>
                    <a:pt x="1277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0" name="Google Shape;3220;p14"/>
            <p:cNvSpPr/>
            <p:nvPr/>
          </p:nvSpPr>
          <p:spPr>
            <a:xfrm>
              <a:off x="6015725" y="1762275"/>
              <a:ext cx="74350" cy="66375"/>
            </a:xfrm>
            <a:custGeom>
              <a:avLst/>
              <a:gdLst/>
              <a:ahLst/>
              <a:cxnLst/>
              <a:rect l="l" t="t" r="r" b="b"/>
              <a:pathLst>
                <a:path w="2974" h="2655" extrusionOk="0">
                  <a:moveTo>
                    <a:pt x="1277" y="1"/>
                  </a:moveTo>
                  <a:cubicBezTo>
                    <a:pt x="592" y="1"/>
                    <a:pt x="0" y="706"/>
                    <a:pt x="299" y="2027"/>
                  </a:cubicBezTo>
                  <a:cubicBezTo>
                    <a:pt x="397" y="2462"/>
                    <a:pt x="792" y="2654"/>
                    <a:pt x="1232" y="2654"/>
                  </a:cubicBezTo>
                  <a:cubicBezTo>
                    <a:pt x="2029" y="2654"/>
                    <a:pt x="2973" y="2026"/>
                    <a:pt x="2583" y="1072"/>
                  </a:cubicBezTo>
                  <a:cubicBezTo>
                    <a:pt x="2285" y="348"/>
                    <a:pt x="1758" y="1"/>
                    <a:pt x="1277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1" name="Google Shape;3221;p14"/>
            <p:cNvSpPr/>
            <p:nvPr/>
          </p:nvSpPr>
          <p:spPr>
            <a:xfrm>
              <a:off x="6293950" y="1343925"/>
              <a:ext cx="347700" cy="351300"/>
            </a:xfrm>
            <a:custGeom>
              <a:avLst/>
              <a:gdLst/>
              <a:ahLst/>
              <a:cxnLst/>
              <a:rect l="l" t="t" r="r" b="b"/>
              <a:pathLst>
                <a:path w="13908" h="14052" extrusionOk="0">
                  <a:moveTo>
                    <a:pt x="6940" y="1"/>
                  </a:moveTo>
                  <a:cubicBezTo>
                    <a:pt x="6304" y="1"/>
                    <a:pt x="5653" y="55"/>
                    <a:pt x="5210" y="214"/>
                  </a:cubicBezTo>
                  <a:cubicBezTo>
                    <a:pt x="4871" y="339"/>
                    <a:pt x="4657" y="687"/>
                    <a:pt x="4684" y="1044"/>
                  </a:cubicBezTo>
                  <a:cubicBezTo>
                    <a:pt x="4791" y="2400"/>
                    <a:pt x="5451" y="4853"/>
                    <a:pt x="5290" y="5424"/>
                  </a:cubicBezTo>
                  <a:cubicBezTo>
                    <a:pt x="5183" y="5852"/>
                    <a:pt x="535" y="5772"/>
                    <a:pt x="259" y="6254"/>
                  </a:cubicBezTo>
                  <a:cubicBezTo>
                    <a:pt x="0" y="6700"/>
                    <a:pt x="321" y="7860"/>
                    <a:pt x="642" y="8636"/>
                  </a:cubicBezTo>
                  <a:cubicBezTo>
                    <a:pt x="766" y="8961"/>
                    <a:pt x="1078" y="9158"/>
                    <a:pt x="1415" y="9158"/>
                  </a:cubicBezTo>
                  <a:cubicBezTo>
                    <a:pt x="1466" y="9158"/>
                    <a:pt x="1518" y="9154"/>
                    <a:pt x="1570" y="9144"/>
                  </a:cubicBezTo>
                  <a:cubicBezTo>
                    <a:pt x="2739" y="8921"/>
                    <a:pt x="3836" y="8832"/>
                    <a:pt x="4746" y="8787"/>
                  </a:cubicBezTo>
                  <a:cubicBezTo>
                    <a:pt x="4757" y="8787"/>
                    <a:pt x="4767" y="8787"/>
                    <a:pt x="4778" y="8787"/>
                  </a:cubicBezTo>
                  <a:cubicBezTo>
                    <a:pt x="5245" y="8787"/>
                    <a:pt x="5629" y="9173"/>
                    <a:pt x="5611" y="9644"/>
                  </a:cubicBezTo>
                  <a:cubicBezTo>
                    <a:pt x="5567" y="10866"/>
                    <a:pt x="5451" y="12195"/>
                    <a:pt x="5638" y="13337"/>
                  </a:cubicBezTo>
                  <a:cubicBezTo>
                    <a:pt x="5701" y="13721"/>
                    <a:pt x="6031" y="14006"/>
                    <a:pt x="6423" y="14024"/>
                  </a:cubicBezTo>
                  <a:cubicBezTo>
                    <a:pt x="6813" y="14039"/>
                    <a:pt x="7225" y="14051"/>
                    <a:pt x="7647" y="14051"/>
                  </a:cubicBezTo>
                  <a:cubicBezTo>
                    <a:pt x="7978" y="14051"/>
                    <a:pt x="8316" y="14044"/>
                    <a:pt x="8654" y="14024"/>
                  </a:cubicBezTo>
                  <a:cubicBezTo>
                    <a:pt x="9064" y="14006"/>
                    <a:pt x="9394" y="13676"/>
                    <a:pt x="9421" y="13257"/>
                  </a:cubicBezTo>
                  <a:cubicBezTo>
                    <a:pt x="9501" y="12186"/>
                    <a:pt x="9421" y="10616"/>
                    <a:pt x="9251" y="9430"/>
                  </a:cubicBezTo>
                  <a:cubicBezTo>
                    <a:pt x="9174" y="8923"/>
                    <a:pt x="9568" y="8482"/>
                    <a:pt x="10076" y="8482"/>
                  </a:cubicBezTo>
                  <a:cubicBezTo>
                    <a:pt x="10095" y="8482"/>
                    <a:pt x="10115" y="8483"/>
                    <a:pt x="10134" y="8484"/>
                  </a:cubicBezTo>
                  <a:cubicBezTo>
                    <a:pt x="11107" y="8564"/>
                    <a:pt x="12124" y="8698"/>
                    <a:pt x="13043" y="8734"/>
                  </a:cubicBezTo>
                  <a:cubicBezTo>
                    <a:pt x="13053" y="8734"/>
                    <a:pt x="13063" y="8734"/>
                    <a:pt x="13074" y="8734"/>
                  </a:cubicBezTo>
                  <a:cubicBezTo>
                    <a:pt x="13533" y="8734"/>
                    <a:pt x="13908" y="8349"/>
                    <a:pt x="13890" y="7886"/>
                  </a:cubicBezTo>
                  <a:cubicBezTo>
                    <a:pt x="13881" y="7315"/>
                    <a:pt x="13783" y="6798"/>
                    <a:pt x="13694" y="6227"/>
                  </a:cubicBezTo>
                  <a:cubicBezTo>
                    <a:pt x="13640" y="5852"/>
                    <a:pt x="13337" y="5576"/>
                    <a:pt x="12971" y="5531"/>
                  </a:cubicBezTo>
                  <a:cubicBezTo>
                    <a:pt x="12084" y="5433"/>
                    <a:pt x="11114" y="5334"/>
                    <a:pt x="10223" y="5334"/>
                  </a:cubicBezTo>
                  <a:cubicBezTo>
                    <a:pt x="10066" y="5334"/>
                    <a:pt x="9911" y="5337"/>
                    <a:pt x="9760" y="5344"/>
                  </a:cubicBezTo>
                  <a:cubicBezTo>
                    <a:pt x="9744" y="5345"/>
                    <a:pt x="9728" y="5345"/>
                    <a:pt x="9712" y="5345"/>
                  </a:cubicBezTo>
                  <a:cubicBezTo>
                    <a:pt x="9278" y="5345"/>
                    <a:pt x="8921" y="4997"/>
                    <a:pt x="8903" y="4550"/>
                  </a:cubicBezTo>
                  <a:cubicBezTo>
                    <a:pt x="8868" y="3488"/>
                    <a:pt x="8752" y="2007"/>
                    <a:pt x="8645" y="785"/>
                  </a:cubicBezTo>
                  <a:cubicBezTo>
                    <a:pt x="8609" y="384"/>
                    <a:pt x="8279" y="63"/>
                    <a:pt x="7869" y="36"/>
                  </a:cubicBezTo>
                  <a:cubicBezTo>
                    <a:pt x="7583" y="15"/>
                    <a:pt x="7263" y="1"/>
                    <a:pt x="6940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2" name="Google Shape;3222;p14"/>
            <p:cNvSpPr/>
            <p:nvPr/>
          </p:nvSpPr>
          <p:spPr>
            <a:xfrm>
              <a:off x="6064675" y="4851100"/>
              <a:ext cx="341225" cy="77525"/>
            </a:xfrm>
            <a:custGeom>
              <a:avLst/>
              <a:gdLst/>
              <a:ahLst/>
              <a:cxnLst/>
              <a:rect l="l" t="t" r="r" b="b"/>
              <a:pathLst>
                <a:path w="13649" h="3101" extrusionOk="0">
                  <a:moveTo>
                    <a:pt x="12109" y="1"/>
                  </a:moveTo>
                  <a:cubicBezTo>
                    <a:pt x="12081" y="1"/>
                    <a:pt x="12054" y="2"/>
                    <a:pt x="12026" y="5"/>
                  </a:cubicBezTo>
                  <a:cubicBezTo>
                    <a:pt x="10955" y="112"/>
                    <a:pt x="8871" y="126"/>
                    <a:pt x="6748" y="126"/>
                  </a:cubicBezTo>
                  <a:cubicBezTo>
                    <a:pt x="5956" y="126"/>
                    <a:pt x="5159" y="124"/>
                    <a:pt x="4408" y="124"/>
                  </a:cubicBezTo>
                  <a:cubicBezTo>
                    <a:pt x="2976" y="124"/>
                    <a:pt x="1709" y="132"/>
                    <a:pt x="955" y="174"/>
                  </a:cubicBezTo>
                  <a:cubicBezTo>
                    <a:pt x="589" y="192"/>
                    <a:pt x="286" y="442"/>
                    <a:pt x="197" y="790"/>
                  </a:cubicBezTo>
                  <a:cubicBezTo>
                    <a:pt x="54" y="1343"/>
                    <a:pt x="0" y="1958"/>
                    <a:pt x="98" y="2449"/>
                  </a:cubicBezTo>
                  <a:cubicBezTo>
                    <a:pt x="170" y="2833"/>
                    <a:pt x="518" y="3100"/>
                    <a:pt x="910" y="3100"/>
                  </a:cubicBezTo>
                  <a:cubicBezTo>
                    <a:pt x="1206" y="3099"/>
                    <a:pt x="1532" y="3098"/>
                    <a:pt x="1883" y="3098"/>
                  </a:cubicBezTo>
                  <a:cubicBezTo>
                    <a:pt x="2667" y="3098"/>
                    <a:pt x="3571" y="3101"/>
                    <a:pt x="4523" y="3101"/>
                  </a:cubicBezTo>
                  <a:cubicBezTo>
                    <a:pt x="7381" y="3101"/>
                    <a:pt x="10671" y="3073"/>
                    <a:pt x="12409" y="2851"/>
                  </a:cubicBezTo>
                  <a:cubicBezTo>
                    <a:pt x="13649" y="2685"/>
                    <a:pt x="13326" y="1"/>
                    <a:pt x="12109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3" name="Google Shape;3223;p14"/>
            <p:cNvSpPr/>
            <p:nvPr/>
          </p:nvSpPr>
          <p:spPr>
            <a:xfrm>
              <a:off x="5996650" y="4494925"/>
              <a:ext cx="257500" cy="77375"/>
            </a:xfrm>
            <a:custGeom>
              <a:avLst/>
              <a:gdLst/>
              <a:ahLst/>
              <a:cxnLst/>
              <a:rect l="l" t="t" r="r" b="b"/>
              <a:pathLst>
                <a:path w="10300" h="3095" extrusionOk="0">
                  <a:moveTo>
                    <a:pt x="9148" y="0"/>
                  </a:moveTo>
                  <a:cubicBezTo>
                    <a:pt x="9127" y="0"/>
                    <a:pt x="9104" y="2"/>
                    <a:pt x="9082" y="5"/>
                  </a:cubicBezTo>
                  <a:cubicBezTo>
                    <a:pt x="8323" y="105"/>
                    <a:pt x="6892" y="123"/>
                    <a:pt x="5395" y="123"/>
                  </a:cubicBezTo>
                  <a:cubicBezTo>
                    <a:pt x="4612" y="123"/>
                    <a:pt x="3810" y="118"/>
                    <a:pt x="3078" y="118"/>
                  </a:cubicBezTo>
                  <a:cubicBezTo>
                    <a:pt x="2101" y="118"/>
                    <a:pt x="1247" y="126"/>
                    <a:pt x="723" y="165"/>
                  </a:cubicBezTo>
                  <a:cubicBezTo>
                    <a:pt x="446" y="183"/>
                    <a:pt x="215" y="433"/>
                    <a:pt x="143" y="781"/>
                  </a:cubicBezTo>
                  <a:cubicBezTo>
                    <a:pt x="45" y="1334"/>
                    <a:pt x="0" y="1959"/>
                    <a:pt x="72" y="2440"/>
                  </a:cubicBezTo>
                  <a:cubicBezTo>
                    <a:pt x="134" y="2824"/>
                    <a:pt x="393" y="3092"/>
                    <a:pt x="687" y="3092"/>
                  </a:cubicBezTo>
                  <a:cubicBezTo>
                    <a:pt x="887" y="3090"/>
                    <a:pt x="1105" y="3089"/>
                    <a:pt x="1338" y="3089"/>
                  </a:cubicBezTo>
                  <a:cubicBezTo>
                    <a:pt x="2007" y="3089"/>
                    <a:pt x="2799" y="3094"/>
                    <a:pt x="3631" y="3094"/>
                  </a:cubicBezTo>
                  <a:cubicBezTo>
                    <a:pt x="5736" y="3094"/>
                    <a:pt x="8099" y="3063"/>
                    <a:pt x="9367" y="2842"/>
                  </a:cubicBezTo>
                  <a:cubicBezTo>
                    <a:pt x="10300" y="2676"/>
                    <a:pt x="10058" y="0"/>
                    <a:pt x="9148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4" name="Google Shape;3224;p14"/>
            <p:cNvSpPr/>
            <p:nvPr/>
          </p:nvSpPr>
          <p:spPr>
            <a:xfrm>
              <a:off x="5996650" y="4383875"/>
              <a:ext cx="257550" cy="77575"/>
            </a:xfrm>
            <a:custGeom>
              <a:avLst/>
              <a:gdLst/>
              <a:ahLst/>
              <a:cxnLst/>
              <a:rect l="l" t="t" r="r" b="b"/>
              <a:pathLst>
                <a:path w="10302" h="3103" extrusionOk="0">
                  <a:moveTo>
                    <a:pt x="9144" y="0"/>
                  </a:moveTo>
                  <a:cubicBezTo>
                    <a:pt x="9124" y="0"/>
                    <a:pt x="9103" y="2"/>
                    <a:pt x="9082" y="4"/>
                  </a:cubicBezTo>
                  <a:cubicBezTo>
                    <a:pt x="8273" y="111"/>
                    <a:pt x="6698" y="126"/>
                    <a:pt x="5095" y="126"/>
                  </a:cubicBezTo>
                  <a:cubicBezTo>
                    <a:pt x="4497" y="126"/>
                    <a:pt x="3896" y="124"/>
                    <a:pt x="3328" y="124"/>
                  </a:cubicBezTo>
                  <a:cubicBezTo>
                    <a:pt x="2248" y="124"/>
                    <a:pt x="1292" y="131"/>
                    <a:pt x="723" y="174"/>
                  </a:cubicBezTo>
                  <a:cubicBezTo>
                    <a:pt x="446" y="192"/>
                    <a:pt x="215" y="441"/>
                    <a:pt x="143" y="789"/>
                  </a:cubicBezTo>
                  <a:cubicBezTo>
                    <a:pt x="45" y="1342"/>
                    <a:pt x="0" y="1958"/>
                    <a:pt x="72" y="2449"/>
                  </a:cubicBezTo>
                  <a:cubicBezTo>
                    <a:pt x="134" y="2832"/>
                    <a:pt x="393" y="3100"/>
                    <a:pt x="687" y="3100"/>
                  </a:cubicBezTo>
                  <a:cubicBezTo>
                    <a:pt x="887" y="3098"/>
                    <a:pt x="1105" y="3098"/>
                    <a:pt x="1338" y="3098"/>
                  </a:cubicBezTo>
                  <a:cubicBezTo>
                    <a:pt x="2007" y="3098"/>
                    <a:pt x="2799" y="3103"/>
                    <a:pt x="3631" y="3103"/>
                  </a:cubicBezTo>
                  <a:cubicBezTo>
                    <a:pt x="5736" y="3103"/>
                    <a:pt x="8099" y="3071"/>
                    <a:pt x="9367" y="2850"/>
                  </a:cubicBezTo>
                  <a:cubicBezTo>
                    <a:pt x="10301" y="2684"/>
                    <a:pt x="10057" y="0"/>
                    <a:pt x="9144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5" name="Google Shape;3225;p14"/>
            <p:cNvSpPr/>
            <p:nvPr/>
          </p:nvSpPr>
          <p:spPr>
            <a:xfrm>
              <a:off x="6697225" y="4305650"/>
              <a:ext cx="312425" cy="304025"/>
            </a:xfrm>
            <a:custGeom>
              <a:avLst/>
              <a:gdLst/>
              <a:ahLst/>
              <a:cxnLst/>
              <a:rect l="l" t="t" r="r" b="b"/>
              <a:pathLst>
                <a:path w="12497" h="12161" extrusionOk="0">
                  <a:moveTo>
                    <a:pt x="10516" y="0"/>
                  </a:moveTo>
                  <a:cubicBezTo>
                    <a:pt x="10266" y="0"/>
                    <a:pt x="10017" y="100"/>
                    <a:pt x="9829" y="287"/>
                  </a:cubicBezTo>
                  <a:cubicBezTo>
                    <a:pt x="7456" y="2687"/>
                    <a:pt x="2523" y="7460"/>
                    <a:pt x="703" y="9824"/>
                  </a:cubicBezTo>
                  <a:cubicBezTo>
                    <a:pt x="0" y="10738"/>
                    <a:pt x="1446" y="12161"/>
                    <a:pt x="2549" y="12161"/>
                  </a:cubicBezTo>
                  <a:cubicBezTo>
                    <a:pt x="2846" y="12161"/>
                    <a:pt x="3118" y="12058"/>
                    <a:pt x="3317" y="11813"/>
                  </a:cubicBezTo>
                  <a:cubicBezTo>
                    <a:pt x="4950" y="9833"/>
                    <a:pt x="10472" y="4596"/>
                    <a:pt x="12176" y="2696"/>
                  </a:cubicBezTo>
                  <a:cubicBezTo>
                    <a:pt x="12452" y="2384"/>
                    <a:pt x="12497" y="1938"/>
                    <a:pt x="12292" y="1581"/>
                  </a:cubicBezTo>
                  <a:cubicBezTo>
                    <a:pt x="11953" y="1019"/>
                    <a:pt x="11498" y="466"/>
                    <a:pt x="11025" y="154"/>
                  </a:cubicBezTo>
                  <a:cubicBezTo>
                    <a:pt x="10869" y="50"/>
                    <a:pt x="10693" y="0"/>
                    <a:pt x="10516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6" name="Google Shape;3226;p14"/>
            <p:cNvSpPr/>
            <p:nvPr/>
          </p:nvSpPr>
          <p:spPr>
            <a:xfrm>
              <a:off x="6728675" y="4291650"/>
              <a:ext cx="85350" cy="76200"/>
            </a:xfrm>
            <a:custGeom>
              <a:avLst/>
              <a:gdLst/>
              <a:ahLst/>
              <a:cxnLst/>
              <a:rect l="l" t="t" r="r" b="b"/>
              <a:pathLst>
                <a:path w="3414" h="3048" extrusionOk="0">
                  <a:moveTo>
                    <a:pt x="1461" y="0"/>
                  </a:moveTo>
                  <a:cubicBezTo>
                    <a:pt x="676" y="0"/>
                    <a:pt x="0" y="809"/>
                    <a:pt x="346" y="2328"/>
                  </a:cubicBezTo>
                  <a:cubicBezTo>
                    <a:pt x="461" y="2827"/>
                    <a:pt x="915" y="3048"/>
                    <a:pt x="1420" y="3048"/>
                  </a:cubicBezTo>
                  <a:cubicBezTo>
                    <a:pt x="2333" y="3048"/>
                    <a:pt x="3414" y="2328"/>
                    <a:pt x="2960" y="1231"/>
                  </a:cubicBezTo>
                  <a:cubicBezTo>
                    <a:pt x="2618" y="399"/>
                    <a:pt x="2013" y="0"/>
                    <a:pt x="1461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7" name="Google Shape;3227;p14"/>
            <p:cNvSpPr/>
            <p:nvPr/>
          </p:nvSpPr>
          <p:spPr>
            <a:xfrm>
              <a:off x="6905850" y="4533525"/>
              <a:ext cx="85350" cy="76150"/>
            </a:xfrm>
            <a:custGeom>
              <a:avLst/>
              <a:gdLst/>
              <a:ahLst/>
              <a:cxnLst/>
              <a:rect l="l" t="t" r="r" b="b"/>
              <a:pathLst>
                <a:path w="3414" h="3046" extrusionOk="0">
                  <a:moveTo>
                    <a:pt x="1465" y="1"/>
                  </a:moveTo>
                  <a:cubicBezTo>
                    <a:pt x="678" y="1"/>
                    <a:pt x="0" y="812"/>
                    <a:pt x="351" y="2333"/>
                  </a:cubicBezTo>
                  <a:cubicBezTo>
                    <a:pt x="462" y="2827"/>
                    <a:pt x="913" y="3046"/>
                    <a:pt x="1416" y="3046"/>
                  </a:cubicBezTo>
                  <a:cubicBezTo>
                    <a:pt x="2328" y="3046"/>
                    <a:pt x="3414" y="2328"/>
                    <a:pt x="2965" y="1235"/>
                  </a:cubicBezTo>
                  <a:cubicBezTo>
                    <a:pt x="2623" y="400"/>
                    <a:pt x="2017" y="1"/>
                    <a:pt x="1465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8" name="Google Shape;3228;p14"/>
            <p:cNvSpPr/>
            <p:nvPr/>
          </p:nvSpPr>
          <p:spPr>
            <a:xfrm>
              <a:off x="6693375" y="4851100"/>
              <a:ext cx="341250" cy="77525"/>
            </a:xfrm>
            <a:custGeom>
              <a:avLst/>
              <a:gdLst/>
              <a:ahLst/>
              <a:cxnLst/>
              <a:rect l="l" t="t" r="r" b="b"/>
              <a:pathLst>
                <a:path w="13650" h="3101" extrusionOk="0">
                  <a:moveTo>
                    <a:pt x="12109" y="1"/>
                  </a:moveTo>
                  <a:cubicBezTo>
                    <a:pt x="12082" y="1"/>
                    <a:pt x="12054" y="2"/>
                    <a:pt x="12026" y="5"/>
                  </a:cubicBezTo>
                  <a:cubicBezTo>
                    <a:pt x="10960" y="112"/>
                    <a:pt x="8877" y="126"/>
                    <a:pt x="6755" y="126"/>
                  </a:cubicBezTo>
                  <a:cubicBezTo>
                    <a:pt x="5963" y="126"/>
                    <a:pt x="5166" y="124"/>
                    <a:pt x="4414" y="124"/>
                  </a:cubicBezTo>
                  <a:cubicBezTo>
                    <a:pt x="2982" y="124"/>
                    <a:pt x="1712" y="132"/>
                    <a:pt x="955" y="174"/>
                  </a:cubicBezTo>
                  <a:cubicBezTo>
                    <a:pt x="598" y="192"/>
                    <a:pt x="286" y="442"/>
                    <a:pt x="197" y="790"/>
                  </a:cubicBezTo>
                  <a:cubicBezTo>
                    <a:pt x="54" y="1343"/>
                    <a:pt x="1" y="1958"/>
                    <a:pt x="99" y="2449"/>
                  </a:cubicBezTo>
                  <a:cubicBezTo>
                    <a:pt x="179" y="2833"/>
                    <a:pt x="527" y="3100"/>
                    <a:pt x="920" y="3100"/>
                  </a:cubicBezTo>
                  <a:cubicBezTo>
                    <a:pt x="1215" y="3099"/>
                    <a:pt x="1542" y="3098"/>
                    <a:pt x="1893" y="3098"/>
                  </a:cubicBezTo>
                  <a:cubicBezTo>
                    <a:pt x="2675" y="3098"/>
                    <a:pt x="3579" y="3101"/>
                    <a:pt x="4530" y="3101"/>
                  </a:cubicBezTo>
                  <a:cubicBezTo>
                    <a:pt x="7386" y="3101"/>
                    <a:pt x="10671" y="3073"/>
                    <a:pt x="12410" y="2851"/>
                  </a:cubicBezTo>
                  <a:cubicBezTo>
                    <a:pt x="13649" y="2685"/>
                    <a:pt x="13326" y="1"/>
                    <a:pt x="12109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9" name="Google Shape;3229;p14"/>
            <p:cNvSpPr/>
            <p:nvPr/>
          </p:nvSpPr>
          <p:spPr>
            <a:xfrm>
              <a:off x="6822725" y="4762925"/>
              <a:ext cx="74425" cy="66375"/>
            </a:xfrm>
            <a:custGeom>
              <a:avLst/>
              <a:gdLst/>
              <a:ahLst/>
              <a:cxnLst/>
              <a:rect l="l" t="t" r="r" b="b"/>
              <a:pathLst>
                <a:path w="2977" h="2655" extrusionOk="0">
                  <a:moveTo>
                    <a:pt x="1273" y="0"/>
                  </a:moveTo>
                  <a:cubicBezTo>
                    <a:pt x="589" y="0"/>
                    <a:pt x="0" y="707"/>
                    <a:pt x="304" y="2033"/>
                  </a:cubicBezTo>
                  <a:cubicBezTo>
                    <a:pt x="403" y="2464"/>
                    <a:pt x="796" y="2654"/>
                    <a:pt x="1234" y="2654"/>
                  </a:cubicBezTo>
                  <a:cubicBezTo>
                    <a:pt x="2030" y="2654"/>
                    <a:pt x="2976" y="2028"/>
                    <a:pt x="2579" y="1078"/>
                  </a:cubicBezTo>
                  <a:cubicBezTo>
                    <a:pt x="2281" y="350"/>
                    <a:pt x="1753" y="0"/>
                    <a:pt x="1273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0" name="Google Shape;3230;p14"/>
            <p:cNvSpPr/>
            <p:nvPr/>
          </p:nvSpPr>
          <p:spPr>
            <a:xfrm>
              <a:off x="7101075" y="4536675"/>
              <a:ext cx="347700" cy="351175"/>
            </a:xfrm>
            <a:custGeom>
              <a:avLst/>
              <a:gdLst/>
              <a:ahLst/>
              <a:cxnLst/>
              <a:rect l="l" t="t" r="r" b="b"/>
              <a:pathLst>
                <a:path w="13908" h="14047" extrusionOk="0">
                  <a:moveTo>
                    <a:pt x="6977" y="1"/>
                  </a:moveTo>
                  <a:cubicBezTo>
                    <a:pt x="6330" y="1"/>
                    <a:pt x="5662" y="52"/>
                    <a:pt x="5210" y="208"/>
                  </a:cubicBezTo>
                  <a:cubicBezTo>
                    <a:pt x="4871" y="333"/>
                    <a:pt x="4657" y="681"/>
                    <a:pt x="4684" y="1047"/>
                  </a:cubicBezTo>
                  <a:cubicBezTo>
                    <a:pt x="4782" y="2403"/>
                    <a:pt x="5442" y="4856"/>
                    <a:pt x="5291" y="5418"/>
                  </a:cubicBezTo>
                  <a:cubicBezTo>
                    <a:pt x="5175" y="5846"/>
                    <a:pt x="536" y="5766"/>
                    <a:pt x="259" y="6248"/>
                  </a:cubicBezTo>
                  <a:cubicBezTo>
                    <a:pt x="0" y="6703"/>
                    <a:pt x="322" y="7854"/>
                    <a:pt x="634" y="8639"/>
                  </a:cubicBezTo>
                  <a:cubicBezTo>
                    <a:pt x="764" y="8953"/>
                    <a:pt x="1072" y="9155"/>
                    <a:pt x="1399" y="9155"/>
                  </a:cubicBezTo>
                  <a:cubicBezTo>
                    <a:pt x="1453" y="9155"/>
                    <a:pt x="1507" y="9150"/>
                    <a:pt x="1562" y="9138"/>
                  </a:cubicBezTo>
                  <a:cubicBezTo>
                    <a:pt x="2739" y="8915"/>
                    <a:pt x="3828" y="8826"/>
                    <a:pt x="4746" y="8790"/>
                  </a:cubicBezTo>
                  <a:cubicBezTo>
                    <a:pt x="4762" y="8789"/>
                    <a:pt x="4777" y="8789"/>
                    <a:pt x="4792" y="8789"/>
                  </a:cubicBezTo>
                  <a:cubicBezTo>
                    <a:pt x="5253" y="8789"/>
                    <a:pt x="5629" y="9180"/>
                    <a:pt x="5612" y="9647"/>
                  </a:cubicBezTo>
                  <a:cubicBezTo>
                    <a:pt x="5558" y="10869"/>
                    <a:pt x="5451" y="12189"/>
                    <a:pt x="5639" y="13331"/>
                  </a:cubicBezTo>
                  <a:cubicBezTo>
                    <a:pt x="5701" y="13715"/>
                    <a:pt x="6031" y="14000"/>
                    <a:pt x="6415" y="14018"/>
                  </a:cubicBezTo>
                  <a:cubicBezTo>
                    <a:pt x="6838" y="14034"/>
                    <a:pt x="7283" y="14047"/>
                    <a:pt x="7737" y="14047"/>
                  </a:cubicBezTo>
                  <a:cubicBezTo>
                    <a:pt x="8040" y="14047"/>
                    <a:pt x="8347" y="14041"/>
                    <a:pt x="8654" y="14027"/>
                  </a:cubicBezTo>
                  <a:cubicBezTo>
                    <a:pt x="9064" y="14000"/>
                    <a:pt x="9394" y="13670"/>
                    <a:pt x="9421" y="13260"/>
                  </a:cubicBezTo>
                  <a:cubicBezTo>
                    <a:pt x="9501" y="12180"/>
                    <a:pt x="9412" y="10610"/>
                    <a:pt x="9243" y="9424"/>
                  </a:cubicBezTo>
                  <a:cubicBezTo>
                    <a:pt x="9175" y="8921"/>
                    <a:pt x="9562" y="8484"/>
                    <a:pt x="10062" y="8484"/>
                  </a:cubicBezTo>
                  <a:cubicBezTo>
                    <a:pt x="10086" y="8484"/>
                    <a:pt x="10110" y="8485"/>
                    <a:pt x="10135" y="8487"/>
                  </a:cubicBezTo>
                  <a:cubicBezTo>
                    <a:pt x="11098" y="8558"/>
                    <a:pt x="12124" y="8692"/>
                    <a:pt x="13043" y="8728"/>
                  </a:cubicBezTo>
                  <a:cubicBezTo>
                    <a:pt x="13053" y="8728"/>
                    <a:pt x="13064" y="8728"/>
                    <a:pt x="13074" y="8728"/>
                  </a:cubicBezTo>
                  <a:cubicBezTo>
                    <a:pt x="13533" y="8728"/>
                    <a:pt x="13908" y="8343"/>
                    <a:pt x="13890" y="7880"/>
                  </a:cubicBezTo>
                  <a:cubicBezTo>
                    <a:pt x="13873" y="7318"/>
                    <a:pt x="13783" y="6792"/>
                    <a:pt x="13694" y="6221"/>
                  </a:cubicBezTo>
                  <a:cubicBezTo>
                    <a:pt x="13632" y="5855"/>
                    <a:pt x="13337" y="5570"/>
                    <a:pt x="12972" y="5525"/>
                  </a:cubicBezTo>
                  <a:cubicBezTo>
                    <a:pt x="12094" y="5428"/>
                    <a:pt x="11134" y="5336"/>
                    <a:pt x="10251" y="5336"/>
                  </a:cubicBezTo>
                  <a:cubicBezTo>
                    <a:pt x="10084" y="5336"/>
                    <a:pt x="9920" y="5340"/>
                    <a:pt x="9760" y="5347"/>
                  </a:cubicBezTo>
                  <a:cubicBezTo>
                    <a:pt x="9749" y="5347"/>
                    <a:pt x="9738" y="5347"/>
                    <a:pt x="9727" y="5347"/>
                  </a:cubicBezTo>
                  <a:cubicBezTo>
                    <a:pt x="9286" y="5347"/>
                    <a:pt x="8912" y="4997"/>
                    <a:pt x="8904" y="4544"/>
                  </a:cubicBezTo>
                  <a:cubicBezTo>
                    <a:pt x="8859" y="3482"/>
                    <a:pt x="8752" y="2001"/>
                    <a:pt x="8636" y="779"/>
                  </a:cubicBezTo>
                  <a:cubicBezTo>
                    <a:pt x="8600" y="378"/>
                    <a:pt x="8279" y="57"/>
                    <a:pt x="7869" y="30"/>
                  </a:cubicBezTo>
                  <a:cubicBezTo>
                    <a:pt x="7594" y="13"/>
                    <a:pt x="7288" y="1"/>
                    <a:pt x="6977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1" name="Google Shape;3231;p14"/>
            <p:cNvSpPr/>
            <p:nvPr/>
          </p:nvSpPr>
          <p:spPr>
            <a:xfrm>
              <a:off x="7206125" y="3965725"/>
              <a:ext cx="331425" cy="295925"/>
            </a:xfrm>
            <a:custGeom>
              <a:avLst/>
              <a:gdLst/>
              <a:ahLst/>
              <a:cxnLst/>
              <a:rect l="l" t="t" r="r" b="b"/>
              <a:pathLst>
                <a:path w="13257" h="11837" extrusionOk="0">
                  <a:moveTo>
                    <a:pt x="9566" y="1"/>
                  </a:moveTo>
                  <a:cubicBezTo>
                    <a:pt x="9350" y="1"/>
                    <a:pt x="9135" y="88"/>
                    <a:pt x="8975" y="253"/>
                  </a:cubicBezTo>
                  <a:cubicBezTo>
                    <a:pt x="8252" y="1003"/>
                    <a:pt x="7458" y="1841"/>
                    <a:pt x="6887" y="2653"/>
                  </a:cubicBezTo>
                  <a:cubicBezTo>
                    <a:pt x="6730" y="2881"/>
                    <a:pt x="6476" y="3004"/>
                    <a:pt x="6218" y="3004"/>
                  </a:cubicBezTo>
                  <a:cubicBezTo>
                    <a:pt x="6054" y="3004"/>
                    <a:pt x="5888" y="2954"/>
                    <a:pt x="5745" y="2849"/>
                  </a:cubicBezTo>
                  <a:cubicBezTo>
                    <a:pt x="4889" y="2234"/>
                    <a:pt x="3649" y="1431"/>
                    <a:pt x="2632" y="780"/>
                  </a:cubicBezTo>
                  <a:cubicBezTo>
                    <a:pt x="2497" y="691"/>
                    <a:pt x="2345" y="649"/>
                    <a:pt x="2194" y="649"/>
                  </a:cubicBezTo>
                  <a:cubicBezTo>
                    <a:pt x="1966" y="649"/>
                    <a:pt x="1740" y="745"/>
                    <a:pt x="1579" y="922"/>
                  </a:cubicBezTo>
                  <a:cubicBezTo>
                    <a:pt x="1017" y="1556"/>
                    <a:pt x="330" y="2448"/>
                    <a:pt x="107" y="3117"/>
                  </a:cubicBezTo>
                  <a:cubicBezTo>
                    <a:pt x="0" y="3465"/>
                    <a:pt x="143" y="3839"/>
                    <a:pt x="437" y="4036"/>
                  </a:cubicBezTo>
                  <a:cubicBezTo>
                    <a:pt x="1570" y="4776"/>
                    <a:pt x="3890" y="5740"/>
                    <a:pt x="4247" y="6212"/>
                  </a:cubicBezTo>
                  <a:cubicBezTo>
                    <a:pt x="4505" y="6560"/>
                    <a:pt x="1633" y="10147"/>
                    <a:pt x="1847" y="10655"/>
                  </a:cubicBezTo>
                  <a:cubicBezTo>
                    <a:pt x="2043" y="11137"/>
                    <a:pt x="3140" y="11574"/>
                    <a:pt x="3943" y="11806"/>
                  </a:cubicBezTo>
                  <a:cubicBezTo>
                    <a:pt x="4018" y="11827"/>
                    <a:pt x="4093" y="11837"/>
                    <a:pt x="4168" y="11837"/>
                  </a:cubicBezTo>
                  <a:cubicBezTo>
                    <a:pt x="4475" y="11837"/>
                    <a:pt x="4763" y="11665"/>
                    <a:pt x="4907" y="11378"/>
                  </a:cubicBezTo>
                  <a:cubicBezTo>
                    <a:pt x="5442" y="10325"/>
                    <a:pt x="6031" y="9415"/>
                    <a:pt x="6548" y="8675"/>
                  </a:cubicBezTo>
                  <a:cubicBezTo>
                    <a:pt x="6709" y="8446"/>
                    <a:pt x="6965" y="8326"/>
                    <a:pt x="7222" y="8326"/>
                  </a:cubicBezTo>
                  <a:cubicBezTo>
                    <a:pt x="7406" y="8326"/>
                    <a:pt x="7591" y="8387"/>
                    <a:pt x="7744" y="8514"/>
                  </a:cubicBezTo>
                  <a:cubicBezTo>
                    <a:pt x="8671" y="9290"/>
                    <a:pt x="9644" y="10182"/>
                    <a:pt x="10661" y="10726"/>
                  </a:cubicBezTo>
                  <a:cubicBezTo>
                    <a:pt x="10781" y="10790"/>
                    <a:pt x="10912" y="10821"/>
                    <a:pt x="11042" y="10821"/>
                  </a:cubicBezTo>
                  <a:cubicBezTo>
                    <a:pt x="11277" y="10821"/>
                    <a:pt x="11508" y="10720"/>
                    <a:pt x="11669" y="10530"/>
                  </a:cubicBezTo>
                  <a:cubicBezTo>
                    <a:pt x="12115" y="9995"/>
                    <a:pt x="12588" y="9406"/>
                    <a:pt x="13016" y="8782"/>
                  </a:cubicBezTo>
                  <a:cubicBezTo>
                    <a:pt x="13257" y="8443"/>
                    <a:pt x="13194" y="7988"/>
                    <a:pt x="12891" y="7711"/>
                  </a:cubicBezTo>
                  <a:cubicBezTo>
                    <a:pt x="12088" y="6997"/>
                    <a:pt x="10813" y="6114"/>
                    <a:pt x="9778" y="5534"/>
                  </a:cubicBezTo>
                  <a:cubicBezTo>
                    <a:pt x="9323" y="5276"/>
                    <a:pt x="9225" y="4660"/>
                    <a:pt x="9573" y="4268"/>
                  </a:cubicBezTo>
                  <a:cubicBezTo>
                    <a:pt x="10215" y="3554"/>
                    <a:pt x="10946" y="2831"/>
                    <a:pt x="11526" y="2136"/>
                  </a:cubicBezTo>
                  <a:cubicBezTo>
                    <a:pt x="11830" y="1770"/>
                    <a:pt x="11758" y="1226"/>
                    <a:pt x="11375" y="949"/>
                  </a:cubicBezTo>
                  <a:cubicBezTo>
                    <a:pt x="10920" y="619"/>
                    <a:pt x="10456" y="378"/>
                    <a:pt x="9956" y="102"/>
                  </a:cubicBezTo>
                  <a:cubicBezTo>
                    <a:pt x="9834" y="34"/>
                    <a:pt x="9700" y="1"/>
                    <a:pt x="9566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2" name="Google Shape;3232;p14"/>
            <p:cNvSpPr/>
            <p:nvPr/>
          </p:nvSpPr>
          <p:spPr>
            <a:xfrm>
              <a:off x="6321150" y="3984400"/>
              <a:ext cx="441400" cy="378250"/>
            </a:xfrm>
            <a:custGeom>
              <a:avLst/>
              <a:gdLst/>
              <a:ahLst/>
              <a:cxnLst/>
              <a:rect l="l" t="t" r="r" b="b"/>
              <a:pathLst>
                <a:path w="17656" h="15130" extrusionOk="0">
                  <a:moveTo>
                    <a:pt x="13777" y="0"/>
                  </a:moveTo>
                  <a:cubicBezTo>
                    <a:pt x="11895" y="0"/>
                    <a:pt x="9687" y="69"/>
                    <a:pt x="9145" y="291"/>
                  </a:cubicBezTo>
                  <a:cubicBezTo>
                    <a:pt x="8270" y="657"/>
                    <a:pt x="8083" y="7357"/>
                    <a:pt x="7441" y="11621"/>
                  </a:cubicBezTo>
                  <a:cubicBezTo>
                    <a:pt x="7412" y="11800"/>
                    <a:pt x="7268" y="11891"/>
                    <a:pt x="7123" y="11891"/>
                  </a:cubicBezTo>
                  <a:cubicBezTo>
                    <a:pt x="6993" y="11891"/>
                    <a:pt x="6863" y="11817"/>
                    <a:pt x="6816" y="11666"/>
                  </a:cubicBezTo>
                  <a:cubicBezTo>
                    <a:pt x="5969" y="8864"/>
                    <a:pt x="5772" y="7758"/>
                    <a:pt x="4666" y="5349"/>
                  </a:cubicBezTo>
                  <a:cubicBezTo>
                    <a:pt x="4515" y="5019"/>
                    <a:pt x="4176" y="4805"/>
                    <a:pt x="3810" y="4805"/>
                  </a:cubicBezTo>
                  <a:cubicBezTo>
                    <a:pt x="2391" y="4814"/>
                    <a:pt x="884" y="5233"/>
                    <a:pt x="224" y="6536"/>
                  </a:cubicBezTo>
                  <a:cubicBezTo>
                    <a:pt x="1" y="7178"/>
                    <a:pt x="232" y="7562"/>
                    <a:pt x="545" y="8026"/>
                  </a:cubicBezTo>
                  <a:cubicBezTo>
                    <a:pt x="649" y="8182"/>
                    <a:pt x="819" y="8265"/>
                    <a:pt x="993" y="8265"/>
                  </a:cubicBezTo>
                  <a:cubicBezTo>
                    <a:pt x="1117" y="8265"/>
                    <a:pt x="1243" y="8222"/>
                    <a:pt x="1348" y="8133"/>
                  </a:cubicBezTo>
                  <a:cubicBezTo>
                    <a:pt x="2014" y="7559"/>
                    <a:pt x="2817" y="7165"/>
                    <a:pt x="3251" y="7165"/>
                  </a:cubicBezTo>
                  <a:cubicBezTo>
                    <a:pt x="3404" y="7165"/>
                    <a:pt x="3512" y="7214"/>
                    <a:pt x="3551" y="7321"/>
                  </a:cubicBezTo>
                  <a:cubicBezTo>
                    <a:pt x="4247" y="9239"/>
                    <a:pt x="5139" y="13485"/>
                    <a:pt x="5728" y="14645"/>
                  </a:cubicBezTo>
                  <a:cubicBezTo>
                    <a:pt x="5886" y="14953"/>
                    <a:pt x="6558" y="15129"/>
                    <a:pt x="7253" y="15129"/>
                  </a:cubicBezTo>
                  <a:cubicBezTo>
                    <a:pt x="7965" y="15129"/>
                    <a:pt x="8700" y="14945"/>
                    <a:pt x="8930" y="14529"/>
                  </a:cubicBezTo>
                  <a:cubicBezTo>
                    <a:pt x="10402" y="11853"/>
                    <a:pt x="10358" y="6233"/>
                    <a:pt x="11107" y="2843"/>
                  </a:cubicBezTo>
                  <a:cubicBezTo>
                    <a:pt x="11205" y="2397"/>
                    <a:pt x="11598" y="2067"/>
                    <a:pt x="12062" y="2058"/>
                  </a:cubicBezTo>
                  <a:lnTo>
                    <a:pt x="14319" y="1995"/>
                  </a:lnTo>
                  <a:cubicBezTo>
                    <a:pt x="14827" y="2147"/>
                    <a:pt x="15068" y="2736"/>
                    <a:pt x="15184" y="3199"/>
                  </a:cubicBezTo>
                  <a:cubicBezTo>
                    <a:pt x="15270" y="3534"/>
                    <a:pt x="15571" y="3754"/>
                    <a:pt x="15912" y="3754"/>
                  </a:cubicBezTo>
                  <a:cubicBezTo>
                    <a:pt x="15925" y="3754"/>
                    <a:pt x="15938" y="3753"/>
                    <a:pt x="15951" y="3753"/>
                  </a:cubicBezTo>
                  <a:cubicBezTo>
                    <a:pt x="16255" y="3735"/>
                    <a:pt x="16603" y="3717"/>
                    <a:pt x="16897" y="3699"/>
                  </a:cubicBezTo>
                  <a:cubicBezTo>
                    <a:pt x="17325" y="3681"/>
                    <a:pt x="17655" y="3307"/>
                    <a:pt x="17602" y="2878"/>
                  </a:cubicBezTo>
                  <a:cubicBezTo>
                    <a:pt x="17513" y="2147"/>
                    <a:pt x="17272" y="1478"/>
                    <a:pt x="17049" y="978"/>
                  </a:cubicBezTo>
                  <a:cubicBezTo>
                    <a:pt x="16790" y="407"/>
                    <a:pt x="16237" y="41"/>
                    <a:pt x="15612" y="24"/>
                  </a:cubicBezTo>
                  <a:cubicBezTo>
                    <a:pt x="15109" y="9"/>
                    <a:pt x="14464" y="0"/>
                    <a:pt x="13777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3" name="Google Shape;3233;p14"/>
            <p:cNvSpPr/>
            <p:nvPr/>
          </p:nvSpPr>
          <p:spPr>
            <a:xfrm>
              <a:off x="6871575" y="3787050"/>
              <a:ext cx="341200" cy="77375"/>
            </a:xfrm>
            <a:custGeom>
              <a:avLst/>
              <a:gdLst/>
              <a:ahLst/>
              <a:cxnLst/>
              <a:rect l="l" t="t" r="r" b="b"/>
              <a:pathLst>
                <a:path w="13648" h="3095" extrusionOk="0">
                  <a:moveTo>
                    <a:pt x="12123" y="0"/>
                  </a:moveTo>
                  <a:cubicBezTo>
                    <a:pt x="12094" y="0"/>
                    <a:pt x="12065" y="2"/>
                    <a:pt x="12035" y="5"/>
                  </a:cubicBezTo>
                  <a:cubicBezTo>
                    <a:pt x="11006" y="103"/>
                    <a:pt x="9040" y="119"/>
                    <a:pt x="7002" y="119"/>
                  </a:cubicBezTo>
                  <a:cubicBezTo>
                    <a:pt x="6097" y="119"/>
                    <a:pt x="5177" y="116"/>
                    <a:pt x="4319" y="116"/>
                  </a:cubicBezTo>
                  <a:cubicBezTo>
                    <a:pt x="2926" y="116"/>
                    <a:pt x="1696" y="124"/>
                    <a:pt x="955" y="165"/>
                  </a:cubicBezTo>
                  <a:cubicBezTo>
                    <a:pt x="598" y="183"/>
                    <a:pt x="286" y="433"/>
                    <a:pt x="197" y="781"/>
                  </a:cubicBezTo>
                  <a:cubicBezTo>
                    <a:pt x="63" y="1334"/>
                    <a:pt x="1" y="1958"/>
                    <a:pt x="99" y="2440"/>
                  </a:cubicBezTo>
                  <a:cubicBezTo>
                    <a:pt x="179" y="2824"/>
                    <a:pt x="527" y="3091"/>
                    <a:pt x="920" y="3091"/>
                  </a:cubicBezTo>
                  <a:cubicBezTo>
                    <a:pt x="1183" y="3090"/>
                    <a:pt x="1472" y="3089"/>
                    <a:pt x="1780" y="3089"/>
                  </a:cubicBezTo>
                  <a:cubicBezTo>
                    <a:pt x="2665" y="3089"/>
                    <a:pt x="3713" y="3094"/>
                    <a:pt x="4815" y="3094"/>
                  </a:cubicBezTo>
                  <a:cubicBezTo>
                    <a:pt x="7604" y="3094"/>
                    <a:pt x="10737" y="3063"/>
                    <a:pt x="12419" y="2842"/>
                  </a:cubicBezTo>
                  <a:cubicBezTo>
                    <a:pt x="13647" y="2676"/>
                    <a:pt x="13327" y="0"/>
                    <a:pt x="12123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4" name="Google Shape;3234;p14"/>
            <p:cNvSpPr/>
            <p:nvPr/>
          </p:nvSpPr>
          <p:spPr>
            <a:xfrm>
              <a:off x="6803550" y="3430650"/>
              <a:ext cx="257775" cy="77475"/>
            </a:xfrm>
            <a:custGeom>
              <a:avLst/>
              <a:gdLst/>
              <a:ahLst/>
              <a:cxnLst/>
              <a:rect l="l" t="t" r="r" b="b"/>
              <a:pathLst>
                <a:path w="10311" h="3099" extrusionOk="0">
                  <a:moveTo>
                    <a:pt x="9145" y="1"/>
                  </a:moveTo>
                  <a:cubicBezTo>
                    <a:pt x="9124" y="1"/>
                    <a:pt x="9104" y="2"/>
                    <a:pt x="9082" y="5"/>
                  </a:cubicBezTo>
                  <a:cubicBezTo>
                    <a:pt x="8301" y="109"/>
                    <a:pt x="6797" y="126"/>
                    <a:pt x="5244" y="126"/>
                  </a:cubicBezTo>
                  <a:cubicBezTo>
                    <a:pt x="4504" y="126"/>
                    <a:pt x="3753" y="122"/>
                    <a:pt x="3063" y="122"/>
                  </a:cubicBezTo>
                  <a:cubicBezTo>
                    <a:pt x="2094" y="122"/>
                    <a:pt x="1247" y="129"/>
                    <a:pt x="723" y="166"/>
                  </a:cubicBezTo>
                  <a:cubicBezTo>
                    <a:pt x="456" y="192"/>
                    <a:pt x="224" y="433"/>
                    <a:pt x="152" y="790"/>
                  </a:cubicBezTo>
                  <a:cubicBezTo>
                    <a:pt x="45" y="1334"/>
                    <a:pt x="1" y="1959"/>
                    <a:pt x="81" y="2449"/>
                  </a:cubicBezTo>
                  <a:cubicBezTo>
                    <a:pt x="134" y="2827"/>
                    <a:pt x="394" y="3092"/>
                    <a:pt x="682" y="3092"/>
                  </a:cubicBezTo>
                  <a:cubicBezTo>
                    <a:pt x="687" y="3092"/>
                    <a:pt x="692" y="3092"/>
                    <a:pt x="697" y="3092"/>
                  </a:cubicBezTo>
                  <a:cubicBezTo>
                    <a:pt x="801" y="3091"/>
                    <a:pt x="911" y="3091"/>
                    <a:pt x="1026" y="3091"/>
                  </a:cubicBezTo>
                  <a:cubicBezTo>
                    <a:pt x="1749" y="3091"/>
                    <a:pt x="2657" y="3098"/>
                    <a:pt x="3621" y="3098"/>
                  </a:cubicBezTo>
                  <a:cubicBezTo>
                    <a:pt x="5731" y="3098"/>
                    <a:pt x="8105" y="3063"/>
                    <a:pt x="9377" y="2842"/>
                  </a:cubicBezTo>
                  <a:cubicBezTo>
                    <a:pt x="10311" y="2685"/>
                    <a:pt x="10066" y="1"/>
                    <a:pt x="9145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5" name="Google Shape;3235;p14"/>
            <p:cNvSpPr/>
            <p:nvPr/>
          </p:nvSpPr>
          <p:spPr>
            <a:xfrm>
              <a:off x="5890050" y="3241375"/>
              <a:ext cx="312700" cy="304150"/>
            </a:xfrm>
            <a:custGeom>
              <a:avLst/>
              <a:gdLst/>
              <a:ahLst/>
              <a:cxnLst/>
              <a:rect l="l" t="t" r="r" b="b"/>
              <a:pathLst>
                <a:path w="12508" h="12166" extrusionOk="0">
                  <a:moveTo>
                    <a:pt x="10518" y="0"/>
                  </a:moveTo>
                  <a:cubicBezTo>
                    <a:pt x="10270" y="0"/>
                    <a:pt x="10023" y="100"/>
                    <a:pt x="9840" y="287"/>
                  </a:cubicBezTo>
                  <a:cubicBezTo>
                    <a:pt x="7467" y="2687"/>
                    <a:pt x="2525" y="7460"/>
                    <a:pt x="705" y="9824"/>
                  </a:cubicBezTo>
                  <a:cubicBezTo>
                    <a:pt x="1" y="10739"/>
                    <a:pt x="1458" y="12165"/>
                    <a:pt x="2564" y="12165"/>
                  </a:cubicBezTo>
                  <a:cubicBezTo>
                    <a:pt x="2859" y="12165"/>
                    <a:pt x="3130" y="12063"/>
                    <a:pt x="3328" y="11822"/>
                  </a:cubicBezTo>
                  <a:cubicBezTo>
                    <a:pt x="4951" y="9833"/>
                    <a:pt x="10482" y="4596"/>
                    <a:pt x="12177" y="2696"/>
                  </a:cubicBezTo>
                  <a:cubicBezTo>
                    <a:pt x="12454" y="2393"/>
                    <a:pt x="12507" y="1938"/>
                    <a:pt x="12293" y="1581"/>
                  </a:cubicBezTo>
                  <a:cubicBezTo>
                    <a:pt x="11963" y="1019"/>
                    <a:pt x="11499" y="466"/>
                    <a:pt x="11027" y="154"/>
                  </a:cubicBezTo>
                  <a:cubicBezTo>
                    <a:pt x="10871" y="50"/>
                    <a:pt x="10694" y="0"/>
                    <a:pt x="10518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6" name="Google Shape;3236;p14"/>
            <p:cNvSpPr/>
            <p:nvPr/>
          </p:nvSpPr>
          <p:spPr>
            <a:xfrm>
              <a:off x="6098850" y="3469250"/>
              <a:ext cx="85225" cy="76250"/>
            </a:xfrm>
            <a:custGeom>
              <a:avLst/>
              <a:gdLst/>
              <a:ahLst/>
              <a:cxnLst/>
              <a:rect l="l" t="t" r="r" b="b"/>
              <a:pathLst>
                <a:path w="3409" h="3050" extrusionOk="0">
                  <a:moveTo>
                    <a:pt x="1462" y="1"/>
                  </a:moveTo>
                  <a:cubicBezTo>
                    <a:pt x="677" y="1"/>
                    <a:pt x="0" y="812"/>
                    <a:pt x="346" y="2333"/>
                  </a:cubicBezTo>
                  <a:cubicBezTo>
                    <a:pt x="460" y="2830"/>
                    <a:pt x="911" y="3050"/>
                    <a:pt x="1414" y="3050"/>
                  </a:cubicBezTo>
                  <a:cubicBezTo>
                    <a:pt x="2326" y="3050"/>
                    <a:pt x="3409" y="2328"/>
                    <a:pt x="2960" y="1235"/>
                  </a:cubicBezTo>
                  <a:cubicBezTo>
                    <a:pt x="2618" y="400"/>
                    <a:pt x="2013" y="1"/>
                    <a:pt x="1462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7" name="Google Shape;3237;p14"/>
            <p:cNvSpPr/>
            <p:nvPr/>
          </p:nvSpPr>
          <p:spPr>
            <a:xfrm>
              <a:off x="5886250" y="3787050"/>
              <a:ext cx="341175" cy="77375"/>
            </a:xfrm>
            <a:custGeom>
              <a:avLst/>
              <a:gdLst/>
              <a:ahLst/>
              <a:cxnLst/>
              <a:rect l="l" t="t" r="r" b="b"/>
              <a:pathLst>
                <a:path w="13647" h="3095" extrusionOk="0">
                  <a:moveTo>
                    <a:pt x="12123" y="0"/>
                  </a:moveTo>
                  <a:cubicBezTo>
                    <a:pt x="12094" y="0"/>
                    <a:pt x="12065" y="2"/>
                    <a:pt x="12035" y="5"/>
                  </a:cubicBezTo>
                  <a:cubicBezTo>
                    <a:pt x="11006" y="103"/>
                    <a:pt x="9039" y="119"/>
                    <a:pt x="7002" y="119"/>
                  </a:cubicBezTo>
                  <a:cubicBezTo>
                    <a:pt x="6096" y="119"/>
                    <a:pt x="5177" y="116"/>
                    <a:pt x="4319" y="116"/>
                  </a:cubicBezTo>
                  <a:cubicBezTo>
                    <a:pt x="2926" y="116"/>
                    <a:pt x="1695" y="124"/>
                    <a:pt x="955" y="165"/>
                  </a:cubicBezTo>
                  <a:cubicBezTo>
                    <a:pt x="598" y="183"/>
                    <a:pt x="286" y="433"/>
                    <a:pt x="197" y="781"/>
                  </a:cubicBezTo>
                  <a:cubicBezTo>
                    <a:pt x="63" y="1334"/>
                    <a:pt x="0" y="1958"/>
                    <a:pt x="99" y="2440"/>
                  </a:cubicBezTo>
                  <a:cubicBezTo>
                    <a:pt x="179" y="2824"/>
                    <a:pt x="527" y="3091"/>
                    <a:pt x="919" y="3091"/>
                  </a:cubicBezTo>
                  <a:cubicBezTo>
                    <a:pt x="1183" y="3090"/>
                    <a:pt x="1472" y="3089"/>
                    <a:pt x="1780" y="3089"/>
                  </a:cubicBezTo>
                  <a:cubicBezTo>
                    <a:pt x="2664" y="3089"/>
                    <a:pt x="3713" y="3094"/>
                    <a:pt x="4814" y="3094"/>
                  </a:cubicBezTo>
                  <a:cubicBezTo>
                    <a:pt x="7603" y="3094"/>
                    <a:pt x="10733" y="3063"/>
                    <a:pt x="12410" y="2842"/>
                  </a:cubicBezTo>
                  <a:cubicBezTo>
                    <a:pt x="13647" y="2676"/>
                    <a:pt x="13327" y="0"/>
                    <a:pt x="12123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8" name="Google Shape;3238;p14"/>
            <p:cNvSpPr/>
            <p:nvPr/>
          </p:nvSpPr>
          <p:spPr>
            <a:xfrm>
              <a:off x="6015725" y="3698750"/>
              <a:ext cx="74350" cy="66425"/>
            </a:xfrm>
            <a:custGeom>
              <a:avLst/>
              <a:gdLst/>
              <a:ahLst/>
              <a:cxnLst/>
              <a:rect l="l" t="t" r="r" b="b"/>
              <a:pathLst>
                <a:path w="2974" h="2657" extrusionOk="0">
                  <a:moveTo>
                    <a:pt x="1275" y="0"/>
                  </a:moveTo>
                  <a:cubicBezTo>
                    <a:pt x="590" y="0"/>
                    <a:pt x="1" y="704"/>
                    <a:pt x="299" y="2029"/>
                  </a:cubicBezTo>
                  <a:cubicBezTo>
                    <a:pt x="397" y="2464"/>
                    <a:pt x="792" y="2656"/>
                    <a:pt x="1232" y="2656"/>
                  </a:cubicBezTo>
                  <a:cubicBezTo>
                    <a:pt x="2029" y="2656"/>
                    <a:pt x="2973" y="2028"/>
                    <a:pt x="2583" y="1074"/>
                  </a:cubicBezTo>
                  <a:cubicBezTo>
                    <a:pt x="2284" y="349"/>
                    <a:pt x="1756" y="0"/>
                    <a:pt x="1275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9" name="Google Shape;3239;p14"/>
            <p:cNvSpPr/>
            <p:nvPr/>
          </p:nvSpPr>
          <p:spPr>
            <a:xfrm>
              <a:off x="6015725" y="3890675"/>
              <a:ext cx="74350" cy="66375"/>
            </a:xfrm>
            <a:custGeom>
              <a:avLst/>
              <a:gdLst/>
              <a:ahLst/>
              <a:cxnLst/>
              <a:rect l="l" t="t" r="r" b="b"/>
              <a:pathLst>
                <a:path w="2974" h="2655" extrusionOk="0">
                  <a:moveTo>
                    <a:pt x="1276" y="0"/>
                  </a:moveTo>
                  <a:cubicBezTo>
                    <a:pt x="591" y="0"/>
                    <a:pt x="0" y="707"/>
                    <a:pt x="299" y="2033"/>
                  </a:cubicBezTo>
                  <a:cubicBezTo>
                    <a:pt x="397" y="2464"/>
                    <a:pt x="790" y="2654"/>
                    <a:pt x="1229" y="2654"/>
                  </a:cubicBezTo>
                  <a:cubicBezTo>
                    <a:pt x="2026" y="2654"/>
                    <a:pt x="2974" y="2028"/>
                    <a:pt x="2583" y="1078"/>
                  </a:cubicBezTo>
                  <a:cubicBezTo>
                    <a:pt x="2285" y="350"/>
                    <a:pt x="1757" y="0"/>
                    <a:pt x="1276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0" name="Google Shape;3240;p14"/>
            <p:cNvSpPr/>
            <p:nvPr/>
          </p:nvSpPr>
          <p:spPr>
            <a:xfrm>
              <a:off x="6293950" y="3472475"/>
              <a:ext cx="347700" cy="351275"/>
            </a:xfrm>
            <a:custGeom>
              <a:avLst/>
              <a:gdLst/>
              <a:ahLst/>
              <a:cxnLst/>
              <a:rect l="l" t="t" r="r" b="b"/>
              <a:pathLst>
                <a:path w="13908" h="14051" extrusionOk="0">
                  <a:moveTo>
                    <a:pt x="6940" y="1"/>
                  </a:moveTo>
                  <a:cubicBezTo>
                    <a:pt x="6304" y="1"/>
                    <a:pt x="5653" y="55"/>
                    <a:pt x="5210" y="214"/>
                  </a:cubicBezTo>
                  <a:cubicBezTo>
                    <a:pt x="4871" y="330"/>
                    <a:pt x="4657" y="678"/>
                    <a:pt x="4684" y="1044"/>
                  </a:cubicBezTo>
                  <a:cubicBezTo>
                    <a:pt x="4791" y="2400"/>
                    <a:pt x="5451" y="4853"/>
                    <a:pt x="5290" y="5424"/>
                  </a:cubicBezTo>
                  <a:cubicBezTo>
                    <a:pt x="5183" y="5843"/>
                    <a:pt x="535" y="5763"/>
                    <a:pt x="259" y="6245"/>
                  </a:cubicBezTo>
                  <a:cubicBezTo>
                    <a:pt x="0" y="6700"/>
                    <a:pt x="321" y="7851"/>
                    <a:pt x="642" y="8636"/>
                  </a:cubicBezTo>
                  <a:cubicBezTo>
                    <a:pt x="765" y="8950"/>
                    <a:pt x="1072" y="9152"/>
                    <a:pt x="1405" y="9152"/>
                  </a:cubicBezTo>
                  <a:cubicBezTo>
                    <a:pt x="1459" y="9152"/>
                    <a:pt x="1515" y="9147"/>
                    <a:pt x="1570" y="9135"/>
                  </a:cubicBezTo>
                  <a:cubicBezTo>
                    <a:pt x="2739" y="8912"/>
                    <a:pt x="3836" y="8823"/>
                    <a:pt x="4746" y="8787"/>
                  </a:cubicBezTo>
                  <a:cubicBezTo>
                    <a:pt x="4761" y="8786"/>
                    <a:pt x="4777" y="8786"/>
                    <a:pt x="4792" y="8786"/>
                  </a:cubicBezTo>
                  <a:cubicBezTo>
                    <a:pt x="5253" y="8786"/>
                    <a:pt x="5629" y="9177"/>
                    <a:pt x="5611" y="9644"/>
                  </a:cubicBezTo>
                  <a:cubicBezTo>
                    <a:pt x="5567" y="10866"/>
                    <a:pt x="5451" y="12186"/>
                    <a:pt x="5638" y="13337"/>
                  </a:cubicBezTo>
                  <a:cubicBezTo>
                    <a:pt x="5701" y="13721"/>
                    <a:pt x="6031" y="13997"/>
                    <a:pt x="6423" y="14015"/>
                  </a:cubicBezTo>
                  <a:cubicBezTo>
                    <a:pt x="6827" y="14036"/>
                    <a:pt x="7254" y="14050"/>
                    <a:pt x="7692" y="14050"/>
                  </a:cubicBezTo>
                  <a:cubicBezTo>
                    <a:pt x="8009" y="14050"/>
                    <a:pt x="8331" y="14043"/>
                    <a:pt x="8654" y="14024"/>
                  </a:cubicBezTo>
                  <a:cubicBezTo>
                    <a:pt x="9064" y="13997"/>
                    <a:pt x="9394" y="13667"/>
                    <a:pt x="9421" y="13257"/>
                  </a:cubicBezTo>
                  <a:cubicBezTo>
                    <a:pt x="9501" y="12177"/>
                    <a:pt x="9421" y="10607"/>
                    <a:pt x="9251" y="9430"/>
                  </a:cubicBezTo>
                  <a:cubicBezTo>
                    <a:pt x="9175" y="8927"/>
                    <a:pt x="9562" y="8481"/>
                    <a:pt x="10063" y="8481"/>
                  </a:cubicBezTo>
                  <a:cubicBezTo>
                    <a:pt x="10087" y="8481"/>
                    <a:pt x="10111" y="8482"/>
                    <a:pt x="10134" y="8484"/>
                  </a:cubicBezTo>
                  <a:cubicBezTo>
                    <a:pt x="11107" y="8555"/>
                    <a:pt x="12124" y="8698"/>
                    <a:pt x="13043" y="8725"/>
                  </a:cubicBezTo>
                  <a:cubicBezTo>
                    <a:pt x="13053" y="8725"/>
                    <a:pt x="13063" y="8725"/>
                    <a:pt x="13074" y="8725"/>
                  </a:cubicBezTo>
                  <a:cubicBezTo>
                    <a:pt x="13533" y="8725"/>
                    <a:pt x="13908" y="8340"/>
                    <a:pt x="13890" y="7877"/>
                  </a:cubicBezTo>
                  <a:cubicBezTo>
                    <a:pt x="13881" y="7315"/>
                    <a:pt x="13783" y="6789"/>
                    <a:pt x="13694" y="6218"/>
                  </a:cubicBezTo>
                  <a:cubicBezTo>
                    <a:pt x="13640" y="5852"/>
                    <a:pt x="13337" y="5567"/>
                    <a:pt x="12971" y="5531"/>
                  </a:cubicBezTo>
                  <a:cubicBezTo>
                    <a:pt x="12093" y="5426"/>
                    <a:pt x="11132" y="5334"/>
                    <a:pt x="10248" y="5334"/>
                  </a:cubicBezTo>
                  <a:cubicBezTo>
                    <a:pt x="10082" y="5334"/>
                    <a:pt x="9919" y="5337"/>
                    <a:pt x="9760" y="5344"/>
                  </a:cubicBezTo>
                  <a:cubicBezTo>
                    <a:pt x="9749" y="5344"/>
                    <a:pt x="9738" y="5344"/>
                    <a:pt x="9727" y="5344"/>
                  </a:cubicBezTo>
                  <a:cubicBezTo>
                    <a:pt x="9287" y="5344"/>
                    <a:pt x="8921" y="4994"/>
                    <a:pt x="8903" y="4550"/>
                  </a:cubicBezTo>
                  <a:cubicBezTo>
                    <a:pt x="8868" y="3479"/>
                    <a:pt x="8752" y="1998"/>
                    <a:pt x="8645" y="785"/>
                  </a:cubicBezTo>
                  <a:cubicBezTo>
                    <a:pt x="8609" y="375"/>
                    <a:pt x="8279" y="63"/>
                    <a:pt x="7869" y="36"/>
                  </a:cubicBezTo>
                  <a:cubicBezTo>
                    <a:pt x="7583" y="15"/>
                    <a:pt x="7263" y="1"/>
                    <a:pt x="6940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1" name="Google Shape;3241;p14"/>
            <p:cNvSpPr/>
            <p:nvPr/>
          </p:nvSpPr>
          <p:spPr>
            <a:xfrm>
              <a:off x="5189525" y="1191275"/>
              <a:ext cx="257525" cy="77525"/>
            </a:xfrm>
            <a:custGeom>
              <a:avLst/>
              <a:gdLst/>
              <a:ahLst/>
              <a:cxnLst/>
              <a:rect l="l" t="t" r="r" b="b"/>
              <a:pathLst>
                <a:path w="10301" h="3101" extrusionOk="0">
                  <a:moveTo>
                    <a:pt x="9144" y="0"/>
                  </a:moveTo>
                  <a:cubicBezTo>
                    <a:pt x="9123" y="0"/>
                    <a:pt x="9103" y="1"/>
                    <a:pt x="9082" y="4"/>
                  </a:cubicBezTo>
                  <a:cubicBezTo>
                    <a:pt x="8277" y="111"/>
                    <a:pt x="6702" y="126"/>
                    <a:pt x="5098" y="126"/>
                  </a:cubicBezTo>
                  <a:cubicBezTo>
                    <a:pt x="4500" y="126"/>
                    <a:pt x="3898" y="124"/>
                    <a:pt x="3330" y="124"/>
                  </a:cubicBezTo>
                  <a:cubicBezTo>
                    <a:pt x="2249" y="124"/>
                    <a:pt x="1291" y="131"/>
                    <a:pt x="723" y="174"/>
                  </a:cubicBezTo>
                  <a:cubicBezTo>
                    <a:pt x="446" y="192"/>
                    <a:pt x="214" y="441"/>
                    <a:pt x="152" y="789"/>
                  </a:cubicBezTo>
                  <a:cubicBezTo>
                    <a:pt x="45" y="1342"/>
                    <a:pt x="0" y="1958"/>
                    <a:pt x="72" y="2449"/>
                  </a:cubicBezTo>
                  <a:cubicBezTo>
                    <a:pt x="134" y="2832"/>
                    <a:pt x="393" y="3100"/>
                    <a:pt x="687" y="3100"/>
                  </a:cubicBezTo>
                  <a:cubicBezTo>
                    <a:pt x="912" y="3098"/>
                    <a:pt x="1162" y="3097"/>
                    <a:pt x="1429" y="3097"/>
                  </a:cubicBezTo>
                  <a:cubicBezTo>
                    <a:pt x="2000" y="3097"/>
                    <a:pt x="2654" y="3100"/>
                    <a:pt x="3344" y="3100"/>
                  </a:cubicBezTo>
                  <a:cubicBezTo>
                    <a:pt x="5519" y="3100"/>
                    <a:pt x="8041" y="3072"/>
                    <a:pt x="9367" y="2841"/>
                  </a:cubicBezTo>
                  <a:cubicBezTo>
                    <a:pt x="10301" y="2684"/>
                    <a:pt x="10057" y="0"/>
                    <a:pt x="9144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2" name="Google Shape;3242;p14"/>
            <p:cNvSpPr/>
            <p:nvPr/>
          </p:nvSpPr>
          <p:spPr>
            <a:xfrm>
              <a:off x="5890075" y="1112900"/>
              <a:ext cx="312675" cy="304100"/>
            </a:xfrm>
            <a:custGeom>
              <a:avLst/>
              <a:gdLst/>
              <a:ahLst/>
              <a:cxnLst/>
              <a:rect l="l" t="t" r="r" b="b"/>
              <a:pathLst>
                <a:path w="12507" h="12164" extrusionOk="0">
                  <a:moveTo>
                    <a:pt x="10527" y="0"/>
                  </a:moveTo>
                  <a:cubicBezTo>
                    <a:pt x="10275" y="0"/>
                    <a:pt x="10024" y="103"/>
                    <a:pt x="9839" y="293"/>
                  </a:cubicBezTo>
                  <a:cubicBezTo>
                    <a:pt x="7466" y="2684"/>
                    <a:pt x="2524" y="7457"/>
                    <a:pt x="704" y="9830"/>
                  </a:cubicBezTo>
                  <a:cubicBezTo>
                    <a:pt x="1" y="10744"/>
                    <a:pt x="1454" y="12163"/>
                    <a:pt x="2560" y="12163"/>
                  </a:cubicBezTo>
                  <a:cubicBezTo>
                    <a:pt x="2857" y="12163"/>
                    <a:pt x="3128" y="12061"/>
                    <a:pt x="3327" y="11819"/>
                  </a:cubicBezTo>
                  <a:cubicBezTo>
                    <a:pt x="4950" y="9830"/>
                    <a:pt x="10481" y="4593"/>
                    <a:pt x="12176" y="2702"/>
                  </a:cubicBezTo>
                  <a:cubicBezTo>
                    <a:pt x="12453" y="2390"/>
                    <a:pt x="12506" y="1935"/>
                    <a:pt x="12292" y="1578"/>
                  </a:cubicBezTo>
                  <a:cubicBezTo>
                    <a:pt x="11962" y="1025"/>
                    <a:pt x="11498" y="472"/>
                    <a:pt x="11026" y="151"/>
                  </a:cubicBezTo>
                  <a:cubicBezTo>
                    <a:pt x="10873" y="49"/>
                    <a:pt x="10700" y="0"/>
                    <a:pt x="10527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3" name="Google Shape;3243;p14"/>
            <p:cNvSpPr/>
            <p:nvPr/>
          </p:nvSpPr>
          <p:spPr>
            <a:xfrm>
              <a:off x="5514025" y="791800"/>
              <a:ext cx="441375" cy="378250"/>
            </a:xfrm>
            <a:custGeom>
              <a:avLst/>
              <a:gdLst/>
              <a:ahLst/>
              <a:cxnLst/>
              <a:rect l="l" t="t" r="r" b="b"/>
              <a:pathLst>
                <a:path w="17655" h="15130" extrusionOk="0">
                  <a:moveTo>
                    <a:pt x="13777" y="0"/>
                  </a:moveTo>
                  <a:cubicBezTo>
                    <a:pt x="11895" y="0"/>
                    <a:pt x="9689" y="69"/>
                    <a:pt x="9153" y="291"/>
                  </a:cubicBezTo>
                  <a:cubicBezTo>
                    <a:pt x="8279" y="648"/>
                    <a:pt x="8083" y="7357"/>
                    <a:pt x="7440" y="11621"/>
                  </a:cubicBezTo>
                  <a:cubicBezTo>
                    <a:pt x="7412" y="11796"/>
                    <a:pt x="7265" y="11888"/>
                    <a:pt x="7120" y="11888"/>
                  </a:cubicBezTo>
                  <a:cubicBezTo>
                    <a:pt x="6991" y="11888"/>
                    <a:pt x="6862" y="11816"/>
                    <a:pt x="6816" y="11665"/>
                  </a:cubicBezTo>
                  <a:cubicBezTo>
                    <a:pt x="5968" y="8864"/>
                    <a:pt x="5772" y="7758"/>
                    <a:pt x="4675" y="5349"/>
                  </a:cubicBezTo>
                  <a:cubicBezTo>
                    <a:pt x="4517" y="5026"/>
                    <a:pt x="4197" y="4805"/>
                    <a:pt x="3831" y="4805"/>
                  </a:cubicBezTo>
                  <a:cubicBezTo>
                    <a:pt x="3824" y="4805"/>
                    <a:pt x="3817" y="4805"/>
                    <a:pt x="3810" y="4805"/>
                  </a:cubicBezTo>
                  <a:cubicBezTo>
                    <a:pt x="2391" y="4814"/>
                    <a:pt x="883" y="5233"/>
                    <a:pt x="232" y="6527"/>
                  </a:cubicBezTo>
                  <a:cubicBezTo>
                    <a:pt x="0" y="7169"/>
                    <a:pt x="241" y="7562"/>
                    <a:pt x="544" y="8026"/>
                  </a:cubicBezTo>
                  <a:cubicBezTo>
                    <a:pt x="648" y="8181"/>
                    <a:pt x="817" y="8261"/>
                    <a:pt x="990" y="8261"/>
                  </a:cubicBezTo>
                  <a:cubicBezTo>
                    <a:pt x="1115" y="8261"/>
                    <a:pt x="1242" y="8219"/>
                    <a:pt x="1347" y="8133"/>
                  </a:cubicBezTo>
                  <a:cubicBezTo>
                    <a:pt x="2014" y="7559"/>
                    <a:pt x="2817" y="7165"/>
                    <a:pt x="3251" y="7165"/>
                  </a:cubicBezTo>
                  <a:cubicBezTo>
                    <a:pt x="3404" y="7165"/>
                    <a:pt x="3511" y="7214"/>
                    <a:pt x="3551" y="7321"/>
                  </a:cubicBezTo>
                  <a:cubicBezTo>
                    <a:pt x="4247" y="9230"/>
                    <a:pt x="5139" y="13485"/>
                    <a:pt x="5736" y="14645"/>
                  </a:cubicBezTo>
                  <a:cubicBezTo>
                    <a:pt x="5891" y="14953"/>
                    <a:pt x="6563" y="15129"/>
                    <a:pt x="7257" y="15129"/>
                  </a:cubicBezTo>
                  <a:cubicBezTo>
                    <a:pt x="7969" y="15129"/>
                    <a:pt x="8704" y="14945"/>
                    <a:pt x="8930" y="14529"/>
                  </a:cubicBezTo>
                  <a:cubicBezTo>
                    <a:pt x="10411" y="11853"/>
                    <a:pt x="10358" y="6233"/>
                    <a:pt x="11107" y="2843"/>
                  </a:cubicBezTo>
                  <a:cubicBezTo>
                    <a:pt x="11214" y="2388"/>
                    <a:pt x="11598" y="2066"/>
                    <a:pt x="12062" y="2049"/>
                  </a:cubicBezTo>
                  <a:lnTo>
                    <a:pt x="14327" y="1986"/>
                  </a:lnTo>
                  <a:cubicBezTo>
                    <a:pt x="14827" y="2147"/>
                    <a:pt x="15068" y="2736"/>
                    <a:pt x="15184" y="3199"/>
                  </a:cubicBezTo>
                  <a:cubicBezTo>
                    <a:pt x="15270" y="3526"/>
                    <a:pt x="15571" y="3753"/>
                    <a:pt x="15913" y="3753"/>
                  </a:cubicBezTo>
                  <a:cubicBezTo>
                    <a:pt x="15925" y="3753"/>
                    <a:pt x="15938" y="3753"/>
                    <a:pt x="15951" y="3753"/>
                  </a:cubicBezTo>
                  <a:cubicBezTo>
                    <a:pt x="16263" y="3735"/>
                    <a:pt x="16602" y="3717"/>
                    <a:pt x="16897" y="3699"/>
                  </a:cubicBezTo>
                  <a:cubicBezTo>
                    <a:pt x="17325" y="3672"/>
                    <a:pt x="17655" y="3298"/>
                    <a:pt x="17601" y="2878"/>
                  </a:cubicBezTo>
                  <a:cubicBezTo>
                    <a:pt x="17512" y="2147"/>
                    <a:pt x="17280" y="1478"/>
                    <a:pt x="17048" y="978"/>
                  </a:cubicBezTo>
                  <a:cubicBezTo>
                    <a:pt x="16790" y="407"/>
                    <a:pt x="16237" y="41"/>
                    <a:pt x="15612" y="24"/>
                  </a:cubicBezTo>
                  <a:cubicBezTo>
                    <a:pt x="15108" y="9"/>
                    <a:pt x="14464" y="0"/>
                    <a:pt x="13777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4" name="Google Shape;3244;p14"/>
            <p:cNvSpPr/>
            <p:nvPr/>
          </p:nvSpPr>
          <p:spPr>
            <a:xfrm>
              <a:off x="4276025" y="1112900"/>
              <a:ext cx="312450" cy="304100"/>
            </a:xfrm>
            <a:custGeom>
              <a:avLst/>
              <a:gdLst/>
              <a:ahLst/>
              <a:cxnLst/>
              <a:rect l="l" t="t" r="r" b="b"/>
              <a:pathLst>
                <a:path w="12498" h="12164" extrusionOk="0">
                  <a:moveTo>
                    <a:pt x="10526" y="0"/>
                  </a:moveTo>
                  <a:cubicBezTo>
                    <a:pt x="10274" y="0"/>
                    <a:pt x="10021" y="103"/>
                    <a:pt x="9831" y="293"/>
                  </a:cubicBezTo>
                  <a:cubicBezTo>
                    <a:pt x="7458" y="2684"/>
                    <a:pt x="2524" y="7457"/>
                    <a:pt x="704" y="9830"/>
                  </a:cubicBezTo>
                  <a:cubicBezTo>
                    <a:pt x="1" y="10744"/>
                    <a:pt x="1449" y="12163"/>
                    <a:pt x="2552" y="12163"/>
                  </a:cubicBezTo>
                  <a:cubicBezTo>
                    <a:pt x="2849" y="12163"/>
                    <a:pt x="3120" y="12061"/>
                    <a:pt x="3318" y="11819"/>
                  </a:cubicBezTo>
                  <a:cubicBezTo>
                    <a:pt x="4951" y="9830"/>
                    <a:pt x="10473" y="4593"/>
                    <a:pt x="12177" y="2702"/>
                  </a:cubicBezTo>
                  <a:cubicBezTo>
                    <a:pt x="12453" y="2390"/>
                    <a:pt x="12498" y="1935"/>
                    <a:pt x="12293" y="1578"/>
                  </a:cubicBezTo>
                  <a:cubicBezTo>
                    <a:pt x="11954" y="1025"/>
                    <a:pt x="11499" y="472"/>
                    <a:pt x="11026" y="151"/>
                  </a:cubicBezTo>
                  <a:cubicBezTo>
                    <a:pt x="10873" y="49"/>
                    <a:pt x="10700" y="0"/>
                    <a:pt x="10526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5" name="Google Shape;3245;p14"/>
            <p:cNvSpPr/>
            <p:nvPr/>
          </p:nvSpPr>
          <p:spPr>
            <a:xfrm>
              <a:off x="4307500" y="1098950"/>
              <a:ext cx="85375" cy="76250"/>
            </a:xfrm>
            <a:custGeom>
              <a:avLst/>
              <a:gdLst/>
              <a:ahLst/>
              <a:cxnLst/>
              <a:rect l="l" t="t" r="r" b="b"/>
              <a:pathLst>
                <a:path w="3415" h="3050" extrusionOk="0">
                  <a:moveTo>
                    <a:pt x="1462" y="0"/>
                  </a:moveTo>
                  <a:cubicBezTo>
                    <a:pt x="677" y="0"/>
                    <a:pt x="0" y="812"/>
                    <a:pt x="346" y="2332"/>
                  </a:cubicBezTo>
                  <a:cubicBezTo>
                    <a:pt x="460" y="2830"/>
                    <a:pt x="913" y="3050"/>
                    <a:pt x="1417" y="3050"/>
                  </a:cubicBezTo>
                  <a:cubicBezTo>
                    <a:pt x="2330" y="3050"/>
                    <a:pt x="3414" y="2328"/>
                    <a:pt x="2960" y="1235"/>
                  </a:cubicBezTo>
                  <a:cubicBezTo>
                    <a:pt x="2618" y="400"/>
                    <a:pt x="2014" y="0"/>
                    <a:pt x="1462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6" name="Google Shape;3246;p14"/>
            <p:cNvSpPr/>
            <p:nvPr/>
          </p:nvSpPr>
          <p:spPr>
            <a:xfrm>
              <a:off x="4784950" y="773125"/>
              <a:ext cx="331225" cy="295725"/>
            </a:xfrm>
            <a:custGeom>
              <a:avLst/>
              <a:gdLst/>
              <a:ahLst/>
              <a:cxnLst/>
              <a:rect l="l" t="t" r="r" b="b"/>
              <a:pathLst>
                <a:path w="13249" h="11829" extrusionOk="0">
                  <a:moveTo>
                    <a:pt x="9560" y="0"/>
                  </a:moveTo>
                  <a:cubicBezTo>
                    <a:pt x="9342" y="0"/>
                    <a:pt x="9130" y="87"/>
                    <a:pt x="8975" y="253"/>
                  </a:cubicBezTo>
                  <a:cubicBezTo>
                    <a:pt x="8252" y="994"/>
                    <a:pt x="7458" y="1841"/>
                    <a:pt x="6887" y="2653"/>
                  </a:cubicBezTo>
                  <a:cubicBezTo>
                    <a:pt x="6724" y="2881"/>
                    <a:pt x="6471" y="3004"/>
                    <a:pt x="6214" y="3004"/>
                  </a:cubicBezTo>
                  <a:cubicBezTo>
                    <a:pt x="6049" y="3004"/>
                    <a:pt x="5883" y="2954"/>
                    <a:pt x="5737" y="2849"/>
                  </a:cubicBezTo>
                  <a:cubicBezTo>
                    <a:pt x="4880" y="2234"/>
                    <a:pt x="3649" y="1422"/>
                    <a:pt x="2632" y="771"/>
                  </a:cubicBezTo>
                  <a:cubicBezTo>
                    <a:pt x="2497" y="685"/>
                    <a:pt x="2346" y="644"/>
                    <a:pt x="2195" y="644"/>
                  </a:cubicBezTo>
                  <a:cubicBezTo>
                    <a:pt x="1967" y="644"/>
                    <a:pt x="1741" y="739"/>
                    <a:pt x="1579" y="922"/>
                  </a:cubicBezTo>
                  <a:cubicBezTo>
                    <a:pt x="1017" y="1556"/>
                    <a:pt x="330" y="2448"/>
                    <a:pt x="107" y="3117"/>
                  </a:cubicBezTo>
                  <a:cubicBezTo>
                    <a:pt x="0" y="3456"/>
                    <a:pt x="134" y="3839"/>
                    <a:pt x="437" y="4036"/>
                  </a:cubicBezTo>
                  <a:cubicBezTo>
                    <a:pt x="1570" y="4776"/>
                    <a:pt x="3890" y="5740"/>
                    <a:pt x="4238" y="6203"/>
                  </a:cubicBezTo>
                  <a:cubicBezTo>
                    <a:pt x="4505" y="6551"/>
                    <a:pt x="1633" y="10147"/>
                    <a:pt x="1847" y="10655"/>
                  </a:cubicBezTo>
                  <a:cubicBezTo>
                    <a:pt x="2043" y="11128"/>
                    <a:pt x="3141" y="11574"/>
                    <a:pt x="3943" y="11797"/>
                  </a:cubicBezTo>
                  <a:cubicBezTo>
                    <a:pt x="4020" y="11818"/>
                    <a:pt x="4098" y="11829"/>
                    <a:pt x="4174" y="11829"/>
                  </a:cubicBezTo>
                  <a:cubicBezTo>
                    <a:pt x="4478" y="11829"/>
                    <a:pt x="4762" y="11663"/>
                    <a:pt x="4898" y="11378"/>
                  </a:cubicBezTo>
                  <a:cubicBezTo>
                    <a:pt x="5433" y="10316"/>
                    <a:pt x="6031" y="9415"/>
                    <a:pt x="6548" y="8666"/>
                  </a:cubicBezTo>
                  <a:cubicBezTo>
                    <a:pt x="6709" y="8443"/>
                    <a:pt x="6963" y="8325"/>
                    <a:pt x="7219" y="8325"/>
                  </a:cubicBezTo>
                  <a:cubicBezTo>
                    <a:pt x="7404" y="8325"/>
                    <a:pt x="7590" y="8387"/>
                    <a:pt x="7744" y="8514"/>
                  </a:cubicBezTo>
                  <a:cubicBezTo>
                    <a:pt x="8672" y="9290"/>
                    <a:pt x="9644" y="10173"/>
                    <a:pt x="10661" y="10726"/>
                  </a:cubicBezTo>
                  <a:cubicBezTo>
                    <a:pt x="10779" y="10788"/>
                    <a:pt x="10906" y="10818"/>
                    <a:pt x="11033" y="10818"/>
                  </a:cubicBezTo>
                  <a:cubicBezTo>
                    <a:pt x="11270" y="10818"/>
                    <a:pt x="11503" y="10713"/>
                    <a:pt x="11660" y="10521"/>
                  </a:cubicBezTo>
                  <a:cubicBezTo>
                    <a:pt x="12115" y="9995"/>
                    <a:pt x="12588" y="9397"/>
                    <a:pt x="13016" y="8782"/>
                  </a:cubicBezTo>
                  <a:cubicBezTo>
                    <a:pt x="13248" y="8443"/>
                    <a:pt x="13195" y="7979"/>
                    <a:pt x="12882" y="7711"/>
                  </a:cubicBezTo>
                  <a:cubicBezTo>
                    <a:pt x="12088" y="6997"/>
                    <a:pt x="10804" y="6114"/>
                    <a:pt x="9778" y="5525"/>
                  </a:cubicBezTo>
                  <a:cubicBezTo>
                    <a:pt x="9314" y="5267"/>
                    <a:pt x="9216" y="4651"/>
                    <a:pt x="9573" y="4268"/>
                  </a:cubicBezTo>
                  <a:cubicBezTo>
                    <a:pt x="10215" y="3545"/>
                    <a:pt x="10946" y="2831"/>
                    <a:pt x="11526" y="2127"/>
                  </a:cubicBezTo>
                  <a:cubicBezTo>
                    <a:pt x="11830" y="1770"/>
                    <a:pt x="11758" y="1226"/>
                    <a:pt x="11375" y="949"/>
                  </a:cubicBezTo>
                  <a:cubicBezTo>
                    <a:pt x="10920" y="619"/>
                    <a:pt x="10456" y="378"/>
                    <a:pt x="9956" y="101"/>
                  </a:cubicBezTo>
                  <a:cubicBezTo>
                    <a:pt x="9830" y="33"/>
                    <a:pt x="9694" y="0"/>
                    <a:pt x="9560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7" name="Google Shape;3247;p14"/>
            <p:cNvSpPr/>
            <p:nvPr/>
          </p:nvSpPr>
          <p:spPr>
            <a:xfrm>
              <a:off x="3899975" y="791800"/>
              <a:ext cx="441175" cy="378250"/>
            </a:xfrm>
            <a:custGeom>
              <a:avLst/>
              <a:gdLst/>
              <a:ahLst/>
              <a:cxnLst/>
              <a:rect l="l" t="t" r="r" b="b"/>
              <a:pathLst>
                <a:path w="17647" h="15130" extrusionOk="0">
                  <a:moveTo>
                    <a:pt x="13777" y="0"/>
                  </a:moveTo>
                  <a:cubicBezTo>
                    <a:pt x="11895" y="0"/>
                    <a:pt x="9687" y="69"/>
                    <a:pt x="9145" y="291"/>
                  </a:cubicBezTo>
                  <a:cubicBezTo>
                    <a:pt x="8270" y="648"/>
                    <a:pt x="8074" y="7357"/>
                    <a:pt x="7441" y="11621"/>
                  </a:cubicBezTo>
                  <a:cubicBezTo>
                    <a:pt x="7412" y="11796"/>
                    <a:pt x="7266" y="11888"/>
                    <a:pt x="7120" y="11888"/>
                  </a:cubicBezTo>
                  <a:cubicBezTo>
                    <a:pt x="6991" y="11888"/>
                    <a:pt x="6862" y="11816"/>
                    <a:pt x="6816" y="11665"/>
                  </a:cubicBezTo>
                  <a:cubicBezTo>
                    <a:pt x="5969" y="8864"/>
                    <a:pt x="5773" y="7758"/>
                    <a:pt x="4666" y="5349"/>
                  </a:cubicBezTo>
                  <a:cubicBezTo>
                    <a:pt x="4518" y="5026"/>
                    <a:pt x="4189" y="4805"/>
                    <a:pt x="3831" y="4805"/>
                  </a:cubicBezTo>
                  <a:cubicBezTo>
                    <a:pt x="3824" y="4805"/>
                    <a:pt x="3817" y="4805"/>
                    <a:pt x="3810" y="4805"/>
                  </a:cubicBezTo>
                  <a:cubicBezTo>
                    <a:pt x="2391" y="4814"/>
                    <a:pt x="884" y="5233"/>
                    <a:pt x="224" y="6527"/>
                  </a:cubicBezTo>
                  <a:cubicBezTo>
                    <a:pt x="1" y="7169"/>
                    <a:pt x="233" y="7562"/>
                    <a:pt x="536" y="8026"/>
                  </a:cubicBezTo>
                  <a:cubicBezTo>
                    <a:pt x="645" y="8181"/>
                    <a:pt x="816" y="8261"/>
                    <a:pt x="990" y="8261"/>
                  </a:cubicBezTo>
                  <a:cubicBezTo>
                    <a:pt x="1116" y="8261"/>
                    <a:pt x="1243" y="8219"/>
                    <a:pt x="1348" y="8133"/>
                  </a:cubicBezTo>
                  <a:cubicBezTo>
                    <a:pt x="2008" y="7559"/>
                    <a:pt x="2814" y="7165"/>
                    <a:pt x="3247" y="7165"/>
                  </a:cubicBezTo>
                  <a:cubicBezTo>
                    <a:pt x="3399" y="7165"/>
                    <a:pt x="3505" y="7214"/>
                    <a:pt x="3542" y="7321"/>
                  </a:cubicBezTo>
                  <a:cubicBezTo>
                    <a:pt x="4238" y="9230"/>
                    <a:pt x="5139" y="13485"/>
                    <a:pt x="5728" y="14645"/>
                  </a:cubicBezTo>
                  <a:cubicBezTo>
                    <a:pt x="5887" y="14953"/>
                    <a:pt x="6559" y="15129"/>
                    <a:pt x="7253" y="15129"/>
                  </a:cubicBezTo>
                  <a:cubicBezTo>
                    <a:pt x="7965" y="15129"/>
                    <a:pt x="8700" y="14945"/>
                    <a:pt x="8931" y="14529"/>
                  </a:cubicBezTo>
                  <a:cubicBezTo>
                    <a:pt x="10403" y="11853"/>
                    <a:pt x="10358" y="6233"/>
                    <a:pt x="11107" y="2843"/>
                  </a:cubicBezTo>
                  <a:cubicBezTo>
                    <a:pt x="11205" y="2388"/>
                    <a:pt x="11598" y="2066"/>
                    <a:pt x="12053" y="2049"/>
                  </a:cubicBezTo>
                  <a:lnTo>
                    <a:pt x="14319" y="1986"/>
                  </a:lnTo>
                  <a:cubicBezTo>
                    <a:pt x="14819" y="2147"/>
                    <a:pt x="15068" y="2736"/>
                    <a:pt x="15184" y="3199"/>
                  </a:cubicBezTo>
                  <a:cubicBezTo>
                    <a:pt x="15262" y="3526"/>
                    <a:pt x="15571" y="3753"/>
                    <a:pt x="15913" y="3753"/>
                  </a:cubicBezTo>
                  <a:cubicBezTo>
                    <a:pt x="15926" y="3753"/>
                    <a:pt x="15939" y="3753"/>
                    <a:pt x="15951" y="3753"/>
                  </a:cubicBezTo>
                  <a:cubicBezTo>
                    <a:pt x="16255" y="3735"/>
                    <a:pt x="16603" y="3717"/>
                    <a:pt x="16897" y="3699"/>
                  </a:cubicBezTo>
                  <a:cubicBezTo>
                    <a:pt x="17316" y="3672"/>
                    <a:pt x="17646" y="3298"/>
                    <a:pt x="17602" y="2878"/>
                  </a:cubicBezTo>
                  <a:cubicBezTo>
                    <a:pt x="17513" y="2147"/>
                    <a:pt x="17272" y="1478"/>
                    <a:pt x="17049" y="978"/>
                  </a:cubicBezTo>
                  <a:cubicBezTo>
                    <a:pt x="16790" y="407"/>
                    <a:pt x="16228" y="41"/>
                    <a:pt x="15612" y="24"/>
                  </a:cubicBezTo>
                  <a:cubicBezTo>
                    <a:pt x="15109" y="9"/>
                    <a:pt x="14465" y="0"/>
                    <a:pt x="13777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8" name="Google Shape;3248;p14"/>
            <p:cNvSpPr/>
            <p:nvPr/>
          </p:nvSpPr>
          <p:spPr>
            <a:xfrm>
              <a:off x="5189525" y="3319800"/>
              <a:ext cx="257500" cy="77375"/>
            </a:xfrm>
            <a:custGeom>
              <a:avLst/>
              <a:gdLst/>
              <a:ahLst/>
              <a:cxnLst/>
              <a:rect l="l" t="t" r="r" b="b"/>
              <a:pathLst>
                <a:path w="10300" h="3095" extrusionOk="0">
                  <a:moveTo>
                    <a:pt x="9148" y="1"/>
                  </a:moveTo>
                  <a:cubicBezTo>
                    <a:pt x="9126" y="1"/>
                    <a:pt x="9104" y="2"/>
                    <a:pt x="9082" y="5"/>
                  </a:cubicBezTo>
                  <a:cubicBezTo>
                    <a:pt x="8327" y="106"/>
                    <a:pt x="6896" y="123"/>
                    <a:pt x="5398" y="123"/>
                  </a:cubicBezTo>
                  <a:cubicBezTo>
                    <a:pt x="4615" y="123"/>
                    <a:pt x="3813" y="118"/>
                    <a:pt x="3080" y="118"/>
                  </a:cubicBezTo>
                  <a:cubicBezTo>
                    <a:pt x="2102" y="118"/>
                    <a:pt x="1247" y="127"/>
                    <a:pt x="723" y="166"/>
                  </a:cubicBezTo>
                  <a:cubicBezTo>
                    <a:pt x="446" y="184"/>
                    <a:pt x="214" y="433"/>
                    <a:pt x="152" y="781"/>
                  </a:cubicBezTo>
                  <a:cubicBezTo>
                    <a:pt x="45" y="1334"/>
                    <a:pt x="0" y="1959"/>
                    <a:pt x="72" y="2441"/>
                  </a:cubicBezTo>
                  <a:cubicBezTo>
                    <a:pt x="134" y="2824"/>
                    <a:pt x="393" y="3092"/>
                    <a:pt x="687" y="3092"/>
                  </a:cubicBezTo>
                  <a:cubicBezTo>
                    <a:pt x="887" y="3090"/>
                    <a:pt x="1105" y="3090"/>
                    <a:pt x="1338" y="3090"/>
                  </a:cubicBezTo>
                  <a:cubicBezTo>
                    <a:pt x="2007" y="3090"/>
                    <a:pt x="2799" y="3095"/>
                    <a:pt x="3630" y="3095"/>
                  </a:cubicBezTo>
                  <a:cubicBezTo>
                    <a:pt x="5736" y="3095"/>
                    <a:pt x="8098" y="3063"/>
                    <a:pt x="9367" y="2842"/>
                  </a:cubicBezTo>
                  <a:cubicBezTo>
                    <a:pt x="10300" y="2685"/>
                    <a:pt x="10057" y="1"/>
                    <a:pt x="9148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9" name="Google Shape;3249;p14"/>
            <p:cNvSpPr/>
            <p:nvPr/>
          </p:nvSpPr>
          <p:spPr>
            <a:xfrm>
              <a:off x="5890050" y="3241375"/>
              <a:ext cx="312700" cy="304150"/>
            </a:xfrm>
            <a:custGeom>
              <a:avLst/>
              <a:gdLst/>
              <a:ahLst/>
              <a:cxnLst/>
              <a:rect l="l" t="t" r="r" b="b"/>
              <a:pathLst>
                <a:path w="12508" h="12166" extrusionOk="0">
                  <a:moveTo>
                    <a:pt x="10518" y="0"/>
                  </a:moveTo>
                  <a:cubicBezTo>
                    <a:pt x="10270" y="0"/>
                    <a:pt x="10023" y="100"/>
                    <a:pt x="9840" y="287"/>
                  </a:cubicBezTo>
                  <a:cubicBezTo>
                    <a:pt x="7467" y="2687"/>
                    <a:pt x="2525" y="7460"/>
                    <a:pt x="705" y="9824"/>
                  </a:cubicBezTo>
                  <a:cubicBezTo>
                    <a:pt x="1" y="10739"/>
                    <a:pt x="1458" y="12165"/>
                    <a:pt x="2564" y="12165"/>
                  </a:cubicBezTo>
                  <a:cubicBezTo>
                    <a:pt x="2859" y="12165"/>
                    <a:pt x="3130" y="12063"/>
                    <a:pt x="3328" y="11822"/>
                  </a:cubicBezTo>
                  <a:cubicBezTo>
                    <a:pt x="4951" y="9833"/>
                    <a:pt x="10482" y="4596"/>
                    <a:pt x="12177" y="2696"/>
                  </a:cubicBezTo>
                  <a:cubicBezTo>
                    <a:pt x="12454" y="2393"/>
                    <a:pt x="12507" y="1938"/>
                    <a:pt x="12293" y="1581"/>
                  </a:cubicBezTo>
                  <a:cubicBezTo>
                    <a:pt x="11963" y="1019"/>
                    <a:pt x="11499" y="466"/>
                    <a:pt x="11027" y="154"/>
                  </a:cubicBezTo>
                  <a:cubicBezTo>
                    <a:pt x="10871" y="50"/>
                    <a:pt x="10694" y="0"/>
                    <a:pt x="10518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0" name="Google Shape;3250;p14"/>
            <p:cNvSpPr/>
            <p:nvPr/>
          </p:nvSpPr>
          <p:spPr>
            <a:xfrm>
              <a:off x="5514025" y="2920125"/>
              <a:ext cx="441375" cy="378275"/>
            </a:xfrm>
            <a:custGeom>
              <a:avLst/>
              <a:gdLst/>
              <a:ahLst/>
              <a:cxnLst/>
              <a:rect l="l" t="t" r="r" b="b"/>
              <a:pathLst>
                <a:path w="17655" h="15131" extrusionOk="0">
                  <a:moveTo>
                    <a:pt x="13777" y="0"/>
                  </a:moveTo>
                  <a:cubicBezTo>
                    <a:pt x="11895" y="0"/>
                    <a:pt x="9689" y="69"/>
                    <a:pt x="9153" y="291"/>
                  </a:cubicBezTo>
                  <a:cubicBezTo>
                    <a:pt x="8279" y="657"/>
                    <a:pt x="8083" y="7357"/>
                    <a:pt x="7440" y="11621"/>
                  </a:cubicBezTo>
                  <a:cubicBezTo>
                    <a:pt x="7412" y="11801"/>
                    <a:pt x="7266" y="11895"/>
                    <a:pt x="7120" y="11895"/>
                  </a:cubicBezTo>
                  <a:cubicBezTo>
                    <a:pt x="6991" y="11895"/>
                    <a:pt x="6862" y="11821"/>
                    <a:pt x="6816" y="11666"/>
                  </a:cubicBezTo>
                  <a:cubicBezTo>
                    <a:pt x="5968" y="8864"/>
                    <a:pt x="5772" y="7767"/>
                    <a:pt x="4675" y="5358"/>
                  </a:cubicBezTo>
                  <a:cubicBezTo>
                    <a:pt x="4514" y="5019"/>
                    <a:pt x="4184" y="4805"/>
                    <a:pt x="3810" y="4805"/>
                  </a:cubicBezTo>
                  <a:cubicBezTo>
                    <a:pt x="2391" y="4823"/>
                    <a:pt x="883" y="5233"/>
                    <a:pt x="232" y="6536"/>
                  </a:cubicBezTo>
                  <a:cubicBezTo>
                    <a:pt x="0" y="7178"/>
                    <a:pt x="241" y="7571"/>
                    <a:pt x="544" y="8026"/>
                  </a:cubicBezTo>
                  <a:cubicBezTo>
                    <a:pt x="647" y="8185"/>
                    <a:pt x="816" y="8268"/>
                    <a:pt x="988" y="8268"/>
                  </a:cubicBezTo>
                  <a:cubicBezTo>
                    <a:pt x="1114" y="8268"/>
                    <a:pt x="1242" y="8223"/>
                    <a:pt x="1347" y="8133"/>
                  </a:cubicBezTo>
                  <a:cubicBezTo>
                    <a:pt x="2012" y="7561"/>
                    <a:pt x="2811" y="7173"/>
                    <a:pt x="3247" y="7173"/>
                  </a:cubicBezTo>
                  <a:cubicBezTo>
                    <a:pt x="3402" y="7173"/>
                    <a:pt x="3511" y="7222"/>
                    <a:pt x="3551" y="7330"/>
                  </a:cubicBezTo>
                  <a:cubicBezTo>
                    <a:pt x="4247" y="9239"/>
                    <a:pt x="5139" y="13485"/>
                    <a:pt x="5736" y="14654"/>
                  </a:cubicBezTo>
                  <a:cubicBezTo>
                    <a:pt x="5890" y="14957"/>
                    <a:pt x="6558" y="15130"/>
                    <a:pt x="7250" y="15130"/>
                  </a:cubicBezTo>
                  <a:cubicBezTo>
                    <a:pt x="7964" y="15130"/>
                    <a:pt x="8704" y="14946"/>
                    <a:pt x="8930" y="14529"/>
                  </a:cubicBezTo>
                  <a:cubicBezTo>
                    <a:pt x="10411" y="11853"/>
                    <a:pt x="10358" y="6242"/>
                    <a:pt x="11107" y="2843"/>
                  </a:cubicBezTo>
                  <a:cubicBezTo>
                    <a:pt x="11214" y="2397"/>
                    <a:pt x="11598" y="2067"/>
                    <a:pt x="12062" y="2058"/>
                  </a:cubicBezTo>
                  <a:lnTo>
                    <a:pt x="14327" y="1995"/>
                  </a:lnTo>
                  <a:cubicBezTo>
                    <a:pt x="14827" y="2147"/>
                    <a:pt x="15068" y="2736"/>
                    <a:pt x="15184" y="3199"/>
                  </a:cubicBezTo>
                  <a:cubicBezTo>
                    <a:pt x="15268" y="3529"/>
                    <a:pt x="15561" y="3755"/>
                    <a:pt x="15895" y="3755"/>
                  </a:cubicBezTo>
                  <a:cubicBezTo>
                    <a:pt x="15914" y="3755"/>
                    <a:pt x="15932" y="3754"/>
                    <a:pt x="15951" y="3753"/>
                  </a:cubicBezTo>
                  <a:cubicBezTo>
                    <a:pt x="16263" y="3735"/>
                    <a:pt x="16602" y="3717"/>
                    <a:pt x="16897" y="3708"/>
                  </a:cubicBezTo>
                  <a:cubicBezTo>
                    <a:pt x="17325" y="3681"/>
                    <a:pt x="17655" y="3307"/>
                    <a:pt x="17601" y="2878"/>
                  </a:cubicBezTo>
                  <a:cubicBezTo>
                    <a:pt x="17512" y="2156"/>
                    <a:pt x="17280" y="1487"/>
                    <a:pt x="17048" y="978"/>
                  </a:cubicBezTo>
                  <a:cubicBezTo>
                    <a:pt x="16790" y="416"/>
                    <a:pt x="16237" y="41"/>
                    <a:pt x="15612" y="24"/>
                  </a:cubicBezTo>
                  <a:cubicBezTo>
                    <a:pt x="15108" y="9"/>
                    <a:pt x="14464" y="0"/>
                    <a:pt x="13777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1" name="Google Shape;3251;p14"/>
            <p:cNvSpPr/>
            <p:nvPr/>
          </p:nvSpPr>
          <p:spPr>
            <a:xfrm>
              <a:off x="4276025" y="3241375"/>
              <a:ext cx="312450" cy="304150"/>
            </a:xfrm>
            <a:custGeom>
              <a:avLst/>
              <a:gdLst/>
              <a:ahLst/>
              <a:cxnLst/>
              <a:rect l="l" t="t" r="r" b="b"/>
              <a:pathLst>
                <a:path w="12498" h="12166" extrusionOk="0">
                  <a:moveTo>
                    <a:pt x="10517" y="0"/>
                  </a:moveTo>
                  <a:cubicBezTo>
                    <a:pt x="10268" y="0"/>
                    <a:pt x="10018" y="100"/>
                    <a:pt x="9831" y="287"/>
                  </a:cubicBezTo>
                  <a:cubicBezTo>
                    <a:pt x="7458" y="2687"/>
                    <a:pt x="2524" y="7460"/>
                    <a:pt x="704" y="9824"/>
                  </a:cubicBezTo>
                  <a:cubicBezTo>
                    <a:pt x="0" y="10739"/>
                    <a:pt x="1451" y="12165"/>
                    <a:pt x="2555" y="12165"/>
                  </a:cubicBezTo>
                  <a:cubicBezTo>
                    <a:pt x="2850" y="12165"/>
                    <a:pt x="3121" y="12063"/>
                    <a:pt x="3318" y="11822"/>
                  </a:cubicBezTo>
                  <a:cubicBezTo>
                    <a:pt x="4951" y="9833"/>
                    <a:pt x="10473" y="4596"/>
                    <a:pt x="12177" y="2696"/>
                  </a:cubicBezTo>
                  <a:cubicBezTo>
                    <a:pt x="12453" y="2393"/>
                    <a:pt x="12498" y="1938"/>
                    <a:pt x="12293" y="1581"/>
                  </a:cubicBezTo>
                  <a:cubicBezTo>
                    <a:pt x="11954" y="1019"/>
                    <a:pt x="11499" y="466"/>
                    <a:pt x="11026" y="154"/>
                  </a:cubicBezTo>
                  <a:cubicBezTo>
                    <a:pt x="10871" y="50"/>
                    <a:pt x="10694" y="0"/>
                    <a:pt x="10517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2" name="Google Shape;3252;p14"/>
            <p:cNvSpPr/>
            <p:nvPr/>
          </p:nvSpPr>
          <p:spPr>
            <a:xfrm>
              <a:off x="4307500" y="3227375"/>
              <a:ext cx="85350" cy="76200"/>
            </a:xfrm>
            <a:custGeom>
              <a:avLst/>
              <a:gdLst/>
              <a:ahLst/>
              <a:cxnLst/>
              <a:rect l="l" t="t" r="r" b="b"/>
              <a:pathLst>
                <a:path w="3414" h="3048" extrusionOk="0">
                  <a:moveTo>
                    <a:pt x="1461" y="0"/>
                  </a:moveTo>
                  <a:cubicBezTo>
                    <a:pt x="676" y="0"/>
                    <a:pt x="0" y="809"/>
                    <a:pt x="346" y="2328"/>
                  </a:cubicBezTo>
                  <a:cubicBezTo>
                    <a:pt x="461" y="2827"/>
                    <a:pt x="915" y="3048"/>
                    <a:pt x="1420" y="3048"/>
                  </a:cubicBezTo>
                  <a:cubicBezTo>
                    <a:pt x="2333" y="3048"/>
                    <a:pt x="3414" y="2328"/>
                    <a:pt x="2960" y="1231"/>
                  </a:cubicBezTo>
                  <a:cubicBezTo>
                    <a:pt x="2618" y="399"/>
                    <a:pt x="2013" y="0"/>
                    <a:pt x="1461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3" name="Google Shape;3253;p14"/>
            <p:cNvSpPr/>
            <p:nvPr/>
          </p:nvSpPr>
          <p:spPr>
            <a:xfrm>
              <a:off x="4784950" y="2901550"/>
              <a:ext cx="331225" cy="295825"/>
            </a:xfrm>
            <a:custGeom>
              <a:avLst/>
              <a:gdLst/>
              <a:ahLst/>
              <a:cxnLst/>
              <a:rect l="l" t="t" r="r" b="b"/>
              <a:pathLst>
                <a:path w="13249" h="11833" extrusionOk="0">
                  <a:moveTo>
                    <a:pt x="9558" y="0"/>
                  </a:moveTo>
                  <a:cubicBezTo>
                    <a:pt x="9341" y="0"/>
                    <a:pt x="9129" y="84"/>
                    <a:pt x="8975" y="249"/>
                  </a:cubicBezTo>
                  <a:cubicBezTo>
                    <a:pt x="8252" y="999"/>
                    <a:pt x="7458" y="1837"/>
                    <a:pt x="6887" y="2658"/>
                  </a:cubicBezTo>
                  <a:cubicBezTo>
                    <a:pt x="6726" y="2884"/>
                    <a:pt x="6477" y="3003"/>
                    <a:pt x="6222" y="3003"/>
                  </a:cubicBezTo>
                  <a:cubicBezTo>
                    <a:pt x="6055" y="3003"/>
                    <a:pt x="5885" y="2951"/>
                    <a:pt x="5737" y="2845"/>
                  </a:cubicBezTo>
                  <a:cubicBezTo>
                    <a:pt x="4880" y="2230"/>
                    <a:pt x="3649" y="1427"/>
                    <a:pt x="2632" y="776"/>
                  </a:cubicBezTo>
                  <a:cubicBezTo>
                    <a:pt x="2498" y="687"/>
                    <a:pt x="2347" y="645"/>
                    <a:pt x="2197" y="645"/>
                  </a:cubicBezTo>
                  <a:cubicBezTo>
                    <a:pt x="1968" y="645"/>
                    <a:pt x="1741" y="744"/>
                    <a:pt x="1579" y="927"/>
                  </a:cubicBezTo>
                  <a:cubicBezTo>
                    <a:pt x="1017" y="1552"/>
                    <a:pt x="330" y="2444"/>
                    <a:pt x="107" y="3113"/>
                  </a:cubicBezTo>
                  <a:cubicBezTo>
                    <a:pt x="0" y="3461"/>
                    <a:pt x="134" y="3835"/>
                    <a:pt x="437" y="4032"/>
                  </a:cubicBezTo>
                  <a:cubicBezTo>
                    <a:pt x="1570" y="4772"/>
                    <a:pt x="3890" y="5745"/>
                    <a:pt x="4238" y="6208"/>
                  </a:cubicBezTo>
                  <a:cubicBezTo>
                    <a:pt x="4505" y="6556"/>
                    <a:pt x="1633" y="10143"/>
                    <a:pt x="1847" y="10651"/>
                  </a:cubicBezTo>
                  <a:cubicBezTo>
                    <a:pt x="2043" y="11133"/>
                    <a:pt x="3141" y="11579"/>
                    <a:pt x="3943" y="11802"/>
                  </a:cubicBezTo>
                  <a:cubicBezTo>
                    <a:pt x="4018" y="11823"/>
                    <a:pt x="4094" y="11833"/>
                    <a:pt x="4168" y="11833"/>
                  </a:cubicBezTo>
                  <a:cubicBezTo>
                    <a:pt x="4475" y="11833"/>
                    <a:pt x="4762" y="11663"/>
                    <a:pt x="4898" y="11383"/>
                  </a:cubicBezTo>
                  <a:cubicBezTo>
                    <a:pt x="5433" y="10321"/>
                    <a:pt x="6031" y="9411"/>
                    <a:pt x="6548" y="8671"/>
                  </a:cubicBezTo>
                  <a:cubicBezTo>
                    <a:pt x="6710" y="8442"/>
                    <a:pt x="6965" y="8322"/>
                    <a:pt x="7222" y="8322"/>
                  </a:cubicBezTo>
                  <a:cubicBezTo>
                    <a:pt x="7406" y="8322"/>
                    <a:pt x="7591" y="8383"/>
                    <a:pt x="7744" y="8510"/>
                  </a:cubicBezTo>
                  <a:cubicBezTo>
                    <a:pt x="8672" y="9286"/>
                    <a:pt x="9644" y="10178"/>
                    <a:pt x="10661" y="10722"/>
                  </a:cubicBezTo>
                  <a:cubicBezTo>
                    <a:pt x="10782" y="10786"/>
                    <a:pt x="10912" y="10817"/>
                    <a:pt x="11042" y="10817"/>
                  </a:cubicBezTo>
                  <a:cubicBezTo>
                    <a:pt x="11276" y="10817"/>
                    <a:pt x="11505" y="10716"/>
                    <a:pt x="11660" y="10526"/>
                  </a:cubicBezTo>
                  <a:cubicBezTo>
                    <a:pt x="12115" y="9991"/>
                    <a:pt x="12588" y="9402"/>
                    <a:pt x="13016" y="8778"/>
                  </a:cubicBezTo>
                  <a:cubicBezTo>
                    <a:pt x="13248" y="8439"/>
                    <a:pt x="13195" y="7984"/>
                    <a:pt x="12882" y="7707"/>
                  </a:cubicBezTo>
                  <a:cubicBezTo>
                    <a:pt x="12088" y="6993"/>
                    <a:pt x="10804" y="6110"/>
                    <a:pt x="9778" y="5530"/>
                  </a:cubicBezTo>
                  <a:cubicBezTo>
                    <a:pt x="9314" y="5272"/>
                    <a:pt x="9216" y="4656"/>
                    <a:pt x="9573" y="4264"/>
                  </a:cubicBezTo>
                  <a:cubicBezTo>
                    <a:pt x="10215" y="3550"/>
                    <a:pt x="10946" y="2827"/>
                    <a:pt x="11526" y="2132"/>
                  </a:cubicBezTo>
                  <a:cubicBezTo>
                    <a:pt x="11830" y="1775"/>
                    <a:pt x="11758" y="1230"/>
                    <a:pt x="11375" y="954"/>
                  </a:cubicBezTo>
                  <a:cubicBezTo>
                    <a:pt x="10920" y="624"/>
                    <a:pt x="10456" y="374"/>
                    <a:pt x="9956" y="98"/>
                  </a:cubicBezTo>
                  <a:cubicBezTo>
                    <a:pt x="9830" y="33"/>
                    <a:pt x="9693" y="0"/>
                    <a:pt x="9558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4" name="Google Shape;3254;p14"/>
            <p:cNvSpPr/>
            <p:nvPr/>
          </p:nvSpPr>
          <p:spPr>
            <a:xfrm>
              <a:off x="3899975" y="2920125"/>
              <a:ext cx="441175" cy="378275"/>
            </a:xfrm>
            <a:custGeom>
              <a:avLst/>
              <a:gdLst/>
              <a:ahLst/>
              <a:cxnLst/>
              <a:rect l="l" t="t" r="r" b="b"/>
              <a:pathLst>
                <a:path w="17647" h="15131" extrusionOk="0">
                  <a:moveTo>
                    <a:pt x="13777" y="0"/>
                  </a:moveTo>
                  <a:cubicBezTo>
                    <a:pt x="11895" y="0"/>
                    <a:pt x="9687" y="69"/>
                    <a:pt x="9145" y="291"/>
                  </a:cubicBezTo>
                  <a:cubicBezTo>
                    <a:pt x="8270" y="657"/>
                    <a:pt x="8074" y="7357"/>
                    <a:pt x="7441" y="11621"/>
                  </a:cubicBezTo>
                  <a:cubicBezTo>
                    <a:pt x="7412" y="11801"/>
                    <a:pt x="7266" y="11895"/>
                    <a:pt x="7121" y="11895"/>
                  </a:cubicBezTo>
                  <a:cubicBezTo>
                    <a:pt x="6991" y="11895"/>
                    <a:pt x="6862" y="11821"/>
                    <a:pt x="6816" y="11666"/>
                  </a:cubicBezTo>
                  <a:cubicBezTo>
                    <a:pt x="5969" y="8864"/>
                    <a:pt x="5773" y="7767"/>
                    <a:pt x="4666" y="5358"/>
                  </a:cubicBezTo>
                  <a:cubicBezTo>
                    <a:pt x="4515" y="5019"/>
                    <a:pt x="4176" y="4805"/>
                    <a:pt x="3810" y="4805"/>
                  </a:cubicBezTo>
                  <a:cubicBezTo>
                    <a:pt x="2391" y="4823"/>
                    <a:pt x="884" y="5233"/>
                    <a:pt x="224" y="6536"/>
                  </a:cubicBezTo>
                  <a:cubicBezTo>
                    <a:pt x="1" y="7178"/>
                    <a:pt x="233" y="7571"/>
                    <a:pt x="536" y="8026"/>
                  </a:cubicBezTo>
                  <a:cubicBezTo>
                    <a:pt x="644" y="8185"/>
                    <a:pt x="814" y="8268"/>
                    <a:pt x="987" y="8268"/>
                  </a:cubicBezTo>
                  <a:cubicBezTo>
                    <a:pt x="1114" y="8268"/>
                    <a:pt x="1242" y="8223"/>
                    <a:pt x="1348" y="8133"/>
                  </a:cubicBezTo>
                  <a:cubicBezTo>
                    <a:pt x="2005" y="7561"/>
                    <a:pt x="2808" y="7173"/>
                    <a:pt x="3242" y="7173"/>
                  </a:cubicBezTo>
                  <a:cubicBezTo>
                    <a:pt x="3397" y="7173"/>
                    <a:pt x="3505" y="7222"/>
                    <a:pt x="3542" y="7330"/>
                  </a:cubicBezTo>
                  <a:cubicBezTo>
                    <a:pt x="4238" y="9239"/>
                    <a:pt x="5139" y="13485"/>
                    <a:pt x="5728" y="14654"/>
                  </a:cubicBezTo>
                  <a:cubicBezTo>
                    <a:pt x="5886" y="14957"/>
                    <a:pt x="6554" y="15130"/>
                    <a:pt x="7246" y="15130"/>
                  </a:cubicBezTo>
                  <a:cubicBezTo>
                    <a:pt x="7960" y="15130"/>
                    <a:pt x="8700" y="14946"/>
                    <a:pt x="8931" y="14529"/>
                  </a:cubicBezTo>
                  <a:cubicBezTo>
                    <a:pt x="10403" y="11853"/>
                    <a:pt x="10358" y="6242"/>
                    <a:pt x="11107" y="2843"/>
                  </a:cubicBezTo>
                  <a:cubicBezTo>
                    <a:pt x="11205" y="2397"/>
                    <a:pt x="11598" y="2067"/>
                    <a:pt x="12053" y="2058"/>
                  </a:cubicBezTo>
                  <a:lnTo>
                    <a:pt x="14319" y="1995"/>
                  </a:lnTo>
                  <a:cubicBezTo>
                    <a:pt x="14819" y="2147"/>
                    <a:pt x="15068" y="2736"/>
                    <a:pt x="15184" y="3199"/>
                  </a:cubicBezTo>
                  <a:cubicBezTo>
                    <a:pt x="15260" y="3529"/>
                    <a:pt x="15561" y="3755"/>
                    <a:pt x="15896" y="3755"/>
                  </a:cubicBezTo>
                  <a:cubicBezTo>
                    <a:pt x="15914" y="3755"/>
                    <a:pt x="15933" y="3754"/>
                    <a:pt x="15951" y="3753"/>
                  </a:cubicBezTo>
                  <a:cubicBezTo>
                    <a:pt x="16255" y="3735"/>
                    <a:pt x="16603" y="3717"/>
                    <a:pt x="16897" y="3708"/>
                  </a:cubicBezTo>
                  <a:cubicBezTo>
                    <a:pt x="17316" y="3681"/>
                    <a:pt x="17646" y="3307"/>
                    <a:pt x="17602" y="2878"/>
                  </a:cubicBezTo>
                  <a:cubicBezTo>
                    <a:pt x="17513" y="2156"/>
                    <a:pt x="17272" y="1487"/>
                    <a:pt x="17049" y="978"/>
                  </a:cubicBezTo>
                  <a:cubicBezTo>
                    <a:pt x="16790" y="416"/>
                    <a:pt x="16228" y="41"/>
                    <a:pt x="15612" y="24"/>
                  </a:cubicBezTo>
                  <a:cubicBezTo>
                    <a:pt x="15109" y="9"/>
                    <a:pt x="14465" y="0"/>
                    <a:pt x="13777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5" name="Google Shape;3255;p14"/>
            <p:cNvSpPr/>
            <p:nvPr/>
          </p:nvSpPr>
          <p:spPr>
            <a:xfrm>
              <a:off x="4450400" y="2722775"/>
              <a:ext cx="341250" cy="77375"/>
            </a:xfrm>
            <a:custGeom>
              <a:avLst/>
              <a:gdLst/>
              <a:ahLst/>
              <a:cxnLst/>
              <a:rect l="l" t="t" r="r" b="b"/>
              <a:pathLst>
                <a:path w="13650" h="3095" extrusionOk="0">
                  <a:moveTo>
                    <a:pt x="12109" y="1"/>
                  </a:moveTo>
                  <a:cubicBezTo>
                    <a:pt x="12082" y="1"/>
                    <a:pt x="12054" y="2"/>
                    <a:pt x="12026" y="5"/>
                  </a:cubicBezTo>
                  <a:cubicBezTo>
                    <a:pt x="10991" y="109"/>
                    <a:pt x="9000" y="125"/>
                    <a:pt x="6943" y="125"/>
                  </a:cubicBezTo>
                  <a:cubicBezTo>
                    <a:pt x="5963" y="125"/>
                    <a:pt x="4968" y="122"/>
                    <a:pt x="4054" y="122"/>
                  </a:cubicBezTo>
                  <a:cubicBezTo>
                    <a:pt x="2771" y="122"/>
                    <a:pt x="1649" y="129"/>
                    <a:pt x="955" y="165"/>
                  </a:cubicBezTo>
                  <a:cubicBezTo>
                    <a:pt x="598" y="183"/>
                    <a:pt x="286" y="433"/>
                    <a:pt x="197" y="790"/>
                  </a:cubicBezTo>
                  <a:cubicBezTo>
                    <a:pt x="63" y="1334"/>
                    <a:pt x="1" y="1958"/>
                    <a:pt x="99" y="2449"/>
                  </a:cubicBezTo>
                  <a:cubicBezTo>
                    <a:pt x="178" y="2826"/>
                    <a:pt x="516" y="3092"/>
                    <a:pt x="901" y="3092"/>
                  </a:cubicBezTo>
                  <a:cubicBezTo>
                    <a:pt x="907" y="3092"/>
                    <a:pt x="913" y="3091"/>
                    <a:pt x="920" y="3091"/>
                  </a:cubicBezTo>
                  <a:cubicBezTo>
                    <a:pt x="1184" y="3090"/>
                    <a:pt x="1472" y="3089"/>
                    <a:pt x="1780" y="3089"/>
                  </a:cubicBezTo>
                  <a:cubicBezTo>
                    <a:pt x="2664" y="3089"/>
                    <a:pt x="3712" y="3094"/>
                    <a:pt x="4812" y="3094"/>
                  </a:cubicBezTo>
                  <a:cubicBezTo>
                    <a:pt x="7599" y="3094"/>
                    <a:pt x="10728" y="3063"/>
                    <a:pt x="12410" y="2842"/>
                  </a:cubicBezTo>
                  <a:cubicBezTo>
                    <a:pt x="13649" y="2684"/>
                    <a:pt x="13326" y="1"/>
                    <a:pt x="12109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6" name="Google Shape;3256;p14"/>
            <p:cNvSpPr/>
            <p:nvPr/>
          </p:nvSpPr>
          <p:spPr>
            <a:xfrm>
              <a:off x="4382375" y="2366375"/>
              <a:ext cx="257775" cy="77525"/>
            </a:xfrm>
            <a:custGeom>
              <a:avLst/>
              <a:gdLst/>
              <a:ahLst/>
              <a:cxnLst/>
              <a:rect l="l" t="t" r="r" b="b"/>
              <a:pathLst>
                <a:path w="10311" h="3101" extrusionOk="0">
                  <a:moveTo>
                    <a:pt x="9145" y="1"/>
                  </a:moveTo>
                  <a:cubicBezTo>
                    <a:pt x="9125" y="1"/>
                    <a:pt x="9104" y="2"/>
                    <a:pt x="9082" y="5"/>
                  </a:cubicBezTo>
                  <a:cubicBezTo>
                    <a:pt x="8301" y="109"/>
                    <a:pt x="6797" y="126"/>
                    <a:pt x="5245" y="126"/>
                  </a:cubicBezTo>
                  <a:cubicBezTo>
                    <a:pt x="4504" y="126"/>
                    <a:pt x="3753" y="122"/>
                    <a:pt x="3063" y="122"/>
                  </a:cubicBezTo>
                  <a:cubicBezTo>
                    <a:pt x="2094" y="122"/>
                    <a:pt x="1247" y="129"/>
                    <a:pt x="723" y="166"/>
                  </a:cubicBezTo>
                  <a:cubicBezTo>
                    <a:pt x="456" y="192"/>
                    <a:pt x="215" y="442"/>
                    <a:pt x="153" y="790"/>
                  </a:cubicBezTo>
                  <a:cubicBezTo>
                    <a:pt x="45" y="1343"/>
                    <a:pt x="1" y="1959"/>
                    <a:pt x="81" y="2449"/>
                  </a:cubicBezTo>
                  <a:cubicBezTo>
                    <a:pt x="135" y="2833"/>
                    <a:pt x="402" y="3101"/>
                    <a:pt x="697" y="3101"/>
                  </a:cubicBezTo>
                  <a:cubicBezTo>
                    <a:pt x="921" y="3099"/>
                    <a:pt x="1169" y="3098"/>
                    <a:pt x="1436" y="3098"/>
                  </a:cubicBezTo>
                  <a:cubicBezTo>
                    <a:pt x="2005" y="3098"/>
                    <a:pt x="2659" y="3101"/>
                    <a:pt x="3348" y="3101"/>
                  </a:cubicBezTo>
                  <a:cubicBezTo>
                    <a:pt x="5519" y="3101"/>
                    <a:pt x="8041" y="3073"/>
                    <a:pt x="9368" y="2842"/>
                  </a:cubicBezTo>
                  <a:cubicBezTo>
                    <a:pt x="10310" y="2685"/>
                    <a:pt x="10066" y="1"/>
                    <a:pt x="9145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7" name="Google Shape;3257;p14"/>
            <p:cNvSpPr/>
            <p:nvPr/>
          </p:nvSpPr>
          <p:spPr>
            <a:xfrm>
              <a:off x="4382375" y="2255550"/>
              <a:ext cx="257775" cy="77450"/>
            </a:xfrm>
            <a:custGeom>
              <a:avLst/>
              <a:gdLst/>
              <a:ahLst/>
              <a:cxnLst/>
              <a:rect l="l" t="t" r="r" b="b"/>
              <a:pathLst>
                <a:path w="10311" h="3098" extrusionOk="0">
                  <a:moveTo>
                    <a:pt x="9145" y="0"/>
                  </a:moveTo>
                  <a:cubicBezTo>
                    <a:pt x="9125" y="0"/>
                    <a:pt x="9104" y="1"/>
                    <a:pt x="9082" y="4"/>
                  </a:cubicBezTo>
                  <a:cubicBezTo>
                    <a:pt x="8301" y="108"/>
                    <a:pt x="6797" y="125"/>
                    <a:pt x="5245" y="125"/>
                  </a:cubicBezTo>
                  <a:cubicBezTo>
                    <a:pt x="4504" y="125"/>
                    <a:pt x="3753" y="121"/>
                    <a:pt x="3063" y="121"/>
                  </a:cubicBezTo>
                  <a:cubicBezTo>
                    <a:pt x="2094" y="121"/>
                    <a:pt x="1247" y="129"/>
                    <a:pt x="723" y="165"/>
                  </a:cubicBezTo>
                  <a:cubicBezTo>
                    <a:pt x="456" y="183"/>
                    <a:pt x="215" y="432"/>
                    <a:pt x="153" y="789"/>
                  </a:cubicBezTo>
                  <a:cubicBezTo>
                    <a:pt x="45" y="1333"/>
                    <a:pt x="1" y="1958"/>
                    <a:pt x="81" y="2449"/>
                  </a:cubicBezTo>
                  <a:cubicBezTo>
                    <a:pt x="134" y="2826"/>
                    <a:pt x="394" y="3091"/>
                    <a:pt x="682" y="3091"/>
                  </a:cubicBezTo>
                  <a:cubicBezTo>
                    <a:pt x="687" y="3091"/>
                    <a:pt x="692" y="3091"/>
                    <a:pt x="697" y="3091"/>
                  </a:cubicBezTo>
                  <a:cubicBezTo>
                    <a:pt x="802" y="3090"/>
                    <a:pt x="911" y="3090"/>
                    <a:pt x="1026" y="3090"/>
                  </a:cubicBezTo>
                  <a:cubicBezTo>
                    <a:pt x="1749" y="3090"/>
                    <a:pt x="2656" y="3098"/>
                    <a:pt x="3619" y="3098"/>
                  </a:cubicBezTo>
                  <a:cubicBezTo>
                    <a:pt x="5726" y="3098"/>
                    <a:pt x="8096" y="3063"/>
                    <a:pt x="9368" y="2841"/>
                  </a:cubicBezTo>
                  <a:cubicBezTo>
                    <a:pt x="10310" y="2684"/>
                    <a:pt x="10066" y="0"/>
                    <a:pt x="9145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8" name="Google Shape;3258;p14"/>
            <p:cNvSpPr/>
            <p:nvPr/>
          </p:nvSpPr>
          <p:spPr>
            <a:xfrm>
              <a:off x="5083000" y="2177150"/>
              <a:ext cx="312625" cy="304125"/>
            </a:xfrm>
            <a:custGeom>
              <a:avLst/>
              <a:gdLst/>
              <a:ahLst/>
              <a:cxnLst/>
              <a:rect l="l" t="t" r="r" b="b"/>
              <a:pathLst>
                <a:path w="12505" h="12165" extrusionOk="0">
                  <a:moveTo>
                    <a:pt x="10521" y="1"/>
                  </a:moveTo>
                  <a:cubicBezTo>
                    <a:pt x="10271" y="1"/>
                    <a:pt x="10021" y="101"/>
                    <a:pt x="9837" y="285"/>
                  </a:cubicBezTo>
                  <a:cubicBezTo>
                    <a:pt x="7464" y="2685"/>
                    <a:pt x="2530" y="7458"/>
                    <a:pt x="711" y="9822"/>
                  </a:cubicBezTo>
                  <a:cubicBezTo>
                    <a:pt x="0" y="10743"/>
                    <a:pt x="1453" y="12164"/>
                    <a:pt x="2558" y="12164"/>
                  </a:cubicBezTo>
                  <a:cubicBezTo>
                    <a:pt x="2855" y="12164"/>
                    <a:pt x="3126" y="12062"/>
                    <a:pt x="3324" y="11820"/>
                  </a:cubicBezTo>
                  <a:cubicBezTo>
                    <a:pt x="4948" y="9831"/>
                    <a:pt x="10479" y="4594"/>
                    <a:pt x="12183" y="2694"/>
                  </a:cubicBezTo>
                  <a:cubicBezTo>
                    <a:pt x="12460" y="2391"/>
                    <a:pt x="12504" y="1936"/>
                    <a:pt x="12290" y="1579"/>
                  </a:cubicBezTo>
                  <a:cubicBezTo>
                    <a:pt x="11960" y="1017"/>
                    <a:pt x="11505" y="473"/>
                    <a:pt x="11023" y="152"/>
                  </a:cubicBezTo>
                  <a:cubicBezTo>
                    <a:pt x="10870" y="49"/>
                    <a:pt x="10695" y="1"/>
                    <a:pt x="10521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9" name="Google Shape;3259;p14"/>
            <p:cNvSpPr/>
            <p:nvPr/>
          </p:nvSpPr>
          <p:spPr>
            <a:xfrm>
              <a:off x="5114625" y="2163225"/>
              <a:ext cx="85225" cy="76150"/>
            </a:xfrm>
            <a:custGeom>
              <a:avLst/>
              <a:gdLst/>
              <a:ahLst/>
              <a:cxnLst/>
              <a:rect l="l" t="t" r="r" b="b"/>
              <a:pathLst>
                <a:path w="3409" h="3046" extrusionOk="0">
                  <a:moveTo>
                    <a:pt x="1463" y="0"/>
                  </a:moveTo>
                  <a:cubicBezTo>
                    <a:pt x="677" y="0"/>
                    <a:pt x="1" y="812"/>
                    <a:pt x="347" y="2332"/>
                  </a:cubicBezTo>
                  <a:cubicBezTo>
                    <a:pt x="458" y="2827"/>
                    <a:pt x="908" y="3046"/>
                    <a:pt x="1411" y="3046"/>
                  </a:cubicBezTo>
                  <a:cubicBezTo>
                    <a:pt x="2323" y="3046"/>
                    <a:pt x="3409" y="2327"/>
                    <a:pt x="2960" y="1235"/>
                  </a:cubicBezTo>
                  <a:cubicBezTo>
                    <a:pt x="2618" y="400"/>
                    <a:pt x="2014" y="0"/>
                    <a:pt x="1463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0" name="Google Shape;3260;p14"/>
            <p:cNvSpPr/>
            <p:nvPr/>
          </p:nvSpPr>
          <p:spPr>
            <a:xfrm>
              <a:off x="5291725" y="2405075"/>
              <a:ext cx="85350" cy="76225"/>
            </a:xfrm>
            <a:custGeom>
              <a:avLst/>
              <a:gdLst/>
              <a:ahLst/>
              <a:cxnLst/>
              <a:rect l="l" t="t" r="r" b="b"/>
              <a:pathLst>
                <a:path w="3414" h="3049" extrusionOk="0">
                  <a:moveTo>
                    <a:pt x="1461" y="0"/>
                  </a:moveTo>
                  <a:cubicBezTo>
                    <a:pt x="676" y="0"/>
                    <a:pt x="0" y="809"/>
                    <a:pt x="346" y="2329"/>
                  </a:cubicBezTo>
                  <a:cubicBezTo>
                    <a:pt x="460" y="2828"/>
                    <a:pt x="914" y="3048"/>
                    <a:pt x="1420" y="3048"/>
                  </a:cubicBezTo>
                  <a:cubicBezTo>
                    <a:pt x="2333" y="3048"/>
                    <a:pt x="3413" y="2328"/>
                    <a:pt x="2960" y="1231"/>
                  </a:cubicBezTo>
                  <a:cubicBezTo>
                    <a:pt x="2617" y="399"/>
                    <a:pt x="2012" y="0"/>
                    <a:pt x="1461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1" name="Google Shape;3261;p14"/>
            <p:cNvSpPr/>
            <p:nvPr/>
          </p:nvSpPr>
          <p:spPr>
            <a:xfrm>
              <a:off x="5079350" y="2722775"/>
              <a:ext cx="341225" cy="77375"/>
            </a:xfrm>
            <a:custGeom>
              <a:avLst/>
              <a:gdLst/>
              <a:ahLst/>
              <a:cxnLst/>
              <a:rect l="l" t="t" r="r" b="b"/>
              <a:pathLst>
                <a:path w="13649" h="3095" extrusionOk="0">
                  <a:moveTo>
                    <a:pt x="12108" y="1"/>
                  </a:moveTo>
                  <a:cubicBezTo>
                    <a:pt x="12081" y="1"/>
                    <a:pt x="12054" y="2"/>
                    <a:pt x="12026" y="5"/>
                  </a:cubicBezTo>
                  <a:cubicBezTo>
                    <a:pt x="10987" y="109"/>
                    <a:pt x="8993" y="125"/>
                    <a:pt x="6936" y="125"/>
                  </a:cubicBezTo>
                  <a:cubicBezTo>
                    <a:pt x="5955" y="125"/>
                    <a:pt x="4961" y="122"/>
                    <a:pt x="4048" y="122"/>
                  </a:cubicBezTo>
                  <a:cubicBezTo>
                    <a:pt x="2765" y="122"/>
                    <a:pt x="1645" y="129"/>
                    <a:pt x="955" y="165"/>
                  </a:cubicBezTo>
                  <a:cubicBezTo>
                    <a:pt x="589" y="183"/>
                    <a:pt x="286" y="433"/>
                    <a:pt x="196" y="790"/>
                  </a:cubicBezTo>
                  <a:cubicBezTo>
                    <a:pt x="54" y="1334"/>
                    <a:pt x="0" y="1958"/>
                    <a:pt x="98" y="2449"/>
                  </a:cubicBezTo>
                  <a:cubicBezTo>
                    <a:pt x="168" y="2826"/>
                    <a:pt x="506" y="3092"/>
                    <a:pt x="891" y="3092"/>
                  </a:cubicBezTo>
                  <a:cubicBezTo>
                    <a:pt x="897" y="3092"/>
                    <a:pt x="904" y="3091"/>
                    <a:pt x="910" y="3091"/>
                  </a:cubicBezTo>
                  <a:cubicBezTo>
                    <a:pt x="1174" y="3090"/>
                    <a:pt x="1462" y="3089"/>
                    <a:pt x="1771" y="3089"/>
                  </a:cubicBezTo>
                  <a:cubicBezTo>
                    <a:pt x="2655" y="3089"/>
                    <a:pt x="3704" y="3094"/>
                    <a:pt x="4805" y="3094"/>
                  </a:cubicBezTo>
                  <a:cubicBezTo>
                    <a:pt x="7595" y="3094"/>
                    <a:pt x="10727" y="3063"/>
                    <a:pt x="12409" y="2842"/>
                  </a:cubicBezTo>
                  <a:cubicBezTo>
                    <a:pt x="13648" y="2684"/>
                    <a:pt x="13326" y="1"/>
                    <a:pt x="12108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2" name="Google Shape;3262;p14"/>
            <p:cNvSpPr/>
            <p:nvPr/>
          </p:nvSpPr>
          <p:spPr>
            <a:xfrm>
              <a:off x="5208675" y="2634525"/>
              <a:ext cx="74275" cy="66375"/>
            </a:xfrm>
            <a:custGeom>
              <a:avLst/>
              <a:gdLst/>
              <a:ahLst/>
              <a:cxnLst/>
              <a:rect l="l" t="t" r="r" b="b"/>
              <a:pathLst>
                <a:path w="2971" h="2655" extrusionOk="0">
                  <a:moveTo>
                    <a:pt x="1274" y="1"/>
                  </a:moveTo>
                  <a:cubicBezTo>
                    <a:pt x="590" y="1"/>
                    <a:pt x="1" y="706"/>
                    <a:pt x="305" y="2027"/>
                  </a:cubicBezTo>
                  <a:cubicBezTo>
                    <a:pt x="403" y="2462"/>
                    <a:pt x="797" y="2654"/>
                    <a:pt x="1236" y="2654"/>
                  </a:cubicBezTo>
                  <a:cubicBezTo>
                    <a:pt x="2029" y="2654"/>
                    <a:pt x="2970" y="2026"/>
                    <a:pt x="2580" y="1072"/>
                  </a:cubicBezTo>
                  <a:cubicBezTo>
                    <a:pt x="2282" y="348"/>
                    <a:pt x="1755" y="1"/>
                    <a:pt x="1274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3" name="Google Shape;3263;p14"/>
            <p:cNvSpPr/>
            <p:nvPr/>
          </p:nvSpPr>
          <p:spPr>
            <a:xfrm>
              <a:off x="5208675" y="2826500"/>
              <a:ext cx="74275" cy="66425"/>
            </a:xfrm>
            <a:custGeom>
              <a:avLst/>
              <a:gdLst/>
              <a:ahLst/>
              <a:cxnLst/>
              <a:rect l="l" t="t" r="r" b="b"/>
              <a:pathLst>
                <a:path w="2971" h="2657" extrusionOk="0">
                  <a:moveTo>
                    <a:pt x="1272" y="0"/>
                  </a:moveTo>
                  <a:cubicBezTo>
                    <a:pt x="589" y="0"/>
                    <a:pt x="1" y="704"/>
                    <a:pt x="305" y="2029"/>
                  </a:cubicBezTo>
                  <a:cubicBezTo>
                    <a:pt x="403" y="2464"/>
                    <a:pt x="797" y="2656"/>
                    <a:pt x="1236" y="2656"/>
                  </a:cubicBezTo>
                  <a:cubicBezTo>
                    <a:pt x="2029" y="2656"/>
                    <a:pt x="2970" y="2028"/>
                    <a:pt x="2580" y="1074"/>
                  </a:cubicBezTo>
                  <a:cubicBezTo>
                    <a:pt x="2281" y="349"/>
                    <a:pt x="1753" y="0"/>
                    <a:pt x="1272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4" name="Google Shape;3264;p14"/>
            <p:cNvSpPr/>
            <p:nvPr/>
          </p:nvSpPr>
          <p:spPr>
            <a:xfrm>
              <a:off x="5486800" y="2408200"/>
              <a:ext cx="347725" cy="351275"/>
            </a:xfrm>
            <a:custGeom>
              <a:avLst/>
              <a:gdLst/>
              <a:ahLst/>
              <a:cxnLst/>
              <a:rect l="l" t="t" r="r" b="b"/>
              <a:pathLst>
                <a:path w="13909" h="14051" extrusionOk="0">
                  <a:moveTo>
                    <a:pt x="6945" y="1"/>
                  </a:moveTo>
                  <a:cubicBezTo>
                    <a:pt x="6310" y="1"/>
                    <a:pt x="5663" y="55"/>
                    <a:pt x="5220" y="214"/>
                  </a:cubicBezTo>
                  <a:cubicBezTo>
                    <a:pt x="4872" y="339"/>
                    <a:pt x="4658" y="678"/>
                    <a:pt x="4684" y="1044"/>
                  </a:cubicBezTo>
                  <a:cubicBezTo>
                    <a:pt x="4791" y="2400"/>
                    <a:pt x="5452" y="4853"/>
                    <a:pt x="5300" y="5424"/>
                  </a:cubicBezTo>
                  <a:cubicBezTo>
                    <a:pt x="5184" y="5852"/>
                    <a:pt x="536" y="5772"/>
                    <a:pt x="260" y="6245"/>
                  </a:cubicBezTo>
                  <a:cubicBezTo>
                    <a:pt x="1" y="6700"/>
                    <a:pt x="331" y="7851"/>
                    <a:pt x="643" y="8636"/>
                  </a:cubicBezTo>
                  <a:cubicBezTo>
                    <a:pt x="775" y="8954"/>
                    <a:pt x="1083" y="9158"/>
                    <a:pt x="1420" y="9158"/>
                  </a:cubicBezTo>
                  <a:cubicBezTo>
                    <a:pt x="1470" y="9158"/>
                    <a:pt x="1520" y="9153"/>
                    <a:pt x="1571" y="9144"/>
                  </a:cubicBezTo>
                  <a:cubicBezTo>
                    <a:pt x="2749" y="8912"/>
                    <a:pt x="3837" y="8832"/>
                    <a:pt x="4756" y="8787"/>
                  </a:cubicBezTo>
                  <a:cubicBezTo>
                    <a:pt x="4766" y="8787"/>
                    <a:pt x="4777" y="8787"/>
                    <a:pt x="4787" y="8787"/>
                  </a:cubicBezTo>
                  <a:cubicBezTo>
                    <a:pt x="5255" y="8787"/>
                    <a:pt x="5630" y="9173"/>
                    <a:pt x="5612" y="9644"/>
                  </a:cubicBezTo>
                  <a:cubicBezTo>
                    <a:pt x="5568" y="10866"/>
                    <a:pt x="5452" y="12186"/>
                    <a:pt x="5648" y="13337"/>
                  </a:cubicBezTo>
                  <a:cubicBezTo>
                    <a:pt x="5710" y="13721"/>
                    <a:pt x="6032" y="14006"/>
                    <a:pt x="6424" y="14015"/>
                  </a:cubicBezTo>
                  <a:cubicBezTo>
                    <a:pt x="6833" y="14036"/>
                    <a:pt x="7262" y="14050"/>
                    <a:pt x="7699" y="14050"/>
                  </a:cubicBezTo>
                  <a:cubicBezTo>
                    <a:pt x="8015" y="14050"/>
                    <a:pt x="8336" y="14043"/>
                    <a:pt x="8654" y="14024"/>
                  </a:cubicBezTo>
                  <a:cubicBezTo>
                    <a:pt x="9065" y="14006"/>
                    <a:pt x="9395" y="13667"/>
                    <a:pt x="9430" y="13257"/>
                  </a:cubicBezTo>
                  <a:cubicBezTo>
                    <a:pt x="9502" y="12177"/>
                    <a:pt x="9422" y="10616"/>
                    <a:pt x="9252" y="9430"/>
                  </a:cubicBezTo>
                  <a:cubicBezTo>
                    <a:pt x="9175" y="8923"/>
                    <a:pt x="9577" y="8482"/>
                    <a:pt x="10077" y="8482"/>
                  </a:cubicBezTo>
                  <a:cubicBezTo>
                    <a:pt x="10096" y="8482"/>
                    <a:pt x="10116" y="8483"/>
                    <a:pt x="10135" y="8484"/>
                  </a:cubicBezTo>
                  <a:cubicBezTo>
                    <a:pt x="11108" y="8564"/>
                    <a:pt x="12134" y="8698"/>
                    <a:pt x="13043" y="8734"/>
                  </a:cubicBezTo>
                  <a:cubicBezTo>
                    <a:pt x="13054" y="8734"/>
                    <a:pt x="13064" y="8734"/>
                    <a:pt x="13074" y="8734"/>
                  </a:cubicBezTo>
                  <a:cubicBezTo>
                    <a:pt x="13533" y="8734"/>
                    <a:pt x="13909" y="8349"/>
                    <a:pt x="13900" y="7886"/>
                  </a:cubicBezTo>
                  <a:cubicBezTo>
                    <a:pt x="13882" y="7315"/>
                    <a:pt x="13793" y="6798"/>
                    <a:pt x="13695" y="6218"/>
                  </a:cubicBezTo>
                  <a:cubicBezTo>
                    <a:pt x="13641" y="5852"/>
                    <a:pt x="13347" y="5567"/>
                    <a:pt x="12972" y="5531"/>
                  </a:cubicBezTo>
                  <a:cubicBezTo>
                    <a:pt x="12085" y="5433"/>
                    <a:pt x="11121" y="5334"/>
                    <a:pt x="10232" y="5334"/>
                  </a:cubicBezTo>
                  <a:cubicBezTo>
                    <a:pt x="10075" y="5334"/>
                    <a:pt x="9921" y="5337"/>
                    <a:pt x="9769" y="5344"/>
                  </a:cubicBezTo>
                  <a:cubicBezTo>
                    <a:pt x="9753" y="5345"/>
                    <a:pt x="9737" y="5345"/>
                    <a:pt x="9722" y="5345"/>
                  </a:cubicBezTo>
                  <a:cubicBezTo>
                    <a:pt x="9279" y="5345"/>
                    <a:pt x="8921" y="4989"/>
                    <a:pt x="8904" y="4550"/>
                  </a:cubicBezTo>
                  <a:cubicBezTo>
                    <a:pt x="8868" y="3488"/>
                    <a:pt x="8752" y="1998"/>
                    <a:pt x="8645" y="785"/>
                  </a:cubicBezTo>
                  <a:cubicBezTo>
                    <a:pt x="8610" y="375"/>
                    <a:pt x="8280" y="63"/>
                    <a:pt x="7878" y="36"/>
                  </a:cubicBezTo>
                  <a:cubicBezTo>
                    <a:pt x="7589" y="15"/>
                    <a:pt x="7269" y="1"/>
                    <a:pt x="6945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5" name="Google Shape;3265;p14"/>
            <p:cNvSpPr/>
            <p:nvPr/>
          </p:nvSpPr>
          <p:spPr>
            <a:xfrm>
              <a:off x="5591850" y="1837375"/>
              <a:ext cx="331450" cy="295725"/>
            </a:xfrm>
            <a:custGeom>
              <a:avLst/>
              <a:gdLst/>
              <a:ahLst/>
              <a:cxnLst/>
              <a:rect l="l" t="t" r="r" b="b"/>
              <a:pathLst>
                <a:path w="13258" h="11829" extrusionOk="0">
                  <a:moveTo>
                    <a:pt x="9564" y="1"/>
                  </a:moveTo>
                  <a:cubicBezTo>
                    <a:pt x="9348" y="1"/>
                    <a:pt x="9135" y="86"/>
                    <a:pt x="8975" y="245"/>
                  </a:cubicBezTo>
                  <a:cubicBezTo>
                    <a:pt x="8253" y="995"/>
                    <a:pt x="7468" y="1833"/>
                    <a:pt x="6897" y="2654"/>
                  </a:cubicBezTo>
                  <a:cubicBezTo>
                    <a:pt x="6734" y="2882"/>
                    <a:pt x="6482" y="3001"/>
                    <a:pt x="6225" y="3001"/>
                  </a:cubicBezTo>
                  <a:cubicBezTo>
                    <a:pt x="6060" y="3001"/>
                    <a:pt x="5893" y="2951"/>
                    <a:pt x="5746" y="2850"/>
                  </a:cubicBezTo>
                  <a:cubicBezTo>
                    <a:pt x="4889" y="2235"/>
                    <a:pt x="3658" y="1423"/>
                    <a:pt x="2641" y="772"/>
                  </a:cubicBezTo>
                  <a:cubicBezTo>
                    <a:pt x="2503" y="686"/>
                    <a:pt x="2349" y="645"/>
                    <a:pt x="2198" y="645"/>
                  </a:cubicBezTo>
                  <a:cubicBezTo>
                    <a:pt x="1967" y="645"/>
                    <a:pt x="1741" y="740"/>
                    <a:pt x="1580" y="923"/>
                  </a:cubicBezTo>
                  <a:cubicBezTo>
                    <a:pt x="1027" y="1557"/>
                    <a:pt x="331" y="2449"/>
                    <a:pt x="117" y="3118"/>
                  </a:cubicBezTo>
                  <a:cubicBezTo>
                    <a:pt x="1" y="3457"/>
                    <a:pt x="143" y="3831"/>
                    <a:pt x="447" y="4037"/>
                  </a:cubicBezTo>
                  <a:cubicBezTo>
                    <a:pt x="1571" y="4777"/>
                    <a:pt x="3899" y="5741"/>
                    <a:pt x="4247" y="6204"/>
                  </a:cubicBezTo>
                  <a:cubicBezTo>
                    <a:pt x="4515" y="6552"/>
                    <a:pt x="1642" y="10148"/>
                    <a:pt x="1847" y="10647"/>
                  </a:cubicBezTo>
                  <a:cubicBezTo>
                    <a:pt x="2053" y="11129"/>
                    <a:pt x="3150" y="11575"/>
                    <a:pt x="3953" y="11798"/>
                  </a:cubicBezTo>
                  <a:cubicBezTo>
                    <a:pt x="4026" y="11819"/>
                    <a:pt x="4100" y="11829"/>
                    <a:pt x="4173" y="11829"/>
                  </a:cubicBezTo>
                  <a:cubicBezTo>
                    <a:pt x="4476" y="11829"/>
                    <a:pt x="4764" y="11659"/>
                    <a:pt x="4907" y="11379"/>
                  </a:cubicBezTo>
                  <a:cubicBezTo>
                    <a:pt x="5443" y="10317"/>
                    <a:pt x="6031" y="9407"/>
                    <a:pt x="6558" y="8667"/>
                  </a:cubicBezTo>
                  <a:cubicBezTo>
                    <a:pt x="6718" y="8440"/>
                    <a:pt x="6970" y="8320"/>
                    <a:pt x="7226" y="8320"/>
                  </a:cubicBezTo>
                  <a:cubicBezTo>
                    <a:pt x="7412" y="8320"/>
                    <a:pt x="7599" y="8383"/>
                    <a:pt x="7753" y="8515"/>
                  </a:cubicBezTo>
                  <a:cubicBezTo>
                    <a:pt x="8681" y="9291"/>
                    <a:pt x="9653" y="10174"/>
                    <a:pt x="10661" y="10718"/>
                  </a:cubicBezTo>
                  <a:cubicBezTo>
                    <a:pt x="10782" y="10785"/>
                    <a:pt x="10912" y="10817"/>
                    <a:pt x="11042" y="10817"/>
                  </a:cubicBezTo>
                  <a:cubicBezTo>
                    <a:pt x="11277" y="10817"/>
                    <a:pt x="11508" y="10712"/>
                    <a:pt x="11669" y="10522"/>
                  </a:cubicBezTo>
                  <a:cubicBezTo>
                    <a:pt x="12115" y="9987"/>
                    <a:pt x="12597" y="9398"/>
                    <a:pt x="13025" y="8774"/>
                  </a:cubicBezTo>
                  <a:cubicBezTo>
                    <a:pt x="13257" y="8435"/>
                    <a:pt x="13195" y="7980"/>
                    <a:pt x="12892" y="7712"/>
                  </a:cubicBezTo>
                  <a:cubicBezTo>
                    <a:pt x="12098" y="6998"/>
                    <a:pt x="10813" y="6115"/>
                    <a:pt x="9787" y="5526"/>
                  </a:cubicBezTo>
                  <a:cubicBezTo>
                    <a:pt x="9323" y="5268"/>
                    <a:pt x="9225" y="4652"/>
                    <a:pt x="9582" y="4260"/>
                  </a:cubicBezTo>
                  <a:cubicBezTo>
                    <a:pt x="10224" y="3546"/>
                    <a:pt x="10947" y="2823"/>
                    <a:pt x="11536" y="2128"/>
                  </a:cubicBezTo>
                  <a:cubicBezTo>
                    <a:pt x="11830" y="1771"/>
                    <a:pt x="11759" y="1227"/>
                    <a:pt x="11384" y="950"/>
                  </a:cubicBezTo>
                  <a:cubicBezTo>
                    <a:pt x="10929" y="620"/>
                    <a:pt x="10465" y="379"/>
                    <a:pt x="9957" y="102"/>
                  </a:cubicBezTo>
                  <a:cubicBezTo>
                    <a:pt x="9833" y="34"/>
                    <a:pt x="9698" y="1"/>
                    <a:pt x="9564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6" name="Google Shape;3266;p14"/>
            <p:cNvSpPr/>
            <p:nvPr/>
          </p:nvSpPr>
          <p:spPr>
            <a:xfrm>
              <a:off x="4707100" y="1855850"/>
              <a:ext cx="441175" cy="378350"/>
            </a:xfrm>
            <a:custGeom>
              <a:avLst/>
              <a:gdLst/>
              <a:ahLst/>
              <a:cxnLst/>
              <a:rect l="l" t="t" r="r" b="b"/>
              <a:pathLst>
                <a:path w="17647" h="15134" extrusionOk="0">
                  <a:moveTo>
                    <a:pt x="13768" y="0"/>
                  </a:moveTo>
                  <a:cubicBezTo>
                    <a:pt x="11887" y="0"/>
                    <a:pt x="9681" y="69"/>
                    <a:pt x="9145" y="291"/>
                  </a:cubicBezTo>
                  <a:cubicBezTo>
                    <a:pt x="8271" y="657"/>
                    <a:pt x="8074" y="7366"/>
                    <a:pt x="7432" y="11621"/>
                  </a:cubicBezTo>
                  <a:cubicBezTo>
                    <a:pt x="7409" y="11801"/>
                    <a:pt x="7265" y="11895"/>
                    <a:pt x="7119" y="11895"/>
                  </a:cubicBezTo>
                  <a:cubicBezTo>
                    <a:pt x="6989" y="11895"/>
                    <a:pt x="6858" y="11821"/>
                    <a:pt x="6808" y="11666"/>
                  </a:cubicBezTo>
                  <a:cubicBezTo>
                    <a:pt x="5960" y="8873"/>
                    <a:pt x="5773" y="7767"/>
                    <a:pt x="4667" y="5358"/>
                  </a:cubicBezTo>
                  <a:cubicBezTo>
                    <a:pt x="4515" y="5019"/>
                    <a:pt x="4176" y="4805"/>
                    <a:pt x="3801" y="4805"/>
                  </a:cubicBezTo>
                  <a:cubicBezTo>
                    <a:pt x="2392" y="4823"/>
                    <a:pt x="875" y="5233"/>
                    <a:pt x="224" y="6536"/>
                  </a:cubicBezTo>
                  <a:cubicBezTo>
                    <a:pt x="1" y="7178"/>
                    <a:pt x="233" y="7571"/>
                    <a:pt x="536" y="8026"/>
                  </a:cubicBezTo>
                  <a:cubicBezTo>
                    <a:pt x="639" y="8185"/>
                    <a:pt x="810" y="8268"/>
                    <a:pt x="983" y="8268"/>
                  </a:cubicBezTo>
                  <a:cubicBezTo>
                    <a:pt x="1110" y="8268"/>
                    <a:pt x="1237" y="8223"/>
                    <a:pt x="1339" y="8133"/>
                  </a:cubicBezTo>
                  <a:cubicBezTo>
                    <a:pt x="2003" y="7561"/>
                    <a:pt x="2803" y="7173"/>
                    <a:pt x="3239" y="7173"/>
                  </a:cubicBezTo>
                  <a:cubicBezTo>
                    <a:pt x="3394" y="7173"/>
                    <a:pt x="3503" y="7222"/>
                    <a:pt x="3543" y="7330"/>
                  </a:cubicBezTo>
                  <a:cubicBezTo>
                    <a:pt x="4238" y="9239"/>
                    <a:pt x="5139" y="13485"/>
                    <a:pt x="5728" y="14654"/>
                  </a:cubicBezTo>
                  <a:cubicBezTo>
                    <a:pt x="5881" y="14960"/>
                    <a:pt x="6546" y="15134"/>
                    <a:pt x="7237" y="15134"/>
                  </a:cubicBezTo>
                  <a:cubicBezTo>
                    <a:pt x="7954" y="15134"/>
                    <a:pt x="8699" y="14947"/>
                    <a:pt x="8931" y="14529"/>
                  </a:cubicBezTo>
                  <a:cubicBezTo>
                    <a:pt x="10403" y="11862"/>
                    <a:pt x="10358" y="6242"/>
                    <a:pt x="11108" y="2852"/>
                  </a:cubicBezTo>
                  <a:cubicBezTo>
                    <a:pt x="11206" y="2397"/>
                    <a:pt x="11598" y="2075"/>
                    <a:pt x="12053" y="2058"/>
                  </a:cubicBezTo>
                  <a:lnTo>
                    <a:pt x="14319" y="1995"/>
                  </a:lnTo>
                  <a:cubicBezTo>
                    <a:pt x="14819" y="2147"/>
                    <a:pt x="15060" y="2736"/>
                    <a:pt x="15176" y="3199"/>
                  </a:cubicBezTo>
                  <a:cubicBezTo>
                    <a:pt x="15262" y="3535"/>
                    <a:pt x="15571" y="3762"/>
                    <a:pt x="15905" y="3762"/>
                  </a:cubicBezTo>
                  <a:cubicBezTo>
                    <a:pt x="15918" y="3762"/>
                    <a:pt x="15930" y="3762"/>
                    <a:pt x="15943" y="3762"/>
                  </a:cubicBezTo>
                  <a:cubicBezTo>
                    <a:pt x="16255" y="3744"/>
                    <a:pt x="16594" y="3726"/>
                    <a:pt x="16888" y="3708"/>
                  </a:cubicBezTo>
                  <a:cubicBezTo>
                    <a:pt x="17317" y="3681"/>
                    <a:pt x="17647" y="3307"/>
                    <a:pt x="17593" y="2887"/>
                  </a:cubicBezTo>
                  <a:cubicBezTo>
                    <a:pt x="17513" y="2156"/>
                    <a:pt x="17272" y="1487"/>
                    <a:pt x="17040" y="987"/>
                  </a:cubicBezTo>
                  <a:cubicBezTo>
                    <a:pt x="16790" y="416"/>
                    <a:pt x="16228" y="41"/>
                    <a:pt x="15604" y="24"/>
                  </a:cubicBezTo>
                  <a:cubicBezTo>
                    <a:pt x="15100" y="9"/>
                    <a:pt x="14456" y="0"/>
                    <a:pt x="13768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7" name="Google Shape;3267;p14"/>
            <p:cNvSpPr/>
            <p:nvPr/>
          </p:nvSpPr>
          <p:spPr>
            <a:xfrm>
              <a:off x="5257550" y="1658500"/>
              <a:ext cx="341225" cy="77525"/>
            </a:xfrm>
            <a:custGeom>
              <a:avLst/>
              <a:gdLst/>
              <a:ahLst/>
              <a:cxnLst/>
              <a:rect l="l" t="t" r="r" b="b"/>
              <a:pathLst>
                <a:path w="13649" h="3101" extrusionOk="0">
                  <a:moveTo>
                    <a:pt x="12108" y="1"/>
                  </a:moveTo>
                  <a:cubicBezTo>
                    <a:pt x="12081" y="1"/>
                    <a:pt x="12054" y="2"/>
                    <a:pt x="12026" y="5"/>
                  </a:cubicBezTo>
                  <a:cubicBezTo>
                    <a:pt x="10991" y="109"/>
                    <a:pt x="8997" y="125"/>
                    <a:pt x="6939" y="125"/>
                  </a:cubicBezTo>
                  <a:cubicBezTo>
                    <a:pt x="5959" y="125"/>
                    <a:pt x="4963" y="122"/>
                    <a:pt x="4050" y="122"/>
                  </a:cubicBezTo>
                  <a:cubicBezTo>
                    <a:pt x="2766" y="122"/>
                    <a:pt x="1645" y="129"/>
                    <a:pt x="955" y="165"/>
                  </a:cubicBezTo>
                  <a:cubicBezTo>
                    <a:pt x="598" y="192"/>
                    <a:pt x="286" y="442"/>
                    <a:pt x="196" y="790"/>
                  </a:cubicBezTo>
                  <a:cubicBezTo>
                    <a:pt x="54" y="1334"/>
                    <a:pt x="0" y="1958"/>
                    <a:pt x="98" y="2449"/>
                  </a:cubicBezTo>
                  <a:cubicBezTo>
                    <a:pt x="178" y="2833"/>
                    <a:pt x="526" y="3100"/>
                    <a:pt x="919" y="3100"/>
                  </a:cubicBezTo>
                  <a:cubicBezTo>
                    <a:pt x="1217" y="3098"/>
                    <a:pt x="1546" y="3098"/>
                    <a:pt x="1900" y="3098"/>
                  </a:cubicBezTo>
                  <a:cubicBezTo>
                    <a:pt x="2654" y="3098"/>
                    <a:pt x="3520" y="3101"/>
                    <a:pt x="4433" y="3101"/>
                  </a:cubicBezTo>
                  <a:cubicBezTo>
                    <a:pt x="7310" y="3101"/>
                    <a:pt x="10651" y="3073"/>
                    <a:pt x="12409" y="2842"/>
                  </a:cubicBezTo>
                  <a:cubicBezTo>
                    <a:pt x="13648" y="2684"/>
                    <a:pt x="13325" y="1"/>
                    <a:pt x="12108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8" name="Google Shape;3268;p14"/>
            <p:cNvSpPr/>
            <p:nvPr/>
          </p:nvSpPr>
          <p:spPr>
            <a:xfrm>
              <a:off x="5189525" y="1302100"/>
              <a:ext cx="257525" cy="77550"/>
            </a:xfrm>
            <a:custGeom>
              <a:avLst/>
              <a:gdLst/>
              <a:ahLst/>
              <a:cxnLst/>
              <a:rect l="l" t="t" r="r" b="b"/>
              <a:pathLst>
                <a:path w="10301" h="3102" extrusionOk="0">
                  <a:moveTo>
                    <a:pt x="9144" y="1"/>
                  </a:moveTo>
                  <a:cubicBezTo>
                    <a:pt x="9123" y="1"/>
                    <a:pt x="9103" y="2"/>
                    <a:pt x="9082" y="5"/>
                  </a:cubicBezTo>
                  <a:cubicBezTo>
                    <a:pt x="8277" y="112"/>
                    <a:pt x="6702" y="127"/>
                    <a:pt x="5098" y="127"/>
                  </a:cubicBezTo>
                  <a:cubicBezTo>
                    <a:pt x="4500" y="127"/>
                    <a:pt x="3898" y="125"/>
                    <a:pt x="3330" y="125"/>
                  </a:cubicBezTo>
                  <a:cubicBezTo>
                    <a:pt x="2249" y="125"/>
                    <a:pt x="1291" y="132"/>
                    <a:pt x="723" y="174"/>
                  </a:cubicBezTo>
                  <a:cubicBezTo>
                    <a:pt x="446" y="192"/>
                    <a:pt x="214" y="442"/>
                    <a:pt x="152" y="790"/>
                  </a:cubicBezTo>
                  <a:cubicBezTo>
                    <a:pt x="45" y="1343"/>
                    <a:pt x="0" y="1959"/>
                    <a:pt x="72" y="2449"/>
                  </a:cubicBezTo>
                  <a:cubicBezTo>
                    <a:pt x="134" y="2833"/>
                    <a:pt x="393" y="3101"/>
                    <a:pt x="687" y="3101"/>
                  </a:cubicBezTo>
                  <a:cubicBezTo>
                    <a:pt x="911" y="3099"/>
                    <a:pt x="1158" y="3098"/>
                    <a:pt x="1423" y="3098"/>
                  </a:cubicBezTo>
                  <a:cubicBezTo>
                    <a:pt x="2015" y="3098"/>
                    <a:pt x="2698" y="3101"/>
                    <a:pt x="3417" y="3101"/>
                  </a:cubicBezTo>
                  <a:cubicBezTo>
                    <a:pt x="5575" y="3101"/>
                    <a:pt x="8055" y="3073"/>
                    <a:pt x="9367" y="2851"/>
                  </a:cubicBezTo>
                  <a:cubicBezTo>
                    <a:pt x="10301" y="2685"/>
                    <a:pt x="10057" y="1"/>
                    <a:pt x="9144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9" name="Google Shape;3269;p14"/>
            <p:cNvSpPr/>
            <p:nvPr/>
          </p:nvSpPr>
          <p:spPr>
            <a:xfrm>
              <a:off x="5890075" y="1112900"/>
              <a:ext cx="312675" cy="304100"/>
            </a:xfrm>
            <a:custGeom>
              <a:avLst/>
              <a:gdLst/>
              <a:ahLst/>
              <a:cxnLst/>
              <a:rect l="l" t="t" r="r" b="b"/>
              <a:pathLst>
                <a:path w="12507" h="12164" extrusionOk="0">
                  <a:moveTo>
                    <a:pt x="10527" y="0"/>
                  </a:moveTo>
                  <a:cubicBezTo>
                    <a:pt x="10275" y="0"/>
                    <a:pt x="10024" y="103"/>
                    <a:pt x="9839" y="293"/>
                  </a:cubicBezTo>
                  <a:cubicBezTo>
                    <a:pt x="7466" y="2684"/>
                    <a:pt x="2524" y="7457"/>
                    <a:pt x="704" y="9830"/>
                  </a:cubicBezTo>
                  <a:cubicBezTo>
                    <a:pt x="1" y="10744"/>
                    <a:pt x="1454" y="12163"/>
                    <a:pt x="2560" y="12163"/>
                  </a:cubicBezTo>
                  <a:cubicBezTo>
                    <a:pt x="2857" y="12163"/>
                    <a:pt x="3128" y="12061"/>
                    <a:pt x="3327" y="11819"/>
                  </a:cubicBezTo>
                  <a:cubicBezTo>
                    <a:pt x="4950" y="9830"/>
                    <a:pt x="10481" y="4593"/>
                    <a:pt x="12176" y="2702"/>
                  </a:cubicBezTo>
                  <a:cubicBezTo>
                    <a:pt x="12453" y="2390"/>
                    <a:pt x="12506" y="1935"/>
                    <a:pt x="12292" y="1578"/>
                  </a:cubicBezTo>
                  <a:cubicBezTo>
                    <a:pt x="11962" y="1025"/>
                    <a:pt x="11498" y="472"/>
                    <a:pt x="11026" y="151"/>
                  </a:cubicBezTo>
                  <a:cubicBezTo>
                    <a:pt x="10873" y="49"/>
                    <a:pt x="10700" y="0"/>
                    <a:pt x="10527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0" name="Google Shape;3270;p14"/>
            <p:cNvSpPr/>
            <p:nvPr/>
          </p:nvSpPr>
          <p:spPr>
            <a:xfrm>
              <a:off x="5886250" y="1658500"/>
              <a:ext cx="341225" cy="77525"/>
            </a:xfrm>
            <a:custGeom>
              <a:avLst/>
              <a:gdLst/>
              <a:ahLst/>
              <a:cxnLst/>
              <a:rect l="l" t="t" r="r" b="b"/>
              <a:pathLst>
                <a:path w="13649" h="3101" extrusionOk="0">
                  <a:moveTo>
                    <a:pt x="12117" y="1"/>
                  </a:moveTo>
                  <a:cubicBezTo>
                    <a:pt x="12090" y="1"/>
                    <a:pt x="12063" y="2"/>
                    <a:pt x="12035" y="5"/>
                  </a:cubicBezTo>
                  <a:cubicBezTo>
                    <a:pt x="10996" y="109"/>
                    <a:pt x="9002" y="125"/>
                    <a:pt x="6944" y="125"/>
                  </a:cubicBezTo>
                  <a:cubicBezTo>
                    <a:pt x="5963" y="125"/>
                    <a:pt x="4968" y="122"/>
                    <a:pt x="4054" y="122"/>
                  </a:cubicBezTo>
                  <a:cubicBezTo>
                    <a:pt x="2770" y="122"/>
                    <a:pt x="1648" y="129"/>
                    <a:pt x="955" y="165"/>
                  </a:cubicBezTo>
                  <a:cubicBezTo>
                    <a:pt x="598" y="192"/>
                    <a:pt x="286" y="442"/>
                    <a:pt x="197" y="790"/>
                  </a:cubicBezTo>
                  <a:cubicBezTo>
                    <a:pt x="63" y="1334"/>
                    <a:pt x="0" y="1958"/>
                    <a:pt x="99" y="2449"/>
                  </a:cubicBezTo>
                  <a:cubicBezTo>
                    <a:pt x="179" y="2833"/>
                    <a:pt x="527" y="3100"/>
                    <a:pt x="919" y="3100"/>
                  </a:cubicBezTo>
                  <a:cubicBezTo>
                    <a:pt x="1217" y="3098"/>
                    <a:pt x="1546" y="3098"/>
                    <a:pt x="1900" y="3098"/>
                  </a:cubicBezTo>
                  <a:cubicBezTo>
                    <a:pt x="2655" y="3098"/>
                    <a:pt x="3522" y="3101"/>
                    <a:pt x="4435" y="3101"/>
                  </a:cubicBezTo>
                  <a:cubicBezTo>
                    <a:pt x="7315" y="3101"/>
                    <a:pt x="10657" y="3073"/>
                    <a:pt x="12410" y="2842"/>
                  </a:cubicBezTo>
                  <a:cubicBezTo>
                    <a:pt x="13649" y="2684"/>
                    <a:pt x="13326" y="1"/>
                    <a:pt x="12117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1" name="Google Shape;3271;p14"/>
            <p:cNvSpPr/>
            <p:nvPr/>
          </p:nvSpPr>
          <p:spPr>
            <a:xfrm>
              <a:off x="4276025" y="1112900"/>
              <a:ext cx="312450" cy="304100"/>
            </a:xfrm>
            <a:custGeom>
              <a:avLst/>
              <a:gdLst/>
              <a:ahLst/>
              <a:cxnLst/>
              <a:rect l="l" t="t" r="r" b="b"/>
              <a:pathLst>
                <a:path w="12498" h="12164" extrusionOk="0">
                  <a:moveTo>
                    <a:pt x="10526" y="0"/>
                  </a:moveTo>
                  <a:cubicBezTo>
                    <a:pt x="10274" y="0"/>
                    <a:pt x="10021" y="103"/>
                    <a:pt x="9831" y="293"/>
                  </a:cubicBezTo>
                  <a:cubicBezTo>
                    <a:pt x="7458" y="2684"/>
                    <a:pt x="2524" y="7457"/>
                    <a:pt x="704" y="9830"/>
                  </a:cubicBezTo>
                  <a:cubicBezTo>
                    <a:pt x="1" y="10744"/>
                    <a:pt x="1449" y="12163"/>
                    <a:pt x="2552" y="12163"/>
                  </a:cubicBezTo>
                  <a:cubicBezTo>
                    <a:pt x="2849" y="12163"/>
                    <a:pt x="3120" y="12061"/>
                    <a:pt x="3318" y="11819"/>
                  </a:cubicBezTo>
                  <a:cubicBezTo>
                    <a:pt x="4951" y="9830"/>
                    <a:pt x="10473" y="4593"/>
                    <a:pt x="12177" y="2702"/>
                  </a:cubicBezTo>
                  <a:cubicBezTo>
                    <a:pt x="12453" y="2390"/>
                    <a:pt x="12498" y="1935"/>
                    <a:pt x="12293" y="1578"/>
                  </a:cubicBezTo>
                  <a:cubicBezTo>
                    <a:pt x="11954" y="1025"/>
                    <a:pt x="11499" y="472"/>
                    <a:pt x="11026" y="151"/>
                  </a:cubicBezTo>
                  <a:cubicBezTo>
                    <a:pt x="10873" y="49"/>
                    <a:pt x="10700" y="0"/>
                    <a:pt x="10526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2" name="Google Shape;3272;p14"/>
            <p:cNvSpPr/>
            <p:nvPr/>
          </p:nvSpPr>
          <p:spPr>
            <a:xfrm>
              <a:off x="4484575" y="1340800"/>
              <a:ext cx="85450" cy="76225"/>
            </a:xfrm>
            <a:custGeom>
              <a:avLst/>
              <a:gdLst/>
              <a:ahLst/>
              <a:cxnLst/>
              <a:rect l="l" t="t" r="r" b="b"/>
              <a:pathLst>
                <a:path w="3418" h="3049" extrusionOk="0">
                  <a:moveTo>
                    <a:pt x="1464" y="0"/>
                  </a:moveTo>
                  <a:cubicBezTo>
                    <a:pt x="677" y="0"/>
                    <a:pt x="1" y="809"/>
                    <a:pt x="347" y="2329"/>
                  </a:cubicBezTo>
                  <a:cubicBezTo>
                    <a:pt x="461" y="2828"/>
                    <a:pt x="915" y="3048"/>
                    <a:pt x="1421" y="3048"/>
                  </a:cubicBezTo>
                  <a:cubicBezTo>
                    <a:pt x="2335" y="3048"/>
                    <a:pt x="3417" y="2328"/>
                    <a:pt x="2969" y="1231"/>
                  </a:cubicBezTo>
                  <a:cubicBezTo>
                    <a:pt x="2623" y="399"/>
                    <a:pt x="2016" y="0"/>
                    <a:pt x="1464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3" name="Google Shape;3273;p14"/>
            <p:cNvSpPr/>
            <p:nvPr/>
          </p:nvSpPr>
          <p:spPr>
            <a:xfrm>
              <a:off x="4272200" y="1658500"/>
              <a:ext cx="341250" cy="77525"/>
            </a:xfrm>
            <a:custGeom>
              <a:avLst/>
              <a:gdLst/>
              <a:ahLst/>
              <a:cxnLst/>
              <a:rect l="l" t="t" r="r" b="b"/>
              <a:pathLst>
                <a:path w="13650" h="3101" extrusionOk="0">
                  <a:moveTo>
                    <a:pt x="12109" y="1"/>
                  </a:moveTo>
                  <a:cubicBezTo>
                    <a:pt x="12082" y="1"/>
                    <a:pt x="12054" y="2"/>
                    <a:pt x="12026" y="5"/>
                  </a:cubicBezTo>
                  <a:cubicBezTo>
                    <a:pt x="10992" y="109"/>
                    <a:pt x="8998" y="125"/>
                    <a:pt x="6940" y="125"/>
                  </a:cubicBezTo>
                  <a:cubicBezTo>
                    <a:pt x="5959" y="125"/>
                    <a:pt x="4964" y="122"/>
                    <a:pt x="4051" y="122"/>
                  </a:cubicBezTo>
                  <a:cubicBezTo>
                    <a:pt x="2767" y="122"/>
                    <a:pt x="1646" y="129"/>
                    <a:pt x="955" y="165"/>
                  </a:cubicBezTo>
                  <a:cubicBezTo>
                    <a:pt x="599" y="192"/>
                    <a:pt x="286" y="442"/>
                    <a:pt x="197" y="790"/>
                  </a:cubicBezTo>
                  <a:cubicBezTo>
                    <a:pt x="54" y="1334"/>
                    <a:pt x="1" y="1958"/>
                    <a:pt x="99" y="2449"/>
                  </a:cubicBezTo>
                  <a:cubicBezTo>
                    <a:pt x="170" y="2833"/>
                    <a:pt x="527" y="3100"/>
                    <a:pt x="911" y="3100"/>
                  </a:cubicBezTo>
                  <a:cubicBezTo>
                    <a:pt x="1210" y="3098"/>
                    <a:pt x="1540" y="3098"/>
                    <a:pt x="1894" y="3098"/>
                  </a:cubicBezTo>
                  <a:cubicBezTo>
                    <a:pt x="2650" y="3098"/>
                    <a:pt x="3517" y="3101"/>
                    <a:pt x="4431" y="3101"/>
                  </a:cubicBezTo>
                  <a:cubicBezTo>
                    <a:pt x="7311" y="3101"/>
                    <a:pt x="10651" y="3073"/>
                    <a:pt x="12410" y="2842"/>
                  </a:cubicBezTo>
                  <a:cubicBezTo>
                    <a:pt x="13649" y="2684"/>
                    <a:pt x="13326" y="1"/>
                    <a:pt x="12109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4" name="Google Shape;3274;p14"/>
            <p:cNvSpPr/>
            <p:nvPr/>
          </p:nvSpPr>
          <p:spPr>
            <a:xfrm>
              <a:off x="4401550" y="1570250"/>
              <a:ext cx="74400" cy="66375"/>
            </a:xfrm>
            <a:custGeom>
              <a:avLst/>
              <a:gdLst/>
              <a:ahLst/>
              <a:cxnLst/>
              <a:rect l="l" t="t" r="r" b="b"/>
              <a:pathLst>
                <a:path w="2976" h="2655" extrusionOk="0">
                  <a:moveTo>
                    <a:pt x="1274" y="1"/>
                  </a:moveTo>
                  <a:cubicBezTo>
                    <a:pt x="590" y="1"/>
                    <a:pt x="0" y="706"/>
                    <a:pt x="304" y="2027"/>
                  </a:cubicBezTo>
                  <a:cubicBezTo>
                    <a:pt x="403" y="2462"/>
                    <a:pt x="798" y="2654"/>
                    <a:pt x="1237" y="2654"/>
                  </a:cubicBezTo>
                  <a:cubicBezTo>
                    <a:pt x="2033" y="2654"/>
                    <a:pt x="2976" y="2026"/>
                    <a:pt x="2579" y="1072"/>
                  </a:cubicBezTo>
                  <a:cubicBezTo>
                    <a:pt x="2281" y="348"/>
                    <a:pt x="1754" y="1"/>
                    <a:pt x="1274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5" name="Google Shape;3275;p14"/>
            <p:cNvSpPr/>
            <p:nvPr/>
          </p:nvSpPr>
          <p:spPr>
            <a:xfrm>
              <a:off x="4401550" y="1762275"/>
              <a:ext cx="74400" cy="66375"/>
            </a:xfrm>
            <a:custGeom>
              <a:avLst/>
              <a:gdLst/>
              <a:ahLst/>
              <a:cxnLst/>
              <a:rect l="l" t="t" r="r" b="b"/>
              <a:pathLst>
                <a:path w="2976" h="2655" extrusionOk="0">
                  <a:moveTo>
                    <a:pt x="1274" y="1"/>
                  </a:moveTo>
                  <a:cubicBezTo>
                    <a:pt x="590" y="1"/>
                    <a:pt x="0" y="706"/>
                    <a:pt x="304" y="2027"/>
                  </a:cubicBezTo>
                  <a:cubicBezTo>
                    <a:pt x="403" y="2462"/>
                    <a:pt x="798" y="2654"/>
                    <a:pt x="1237" y="2654"/>
                  </a:cubicBezTo>
                  <a:cubicBezTo>
                    <a:pt x="2033" y="2654"/>
                    <a:pt x="2976" y="2026"/>
                    <a:pt x="2579" y="1072"/>
                  </a:cubicBezTo>
                  <a:cubicBezTo>
                    <a:pt x="2281" y="348"/>
                    <a:pt x="1754" y="1"/>
                    <a:pt x="1274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6" name="Google Shape;3276;p14"/>
            <p:cNvSpPr/>
            <p:nvPr/>
          </p:nvSpPr>
          <p:spPr>
            <a:xfrm>
              <a:off x="4679900" y="1343925"/>
              <a:ext cx="347725" cy="351300"/>
            </a:xfrm>
            <a:custGeom>
              <a:avLst/>
              <a:gdLst/>
              <a:ahLst/>
              <a:cxnLst/>
              <a:rect l="l" t="t" r="r" b="b"/>
              <a:pathLst>
                <a:path w="13909" h="14052" extrusionOk="0">
                  <a:moveTo>
                    <a:pt x="6940" y="1"/>
                  </a:moveTo>
                  <a:cubicBezTo>
                    <a:pt x="6305" y="1"/>
                    <a:pt x="5654" y="55"/>
                    <a:pt x="5210" y="214"/>
                  </a:cubicBezTo>
                  <a:cubicBezTo>
                    <a:pt x="4863" y="339"/>
                    <a:pt x="4657" y="687"/>
                    <a:pt x="4684" y="1044"/>
                  </a:cubicBezTo>
                  <a:cubicBezTo>
                    <a:pt x="4782" y="2400"/>
                    <a:pt x="5442" y="4853"/>
                    <a:pt x="5291" y="5424"/>
                  </a:cubicBezTo>
                  <a:cubicBezTo>
                    <a:pt x="5175" y="5852"/>
                    <a:pt x="536" y="5772"/>
                    <a:pt x="259" y="6254"/>
                  </a:cubicBezTo>
                  <a:cubicBezTo>
                    <a:pt x="1" y="6700"/>
                    <a:pt x="322" y="7860"/>
                    <a:pt x="634" y="8636"/>
                  </a:cubicBezTo>
                  <a:cubicBezTo>
                    <a:pt x="766" y="8961"/>
                    <a:pt x="1072" y="9158"/>
                    <a:pt x="1407" y="9158"/>
                  </a:cubicBezTo>
                  <a:cubicBezTo>
                    <a:pt x="1458" y="9158"/>
                    <a:pt x="1510" y="9154"/>
                    <a:pt x="1562" y="9144"/>
                  </a:cubicBezTo>
                  <a:cubicBezTo>
                    <a:pt x="2739" y="8921"/>
                    <a:pt x="3828" y="8832"/>
                    <a:pt x="4747" y="8787"/>
                  </a:cubicBezTo>
                  <a:cubicBezTo>
                    <a:pt x="4757" y="8787"/>
                    <a:pt x="4768" y="8787"/>
                    <a:pt x="4778" y="8787"/>
                  </a:cubicBezTo>
                  <a:cubicBezTo>
                    <a:pt x="5245" y="8787"/>
                    <a:pt x="5620" y="9173"/>
                    <a:pt x="5603" y="9644"/>
                  </a:cubicBezTo>
                  <a:cubicBezTo>
                    <a:pt x="5558" y="10866"/>
                    <a:pt x="5451" y="12195"/>
                    <a:pt x="5639" y="13337"/>
                  </a:cubicBezTo>
                  <a:cubicBezTo>
                    <a:pt x="5701" y="13721"/>
                    <a:pt x="6031" y="14006"/>
                    <a:pt x="6415" y="14024"/>
                  </a:cubicBezTo>
                  <a:cubicBezTo>
                    <a:pt x="6809" y="14039"/>
                    <a:pt x="7223" y="14051"/>
                    <a:pt x="7645" y="14051"/>
                  </a:cubicBezTo>
                  <a:cubicBezTo>
                    <a:pt x="7976" y="14051"/>
                    <a:pt x="8311" y="14044"/>
                    <a:pt x="8645" y="14024"/>
                  </a:cubicBezTo>
                  <a:cubicBezTo>
                    <a:pt x="9064" y="14006"/>
                    <a:pt x="9394" y="13676"/>
                    <a:pt x="9421" y="13257"/>
                  </a:cubicBezTo>
                  <a:cubicBezTo>
                    <a:pt x="9501" y="12186"/>
                    <a:pt x="9412" y="10616"/>
                    <a:pt x="9243" y="9430"/>
                  </a:cubicBezTo>
                  <a:cubicBezTo>
                    <a:pt x="9174" y="8923"/>
                    <a:pt x="9569" y="8482"/>
                    <a:pt x="10068" y="8482"/>
                  </a:cubicBezTo>
                  <a:cubicBezTo>
                    <a:pt x="10087" y="8482"/>
                    <a:pt x="10106" y="8483"/>
                    <a:pt x="10126" y="8484"/>
                  </a:cubicBezTo>
                  <a:cubicBezTo>
                    <a:pt x="11098" y="8564"/>
                    <a:pt x="12124" y="8698"/>
                    <a:pt x="13043" y="8734"/>
                  </a:cubicBezTo>
                  <a:cubicBezTo>
                    <a:pt x="13053" y="8734"/>
                    <a:pt x="13064" y="8734"/>
                    <a:pt x="13074" y="8734"/>
                  </a:cubicBezTo>
                  <a:cubicBezTo>
                    <a:pt x="13533" y="8734"/>
                    <a:pt x="13908" y="8349"/>
                    <a:pt x="13891" y="7886"/>
                  </a:cubicBezTo>
                  <a:cubicBezTo>
                    <a:pt x="13873" y="7315"/>
                    <a:pt x="13784" y="6798"/>
                    <a:pt x="13694" y="6227"/>
                  </a:cubicBezTo>
                  <a:cubicBezTo>
                    <a:pt x="13632" y="5852"/>
                    <a:pt x="13338" y="5576"/>
                    <a:pt x="12972" y="5531"/>
                  </a:cubicBezTo>
                  <a:cubicBezTo>
                    <a:pt x="12085" y="5433"/>
                    <a:pt x="11114" y="5334"/>
                    <a:pt x="10224" y="5334"/>
                  </a:cubicBezTo>
                  <a:cubicBezTo>
                    <a:pt x="10066" y="5334"/>
                    <a:pt x="9912" y="5337"/>
                    <a:pt x="9760" y="5344"/>
                  </a:cubicBezTo>
                  <a:cubicBezTo>
                    <a:pt x="9744" y="5345"/>
                    <a:pt x="9727" y="5345"/>
                    <a:pt x="9711" y="5345"/>
                  </a:cubicBezTo>
                  <a:cubicBezTo>
                    <a:pt x="9270" y="5345"/>
                    <a:pt x="8912" y="4997"/>
                    <a:pt x="8895" y="4550"/>
                  </a:cubicBezTo>
                  <a:cubicBezTo>
                    <a:pt x="8859" y="3488"/>
                    <a:pt x="8743" y="2007"/>
                    <a:pt x="8636" y="785"/>
                  </a:cubicBezTo>
                  <a:cubicBezTo>
                    <a:pt x="8600" y="384"/>
                    <a:pt x="8279" y="63"/>
                    <a:pt x="7869" y="36"/>
                  </a:cubicBezTo>
                  <a:cubicBezTo>
                    <a:pt x="7583" y="15"/>
                    <a:pt x="7264" y="1"/>
                    <a:pt x="6940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7" name="Google Shape;3277;p14"/>
            <p:cNvSpPr/>
            <p:nvPr/>
          </p:nvSpPr>
          <p:spPr>
            <a:xfrm>
              <a:off x="4450400" y="4851100"/>
              <a:ext cx="341250" cy="77525"/>
            </a:xfrm>
            <a:custGeom>
              <a:avLst/>
              <a:gdLst/>
              <a:ahLst/>
              <a:cxnLst/>
              <a:rect l="l" t="t" r="r" b="b"/>
              <a:pathLst>
                <a:path w="13650" h="3101" extrusionOk="0">
                  <a:moveTo>
                    <a:pt x="12109" y="1"/>
                  </a:moveTo>
                  <a:cubicBezTo>
                    <a:pt x="12082" y="1"/>
                    <a:pt x="12054" y="2"/>
                    <a:pt x="12026" y="5"/>
                  </a:cubicBezTo>
                  <a:cubicBezTo>
                    <a:pt x="10960" y="112"/>
                    <a:pt x="8878" y="126"/>
                    <a:pt x="6755" y="126"/>
                  </a:cubicBezTo>
                  <a:cubicBezTo>
                    <a:pt x="5963" y="126"/>
                    <a:pt x="5166" y="124"/>
                    <a:pt x="4414" y="124"/>
                  </a:cubicBezTo>
                  <a:cubicBezTo>
                    <a:pt x="2982" y="124"/>
                    <a:pt x="1713" y="132"/>
                    <a:pt x="955" y="174"/>
                  </a:cubicBezTo>
                  <a:cubicBezTo>
                    <a:pt x="598" y="192"/>
                    <a:pt x="286" y="442"/>
                    <a:pt x="197" y="790"/>
                  </a:cubicBezTo>
                  <a:cubicBezTo>
                    <a:pt x="63" y="1343"/>
                    <a:pt x="1" y="1958"/>
                    <a:pt x="99" y="2449"/>
                  </a:cubicBezTo>
                  <a:cubicBezTo>
                    <a:pt x="179" y="2833"/>
                    <a:pt x="527" y="3100"/>
                    <a:pt x="920" y="3100"/>
                  </a:cubicBezTo>
                  <a:cubicBezTo>
                    <a:pt x="1215" y="3099"/>
                    <a:pt x="1542" y="3098"/>
                    <a:pt x="1893" y="3098"/>
                  </a:cubicBezTo>
                  <a:cubicBezTo>
                    <a:pt x="2675" y="3098"/>
                    <a:pt x="3579" y="3101"/>
                    <a:pt x="4531" y="3101"/>
                  </a:cubicBezTo>
                  <a:cubicBezTo>
                    <a:pt x="7386" y="3101"/>
                    <a:pt x="10671" y="3073"/>
                    <a:pt x="12410" y="2851"/>
                  </a:cubicBezTo>
                  <a:cubicBezTo>
                    <a:pt x="13649" y="2685"/>
                    <a:pt x="13326" y="1"/>
                    <a:pt x="12109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8" name="Google Shape;3278;p14"/>
            <p:cNvSpPr/>
            <p:nvPr/>
          </p:nvSpPr>
          <p:spPr>
            <a:xfrm>
              <a:off x="4382375" y="4494925"/>
              <a:ext cx="257725" cy="77375"/>
            </a:xfrm>
            <a:custGeom>
              <a:avLst/>
              <a:gdLst/>
              <a:ahLst/>
              <a:cxnLst/>
              <a:rect l="l" t="t" r="r" b="b"/>
              <a:pathLst>
                <a:path w="10309" h="3095" extrusionOk="0">
                  <a:moveTo>
                    <a:pt x="9149" y="0"/>
                  </a:moveTo>
                  <a:cubicBezTo>
                    <a:pt x="9127" y="0"/>
                    <a:pt x="9105" y="2"/>
                    <a:pt x="9082" y="5"/>
                  </a:cubicBezTo>
                  <a:cubicBezTo>
                    <a:pt x="8328" y="105"/>
                    <a:pt x="6898" y="123"/>
                    <a:pt x="5402" y="123"/>
                  </a:cubicBezTo>
                  <a:cubicBezTo>
                    <a:pt x="4619" y="123"/>
                    <a:pt x="3818" y="118"/>
                    <a:pt x="3085" y="118"/>
                  </a:cubicBezTo>
                  <a:cubicBezTo>
                    <a:pt x="2107" y="118"/>
                    <a:pt x="1251" y="126"/>
                    <a:pt x="723" y="165"/>
                  </a:cubicBezTo>
                  <a:cubicBezTo>
                    <a:pt x="456" y="183"/>
                    <a:pt x="215" y="433"/>
                    <a:pt x="153" y="781"/>
                  </a:cubicBezTo>
                  <a:cubicBezTo>
                    <a:pt x="45" y="1334"/>
                    <a:pt x="1" y="1959"/>
                    <a:pt x="81" y="2440"/>
                  </a:cubicBezTo>
                  <a:cubicBezTo>
                    <a:pt x="135" y="2824"/>
                    <a:pt x="402" y="3092"/>
                    <a:pt x="697" y="3092"/>
                  </a:cubicBezTo>
                  <a:cubicBezTo>
                    <a:pt x="896" y="3090"/>
                    <a:pt x="1113" y="3089"/>
                    <a:pt x="1346" y="3089"/>
                  </a:cubicBezTo>
                  <a:cubicBezTo>
                    <a:pt x="2012" y="3089"/>
                    <a:pt x="2803" y="3094"/>
                    <a:pt x="3634" y="3094"/>
                  </a:cubicBezTo>
                  <a:cubicBezTo>
                    <a:pt x="5737" y="3094"/>
                    <a:pt x="8099" y="3063"/>
                    <a:pt x="9368" y="2842"/>
                  </a:cubicBezTo>
                  <a:cubicBezTo>
                    <a:pt x="10309" y="2676"/>
                    <a:pt x="10067" y="0"/>
                    <a:pt x="9149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9" name="Google Shape;3279;p14"/>
            <p:cNvSpPr/>
            <p:nvPr/>
          </p:nvSpPr>
          <p:spPr>
            <a:xfrm>
              <a:off x="4382375" y="4383875"/>
              <a:ext cx="257775" cy="77575"/>
            </a:xfrm>
            <a:custGeom>
              <a:avLst/>
              <a:gdLst/>
              <a:ahLst/>
              <a:cxnLst/>
              <a:rect l="l" t="t" r="r" b="b"/>
              <a:pathLst>
                <a:path w="10311" h="3103" extrusionOk="0">
                  <a:moveTo>
                    <a:pt x="9145" y="0"/>
                  </a:moveTo>
                  <a:cubicBezTo>
                    <a:pt x="9125" y="0"/>
                    <a:pt x="9104" y="2"/>
                    <a:pt x="9082" y="4"/>
                  </a:cubicBezTo>
                  <a:cubicBezTo>
                    <a:pt x="8277" y="111"/>
                    <a:pt x="6705" y="126"/>
                    <a:pt x="5102" y="126"/>
                  </a:cubicBezTo>
                  <a:cubicBezTo>
                    <a:pt x="4505" y="126"/>
                    <a:pt x="3903" y="124"/>
                    <a:pt x="3335" y="124"/>
                  </a:cubicBezTo>
                  <a:cubicBezTo>
                    <a:pt x="2254" y="124"/>
                    <a:pt x="1295" y="131"/>
                    <a:pt x="723" y="174"/>
                  </a:cubicBezTo>
                  <a:cubicBezTo>
                    <a:pt x="456" y="192"/>
                    <a:pt x="215" y="441"/>
                    <a:pt x="153" y="789"/>
                  </a:cubicBezTo>
                  <a:cubicBezTo>
                    <a:pt x="45" y="1342"/>
                    <a:pt x="1" y="1958"/>
                    <a:pt x="81" y="2449"/>
                  </a:cubicBezTo>
                  <a:cubicBezTo>
                    <a:pt x="135" y="2832"/>
                    <a:pt x="402" y="3100"/>
                    <a:pt x="697" y="3100"/>
                  </a:cubicBezTo>
                  <a:cubicBezTo>
                    <a:pt x="896" y="3098"/>
                    <a:pt x="1113" y="3098"/>
                    <a:pt x="1346" y="3098"/>
                  </a:cubicBezTo>
                  <a:cubicBezTo>
                    <a:pt x="2012" y="3098"/>
                    <a:pt x="2803" y="3103"/>
                    <a:pt x="3634" y="3103"/>
                  </a:cubicBezTo>
                  <a:cubicBezTo>
                    <a:pt x="5737" y="3103"/>
                    <a:pt x="8099" y="3071"/>
                    <a:pt x="9368" y="2850"/>
                  </a:cubicBezTo>
                  <a:cubicBezTo>
                    <a:pt x="10310" y="2684"/>
                    <a:pt x="10066" y="0"/>
                    <a:pt x="9145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0" name="Google Shape;3280;p14"/>
            <p:cNvSpPr/>
            <p:nvPr/>
          </p:nvSpPr>
          <p:spPr>
            <a:xfrm>
              <a:off x="5083000" y="4305650"/>
              <a:ext cx="312625" cy="304025"/>
            </a:xfrm>
            <a:custGeom>
              <a:avLst/>
              <a:gdLst/>
              <a:ahLst/>
              <a:cxnLst/>
              <a:rect l="l" t="t" r="r" b="b"/>
              <a:pathLst>
                <a:path w="12505" h="12161" extrusionOk="0">
                  <a:moveTo>
                    <a:pt x="10515" y="0"/>
                  </a:moveTo>
                  <a:cubicBezTo>
                    <a:pt x="10266" y="0"/>
                    <a:pt x="10020" y="100"/>
                    <a:pt x="9837" y="287"/>
                  </a:cubicBezTo>
                  <a:cubicBezTo>
                    <a:pt x="7464" y="2687"/>
                    <a:pt x="2530" y="7460"/>
                    <a:pt x="711" y="9824"/>
                  </a:cubicBezTo>
                  <a:cubicBezTo>
                    <a:pt x="1" y="10738"/>
                    <a:pt x="1450" y="12161"/>
                    <a:pt x="2555" y="12161"/>
                  </a:cubicBezTo>
                  <a:cubicBezTo>
                    <a:pt x="2853" y="12161"/>
                    <a:pt x="3126" y="12058"/>
                    <a:pt x="3324" y="11813"/>
                  </a:cubicBezTo>
                  <a:cubicBezTo>
                    <a:pt x="4948" y="9833"/>
                    <a:pt x="10479" y="4596"/>
                    <a:pt x="12183" y="2696"/>
                  </a:cubicBezTo>
                  <a:cubicBezTo>
                    <a:pt x="12460" y="2384"/>
                    <a:pt x="12504" y="1938"/>
                    <a:pt x="12290" y="1581"/>
                  </a:cubicBezTo>
                  <a:cubicBezTo>
                    <a:pt x="11960" y="1019"/>
                    <a:pt x="11505" y="466"/>
                    <a:pt x="11023" y="154"/>
                  </a:cubicBezTo>
                  <a:cubicBezTo>
                    <a:pt x="10868" y="50"/>
                    <a:pt x="10691" y="0"/>
                    <a:pt x="10515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1" name="Google Shape;3281;p14"/>
            <p:cNvSpPr/>
            <p:nvPr/>
          </p:nvSpPr>
          <p:spPr>
            <a:xfrm>
              <a:off x="5114625" y="4291650"/>
              <a:ext cx="85225" cy="76200"/>
            </a:xfrm>
            <a:custGeom>
              <a:avLst/>
              <a:gdLst/>
              <a:ahLst/>
              <a:cxnLst/>
              <a:rect l="l" t="t" r="r" b="b"/>
              <a:pathLst>
                <a:path w="3409" h="3048" extrusionOk="0">
                  <a:moveTo>
                    <a:pt x="1462" y="0"/>
                  </a:moveTo>
                  <a:cubicBezTo>
                    <a:pt x="677" y="0"/>
                    <a:pt x="1" y="809"/>
                    <a:pt x="347" y="2328"/>
                  </a:cubicBezTo>
                  <a:cubicBezTo>
                    <a:pt x="458" y="2827"/>
                    <a:pt x="910" y="3048"/>
                    <a:pt x="1414" y="3048"/>
                  </a:cubicBezTo>
                  <a:cubicBezTo>
                    <a:pt x="2326" y="3048"/>
                    <a:pt x="3408" y="2328"/>
                    <a:pt x="2960" y="1231"/>
                  </a:cubicBezTo>
                  <a:cubicBezTo>
                    <a:pt x="2618" y="399"/>
                    <a:pt x="2013" y="0"/>
                    <a:pt x="1462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2" name="Google Shape;3282;p14"/>
            <p:cNvSpPr/>
            <p:nvPr/>
          </p:nvSpPr>
          <p:spPr>
            <a:xfrm>
              <a:off x="5291700" y="4533525"/>
              <a:ext cx="85375" cy="76150"/>
            </a:xfrm>
            <a:custGeom>
              <a:avLst/>
              <a:gdLst/>
              <a:ahLst/>
              <a:cxnLst/>
              <a:rect l="l" t="t" r="r" b="b"/>
              <a:pathLst>
                <a:path w="3415" h="3046" extrusionOk="0">
                  <a:moveTo>
                    <a:pt x="1463" y="1"/>
                  </a:moveTo>
                  <a:cubicBezTo>
                    <a:pt x="678" y="1"/>
                    <a:pt x="1" y="812"/>
                    <a:pt x="347" y="2333"/>
                  </a:cubicBezTo>
                  <a:cubicBezTo>
                    <a:pt x="461" y="2827"/>
                    <a:pt x="913" y="3046"/>
                    <a:pt x="1418" y="3046"/>
                  </a:cubicBezTo>
                  <a:cubicBezTo>
                    <a:pt x="2331" y="3046"/>
                    <a:pt x="3415" y="2328"/>
                    <a:pt x="2961" y="1235"/>
                  </a:cubicBezTo>
                  <a:cubicBezTo>
                    <a:pt x="2619" y="400"/>
                    <a:pt x="2014" y="1"/>
                    <a:pt x="1463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3" name="Google Shape;3283;p14"/>
            <p:cNvSpPr/>
            <p:nvPr/>
          </p:nvSpPr>
          <p:spPr>
            <a:xfrm>
              <a:off x="5079350" y="4851100"/>
              <a:ext cx="341225" cy="77525"/>
            </a:xfrm>
            <a:custGeom>
              <a:avLst/>
              <a:gdLst/>
              <a:ahLst/>
              <a:cxnLst/>
              <a:rect l="l" t="t" r="r" b="b"/>
              <a:pathLst>
                <a:path w="13649" h="3101" extrusionOk="0">
                  <a:moveTo>
                    <a:pt x="12108" y="1"/>
                  </a:moveTo>
                  <a:cubicBezTo>
                    <a:pt x="12081" y="1"/>
                    <a:pt x="12054" y="2"/>
                    <a:pt x="12026" y="5"/>
                  </a:cubicBezTo>
                  <a:cubicBezTo>
                    <a:pt x="10955" y="112"/>
                    <a:pt x="8870" y="126"/>
                    <a:pt x="6747" y="126"/>
                  </a:cubicBezTo>
                  <a:cubicBezTo>
                    <a:pt x="5956" y="126"/>
                    <a:pt x="5159" y="124"/>
                    <a:pt x="4407" y="124"/>
                  </a:cubicBezTo>
                  <a:cubicBezTo>
                    <a:pt x="2976" y="124"/>
                    <a:pt x="1709" y="132"/>
                    <a:pt x="955" y="174"/>
                  </a:cubicBezTo>
                  <a:cubicBezTo>
                    <a:pt x="589" y="192"/>
                    <a:pt x="286" y="442"/>
                    <a:pt x="196" y="790"/>
                  </a:cubicBezTo>
                  <a:cubicBezTo>
                    <a:pt x="54" y="1343"/>
                    <a:pt x="0" y="1958"/>
                    <a:pt x="98" y="2449"/>
                  </a:cubicBezTo>
                  <a:cubicBezTo>
                    <a:pt x="170" y="2833"/>
                    <a:pt x="518" y="3100"/>
                    <a:pt x="910" y="3100"/>
                  </a:cubicBezTo>
                  <a:cubicBezTo>
                    <a:pt x="1206" y="3099"/>
                    <a:pt x="1532" y="3098"/>
                    <a:pt x="1883" y="3098"/>
                  </a:cubicBezTo>
                  <a:cubicBezTo>
                    <a:pt x="2666" y="3098"/>
                    <a:pt x="3571" y="3101"/>
                    <a:pt x="4523" y="3101"/>
                  </a:cubicBezTo>
                  <a:cubicBezTo>
                    <a:pt x="7381" y="3101"/>
                    <a:pt x="10670" y="3073"/>
                    <a:pt x="12409" y="2851"/>
                  </a:cubicBezTo>
                  <a:cubicBezTo>
                    <a:pt x="13648" y="2685"/>
                    <a:pt x="13326" y="1"/>
                    <a:pt x="12108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4" name="Google Shape;3284;p14"/>
            <p:cNvSpPr/>
            <p:nvPr/>
          </p:nvSpPr>
          <p:spPr>
            <a:xfrm>
              <a:off x="5208675" y="4762925"/>
              <a:ext cx="74275" cy="66375"/>
            </a:xfrm>
            <a:custGeom>
              <a:avLst/>
              <a:gdLst/>
              <a:ahLst/>
              <a:cxnLst/>
              <a:rect l="l" t="t" r="r" b="b"/>
              <a:pathLst>
                <a:path w="2971" h="2655" extrusionOk="0">
                  <a:moveTo>
                    <a:pt x="1273" y="0"/>
                  </a:moveTo>
                  <a:cubicBezTo>
                    <a:pt x="589" y="0"/>
                    <a:pt x="1" y="707"/>
                    <a:pt x="305" y="2033"/>
                  </a:cubicBezTo>
                  <a:cubicBezTo>
                    <a:pt x="403" y="2464"/>
                    <a:pt x="795" y="2654"/>
                    <a:pt x="1232" y="2654"/>
                  </a:cubicBezTo>
                  <a:cubicBezTo>
                    <a:pt x="2027" y="2654"/>
                    <a:pt x="2971" y="2028"/>
                    <a:pt x="2580" y="1078"/>
                  </a:cubicBezTo>
                  <a:cubicBezTo>
                    <a:pt x="2281" y="350"/>
                    <a:pt x="1754" y="0"/>
                    <a:pt x="1273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5" name="Google Shape;3285;p14"/>
            <p:cNvSpPr/>
            <p:nvPr/>
          </p:nvSpPr>
          <p:spPr>
            <a:xfrm>
              <a:off x="5486800" y="4536675"/>
              <a:ext cx="347725" cy="351175"/>
            </a:xfrm>
            <a:custGeom>
              <a:avLst/>
              <a:gdLst/>
              <a:ahLst/>
              <a:cxnLst/>
              <a:rect l="l" t="t" r="r" b="b"/>
              <a:pathLst>
                <a:path w="13909" h="14047" extrusionOk="0">
                  <a:moveTo>
                    <a:pt x="6982" y="1"/>
                  </a:moveTo>
                  <a:cubicBezTo>
                    <a:pt x="6335" y="1"/>
                    <a:pt x="5672" y="52"/>
                    <a:pt x="5220" y="208"/>
                  </a:cubicBezTo>
                  <a:cubicBezTo>
                    <a:pt x="4872" y="333"/>
                    <a:pt x="4658" y="681"/>
                    <a:pt x="4684" y="1047"/>
                  </a:cubicBezTo>
                  <a:cubicBezTo>
                    <a:pt x="4791" y="2403"/>
                    <a:pt x="5452" y="4856"/>
                    <a:pt x="5300" y="5418"/>
                  </a:cubicBezTo>
                  <a:cubicBezTo>
                    <a:pt x="5184" y="5846"/>
                    <a:pt x="536" y="5766"/>
                    <a:pt x="260" y="6248"/>
                  </a:cubicBezTo>
                  <a:cubicBezTo>
                    <a:pt x="1" y="6703"/>
                    <a:pt x="331" y="7854"/>
                    <a:pt x="643" y="8639"/>
                  </a:cubicBezTo>
                  <a:cubicBezTo>
                    <a:pt x="773" y="8953"/>
                    <a:pt x="1075" y="9155"/>
                    <a:pt x="1406" y="9155"/>
                  </a:cubicBezTo>
                  <a:cubicBezTo>
                    <a:pt x="1460" y="9155"/>
                    <a:pt x="1516" y="9150"/>
                    <a:pt x="1571" y="9138"/>
                  </a:cubicBezTo>
                  <a:cubicBezTo>
                    <a:pt x="2749" y="8915"/>
                    <a:pt x="3837" y="8826"/>
                    <a:pt x="4756" y="8790"/>
                  </a:cubicBezTo>
                  <a:cubicBezTo>
                    <a:pt x="4771" y="8789"/>
                    <a:pt x="4786" y="8789"/>
                    <a:pt x="4801" y="8789"/>
                  </a:cubicBezTo>
                  <a:cubicBezTo>
                    <a:pt x="5262" y="8789"/>
                    <a:pt x="5630" y="9180"/>
                    <a:pt x="5612" y="9647"/>
                  </a:cubicBezTo>
                  <a:cubicBezTo>
                    <a:pt x="5568" y="10869"/>
                    <a:pt x="5452" y="12189"/>
                    <a:pt x="5648" y="13331"/>
                  </a:cubicBezTo>
                  <a:cubicBezTo>
                    <a:pt x="5710" y="13715"/>
                    <a:pt x="6032" y="14000"/>
                    <a:pt x="6424" y="14018"/>
                  </a:cubicBezTo>
                  <a:cubicBezTo>
                    <a:pt x="6847" y="14034"/>
                    <a:pt x="7292" y="14047"/>
                    <a:pt x="7745" y="14047"/>
                  </a:cubicBezTo>
                  <a:cubicBezTo>
                    <a:pt x="8046" y="14047"/>
                    <a:pt x="8351" y="14041"/>
                    <a:pt x="8654" y="14027"/>
                  </a:cubicBezTo>
                  <a:cubicBezTo>
                    <a:pt x="9065" y="14000"/>
                    <a:pt x="9395" y="13670"/>
                    <a:pt x="9430" y="13260"/>
                  </a:cubicBezTo>
                  <a:cubicBezTo>
                    <a:pt x="9502" y="12180"/>
                    <a:pt x="9422" y="10610"/>
                    <a:pt x="9252" y="9424"/>
                  </a:cubicBezTo>
                  <a:cubicBezTo>
                    <a:pt x="9175" y="8921"/>
                    <a:pt x="9570" y="8484"/>
                    <a:pt x="10064" y="8484"/>
                  </a:cubicBezTo>
                  <a:cubicBezTo>
                    <a:pt x="10087" y="8484"/>
                    <a:pt x="10111" y="8485"/>
                    <a:pt x="10135" y="8487"/>
                  </a:cubicBezTo>
                  <a:cubicBezTo>
                    <a:pt x="11108" y="8558"/>
                    <a:pt x="12134" y="8692"/>
                    <a:pt x="13043" y="8728"/>
                  </a:cubicBezTo>
                  <a:cubicBezTo>
                    <a:pt x="13054" y="8728"/>
                    <a:pt x="13064" y="8728"/>
                    <a:pt x="13074" y="8728"/>
                  </a:cubicBezTo>
                  <a:cubicBezTo>
                    <a:pt x="13533" y="8728"/>
                    <a:pt x="13909" y="8343"/>
                    <a:pt x="13900" y="7880"/>
                  </a:cubicBezTo>
                  <a:cubicBezTo>
                    <a:pt x="13882" y="7318"/>
                    <a:pt x="13793" y="6792"/>
                    <a:pt x="13695" y="6221"/>
                  </a:cubicBezTo>
                  <a:cubicBezTo>
                    <a:pt x="13641" y="5855"/>
                    <a:pt x="13347" y="5570"/>
                    <a:pt x="12972" y="5525"/>
                  </a:cubicBezTo>
                  <a:cubicBezTo>
                    <a:pt x="12094" y="5428"/>
                    <a:pt x="11141" y="5336"/>
                    <a:pt x="10260" y="5336"/>
                  </a:cubicBezTo>
                  <a:cubicBezTo>
                    <a:pt x="10094" y="5336"/>
                    <a:pt x="9930" y="5340"/>
                    <a:pt x="9769" y="5347"/>
                  </a:cubicBezTo>
                  <a:cubicBezTo>
                    <a:pt x="9758" y="5347"/>
                    <a:pt x="9747" y="5347"/>
                    <a:pt x="9736" y="5347"/>
                  </a:cubicBezTo>
                  <a:cubicBezTo>
                    <a:pt x="9287" y="5347"/>
                    <a:pt x="8922" y="4997"/>
                    <a:pt x="8904" y="4544"/>
                  </a:cubicBezTo>
                  <a:cubicBezTo>
                    <a:pt x="8868" y="3482"/>
                    <a:pt x="8752" y="2001"/>
                    <a:pt x="8645" y="779"/>
                  </a:cubicBezTo>
                  <a:cubicBezTo>
                    <a:pt x="8610" y="378"/>
                    <a:pt x="8280" y="57"/>
                    <a:pt x="7878" y="30"/>
                  </a:cubicBezTo>
                  <a:cubicBezTo>
                    <a:pt x="7600" y="13"/>
                    <a:pt x="7293" y="1"/>
                    <a:pt x="6982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6" name="Google Shape;3286;p14"/>
            <p:cNvSpPr/>
            <p:nvPr/>
          </p:nvSpPr>
          <p:spPr>
            <a:xfrm>
              <a:off x="5591850" y="3965725"/>
              <a:ext cx="331450" cy="295925"/>
            </a:xfrm>
            <a:custGeom>
              <a:avLst/>
              <a:gdLst/>
              <a:ahLst/>
              <a:cxnLst/>
              <a:rect l="l" t="t" r="r" b="b"/>
              <a:pathLst>
                <a:path w="13258" h="11837" extrusionOk="0">
                  <a:moveTo>
                    <a:pt x="9567" y="1"/>
                  </a:moveTo>
                  <a:cubicBezTo>
                    <a:pt x="9350" y="1"/>
                    <a:pt x="9135" y="88"/>
                    <a:pt x="8975" y="253"/>
                  </a:cubicBezTo>
                  <a:cubicBezTo>
                    <a:pt x="8253" y="1003"/>
                    <a:pt x="7468" y="1841"/>
                    <a:pt x="6897" y="2653"/>
                  </a:cubicBezTo>
                  <a:cubicBezTo>
                    <a:pt x="6733" y="2881"/>
                    <a:pt x="6481" y="3004"/>
                    <a:pt x="6223" y="3004"/>
                  </a:cubicBezTo>
                  <a:cubicBezTo>
                    <a:pt x="6059" y="3004"/>
                    <a:pt x="5892" y="2954"/>
                    <a:pt x="5746" y="2849"/>
                  </a:cubicBezTo>
                  <a:cubicBezTo>
                    <a:pt x="4889" y="2234"/>
                    <a:pt x="3658" y="1431"/>
                    <a:pt x="2641" y="780"/>
                  </a:cubicBezTo>
                  <a:cubicBezTo>
                    <a:pt x="2503" y="691"/>
                    <a:pt x="2349" y="649"/>
                    <a:pt x="2197" y="649"/>
                  </a:cubicBezTo>
                  <a:cubicBezTo>
                    <a:pt x="1967" y="649"/>
                    <a:pt x="1741" y="745"/>
                    <a:pt x="1580" y="922"/>
                  </a:cubicBezTo>
                  <a:cubicBezTo>
                    <a:pt x="1027" y="1556"/>
                    <a:pt x="331" y="2448"/>
                    <a:pt x="117" y="3117"/>
                  </a:cubicBezTo>
                  <a:cubicBezTo>
                    <a:pt x="1" y="3465"/>
                    <a:pt x="143" y="3839"/>
                    <a:pt x="447" y="4036"/>
                  </a:cubicBezTo>
                  <a:cubicBezTo>
                    <a:pt x="1571" y="4776"/>
                    <a:pt x="3899" y="5740"/>
                    <a:pt x="4247" y="6212"/>
                  </a:cubicBezTo>
                  <a:cubicBezTo>
                    <a:pt x="4515" y="6560"/>
                    <a:pt x="1642" y="10147"/>
                    <a:pt x="1847" y="10655"/>
                  </a:cubicBezTo>
                  <a:cubicBezTo>
                    <a:pt x="2053" y="11137"/>
                    <a:pt x="3150" y="11574"/>
                    <a:pt x="3953" y="11806"/>
                  </a:cubicBezTo>
                  <a:cubicBezTo>
                    <a:pt x="4026" y="11827"/>
                    <a:pt x="4100" y="11837"/>
                    <a:pt x="4173" y="11837"/>
                  </a:cubicBezTo>
                  <a:cubicBezTo>
                    <a:pt x="4475" y="11837"/>
                    <a:pt x="4764" y="11665"/>
                    <a:pt x="4907" y="11378"/>
                  </a:cubicBezTo>
                  <a:cubicBezTo>
                    <a:pt x="5443" y="10325"/>
                    <a:pt x="6031" y="9415"/>
                    <a:pt x="6558" y="8675"/>
                  </a:cubicBezTo>
                  <a:cubicBezTo>
                    <a:pt x="6719" y="8446"/>
                    <a:pt x="6974" y="8326"/>
                    <a:pt x="7231" y="8326"/>
                  </a:cubicBezTo>
                  <a:cubicBezTo>
                    <a:pt x="7415" y="8326"/>
                    <a:pt x="7600" y="8387"/>
                    <a:pt x="7753" y="8514"/>
                  </a:cubicBezTo>
                  <a:cubicBezTo>
                    <a:pt x="8681" y="9290"/>
                    <a:pt x="9653" y="10182"/>
                    <a:pt x="10661" y="10726"/>
                  </a:cubicBezTo>
                  <a:cubicBezTo>
                    <a:pt x="10782" y="10790"/>
                    <a:pt x="10913" y="10821"/>
                    <a:pt x="11042" y="10821"/>
                  </a:cubicBezTo>
                  <a:cubicBezTo>
                    <a:pt x="11277" y="10821"/>
                    <a:pt x="11508" y="10720"/>
                    <a:pt x="11669" y="10530"/>
                  </a:cubicBezTo>
                  <a:cubicBezTo>
                    <a:pt x="12115" y="9995"/>
                    <a:pt x="12597" y="9406"/>
                    <a:pt x="13025" y="8782"/>
                  </a:cubicBezTo>
                  <a:cubicBezTo>
                    <a:pt x="13257" y="8443"/>
                    <a:pt x="13195" y="7988"/>
                    <a:pt x="12892" y="7711"/>
                  </a:cubicBezTo>
                  <a:cubicBezTo>
                    <a:pt x="12098" y="6997"/>
                    <a:pt x="10813" y="6114"/>
                    <a:pt x="9787" y="5534"/>
                  </a:cubicBezTo>
                  <a:cubicBezTo>
                    <a:pt x="9323" y="5276"/>
                    <a:pt x="9225" y="4660"/>
                    <a:pt x="9582" y="4268"/>
                  </a:cubicBezTo>
                  <a:cubicBezTo>
                    <a:pt x="10224" y="3554"/>
                    <a:pt x="10947" y="2831"/>
                    <a:pt x="11536" y="2136"/>
                  </a:cubicBezTo>
                  <a:cubicBezTo>
                    <a:pt x="11830" y="1770"/>
                    <a:pt x="11759" y="1226"/>
                    <a:pt x="11384" y="949"/>
                  </a:cubicBezTo>
                  <a:cubicBezTo>
                    <a:pt x="10929" y="619"/>
                    <a:pt x="10465" y="378"/>
                    <a:pt x="9957" y="102"/>
                  </a:cubicBezTo>
                  <a:cubicBezTo>
                    <a:pt x="9834" y="34"/>
                    <a:pt x="9700" y="1"/>
                    <a:pt x="9567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7" name="Google Shape;3287;p14"/>
            <p:cNvSpPr/>
            <p:nvPr/>
          </p:nvSpPr>
          <p:spPr>
            <a:xfrm>
              <a:off x="4707100" y="3984400"/>
              <a:ext cx="441175" cy="378250"/>
            </a:xfrm>
            <a:custGeom>
              <a:avLst/>
              <a:gdLst/>
              <a:ahLst/>
              <a:cxnLst/>
              <a:rect l="l" t="t" r="r" b="b"/>
              <a:pathLst>
                <a:path w="17647" h="15130" extrusionOk="0">
                  <a:moveTo>
                    <a:pt x="13768" y="0"/>
                  </a:moveTo>
                  <a:cubicBezTo>
                    <a:pt x="11887" y="0"/>
                    <a:pt x="9681" y="69"/>
                    <a:pt x="9145" y="291"/>
                  </a:cubicBezTo>
                  <a:cubicBezTo>
                    <a:pt x="8271" y="657"/>
                    <a:pt x="8074" y="7357"/>
                    <a:pt x="7432" y="11621"/>
                  </a:cubicBezTo>
                  <a:cubicBezTo>
                    <a:pt x="7409" y="11800"/>
                    <a:pt x="7266" y="11891"/>
                    <a:pt x="7121" y="11891"/>
                  </a:cubicBezTo>
                  <a:cubicBezTo>
                    <a:pt x="6991" y="11891"/>
                    <a:pt x="6858" y="11817"/>
                    <a:pt x="6808" y="11666"/>
                  </a:cubicBezTo>
                  <a:cubicBezTo>
                    <a:pt x="5960" y="8864"/>
                    <a:pt x="5773" y="7758"/>
                    <a:pt x="4667" y="5349"/>
                  </a:cubicBezTo>
                  <a:cubicBezTo>
                    <a:pt x="4515" y="5019"/>
                    <a:pt x="4176" y="4805"/>
                    <a:pt x="3801" y="4805"/>
                  </a:cubicBezTo>
                  <a:cubicBezTo>
                    <a:pt x="2392" y="4814"/>
                    <a:pt x="875" y="5233"/>
                    <a:pt x="224" y="6536"/>
                  </a:cubicBezTo>
                  <a:cubicBezTo>
                    <a:pt x="1" y="7178"/>
                    <a:pt x="233" y="7562"/>
                    <a:pt x="536" y="8026"/>
                  </a:cubicBezTo>
                  <a:cubicBezTo>
                    <a:pt x="640" y="8182"/>
                    <a:pt x="814" y="8265"/>
                    <a:pt x="988" y="8265"/>
                  </a:cubicBezTo>
                  <a:cubicBezTo>
                    <a:pt x="1113" y="8265"/>
                    <a:pt x="1239" y="8222"/>
                    <a:pt x="1339" y="8133"/>
                  </a:cubicBezTo>
                  <a:cubicBezTo>
                    <a:pt x="2005" y="7559"/>
                    <a:pt x="2808" y="7165"/>
                    <a:pt x="3243" y="7165"/>
                  </a:cubicBezTo>
                  <a:cubicBezTo>
                    <a:pt x="3396" y="7165"/>
                    <a:pt x="3503" y="7214"/>
                    <a:pt x="3543" y="7321"/>
                  </a:cubicBezTo>
                  <a:cubicBezTo>
                    <a:pt x="4238" y="9239"/>
                    <a:pt x="5139" y="13485"/>
                    <a:pt x="5728" y="14645"/>
                  </a:cubicBezTo>
                  <a:cubicBezTo>
                    <a:pt x="5882" y="14953"/>
                    <a:pt x="6554" y="15129"/>
                    <a:pt x="7250" y="15129"/>
                  </a:cubicBezTo>
                  <a:cubicBezTo>
                    <a:pt x="7963" y="15129"/>
                    <a:pt x="8701" y="14945"/>
                    <a:pt x="8931" y="14529"/>
                  </a:cubicBezTo>
                  <a:cubicBezTo>
                    <a:pt x="10403" y="11853"/>
                    <a:pt x="10358" y="6233"/>
                    <a:pt x="11108" y="2843"/>
                  </a:cubicBezTo>
                  <a:cubicBezTo>
                    <a:pt x="11206" y="2397"/>
                    <a:pt x="11598" y="2067"/>
                    <a:pt x="12053" y="2058"/>
                  </a:cubicBezTo>
                  <a:lnTo>
                    <a:pt x="14319" y="1995"/>
                  </a:lnTo>
                  <a:cubicBezTo>
                    <a:pt x="14819" y="2147"/>
                    <a:pt x="15060" y="2736"/>
                    <a:pt x="15176" y="3199"/>
                  </a:cubicBezTo>
                  <a:cubicBezTo>
                    <a:pt x="15261" y="3534"/>
                    <a:pt x="15571" y="3754"/>
                    <a:pt x="15904" y="3754"/>
                  </a:cubicBezTo>
                  <a:cubicBezTo>
                    <a:pt x="15917" y="3754"/>
                    <a:pt x="15930" y="3753"/>
                    <a:pt x="15943" y="3753"/>
                  </a:cubicBezTo>
                  <a:cubicBezTo>
                    <a:pt x="16255" y="3735"/>
                    <a:pt x="16594" y="3717"/>
                    <a:pt x="16888" y="3699"/>
                  </a:cubicBezTo>
                  <a:cubicBezTo>
                    <a:pt x="17317" y="3681"/>
                    <a:pt x="17647" y="3307"/>
                    <a:pt x="17593" y="2878"/>
                  </a:cubicBezTo>
                  <a:cubicBezTo>
                    <a:pt x="17513" y="2147"/>
                    <a:pt x="17272" y="1478"/>
                    <a:pt x="17040" y="978"/>
                  </a:cubicBezTo>
                  <a:cubicBezTo>
                    <a:pt x="16790" y="407"/>
                    <a:pt x="16228" y="41"/>
                    <a:pt x="15604" y="24"/>
                  </a:cubicBezTo>
                  <a:cubicBezTo>
                    <a:pt x="15100" y="9"/>
                    <a:pt x="14456" y="0"/>
                    <a:pt x="13768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8" name="Google Shape;3288;p14"/>
            <p:cNvSpPr/>
            <p:nvPr/>
          </p:nvSpPr>
          <p:spPr>
            <a:xfrm>
              <a:off x="5257550" y="3787050"/>
              <a:ext cx="341175" cy="77375"/>
            </a:xfrm>
            <a:custGeom>
              <a:avLst/>
              <a:gdLst/>
              <a:ahLst/>
              <a:cxnLst/>
              <a:rect l="l" t="t" r="r" b="b"/>
              <a:pathLst>
                <a:path w="13647" h="3095" extrusionOk="0">
                  <a:moveTo>
                    <a:pt x="12114" y="0"/>
                  </a:moveTo>
                  <a:cubicBezTo>
                    <a:pt x="12085" y="0"/>
                    <a:pt x="12056" y="2"/>
                    <a:pt x="12026" y="5"/>
                  </a:cubicBezTo>
                  <a:cubicBezTo>
                    <a:pt x="11000" y="103"/>
                    <a:pt x="9034" y="119"/>
                    <a:pt x="6997" y="119"/>
                  </a:cubicBezTo>
                  <a:cubicBezTo>
                    <a:pt x="6092" y="119"/>
                    <a:pt x="5172" y="116"/>
                    <a:pt x="4315" y="116"/>
                  </a:cubicBezTo>
                  <a:cubicBezTo>
                    <a:pt x="2921" y="116"/>
                    <a:pt x="1692" y="124"/>
                    <a:pt x="955" y="165"/>
                  </a:cubicBezTo>
                  <a:cubicBezTo>
                    <a:pt x="598" y="183"/>
                    <a:pt x="286" y="433"/>
                    <a:pt x="196" y="781"/>
                  </a:cubicBezTo>
                  <a:cubicBezTo>
                    <a:pt x="54" y="1334"/>
                    <a:pt x="0" y="1958"/>
                    <a:pt x="98" y="2440"/>
                  </a:cubicBezTo>
                  <a:cubicBezTo>
                    <a:pt x="178" y="2824"/>
                    <a:pt x="526" y="3091"/>
                    <a:pt x="919" y="3091"/>
                  </a:cubicBezTo>
                  <a:cubicBezTo>
                    <a:pt x="1183" y="3090"/>
                    <a:pt x="1471" y="3089"/>
                    <a:pt x="1780" y="3089"/>
                  </a:cubicBezTo>
                  <a:cubicBezTo>
                    <a:pt x="2663" y="3089"/>
                    <a:pt x="3711" y="3094"/>
                    <a:pt x="4812" y="3094"/>
                  </a:cubicBezTo>
                  <a:cubicBezTo>
                    <a:pt x="7599" y="3094"/>
                    <a:pt x="10727" y="3063"/>
                    <a:pt x="12409" y="2842"/>
                  </a:cubicBezTo>
                  <a:cubicBezTo>
                    <a:pt x="13646" y="2676"/>
                    <a:pt x="13326" y="0"/>
                    <a:pt x="12114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9" name="Google Shape;3289;p14"/>
            <p:cNvSpPr/>
            <p:nvPr/>
          </p:nvSpPr>
          <p:spPr>
            <a:xfrm>
              <a:off x="5189525" y="3430650"/>
              <a:ext cx="257525" cy="77475"/>
            </a:xfrm>
            <a:custGeom>
              <a:avLst/>
              <a:gdLst/>
              <a:ahLst/>
              <a:cxnLst/>
              <a:rect l="l" t="t" r="r" b="b"/>
              <a:pathLst>
                <a:path w="10301" h="3099" extrusionOk="0">
                  <a:moveTo>
                    <a:pt x="9144" y="1"/>
                  </a:moveTo>
                  <a:cubicBezTo>
                    <a:pt x="9123" y="1"/>
                    <a:pt x="9103" y="2"/>
                    <a:pt x="9082" y="5"/>
                  </a:cubicBezTo>
                  <a:cubicBezTo>
                    <a:pt x="8300" y="109"/>
                    <a:pt x="6795" y="126"/>
                    <a:pt x="5241" y="126"/>
                  </a:cubicBezTo>
                  <a:cubicBezTo>
                    <a:pt x="4500" y="126"/>
                    <a:pt x="3748" y="122"/>
                    <a:pt x="3059" y="122"/>
                  </a:cubicBezTo>
                  <a:cubicBezTo>
                    <a:pt x="2090" y="122"/>
                    <a:pt x="1243" y="129"/>
                    <a:pt x="723" y="166"/>
                  </a:cubicBezTo>
                  <a:cubicBezTo>
                    <a:pt x="446" y="192"/>
                    <a:pt x="214" y="433"/>
                    <a:pt x="152" y="790"/>
                  </a:cubicBezTo>
                  <a:cubicBezTo>
                    <a:pt x="45" y="1334"/>
                    <a:pt x="0" y="1959"/>
                    <a:pt x="72" y="2449"/>
                  </a:cubicBezTo>
                  <a:cubicBezTo>
                    <a:pt x="133" y="2827"/>
                    <a:pt x="384" y="3092"/>
                    <a:pt x="673" y="3092"/>
                  </a:cubicBezTo>
                  <a:cubicBezTo>
                    <a:pt x="678" y="3092"/>
                    <a:pt x="682" y="3092"/>
                    <a:pt x="687" y="3092"/>
                  </a:cubicBezTo>
                  <a:cubicBezTo>
                    <a:pt x="792" y="3091"/>
                    <a:pt x="903" y="3091"/>
                    <a:pt x="1018" y="3091"/>
                  </a:cubicBezTo>
                  <a:cubicBezTo>
                    <a:pt x="1743" y="3091"/>
                    <a:pt x="2652" y="3098"/>
                    <a:pt x="3616" y="3098"/>
                  </a:cubicBezTo>
                  <a:cubicBezTo>
                    <a:pt x="5725" y="3098"/>
                    <a:pt x="8095" y="3063"/>
                    <a:pt x="9367" y="2842"/>
                  </a:cubicBezTo>
                  <a:cubicBezTo>
                    <a:pt x="10301" y="2685"/>
                    <a:pt x="10057" y="1"/>
                    <a:pt x="9144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0" name="Google Shape;3290;p14"/>
            <p:cNvSpPr/>
            <p:nvPr/>
          </p:nvSpPr>
          <p:spPr>
            <a:xfrm>
              <a:off x="5890050" y="3241375"/>
              <a:ext cx="312700" cy="304150"/>
            </a:xfrm>
            <a:custGeom>
              <a:avLst/>
              <a:gdLst/>
              <a:ahLst/>
              <a:cxnLst/>
              <a:rect l="l" t="t" r="r" b="b"/>
              <a:pathLst>
                <a:path w="12508" h="12166" extrusionOk="0">
                  <a:moveTo>
                    <a:pt x="10518" y="0"/>
                  </a:moveTo>
                  <a:cubicBezTo>
                    <a:pt x="10270" y="0"/>
                    <a:pt x="10023" y="100"/>
                    <a:pt x="9840" y="287"/>
                  </a:cubicBezTo>
                  <a:cubicBezTo>
                    <a:pt x="7467" y="2687"/>
                    <a:pt x="2525" y="7460"/>
                    <a:pt x="705" y="9824"/>
                  </a:cubicBezTo>
                  <a:cubicBezTo>
                    <a:pt x="1" y="10739"/>
                    <a:pt x="1458" y="12165"/>
                    <a:pt x="2564" y="12165"/>
                  </a:cubicBezTo>
                  <a:cubicBezTo>
                    <a:pt x="2859" y="12165"/>
                    <a:pt x="3130" y="12063"/>
                    <a:pt x="3328" y="11822"/>
                  </a:cubicBezTo>
                  <a:cubicBezTo>
                    <a:pt x="4951" y="9833"/>
                    <a:pt x="10482" y="4596"/>
                    <a:pt x="12177" y="2696"/>
                  </a:cubicBezTo>
                  <a:cubicBezTo>
                    <a:pt x="12454" y="2393"/>
                    <a:pt x="12507" y="1938"/>
                    <a:pt x="12293" y="1581"/>
                  </a:cubicBezTo>
                  <a:cubicBezTo>
                    <a:pt x="11963" y="1019"/>
                    <a:pt x="11499" y="466"/>
                    <a:pt x="11027" y="154"/>
                  </a:cubicBezTo>
                  <a:cubicBezTo>
                    <a:pt x="10871" y="50"/>
                    <a:pt x="10694" y="0"/>
                    <a:pt x="10518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1" name="Google Shape;3291;p14"/>
            <p:cNvSpPr/>
            <p:nvPr/>
          </p:nvSpPr>
          <p:spPr>
            <a:xfrm>
              <a:off x="5886250" y="3787050"/>
              <a:ext cx="341175" cy="77375"/>
            </a:xfrm>
            <a:custGeom>
              <a:avLst/>
              <a:gdLst/>
              <a:ahLst/>
              <a:cxnLst/>
              <a:rect l="l" t="t" r="r" b="b"/>
              <a:pathLst>
                <a:path w="13647" h="3095" extrusionOk="0">
                  <a:moveTo>
                    <a:pt x="12123" y="0"/>
                  </a:moveTo>
                  <a:cubicBezTo>
                    <a:pt x="12094" y="0"/>
                    <a:pt x="12065" y="2"/>
                    <a:pt x="12035" y="5"/>
                  </a:cubicBezTo>
                  <a:cubicBezTo>
                    <a:pt x="11006" y="103"/>
                    <a:pt x="9039" y="119"/>
                    <a:pt x="7002" y="119"/>
                  </a:cubicBezTo>
                  <a:cubicBezTo>
                    <a:pt x="6096" y="119"/>
                    <a:pt x="5177" y="116"/>
                    <a:pt x="4319" y="116"/>
                  </a:cubicBezTo>
                  <a:cubicBezTo>
                    <a:pt x="2926" y="116"/>
                    <a:pt x="1695" y="124"/>
                    <a:pt x="955" y="165"/>
                  </a:cubicBezTo>
                  <a:cubicBezTo>
                    <a:pt x="598" y="183"/>
                    <a:pt x="286" y="433"/>
                    <a:pt x="197" y="781"/>
                  </a:cubicBezTo>
                  <a:cubicBezTo>
                    <a:pt x="63" y="1334"/>
                    <a:pt x="0" y="1958"/>
                    <a:pt x="99" y="2440"/>
                  </a:cubicBezTo>
                  <a:cubicBezTo>
                    <a:pt x="179" y="2824"/>
                    <a:pt x="527" y="3091"/>
                    <a:pt x="919" y="3091"/>
                  </a:cubicBezTo>
                  <a:cubicBezTo>
                    <a:pt x="1183" y="3090"/>
                    <a:pt x="1472" y="3089"/>
                    <a:pt x="1780" y="3089"/>
                  </a:cubicBezTo>
                  <a:cubicBezTo>
                    <a:pt x="2664" y="3089"/>
                    <a:pt x="3713" y="3094"/>
                    <a:pt x="4814" y="3094"/>
                  </a:cubicBezTo>
                  <a:cubicBezTo>
                    <a:pt x="7603" y="3094"/>
                    <a:pt x="10733" y="3063"/>
                    <a:pt x="12410" y="2842"/>
                  </a:cubicBezTo>
                  <a:cubicBezTo>
                    <a:pt x="13647" y="2676"/>
                    <a:pt x="13327" y="0"/>
                    <a:pt x="12123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2" name="Google Shape;3292;p14"/>
            <p:cNvSpPr/>
            <p:nvPr/>
          </p:nvSpPr>
          <p:spPr>
            <a:xfrm>
              <a:off x="4276025" y="3241375"/>
              <a:ext cx="312450" cy="304150"/>
            </a:xfrm>
            <a:custGeom>
              <a:avLst/>
              <a:gdLst/>
              <a:ahLst/>
              <a:cxnLst/>
              <a:rect l="l" t="t" r="r" b="b"/>
              <a:pathLst>
                <a:path w="12498" h="12166" extrusionOk="0">
                  <a:moveTo>
                    <a:pt x="10517" y="0"/>
                  </a:moveTo>
                  <a:cubicBezTo>
                    <a:pt x="10268" y="0"/>
                    <a:pt x="10018" y="100"/>
                    <a:pt x="9831" y="287"/>
                  </a:cubicBezTo>
                  <a:cubicBezTo>
                    <a:pt x="7458" y="2687"/>
                    <a:pt x="2524" y="7460"/>
                    <a:pt x="704" y="9824"/>
                  </a:cubicBezTo>
                  <a:cubicBezTo>
                    <a:pt x="0" y="10739"/>
                    <a:pt x="1451" y="12165"/>
                    <a:pt x="2555" y="12165"/>
                  </a:cubicBezTo>
                  <a:cubicBezTo>
                    <a:pt x="2850" y="12165"/>
                    <a:pt x="3121" y="12063"/>
                    <a:pt x="3318" y="11822"/>
                  </a:cubicBezTo>
                  <a:cubicBezTo>
                    <a:pt x="4951" y="9833"/>
                    <a:pt x="10473" y="4596"/>
                    <a:pt x="12177" y="2696"/>
                  </a:cubicBezTo>
                  <a:cubicBezTo>
                    <a:pt x="12453" y="2393"/>
                    <a:pt x="12498" y="1938"/>
                    <a:pt x="12293" y="1581"/>
                  </a:cubicBezTo>
                  <a:cubicBezTo>
                    <a:pt x="11954" y="1019"/>
                    <a:pt x="11499" y="466"/>
                    <a:pt x="11026" y="154"/>
                  </a:cubicBezTo>
                  <a:cubicBezTo>
                    <a:pt x="10871" y="50"/>
                    <a:pt x="10694" y="0"/>
                    <a:pt x="10517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3" name="Google Shape;3293;p14"/>
            <p:cNvSpPr/>
            <p:nvPr/>
          </p:nvSpPr>
          <p:spPr>
            <a:xfrm>
              <a:off x="4484575" y="3469250"/>
              <a:ext cx="85450" cy="76250"/>
            </a:xfrm>
            <a:custGeom>
              <a:avLst/>
              <a:gdLst/>
              <a:ahLst/>
              <a:cxnLst/>
              <a:rect l="l" t="t" r="r" b="b"/>
              <a:pathLst>
                <a:path w="3418" h="3050" extrusionOk="0">
                  <a:moveTo>
                    <a:pt x="1465" y="1"/>
                  </a:moveTo>
                  <a:cubicBezTo>
                    <a:pt x="677" y="1"/>
                    <a:pt x="1" y="812"/>
                    <a:pt x="347" y="2333"/>
                  </a:cubicBezTo>
                  <a:cubicBezTo>
                    <a:pt x="461" y="2830"/>
                    <a:pt x="913" y="3050"/>
                    <a:pt x="1417" y="3050"/>
                  </a:cubicBezTo>
                  <a:cubicBezTo>
                    <a:pt x="2332" y="3050"/>
                    <a:pt x="3418" y="2328"/>
                    <a:pt x="2969" y="1235"/>
                  </a:cubicBezTo>
                  <a:cubicBezTo>
                    <a:pt x="2624" y="400"/>
                    <a:pt x="2017" y="1"/>
                    <a:pt x="1465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4" name="Google Shape;3294;p14"/>
            <p:cNvSpPr/>
            <p:nvPr/>
          </p:nvSpPr>
          <p:spPr>
            <a:xfrm>
              <a:off x="4272200" y="3787050"/>
              <a:ext cx="341200" cy="77375"/>
            </a:xfrm>
            <a:custGeom>
              <a:avLst/>
              <a:gdLst/>
              <a:ahLst/>
              <a:cxnLst/>
              <a:rect l="l" t="t" r="r" b="b"/>
              <a:pathLst>
                <a:path w="13648" h="3095" extrusionOk="0">
                  <a:moveTo>
                    <a:pt x="12115" y="0"/>
                  </a:moveTo>
                  <a:cubicBezTo>
                    <a:pt x="12086" y="0"/>
                    <a:pt x="12056" y="2"/>
                    <a:pt x="12026" y="5"/>
                  </a:cubicBezTo>
                  <a:cubicBezTo>
                    <a:pt x="11001" y="103"/>
                    <a:pt x="9035" y="119"/>
                    <a:pt x="6998" y="119"/>
                  </a:cubicBezTo>
                  <a:cubicBezTo>
                    <a:pt x="6092" y="119"/>
                    <a:pt x="5173" y="116"/>
                    <a:pt x="4315" y="116"/>
                  </a:cubicBezTo>
                  <a:cubicBezTo>
                    <a:pt x="2922" y="116"/>
                    <a:pt x="1693" y="124"/>
                    <a:pt x="955" y="165"/>
                  </a:cubicBezTo>
                  <a:cubicBezTo>
                    <a:pt x="599" y="183"/>
                    <a:pt x="286" y="433"/>
                    <a:pt x="197" y="781"/>
                  </a:cubicBezTo>
                  <a:cubicBezTo>
                    <a:pt x="54" y="1334"/>
                    <a:pt x="1" y="1958"/>
                    <a:pt x="99" y="2440"/>
                  </a:cubicBezTo>
                  <a:cubicBezTo>
                    <a:pt x="170" y="2824"/>
                    <a:pt x="527" y="3091"/>
                    <a:pt x="911" y="3091"/>
                  </a:cubicBezTo>
                  <a:cubicBezTo>
                    <a:pt x="1175" y="3090"/>
                    <a:pt x="1465" y="3089"/>
                    <a:pt x="1774" y="3089"/>
                  </a:cubicBezTo>
                  <a:cubicBezTo>
                    <a:pt x="2659" y="3089"/>
                    <a:pt x="3708" y="3094"/>
                    <a:pt x="4810" y="3094"/>
                  </a:cubicBezTo>
                  <a:cubicBezTo>
                    <a:pt x="7599" y="3094"/>
                    <a:pt x="10728" y="3063"/>
                    <a:pt x="12410" y="2842"/>
                  </a:cubicBezTo>
                  <a:cubicBezTo>
                    <a:pt x="13647" y="2676"/>
                    <a:pt x="13327" y="0"/>
                    <a:pt x="12115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5" name="Google Shape;3295;p14"/>
            <p:cNvSpPr/>
            <p:nvPr/>
          </p:nvSpPr>
          <p:spPr>
            <a:xfrm>
              <a:off x="4401550" y="3698750"/>
              <a:ext cx="74400" cy="66425"/>
            </a:xfrm>
            <a:custGeom>
              <a:avLst/>
              <a:gdLst/>
              <a:ahLst/>
              <a:cxnLst/>
              <a:rect l="l" t="t" r="r" b="b"/>
              <a:pathLst>
                <a:path w="2976" h="2657" extrusionOk="0">
                  <a:moveTo>
                    <a:pt x="1272" y="0"/>
                  </a:moveTo>
                  <a:cubicBezTo>
                    <a:pt x="588" y="0"/>
                    <a:pt x="1" y="704"/>
                    <a:pt x="304" y="2029"/>
                  </a:cubicBezTo>
                  <a:cubicBezTo>
                    <a:pt x="403" y="2464"/>
                    <a:pt x="798" y="2656"/>
                    <a:pt x="1237" y="2656"/>
                  </a:cubicBezTo>
                  <a:cubicBezTo>
                    <a:pt x="2033" y="2656"/>
                    <a:pt x="2976" y="2028"/>
                    <a:pt x="2579" y="1074"/>
                  </a:cubicBezTo>
                  <a:cubicBezTo>
                    <a:pt x="2281" y="349"/>
                    <a:pt x="1753" y="0"/>
                    <a:pt x="1272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6" name="Google Shape;3296;p14"/>
            <p:cNvSpPr/>
            <p:nvPr/>
          </p:nvSpPr>
          <p:spPr>
            <a:xfrm>
              <a:off x="4401550" y="3890675"/>
              <a:ext cx="74425" cy="66375"/>
            </a:xfrm>
            <a:custGeom>
              <a:avLst/>
              <a:gdLst/>
              <a:ahLst/>
              <a:cxnLst/>
              <a:rect l="l" t="t" r="r" b="b"/>
              <a:pathLst>
                <a:path w="2977" h="2655" extrusionOk="0">
                  <a:moveTo>
                    <a:pt x="1273" y="0"/>
                  </a:moveTo>
                  <a:cubicBezTo>
                    <a:pt x="589" y="0"/>
                    <a:pt x="1" y="707"/>
                    <a:pt x="304" y="2033"/>
                  </a:cubicBezTo>
                  <a:cubicBezTo>
                    <a:pt x="403" y="2464"/>
                    <a:pt x="796" y="2654"/>
                    <a:pt x="1234" y="2654"/>
                  </a:cubicBezTo>
                  <a:cubicBezTo>
                    <a:pt x="2030" y="2654"/>
                    <a:pt x="2976" y="2028"/>
                    <a:pt x="2579" y="1078"/>
                  </a:cubicBezTo>
                  <a:cubicBezTo>
                    <a:pt x="2281" y="350"/>
                    <a:pt x="1753" y="0"/>
                    <a:pt x="1273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7" name="Google Shape;3297;p14"/>
            <p:cNvSpPr/>
            <p:nvPr/>
          </p:nvSpPr>
          <p:spPr>
            <a:xfrm>
              <a:off x="4679900" y="3472475"/>
              <a:ext cx="347725" cy="351275"/>
            </a:xfrm>
            <a:custGeom>
              <a:avLst/>
              <a:gdLst/>
              <a:ahLst/>
              <a:cxnLst/>
              <a:rect l="l" t="t" r="r" b="b"/>
              <a:pathLst>
                <a:path w="13909" h="14051" extrusionOk="0">
                  <a:moveTo>
                    <a:pt x="6940" y="1"/>
                  </a:moveTo>
                  <a:cubicBezTo>
                    <a:pt x="6305" y="1"/>
                    <a:pt x="5654" y="55"/>
                    <a:pt x="5210" y="214"/>
                  </a:cubicBezTo>
                  <a:cubicBezTo>
                    <a:pt x="4863" y="330"/>
                    <a:pt x="4657" y="678"/>
                    <a:pt x="4684" y="1044"/>
                  </a:cubicBezTo>
                  <a:cubicBezTo>
                    <a:pt x="4782" y="2400"/>
                    <a:pt x="5442" y="4853"/>
                    <a:pt x="5291" y="5424"/>
                  </a:cubicBezTo>
                  <a:cubicBezTo>
                    <a:pt x="5175" y="5843"/>
                    <a:pt x="536" y="5763"/>
                    <a:pt x="259" y="6245"/>
                  </a:cubicBezTo>
                  <a:cubicBezTo>
                    <a:pt x="1" y="6700"/>
                    <a:pt x="322" y="7851"/>
                    <a:pt x="634" y="8636"/>
                  </a:cubicBezTo>
                  <a:cubicBezTo>
                    <a:pt x="764" y="8950"/>
                    <a:pt x="1065" y="9152"/>
                    <a:pt x="1397" y="9152"/>
                  </a:cubicBezTo>
                  <a:cubicBezTo>
                    <a:pt x="1451" y="9152"/>
                    <a:pt x="1506" y="9147"/>
                    <a:pt x="1562" y="9135"/>
                  </a:cubicBezTo>
                  <a:cubicBezTo>
                    <a:pt x="2739" y="8912"/>
                    <a:pt x="3828" y="8823"/>
                    <a:pt x="4747" y="8787"/>
                  </a:cubicBezTo>
                  <a:cubicBezTo>
                    <a:pt x="4762" y="8786"/>
                    <a:pt x="4777" y="8786"/>
                    <a:pt x="4792" y="8786"/>
                  </a:cubicBezTo>
                  <a:cubicBezTo>
                    <a:pt x="5253" y="8786"/>
                    <a:pt x="5620" y="9177"/>
                    <a:pt x="5603" y="9644"/>
                  </a:cubicBezTo>
                  <a:cubicBezTo>
                    <a:pt x="5558" y="10866"/>
                    <a:pt x="5451" y="12186"/>
                    <a:pt x="5639" y="13337"/>
                  </a:cubicBezTo>
                  <a:cubicBezTo>
                    <a:pt x="5701" y="13721"/>
                    <a:pt x="6031" y="13997"/>
                    <a:pt x="6415" y="14015"/>
                  </a:cubicBezTo>
                  <a:cubicBezTo>
                    <a:pt x="6823" y="14036"/>
                    <a:pt x="7253" y="14050"/>
                    <a:pt x="7690" y="14050"/>
                  </a:cubicBezTo>
                  <a:cubicBezTo>
                    <a:pt x="8006" y="14050"/>
                    <a:pt x="8326" y="14043"/>
                    <a:pt x="8645" y="14024"/>
                  </a:cubicBezTo>
                  <a:cubicBezTo>
                    <a:pt x="9064" y="13997"/>
                    <a:pt x="9394" y="13667"/>
                    <a:pt x="9421" y="13257"/>
                  </a:cubicBezTo>
                  <a:cubicBezTo>
                    <a:pt x="9501" y="12177"/>
                    <a:pt x="9412" y="10607"/>
                    <a:pt x="9243" y="9430"/>
                  </a:cubicBezTo>
                  <a:cubicBezTo>
                    <a:pt x="9175" y="8927"/>
                    <a:pt x="9562" y="8481"/>
                    <a:pt x="10056" y="8481"/>
                  </a:cubicBezTo>
                  <a:cubicBezTo>
                    <a:pt x="10079" y="8481"/>
                    <a:pt x="10102" y="8482"/>
                    <a:pt x="10126" y="8484"/>
                  </a:cubicBezTo>
                  <a:cubicBezTo>
                    <a:pt x="11098" y="8555"/>
                    <a:pt x="12124" y="8698"/>
                    <a:pt x="13043" y="8725"/>
                  </a:cubicBezTo>
                  <a:cubicBezTo>
                    <a:pt x="13053" y="8725"/>
                    <a:pt x="13064" y="8725"/>
                    <a:pt x="13074" y="8725"/>
                  </a:cubicBezTo>
                  <a:cubicBezTo>
                    <a:pt x="13533" y="8725"/>
                    <a:pt x="13908" y="8340"/>
                    <a:pt x="13891" y="7877"/>
                  </a:cubicBezTo>
                  <a:cubicBezTo>
                    <a:pt x="13873" y="7315"/>
                    <a:pt x="13784" y="6789"/>
                    <a:pt x="13694" y="6218"/>
                  </a:cubicBezTo>
                  <a:cubicBezTo>
                    <a:pt x="13632" y="5852"/>
                    <a:pt x="13338" y="5567"/>
                    <a:pt x="12972" y="5531"/>
                  </a:cubicBezTo>
                  <a:cubicBezTo>
                    <a:pt x="12093" y="5426"/>
                    <a:pt x="11132" y="5334"/>
                    <a:pt x="10249" y="5334"/>
                  </a:cubicBezTo>
                  <a:cubicBezTo>
                    <a:pt x="10083" y="5334"/>
                    <a:pt x="9920" y="5337"/>
                    <a:pt x="9760" y="5344"/>
                  </a:cubicBezTo>
                  <a:cubicBezTo>
                    <a:pt x="9749" y="5344"/>
                    <a:pt x="9738" y="5344"/>
                    <a:pt x="9727" y="5344"/>
                  </a:cubicBezTo>
                  <a:cubicBezTo>
                    <a:pt x="9278" y="5344"/>
                    <a:pt x="8912" y="4994"/>
                    <a:pt x="8895" y="4550"/>
                  </a:cubicBezTo>
                  <a:cubicBezTo>
                    <a:pt x="8859" y="3479"/>
                    <a:pt x="8743" y="1998"/>
                    <a:pt x="8636" y="785"/>
                  </a:cubicBezTo>
                  <a:cubicBezTo>
                    <a:pt x="8600" y="375"/>
                    <a:pt x="8279" y="63"/>
                    <a:pt x="7869" y="36"/>
                  </a:cubicBezTo>
                  <a:cubicBezTo>
                    <a:pt x="7583" y="15"/>
                    <a:pt x="7264" y="1"/>
                    <a:pt x="6940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8" name="Google Shape;3298;p14"/>
            <p:cNvSpPr/>
            <p:nvPr/>
          </p:nvSpPr>
          <p:spPr>
            <a:xfrm>
              <a:off x="3575475" y="1191275"/>
              <a:ext cx="257550" cy="77525"/>
            </a:xfrm>
            <a:custGeom>
              <a:avLst/>
              <a:gdLst/>
              <a:ahLst/>
              <a:cxnLst/>
              <a:rect l="l" t="t" r="r" b="b"/>
              <a:pathLst>
                <a:path w="10302" h="3101" extrusionOk="0">
                  <a:moveTo>
                    <a:pt x="9136" y="0"/>
                  </a:moveTo>
                  <a:cubicBezTo>
                    <a:pt x="9115" y="0"/>
                    <a:pt x="9094" y="1"/>
                    <a:pt x="9073" y="4"/>
                  </a:cubicBezTo>
                  <a:cubicBezTo>
                    <a:pt x="8268" y="111"/>
                    <a:pt x="6696" y="126"/>
                    <a:pt x="5093" y="126"/>
                  </a:cubicBezTo>
                  <a:cubicBezTo>
                    <a:pt x="4495" y="126"/>
                    <a:pt x="3894" y="124"/>
                    <a:pt x="3326" y="124"/>
                  </a:cubicBezTo>
                  <a:cubicBezTo>
                    <a:pt x="2244" y="124"/>
                    <a:pt x="1286" y="131"/>
                    <a:pt x="714" y="174"/>
                  </a:cubicBezTo>
                  <a:cubicBezTo>
                    <a:pt x="447" y="192"/>
                    <a:pt x="215" y="441"/>
                    <a:pt x="143" y="789"/>
                  </a:cubicBezTo>
                  <a:cubicBezTo>
                    <a:pt x="36" y="1342"/>
                    <a:pt x="1" y="1958"/>
                    <a:pt x="72" y="2449"/>
                  </a:cubicBezTo>
                  <a:cubicBezTo>
                    <a:pt x="125" y="2832"/>
                    <a:pt x="393" y="3100"/>
                    <a:pt x="687" y="3100"/>
                  </a:cubicBezTo>
                  <a:cubicBezTo>
                    <a:pt x="913" y="3098"/>
                    <a:pt x="1162" y="3097"/>
                    <a:pt x="1429" y="3097"/>
                  </a:cubicBezTo>
                  <a:cubicBezTo>
                    <a:pt x="2000" y="3097"/>
                    <a:pt x="2655" y="3100"/>
                    <a:pt x="3345" y="3100"/>
                  </a:cubicBezTo>
                  <a:cubicBezTo>
                    <a:pt x="5519" y="3100"/>
                    <a:pt x="8041" y="3072"/>
                    <a:pt x="9368" y="2841"/>
                  </a:cubicBezTo>
                  <a:cubicBezTo>
                    <a:pt x="10301" y="2684"/>
                    <a:pt x="10057" y="0"/>
                    <a:pt x="9136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9" name="Google Shape;3299;p14"/>
            <p:cNvSpPr/>
            <p:nvPr/>
          </p:nvSpPr>
          <p:spPr>
            <a:xfrm>
              <a:off x="4276025" y="1112900"/>
              <a:ext cx="312450" cy="304100"/>
            </a:xfrm>
            <a:custGeom>
              <a:avLst/>
              <a:gdLst/>
              <a:ahLst/>
              <a:cxnLst/>
              <a:rect l="l" t="t" r="r" b="b"/>
              <a:pathLst>
                <a:path w="12498" h="12164" extrusionOk="0">
                  <a:moveTo>
                    <a:pt x="10526" y="0"/>
                  </a:moveTo>
                  <a:cubicBezTo>
                    <a:pt x="10274" y="0"/>
                    <a:pt x="10021" y="103"/>
                    <a:pt x="9831" y="293"/>
                  </a:cubicBezTo>
                  <a:cubicBezTo>
                    <a:pt x="7458" y="2684"/>
                    <a:pt x="2524" y="7457"/>
                    <a:pt x="704" y="9830"/>
                  </a:cubicBezTo>
                  <a:cubicBezTo>
                    <a:pt x="1" y="10744"/>
                    <a:pt x="1449" y="12163"/>
                    <a:pt x="2552" y="12163"/>
                  </a:cubicBezTo>
                  <a:cubicBezTo>
                    <a:pt x="2849" y="12163"/>
                    <a:pt x="3120" y="12061"/>
                    <a:pt x="3318" y="11819"/>
                  </a:cubicBezTo>
                  <a:cubicBezTo>
                    <a:pt x="4951" y="9830"/>
                    <a:pt x="10473" y="4593"/>
                    <a:pt x="12177" y="2702"/>
                  </a:cubicBezTo>
                  <a:cubicBezTo>
                    <a:pt x="12453" y="2390"/>
                    <a:pt x="12498" y="1935"/>
                    <a:pt x="12293" y="1578"/>
                  </a:cubicBezTo>
                  <a:cubicBezTo>
                    <a:pt x="11954" y="1025"/>
                    <a:pt x="11499" y="472"/>
                    <a:pt x="11026" y="151"/>
                  </a:cubicBezTo>
                  <a:cubicBezTo>
                    <a:pt x="10873" y="49"/>
                    <a:pt x="10700" y="0"/>
                    <a:pt x="10526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0" name="Google Shape;3300;p14"/>
            <p:cNvSpPr/>
            <p:nvPr/>
          </p:nvSpPr>
          <p:spPr>
            <a:xfrm>
              <a:off x="3899975" y="791800"/>
              <a:ext cx="441175" cy="378250"/>
            </a:xfrm>
            <a:custGeom>
              <a:avLst/>
              <a:gdLst/>
              <a:ahLst/>
              <a:cxnLst/>
              <a:rect l="l" t="t" r="r" b="b"/>
              <a:pathLst>
                <a:path w="17647" h="15130" extrusionOk="0">
                  <a:moveTo>
                    <a:pt x="13777" y="0"/>
                  </a:moveTo>
                  <a:cubicBezTo>
                    <a:pt x="11895" y="0"/>
                    <a:pt x="9687" y="69"/>
                    <a:pt x="9145" y="291"/>
                  </a:cubicBezTo>
                  <a:cubicBezTo>
                    <a:pt x="8270" y="648"/>
                    <a:pt x="8074" y="7357"/>
                    <a:pt x="7441" y="11621"/>
                  </a:cubicBezTo>
                  <a:cubicBezTo>
                    <a:pt x="7412" y="11796"/>
                    <a:pt x="7266" y="11888"/>
                    <a:pt x="7120" y="11888"/>
                  </a:cubicBezTo>
                  <a:cubicBezTo>
                    <a:pt x="6991" y="11888"/>
                    <a:pt x="6862" y="11816"/>
                    <a:pt x="6816" y="11665"/>
                  </a:cubicBezTo>
                  <a:cubicBezTo>
                    <a:pt x="5969" y="8864"/>
                    <a:pt x="5773" y="7758"/>
                    <a:pt x="4666" y="5349"/>
                  </a:cubicBezTo>
                  <a:cubicBezTo>
                    <a:pt x="4518" y="5026"/>
                    <a:pt x="4189" y="4805"/>
                    <a:pt x="3831" y="4805"/>
                  </a:cubicBezTo>
                  <a:cubicBezTo>
                    <a:pt x="3824" y="4805"/>
                    <a:pt x="3817" y="4805"/>
                    <a:pt x="3810" y="4805"/>
                  </a:cubicBezTo>
                  <a:cubicBezTo>
                    <a:pt x="2391" y="4814"/>
                    <a:pt x="884" y="5233"/>
                    <a:pt x="224" y="6527"/>
                  </a:cubicBezTo>
                  <a:cubicBezTo>
                    <a:pt x="1" y="7169"/>
                    <a:pt x="233" y="7562"/>
                    <a:pt x="536" y="8026"/>
                  </a:cubicBezTo>
                  <a:cubicBezTo>
                    <a:pt x="645" y="8181"/>
                    <a:pt x="816" y="8261"/>
                    <a:pt x="990" y="8261"/>
                  </a:cubicBezTo>
                  <a:cubicBezTo>
                    <a:pt x="1116" y="8261"/>
                    <a:pt x="1243" y="8219"/>
                    <a:pt x="1348" y="8133"/>
                  </a:cubicBezTo>
                  <a:cubicBezTo>
                    <a:pt x="2008" y="7559"/>
                    <a:pt x="2814" y="7165"/>
                    <a:pt x="3247" y="7165"/>
                  </a:cubicBezTo>
                  <a:cubicBezTo>
                    <a:pt x="3399" y="7165"/>
                    <a:pt x="3505" y="7214"/>
                    <a:pt x="3542" y="7321"/>
                  </a:cubicBezTo>
                  <a:cubicBezTo>
                    <a:pt x="4238" y="9230"/>
                    <a:pt x="5139" y="13485"/>
                    <a:pt x="5728" y="14645"/>
                  </a:cubicBezTo>
                  <a:cubicBezTo>
                    <a:pt x="5887" y="14953"/>
                    <a:pt x="6559" y="15129"/>
                    <a:pt x="7253" y="15129"/>
                  </a:cubicBezTo>
                  <a:cubicBezTo>
                    <a:pt x="7965" y="15129"/>
                    <a:pt x="8700" y="14945"/>
                    <a:pt x="8931" y="14529"/>
                  </a:cubicBezTo>
                  <a:cubicBezTo>
                    <a:pt x="10403" y="11853"/>
                    <a:pt x="10358" y="6233"/>
                    <a:pt x="11107" y="2843"/>
                  </a:cubicBezTo>
                  <a:cubicBezTo>
                    <a:pt x="11205" y="2388"/>
                    <a:pt x="11598" y="2066"/>
                    <a:pt x="12053" y="2049"/>
                  </a:cubicBezTo>
                  <a:lnTo>
                    <a:pt x="14319" y="1986"/>
                  </a:lnTo>
                  <a:cubicBezTo>
                    <a:pt x="14819" y="2147"/>
                    <a:pt x="15068" y="2736"/>
                    <a:pt x="15184" y="3199"/>
                  </a:cubicBezTo>
                  <a:cubicBezTo>
                    <a:pt x="15262" y="3526"/>
                    <a:pt x="15571" y="3753"/>
                    <a:pt x="15913" y="3753"/>
                  </a:cubicBezTo>
                  <a:cubicBezTo>
                    <a:pt x="15926" y="3753"/>
                    <a:pt x="15939" y="3753"/>
                    <a:pt x="15951" y="3753"/>
                  </a:cubicBezTo>
                  <a:cubicBezTo>
                    <a:pt x="16255" y="3735"/>
                    <a:pt x="16603" y="3717"/>
                    <a:pt x="16897" y="3699"/>
                  </a:cubicBezTo>
                  <a:cubicBezTo>
                    <a:pt x="17316" y="3672"/>
                    <a:pt x="17646" y="3298"/>
                    <a:pt x="17602" y="2878"/>
                  </a:cubicBezTo>
                  <a:cubicBezTo>
                    <a:pt x="17513" y="2147"/>
                    <a:pt x="17272" y="1478"/>
                    <a:pt x="17049" y="978"/>
                  </a:cubicBezTo>
                  <a:cubicBezTo>
                    <a:pt x="16790" y="407"/>
                    <a:pt x="16228" y="41"/>
                    <a:pt x="15612" y="24"/>
                  </a:cubicBezTo>
                  <a:cubicBezTo>
                    <a:pt x="15109" y="9"/>
                    <a:pt x="14465" y="0"/>
                    <a:pt x="13777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1" name="Google Shape;3301;p14"/>
            <p:cNvSpPr/>
            <p:nvPr/>
          </p:nvSpPr>
          <p:spPr>
            <a:xfrm>
              <a:off x="2661825" y="1112900"/>
              <a:ext cx="312625" cy="304100"/>
            </a:xfrm>
            <a:custGeom>
              <a:avLst/>
              <a:gdLst/>
              <a:ahLst/>
              <a:cxnLst/>
              <a:rect l="l" t="t" r="r" b="b"/>
              <a:pathLst>
                <a:path w="12505" h="12164" extrusionOk="0">
                  <a:moveTo>
                    <a:pt x="10524" y="0"/>
                  </a:moveTo>
                  <a:cubicBezTo>
                    <a:pt x="10273" y="0"/>
                    <a:pt x="10022" y="103"/>
                    <a:pt x="9837" y="293"/>
                  </a:cubicBezTo>
                  <a:cubicBezTo>
                    <a:pt x="7464" y="2684"/>
                    <a:pt x="2522" y="7457"/>
                    <a:pt x="711" y="9830"/>
                  </a:cubicBezTo>
                  <a:cubicBezTo>
                    <a:pt x="0" y="10744"/>
                    <a:pt x="1453" y="12163"/>
                    <a:pt x="2558" y="12163"/>
                  </a:cubicBezTo>
                  <a:cubicBezTo>
                    <a:pt x="2855" y="12163"/>
                    <a:pt x="3126" y="12061"/>
                    <a:pt x="3325" y="11819"/>
                  </a:cubicBezTo>
                  <a:cubicBezTo>
                    <a:pt x="4948" y="9830"/>
                    <a:pt x="10479" y="4593"/>
                    <a:pt x="12174" y="2702"/>
                  </a:cubicBezTo>
                  <a:cubicBezTo>
                    <a:pt x="12451" y="2390"/>
                    <a:pt x="12504" y="1935"/>
                    <a:pt x="12290" y="1578"/>
                  </a:cubicBezTo>
                  <a:cubicBezTo>
                    <a:pt x="11960" y="1025"/>
                    <a:pt x="11496" y="472"/>
                    <a:pt x="11023" y="151"/>
                  </a:cubicBezTo>
                  <a:cubicBezTo>
                    <a:pt x="10871" y="49"/>
                    <a:pt x="10697" y="0"/>
                    <a:pt x="10524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2" name="Google Shape;3302;p14"/>
            <p:cNvSpPr/>
            <p:nvPr/>
          </p:nvSpPr>
          <p:spPr>
            <a:xfrm>
              <a:off x="2693225" y="1098950"/>
              <a:ext cx="85475" cy="76250"/>
            </a:xfrm>
            <a:custGeom>
              <a:avLst/>
              <a:gdLst/>
              <a:ahLst/>
              <a:cxnLst/>
              <a:rect l="l" t="t" r="r" b="b"/>
              <a:pathLst>
                <a:path w="3419" h="3050" extrusionOk="0">
                  <a:moveTo>
                    <a:pt x="1465" y="0"/>
                  </a:moveTo>
                  <a:cubicBezTo>
                    <a:pt x="678" y="0"/>
                    <a:pt x="1" y="812"/>
                    <a:pt x="347" y="2332"/>
                  </a:cubicBezTo>
                  <a:cubicBezTo>
                    <a:pt x="461" y="2830"/>
                    <a:pt x="913" y="3050"/>
                    <a:pt x="1417" y="3050"/>
                  </a:cubicBezTo>
                  <a:cubicBezTo>
                    <a:pt x="2332" y="3050"/>
                    <a:pt x="3418" y="2328"/>
                    <a:pt x="2970" y="1235"/>
                  </a:cubicBezTo>
                  <a:cubicBezTo>
                    <a:pt x="2624" y="400"/>
                    <a:pt x="2017" y="0"/>
                    <a:pt x="1465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3" name="Google Shape;3303;p14"/>
            <p:cNvSpPr/>
            <p:nvPr/>
          </p:nvSpPr>
          <p:spPr>
            <a:xfrm>
              <a:off x="3170675" y="773125"/>
              <a:ext cx="331450" cy="295725"/>
            </a:xfrm>
            <a:custGeom>
              <a:avLst/>
              <a:gdLst/>
              <a:ahLst/>
              <a:cxnLst/>
              <a:rect l="l" t="t" r="r" b="b"/>
              <a:pathLst>
                <a:path w="13258" h="11829" extrusionOk="0">
                  <a:moveTo>
                    <a:pt x="9567" y="0"/>
                  </a:moveTo>
                  <a:cubicBezTo>
                    <a:pt x="9350" y="0"/>
                    <a:pt x="9136" y="87"/>
                    <a:pt x="8975" y="253"/>
                  </a:cubicBezTo>
                  <a:cubicBezTo>
                    <a:pt x="8253" y="994"/>
                    <a:pt x="7468" y="1841"/>
                    <a:pt x="6888" y="2653"/>
                  </a:cubicBezTo>
                  <a:cubicBezTo>
                    <a:pt x="6730" y="2881"/>
                    <a:pt x="6476" y="3004"/>
                    <a:pt x="6219" y="3004"/>
                  </a:cubicBezTo>
                  <a:cubicBezTo>
                    <a:pt x="6055" y="3004"/>
                    <a:pt x="5889" y="2954"/>
                    <a:pt x="5746" y="2849"/>
                  </a:cubicBezTo>
                  <a:cubicBezTo>
                    <a:pt x="4890" y="2234"/>
                    <a:pt x="3658" y="1422"/>
                    <a:pt x="2633" y="771"/>
                  </a:cubicBezTo>
                  <a:cubicBezTo>
                    <a:pt x="2498" y="685"/>
                    <a:pt x="2346" y="644"/>
                    <a:pt x="2196" y="644"/>
                  </a:cubicBezTo>
                  <a:cubicBezTo>
                    <a:pt x="1967" y="644"/>
                    <a:pt x="1741" y="739"/>
                    <a:pt x="1580" y="922"/>
                  </a:cubicBezTo>
                  <a:cubicBezTo>
                    <a:pt x="1018" y="1556"/>
                    <a:pt x="331" y="2448"/>
                    <a:pt x="117" y="3117"/>
                  </a:cubicBezTo>
                  <a:cubicBezTo>
                    <a:pt x="1" y="3456"/>
                    <a:pt x="144" y="3839"/>
                    <a:pt x="447" y="4036"/>
                  </a:cubicBezTo>
                  <a:cubicBezTo>
                    <a:pt x="1571" y="4776"/>
                    <a:pt x="3890" y="5740"/>
                    <a:pt x="4247" y="6203"/>
                  </a:cubicBezTo>
                  <a:cubicBezTo>
                    <a:pt x="4515" y="6551"/>
                    <a:pt x="1642" y="10147"/>
                    <a:pt x="1847" y="10655"/>
                  </a:cubicBezTo>
                  <a:cubicBezTo>
                    <a:pt x="2044" y="11128"/>
                    <a:pt x="3150" y="11574"/>
                    <a:pt x="3953" y="11797"/>
                  </a:cubicBezTo>
                  <a:cubicBezTo>
                    <a:pt x="4028" y="11818"/>
                    <a:pt x="4104" y="11829"/>
                    <a:pt x="4179" y="11829"/>
                  </a:cubicBezTo>
                  <a:cubicBezTo>
                    <a:pt x="4479" y="11829"/>
                    <a:pt x="4765" y="11663"/>
                    <a:pt x="4907" y="11378"/>
                  </a:cubicBezTo>
                  <a:cubicBezTo>
                    <a:pt x="5443" y="10316"/>
                    <a:pt x="6031" y="9415"/>
                    <a:pt x="6558" y="8666"/>
                  </a:cubicBezTo>
                  <a:cubicBezTo>
                    <a:pt x="6718" y="8443"/>
                    <a:pt x="6969" y="8325"/>
                    <a:pt x="7225" y="8325"/>
                  </a:cubicBezTo>
                  <a:cubicBezTo>
                    <a:pt x="7409" y="8325"/>
                    <a:pt x="7596" y="8387"/>
                    <a:pt x="7753" y="8514"/>
                  </a:cubicBezTo>
                  <a:cubicBezTo>
                    <a:pt x="8681" y="9290"/>
                    <a:pt x="9644" y="10173"/>
                    <a:pt x="10661" y="10726"/>
                  </a:cubicBezTo>
                  <a:cubicBezTo>
                    <a:pt x="10779" y="10788"/>
                    <a:pt x="10907" y="10818"/>
                    <a:pt x="11033" y="10818"/>
                  </a:cubicBezTo>
                  <a:cubicBezTo>
                    <a:pt x="11271" y="10818"/>
                    <a:pt x="11507" y="10713"/>
                    <a:pt x="11670" y="10521"/>
                  </a:cubicBezTo>
                  <a:cubicBezTo>
                    <a:pt x="12116" y="9995"/>
                    <a:pt x="12597" y="9397"/>
                    <a:pt x="13026" y="8782"/>
                  </a:cubicBezTo>
                  <a:cubicBezTo>
                    <a:pt x="13258" y="8443"/>
                    <a:pt x="13195" y="7979"/>
                    <a:pt x="12892" y="7711"/>
                  </a:cubicBezTo>
                  <a:cubicBezTo>
                    <a:pt x="12089" y="6997"/>
                    <a:pt x="10813" y="6114"/>
                    <a:pt x="9778" y="5525"/>
                  </a:cubicBezTo>
                  <a:cubicBezTo>
                    <a:pt x="9323" y="5267"/>
                    <a:pt x="9225" y="4651"/>
                    <a:pt x="9573" y="4268"/>
                  </a:cubicBezTo>
                  <a:cubicBezTo>
                    <a:pt x="10224" y="3545"/>
                    <a:pt x="10947" y="2831"/>
                    <a:pt x="11527" y="2127"/>
                  </a:cubicBezTo>
                  <a:cubicBezTo>
                    <a:pt x="11830" y="1770"/>
                    <a:pt x="11759" y="1226"/>
                    <a:pt x="11384" y="949"/>
                  </a:cubicBezTo>
                  <a:cubicBezTo>
                    <a:pt x="10929" y="619"/>
                    <a:pt x="10465" y="378"/>
                    <a:pt x="9957" y="101"/>
                  </a:cubicBezTo>
                  <a:cubicBezTo>
                    <a:pt x="9834" y="33"/>
                    <a:pt x="9700" y="0"/>
                    <a:pt x="9567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4" name="Google Shape;3304;p14"/>
            <p:cNvSpPr/>
            <p:nvPr/>
          </p:nvSpPr>
          <p:spPr>
            <a:xfrm>
              <a:off x="2285725" y="791800"/>
              <a:ext cx="441375" cy="378250"/>
            </a:xfrm>
            <a:custGeom>
              <a:avLst/>
              <a:gdLst/>
              <a:ahLst/>
              <a:cxnLst/>
              <a:rect l="l" t="t" r="r" b="b"/>
              <a:pathLst>
                <a:path w="17655" h="15130" extrusionOk="0">
                  <a:moveTo>
                    <a:pt x="13777" y="0"/>
                  </a:moveTo>
                  <a:cubicBezTo>
                    <a:pt x="11895" y="0"/>
                    <a:pt x="9689" y="69"/>
                    <a:pt x="9153" y="291"/>
                  </a:cubicBezTo>
                  <a:cubicBezTo>
                    <a:pt x="8279" y="648"/>
                    <a:pt x="8083" y="7357"/>
                    <a:pt x="7440" y="11621"/>
                  </a:cubicBezTo>
                  <a:cubicBezTo>
                    <a:pt x="7412" y="11796"/>
                    <a:pt x="7265" y="11888"/>
                    <a:pt x="7119" y="11888"/>
                  </a:cubicBezTo>
                  <a:cubicBezTo>
                    <a:pt x="6990" y="11888"/>
                    <a:pt x="6862" y="11816"/>
                    <a:pt x="6816" y="11665"/>
                  </a:cubicBezTo>
                  <a:cubicBezTo>
                    <a:pt x="5968" y="8864"/>
                    <a:pt x="5772" y="7758"/>
                    <a:pt x="4675" y="5349"/>
                  </a:cubicBezTo>
                  <a:cubicBezTo>
                    <a:pt x="4517" y="5026"/>
                    <a:pt x="4197" y="4805"/>
                    <a:pt x="3831" y="4805"/>
                  </a:cubicBezTo>
                  <a:cubicBezTo>
                    <a:pt x="3824" y="4805"/>
                    <a:pt x="3817" y="4805"/>
                    <a:pt x="3809" y="4805"/>
                  </a:cubicBezTo>
                  <a:cubicBezTo>
                    <a:pt x="2400" y="4814"/>
                    <a:pt x="883" y="5233"/>
                    <a:pt x="232" y="6527"/>
                  </a:cubicBezTo>
                  <a:cubicBezTo>
                    <a:pt x="0" y="7169"/>
                    <a:pt x="241" y="7562"/>
                    <a:pt x="544" y="8026"/>
                  </a:cubicBezTo>
                  <a:cubicBezTo>
                    <a:pt x="648" y="8181"/>
                    <a:pt x="820" y="8261"/>
                    <a:pt x="994" y="8261"/>
                  </a:cubicBezTo>
                  <a:cubicBezTo>
                    <a:pt x="1120" y="8261"/>
                    <a:pt x="1246" y="8219"/>
                    <a:pt x="1347" y="8133"/>
                  </a:cubicBezTo>
                  <a:cubicBezTo>
                    <a:pt x="2014" y="7559"/>
                    <a:pt x="2817" y="7165"/>
                    <a:pt x="3251" y="7165"/>
                  </a:cubicBezTo>
                  <a:cubicBezTo>
                    <a:pt x="3404" y="7165"/>
                    <a:pt x="3511" y="7214"/>
                    <a:pt x="3551" y="7321"/>
                  </a:cubicBezTo>
                  <a:cubicBezTo>
                    <a:pt x="4247" y="9230"/>
                    <a:pt x="5139" y="13485"/>
                    <a:pt x="5736" y="14645"/>
                  </a:cubicBezTo>
                  <a:cubicBezTo>
                    <a:pt x="5891" y="14953"/>
                    <a:pt x="6562" y="15129"/>
                    <a:pt x="7257" y="15129"/>
                  </a:cubicBezTo>
                  <a:cubicBezTo>
                    <a:pt x="7969" y="15129"/>
                    <a:pt x="8704" y="14945"/>
                    <a:pt x="8930" y="14529"/>
                  </a:cubicBezTo>
                  <a:cubicBezTo>
                    <a:pt x="10411" y="11853"/>
                    <a:pt x="10357" y="6233"/>
                    <a:pt x="11116" y="2843"/>
                  </a:cubicBezTo>
                  <a:cubicBezTo>
                    <a:pt x="11214" y="2388"/>
                    <a:pt x="11597" y="2066"/>
                    <a:pt x="12061" y="2049"/>
                  </a:cubicBezTo>
                  <a:lnTo>
                    <a:pt x="14327" y="1986"/>
                  </a:lnTo>
                  <a:cubicBezTo>
                    <a:pt x="14827" y="2147"/>
                    <a:pt x="15068" y="2736"/>
                    <a:pt x="15184" y="3199"/>
                  </a:cubicBezTo>
                  <a:cubicBezTo>
                    <a:pt x="15270" y="3526"/>
                    <a:pt x="15571" y="3753"/>
                    <a:pt x="15912" y="3753"/>
                  </a:cubicBezTo>
                  <a:cubicBezTo>
                    <a:pt x="15925" y="3753"/>
                    <a:pt x="15938" y="3753"/>
                    <a:pt x="15951" y="3753"/>
                  </a:cubicBezTo>
                  <a:cubicBezTo>
                    <a:pt x="16263" y="3735"/>
                    <a:pt x="16602" y="3717"/>
                    <a:pt x="16897" y="3699"/>
                  </a:cubicBezTo>
                  <a:cubicBezTo>
                    <a:pt x="17325" y="3672"/>
                    <a:pt x="17655" y="3298"/>
                    <a:pt x="17601" y="2878"/>
                  </a:cubicBezTo>
                  <a:cubicBezTo>
                    <a:pt x="17521" y="2147"/>
                    <a:pt x="17280" y="1478"/>
                    <a:pt x="17048" y="978"/>
                  </a:cubicBezTo>
                  <a:cubicBezTo>
                    <a:pt x="16790" y="407"/>
                    <a:pt x="16236" y="41"/>
                    <a:pt x="15612" y="24"/>
                  </a:cubicBezTo>
                  <a:cubicBezTo>
                    <a:pt x="15108" y="9"/>
                    <a:pt x="14464" y="0"/>
                    <a:pt x="13777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5" name="Google Shape;3305;p14"/>
            <p:cNvSpPr/>
            <p:nvPr/>
          </p:nvSpPr>
          <p:spPr>
            <a:xfrm>
              <a:off x="3575475" y="3319800"/>
              <a:ext cx="257500" cy="77375"/>
            </a:xfrm>
            <a:custGeom>
              <a:avLst/>
              <a:gdLst/>
              <a:ahLst/>
              <a:cxnLst/>
              <a:rect l="l" t="t" r="r" b="b"/>
              <a:pathLst>
                <a:path w="10300" h="3095" extrusionOk="0">
                  <a:moveTo>
                    <a:pt x="9140" y="1"/>
                  </a:moveTo>
                  <a:cubicBezTo>
                    <a:pt x="9118" y="1"/>
                    <a:pt x="9096" y="2"/>
                    <a:pt x="9073" y="5"/>
                  </a:cubicBezTo>
                  <a:cubicBezTo>
                    <a:pt x="8318" y="106"/>
                    <a:pt x="6889" y="123"/>
                    <a:pt x="5393" y="123"/>
                  </a:cubicBezTo>
                  <a:cubicBezTo>
                    <a:pt x="4610" y="123"/>
                    <a:pt x="3808" y="118"/>
                    <a:pt x="3075" y="118"/>
                  </a:cubicBezTo>
                  <a:cubicBezTo>
                    <a:pt x="2097" y="118"/>
                    <a:pt x="1241" y="127"/>
                    <a:pt x="714" y="166"/>
                  </a:cubicBezTo>
                  <a:cubicBezTo>
                    <a:pt x="447" y="184"/>
                    <a:pt x="215" y="433"/>
                    <a:pt x="143" y="781"/>
                  </a:cubicBezTo>
                  <a:cubicBezTo>
                    <a:pt x="36" y="1334"/>
                    <a:pt x="1" y="1959"/>
                    <a:pt x="72" y="2441"/>
                  </a:cubicBezTo>
                  <a:cubicBezTo>
                    <a:pt x="125" y="2824"/>
                    <a:pt x="393" y="3092"/>
                    <a:pt x="687" y="3092"/>
                  </a:cubicBezTo>
                  <a:cubicBezTo>
                    <a:pt x="887" y="3090"/>
                    <a:pt x="1105" y="3090"/>
                    <a:pt x="1339" y="3090"/>
                  </a:cubicBezTo>
                  <a:cubicBezTo>
                    <a:pt x="2007" y="3090"/>
                    <a:pt x="2799" y="3095"/>
                    <a:pt x="3631" y="3095"/>
                  </a:cubicBezTo>
                  <a:cubicBezTo>
                    <a:pt x="5737" y="3095"/>
                    <a:pt x="8099" y="3063"/>
                    <a:pt x="9368" y="2842"/>
                  </a:cubicBezTo>
                  <a:cubicBezTo>
                    <a:pt x="10300" y="2685"/>
                    <a:pt x="10058" y="1"/>
                    <a:pt x="9140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6" name="Google Shape;3306;p14"/>
            <p:cNvSpPr/>
            <p:nvPr/>
          </p:nvSpPr>
          <p:spPr>
            <a:xfrm>
              <a:off x="4276025" y="3241375"/>
              <a:ext cx="312450" cy="304150"/>
            </a:xfrm>
            <a:custGeom>
              <a:avLst/>
              <a:gdLst/>
              <a:ahLst/>
              <a:cxnLst/>
              <a:rect l="l" t="t" r="r" b="b"/>
              <a:pathLst>
                <a:path w="12498" h="12166" extrusionOk="0">
                  <a:moveTo>
                    <a:pt x="10517" y="0"/>
                  </a:moveTo>
                  <a:cubicBezTo>
                    <a:pt x="10268" y="0"/>
                    <a:pt x="10018" y="100"/>
                    <a:pt x="9831" y="287"/>
                  </a:cubicBezTo>
                  <a:cubicBezTo>
                    <a:pt x="7458" y="2687"/>
                    <a:pt x="2524" y="7460"/>
                    <a:pt x="704" y="9824"/>
                  </a:cubicBezTo>
                  <a:cubicBezTo>
                    <a:pt x="0" y="10739"/>
                    <a:pt x="1451" y="12165"/>
                    <a:pt x="2555" y="12165"/>
                  </a:cubicBezTo>
                  <a:cubicBezTo>
                    <a:pt x="2850" y="12165"/>
                    <a:pt x="3121" y="12063"/>
                    <a:pt x="3318" y="11822"/>
                  </a:cubicBezTo>
                  <a:cubicBezTo>
                    <a:pt x="4951" y="9833"/>
                    <a:pt x="10473" y="4596"/>
                    <a:pt x="12177" y="2696"/>
                  </a:cubicBezTo>
                  <a:cubicBezTo>
                    <a:pt x="12453" y="2393"/>
                    <a:pt x="12498" y="1938"/>
                    <a:pt x="12293" y="1581"/>
                  </a:cubicBezTo>
                  <a:cubicBezTo>
                    <a:pt x="11954" y="1019"/>
                    <a:pt x="11499" y="466"/>
                    <a:pt x="11026" y="154"/>
                  </a:cubicBezTo>
                  <a:cubicBezTo>
                    <a:pt x="10871" y="50"/>
                    <a:pt x="10694" y="0"/>
                    <a:pt x="10517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7" name="Google Shape;3307;p14"/>
            <p:cNvSpPr/>
            <p:nvPr/>
          </p:nvSpPr>
          <p:spPr>
            <a:xfrm>
              <a:off x="3899975" y="2920125"/>
              <a:ext cx="441175" cy="378275"/>
            </a:xfrm>
            <a:custGeom>
              <a:avLst/>
              <a:gdLst/>
              <a:ahLst/>
              <a:cxnLst/>
              <a:rect l="l" t="t" r="r" b="b"/>
              <a:pathLst>
                <a:path w="17647" h="15131" extrusionOk="0">
                  <a:moveTo>
                    <a:pt x="13777" y="0"/>
                  </a:moveTo>
                  <a:cubicBezTo>
                    <a:pt x="11895" y="0"/>
                    <a:pt x="9687" y="69"/>
                    <a:pt x="9145" y="291"/>
                  </a:cubicBezTo>
                  <a:cubicBezTo>
                    <a:pt x="8270" y="657"/>
                    <a:pt x="8074" y="7357"/>
                    <a:pt x="7441" y="11621"/>
                  </a:cubicBezTo>
                  <a:cubicBezTo>
                    <a:pt x="7412" y="11801"/>
                    <a:pt x="7266" y="11895"/>
                    <a:pt x="7121" y="11895"/>
                  </a:cubicBezTo>
                  <a:cubicBezTo>
                    <a:pt x="6991" y="11895"/>
                    <a:pt x="6862" y="11821"/>
                    <a:pt x="6816" y="11666"/>
                  </a:cubicBezTo>
                  <a:cubicBezTo>
                    <a:pt x="5969" y="8864"/>
                    <a:pt x="5773" y="7767"/>
                    <a:pt x="4666" y="5358"/>
                  </a:cubicBezTo>
                  <a:cubicBezTo>
                    <a:pt x="4515" y="5019"/>
                    <a:pt x="4176" y="4805"/>
                    <a:pt x="3810" y="4805"/>
                  </a:cubicBezTo>
                  <a:cubicBezTo>
                    <a:pt x="2391" y="4823"/>
                    <a:pt x="884" y="5233"/>
                    <a:pt x="224" y="6536"/>
                  </a:cubicBezTo>
                  <a:cubicBezTo>
                    <a:pt x="1" y="7178"/>
                    <a:pt x="233" y="7571"/>
                    <a:pt x="536" y="8026"/>
                  </a:cubicBezTo>
                  <a:cubicBezTo>
                    <a:pt x="644" y="8185"/>
                    <a:pt x="814" y="8268"/>
                    <a:pt x="987" y="8268"/>
                  </a:cubicBezTo>
                  <a:cubicBezTo>
                    <a:pt x="1114" y="8268"/>
                    <a:pt x="1242" y="8223"/>
                    <a:pt x="1348" y="8133"/>
                  </a:cubicBezTo>
                  <a:cubicBezTo>
                    <a:pt x="2005" y="7561"/>
                    <a:pt x="2808" y="7173"/>
                    <a:pt x="3242" y="7173"/>
                  </a:cubicBezTo>
                  <a:cubicBezTo>
                    <a:pt x="3397" y="7173"/>
                    <a:pt x="3505" y="7222"/>
                    <a:pt x="3542" y="7330"/>
                  </a:cubicBezTo>
                  <a:cubicBezTo>
                    <a:pt x="4238" y="9239"/>
                    <a:pt x="5139" y="13485"/>
                    <a:pt x="5728" y="14654"/>
                  </a:cubicBezTo>
                  <a:cubicBezTo>
                    <a:pt x="5886" y="14957"/>
                    <a:pt x="6554" y="15130"/>
                    <a:pt x="7246" y="15130"/>
                  </a:cubicBezTo>
                  <a:cubicBezTo>
                    <a:pt x="7960" y="15130"/>
                    <a:pt x="8700" y="14946"/>
                    <a:pt x="8931" y="14529"/>
                  </a:cubicBezTo>
                  <a:cubicBezTo>
                    <a:pt x="10403" y="11853"/>
                    <a:pt x="10358" y="6242"/>
                    <a:pt x="11107" y="2843"/>
                  </a:cubicBezTo>
                  <a:cubicBezTo>
                    <a:pt x="11205" y="2397"/>
                    <a:pt x="11598" y="2067"/>
                    <a:pt x="12053" y="2058"/>
                  </a:cubicBezTo>
                  <a:lnTo>
                    <a:pt x="14319" y="1995"/>
                  </a:lnTo>
                  <a:cubicBezTo>
                    <a:pt x="14819" y="2147"/>
                    <a:pt x="15068" y="2736"/>
                    <a:pt x="15184" y="3199"/>
                  </a:cubicBezTo>
                  <a:cubicBezTo>
                    <a:pt x="15260" y="3529"/>
                    <a:pt x="15561" y="3755"/>
                    <a:pt x="15896" y="3755"/>
                  </a:cubicBezTo>
                  <a:cubicBezTo>
                    <a:pt x="15914" y="3755"/>
                    <a:pt x="15933" y="3754"/>
                    <a:pt x="15951" y="3753"/>
                  </a:cubicBezTo>
                  <a:cubicBezTo>
                    <a:pt x="16255" y="3735"/>
                    <a:pt x="16603" y="3717"/>
                    <a:pt x="16897" y="3708"/>
                  </a:cubicBezTo>
                  <a:cubicBezTo>
                    <a:pt x="17316" y="3681"/>
                    <a:pt x="17646" y="3307"/>
                    <a:pt x="17602" y="2878"/>
                  </a:cubicBezTo>
                  <a:cubicBezTo>
                    <a:pt x="17513" y="2156"/>
                    <a:pt x="17272" y="1487"/>
                    <a:pt x="17049" y="978"/>
                  </a:cubicBezTo>
                  <a:cubicBezTo>
                    <a:pt x="16790" y="416"/>
                    <a:pt x="16228" y="41"/>
                    <a:pt x="15612" y="24"/>
                  </a:cubicBezTo>
                  <a:cubicBezTo>
                    <a:pt x="15109" y="9"/>
                    <a:pt x="14465" y="0"/>
                    <a:pt x="13777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8" name="Google Shape;3308;p14"/>
            <p:cNvSpPr/>
            <p:nvPr/>
          </p:nvSpPr>
          <p:spPr>
            <a:xfrm>
              <a:off x="2661800" y="3241375"/>
              <a:ext cx="312650" cy="304150"/>
            </a:xfrm>
            <a:custGeom>
              <a:avLst/>
              <a:gdLst/>
              <a:ahLst/>
              <a:cxnLst/>
              <a:rect l="l" t="t" r="r" b="b"/>
              <a:pathLst>
                <a:path w="12506" h="12166" extrusionOk="0">
                  <a:moveTo>
                    <a:pt x="10516" y="0"/>
                  </a:moveTo>
                  <a:cubicBezTo>
                    <a:pt x="10268" y="0"/>
                    <a:pt x="10021" y="100"/>
                    <a:pt x="9838" y="287"/>
                  </a:cubicBezTo>
                  <a:cubicBezTo>
                    <a:pt x="7465" y="2687"/>
                    <a:pt x="2523" y="7460"/>
                    <a:pt x="712" y="9824"/>
                  </a:cubicBezTo>
                  <a:cubicBezTo>
                    <a:pt x="1" y="10739"/>
                    <a:pt x="1456" y="12165"/>
                    <a:pt x="2562" y="12165"/>
                  </a:cubicBezTo>
                  <a:cubicBezTo>
                    <a:pt x="2857" y="12165"/>
                    <a:pt x="3128" y="12063"/>
                    <a:pt x="3326" y="11822"/>
                  </a:cubicBezTo>
                  <a:cubicBezTo>
                    <a:pt x="4949" y="9833"/>
                    <a:pt x="10480" y="4596"/>
                    <a:pt x="12175" y="2696"/>
                  </a:cubicBezTo>
                  <a:cubicBezTo>
                    <a:pt x="12452" y="2393"/>
                    <a:pt x="12505" y="1938"/>
                    <a:pt x="12291" y="1581"/>
                  </a:cubicBezTo>
                  <a:cubicBezTo>
                    <a:pt x="11961" y="1019"/>
                    <a:pt x="11497" y="466"/>
                    <a:pt x="11024" y="154"/>
                  </a:cubicBezTo>
                  <a:cubicBezTo>
                    <a:pt x="10869" y="50"/>
                    <a:pt x="10692" y="0"/>
                    <a:pt x="10516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9" name="Google Shape;3309;p14"/>
            <p:cNvSpPr/>
            <p:nvPr/>
          </p:nvSpPr>
          <p:spPr>
            <a:xfrm>
              <a:off x="2693225" y="3227375"/>
              <a:ext cx="85450" cy="76200"/>
            </a:xfrm>
            <a:custGeom>
              <a:avLst/>
              <a:gdLst/>
              <a:ahLst/>
              <a:cxnLst/>
              <a:rect l="l" t="t" r="r" b="b"/>
              <a:pathLst>
                <a:path w="3418" h="3048" extrusionOk="0">
                  <a:moveTo>
                    <a:pt x="1464" y="0"/>
                  </a:moveTo>
                  <a:cubicBezTo>
                    <a:pt x="677" y="0"/>
                    <a:pt x="1" y="809"/>
                    <a:pt x="347" y="2328"/>
                  </a:cubicBezTo>
                  <a:cubicBezTo>
                    <a:pt x="461" y="2827"/>
                    <a:pt x="915" y="3048"/>
                    <a:pt x="1421" y="3048"/>
                  </a:cubicBezTo>
                  <a:cubicBezTo>
                    <a:pt x="2335" y="3048"/>
                    <a:pt x="3418" y="2328"/>
                    <a:pt x="2970" y="1231"/>
                  </a:cubicBezTo>
                  <a:cubicBezTo>
                    <a:pt x="2624" y="399"/>
                    <a:pt x="2016" y="0"/>
                    <a:pt x="1464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0" name="Google Shape;3310;p14"/>
            <p:cNvSpPr/>
            <p:nvPr/>
          </p:nvSpPr>
          <p:spPr>
            <a:xfrm>
              <a:off x="3170675" y="2901550"/>
              <a:ext cx="331450" cy="295825"/>
            </a:xfrm>
            <a:custGeom>
              <a:avLst/>
              <a:gdLst/>
              <a:ahLst/>
              <a:cxnLst/>
              <a:rect l="l" t="t" r="r" b="b"/>
              <a:pathLst>
                <a:path w="13258" h="11833" extrusionOk="0">
                  <a:moveTo>
                    <a:pt x="9565" y="0"/>
                  </a:moveTo>
                  <a:cubicBezTo>
                    <a:pt x="9349" y="0"/>
                    <a:pt x="9135" y="84"/>
                    <a:pt x="8975" y="249"/>
                  </a:cubicBezTo>
                  <a:cubicBezTo>
                    <a:pt x="8253" y="999"/>
                    <a:pt x="7468" y="1837"/>
                    <a:pt x="6888" y="2658"/>
                  </a:cubicBezTo>
                  <a:cubicBezTo>
                    <a:pt x="6732" y="2884"/>
                    <a:pt x="6482" y="3003"/>
                    <a:pt x="6227" y="3003"/>
                  </a:cubicBezTo>
                  <a:cubicBezTo>
                    <a:pt x="6060" y="3003"/>
                    <a:pt x="5891" y="2951"/>
                    <a:pt x="5746" y="2845"/>
                  </a:cubicBezTo>
                  <a:cubicBezTo>
                    <a:pt x="4890" y="2230"/>
                    <a:pt x="3658" y="1427"/>
                    <a:pt x="2633" y="776"/>
                  </a:cubicBezTo>
                  <a:cubicBezTo>
                    <a:pt x="2499" y="687"/>
                    <a:pt x="2348" y="645"/>
                    <a:pt x="2198" y="645"/>
                  </a:cubicBezTo>
                  <a:cubicBezTo>
                    <a:pt x="1969" y="645"/>
                    <a:pt x="1742" y="744"/>
                    <a:pt x="1580" y="927"/>
                  </a:cubicBezTo>
                  <a:cubicBezTo>
                    <a:pt x="1018" y="1552"/>
                    <a:pt x="331" y="2444"/>
                    <a:pt x="117" y="3113"/>
                  </a:cubicBezTo>
                  <a:cubicBezTo>
                    <a:pt x="1" y="3461"/>
                    <a:pt x="144" y="3835"/>
                    <a:pt x="447" y="4032"/>
                  </a:cubicBezTo>
                  <a:cubicBezTo>
                    <a:pt x="1571" y="4772"/>
                    <a:pt x="3890" y="5745"/>
                    <a:pt x="4247" y="6208"/>
                  </a:cubicBezTo>
                  <a:cubicBezTo>
                    <a:pt x="4515" y="6556"/>
                    <a:pt x="1642" y="10143"/>
                    <a:pt x="1847" y="10651"/>
                  </a:cubicBezTo>
                  <a:cubicBezTo>
                    <a:pt x="2044" y="11133"/>
                    <a:pt x="3150" y="11579"/>
                    <a:pt x="3953" y="11802"/>
                  </a:cubicBezTo>
                  <a:cubicBezTo>
                    <a:pt x="4026" y="11823"/>
                    <a:pt x="4100" y="11833"/>
                    <a:pt x="4174" y="11833"/>
                  </a:cubicBezTo>
                  <a:cubicBezTo>
                    <a:pt x="4476" y="11833"/>
                    <a:pt x="4764" y="11663"/>
                    <a:pt x="4907" y="11383"/>
                  </a:cubicBezTo>
                  <a:cubicBezTo>
                    <a:pt x="5443" y="10321"/>
                    <a:pt x="6031" y="9411"/>
                    <a:pt x="6558" y="8671"/>
                  </a:cubicBezTo>
                  <a:cubicBezTo>
                    <a:pt x="6719" y="8442"/>
                    <a:pt x="6971" y="8322"/>
                    <a:pt x="7228" y="8322"/>
                  </a:cubicBezTo>
                  <a:cubicBezTo>
                    <a:pt x="7411" y="8322"/>
                    <a:pt x="7597" y="8383"/>
                    <a:pt x="7753" y="8510"/>
                  </a:cubicBezTo>
                  <a:cubicBezTo>
                    <a:pt x="8681" y="9286"/>
                    <a:pt x="9644" y="10178"/>
                    <a:pt x="10661" y="10722"/>
                  </a:cubicBezTo>
                  <a:cubicBezTo>
                    <a:pt x="10782" y="10786"/>
                    <a:pt x="10913" y="10817"/>
                    <a:pt x="11043" y="10817"/>
                  </a:cubicBezTo>
                  <a:cubicBezTo>
                    <a:pt x="11277" y="10817"/>
                    <a:pt x="11509" y="10716"/>
                    <a:pt x="11670" y="10526"/>
                  </a:cubicBezTo>
                  <a:cubicBezTo>
                    <a:pt x="12116" y="9991"/>
                    <a:pt x="12597" y="9402"/>
                    <a:pt x="13026" y="8778"/>
                  </a:cubicBezTo>
                  <a:cubicBezTo>
                    <a:pt x="13258" y="8439"/>
                    <a:pt x="13195" y="7984"/>
                    <a:pt x="12892" y="7707"/>
                  </a:cubicBezTo>
                  <a:cubicBezTo>
                    <a:pt x="12089" y="6993"/>
                    <a:pt x="10813" y="6110"/>
                    <a:pt x="9778" y="5530"/>
                  </a:cubicBezTo>
                  <a:cubicBezTo>
                    <a:pt x="9323" y="5272"/>
                    <a:pt x="9225" y="4656"/>
                    <a:pt x="9573" y="4264"/>
                  </a:cubicBezTo>
                  <a:cubicBezTo>
                    <a:pt x="10224" y="3550"/>
                    <a:pt x="10947" y="2827"/>
                    <a:pt x="11527" y="2132"/>
                  </a:cubicBezTo>
                  <a:cubicBezTo>
                    <a:pt x="11830" y="1775"/>
                    <a:pt x="11759" y="1230"/>
                    <a:pt x="11384" y="954"/>
                  </a:cubicBezTo>
                  <a:cubicBezTo>
                    <a:pt x="10929" y="624"/>
                    <a:pt x="10465" y="374"/>
                    <a:pt x="9957" y="98"/>
                  </a:cubicBezTo>
                  <a:cubicBezTo>
                    <a:pt x="9834" y="33"/>
                    <a:pt x="9699" y="0"/>
                    <a:pt x="9565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1" name="Google Shape;3311;p14"/>
            <p:cNvSpPr/>
            <p:nvPr/>
          </p:nvSpPr>
          <p:spPr>
            <a:xfrm>
              <a:off x="2285725" y="2920125"/>
              <a:ext cx="441375" cy="378275"/>
            </a:xfrm>
            <a:custGeom>
              <a:avLst/>
              <a:gdLst/>
              <a:ahLst/>
              <a:cxnLst/>
              <a:rect l="l" t="t" r="r" b="b"/>
              <a:pathLst>
                <a:path w="17655" h="15131" extrusionOk="0">
                  <a:moveTo>
                    <a:pt x="13777" y="0"/>
                  </a:moveTo>
                  <a:cubicBezTo>
                    <a:pt x="11895" y="0"/>
                    <a:pt x="9689" y="69"/>
                    <a:pt x="9153" y="291"/>
                  </a:cubicBezTo>
                  <a:cubicBezTo>
                    <a:pt x="8279" y="657"/>
                    <a:pt x="8083" y="7357"/>
                    <a:pt x="7440" y="11621"/>
                  </a:cubicBezTo>
                  <a:cubicBezTo>
                    <a:pt x="7412" y="11801"/>
                    <a:pt x="7266" y="11895"/>
                    <a:pt x="7120" y="11895"/>
                  </a:cubicBezTo>
                  <a:cubicBezTo>
                    <a:pt x="6991" y="11895"/>
                    <a:pt x="6862" y="11821"/>
                    <a:pt x="6816" y="11666"/>
                  </a:cubicBezTo>
                  <a:cubicBezTo>
                    <a:pt x="5968" y="8864"/>
                    <a:pt x="5772" y="7767"/>
                    <a:pt x="4675" y="5358"/>
                  </a:cubicBezTo>
                  <a:cubicBezTo>
                    <a:pt x="4514" y="5019"/>
                    <a:pt x="4184" y="4805"/>
                    <a:pt x="3809" y="4805"/>
                  </a:cubicBezTo>
                  <a:cubicBezTo>
                    <a:pt x="2400" y="4823"/>
                    <a:pt x="883" y="5233"/>
                    <a:pt x="232" y="6536"/>
                  </a:cubicBezTo>
                  <a:cubicBezTo>
                    <a:pt x="0" y="7178"/>
                    <a:pt x="241" y="7571"/>
                    <a:pt x="544" y="8026"/>
                  </a:cubicBezTo>
                  <a:cubicBezTo>
                    <a:pt x="647" y="8185"/>
                    <a:pt x="818" y="8268"/>
                    <a:pt x="991" y="8268"/>
                  </a:cubicBezTo>
                  <a:cubicBezTo>
                    <a:pt x="1118" y="8268"/>
                    <a:pt x="1245" y="8223"/>
                    <a:pt x="1347" y="8133"/>
                  </a:cubicBezTo>
                  <a:cubicBezTo>
                    <a:pt x="2011" y="7561"/>
                    <a:pt x="2811" y="7173"/>
                    <a:pt x="3247" y="7173"/>
                  </a:cubicBezTo>
                  <a:cubicBezTo>
                    <a:pt x="3402" y="7173"/>
                    <a:pt x="3511" y="7222"/>
                    <a:pt x="3551" y="7330"/>
                  </a:cubicBezTo>
                  <a:cubicBezTo>
                    <a:pt x="4247" y="9239"/>
                    <a:pt x="5139" y="13485"/>
                    <a:pt x="5736" y="14654"/>
                  </a:cubicBezTo>
                  <a:cubicBezTo>
                    <a:pt x="5890" y="14957"/>
                    <a:pt x="6558" y="15130"/>
                    <a:pt x="7250" y="15130"/>
                  </a:cubicBezTo>
                  <a:cubicBezTo>
                    <a:pt x="7964" y="15130"/>
                    <a:pt x="8704" y="14946"/>
                    <a:pt x="8930" y="14529"/>
                  </a:cubicBezTo>
                  <a:cubicBezTo>
                    <a:pt x="10411" y="11853"/>
                    <a:pt x="10357" y="6242"/>
                    <a:pt x="11116" y="2843"/>
                  </a:cubicBezTo>
                  <a:cubicBezTo>
                    <a:pt x="11214" y="2397"/>
                    <a:pt x="11597" y="2067"/>
                    <a:pt x="12061" y="2058"/>
                  </a:cubicBezTo>
                  <a:lnTo>
                    <a:pt x="14327" y="1995"/>
                  </a:lnTo>
                  <a:cubicBezTo>
                    <a:pt x="14827" y="2147"/>
                    <a:pt x="15068" y="2736"/>
                    <a:pt x="15184" y="3199"/>
                  </a:cubicBezTo>
                  <a:cubicBezTo>
                    <a:pt x="15268" y="3529"/>
                    <a:pt x="15561" y="3755"/>
                    <a:pt x="15895" y="3755"/>
                  </a:cubicBezTo>
                  <a:cubicBezTo>
                    <a:pt x="15914" y="3755"/>
                    <a:pt x="15932" y="3754"/>
                    <a:pt x="15951" y="3753"/>
                  </a:cubicBezTo>
                  <a:cubicBezTo>
                    <a:pt x="16263" y="3735"/>
                    <a:pt x="16602" y="3717"/>
                    <a:pt x="16897" y="3708"/>
                  </a:cubicBezTo>
                  <a:cubicBezTo>
                    <a:pt x="17325" y="3681"/>
                    <a:pt x="17655" y="3307"/>
                    <a:pt x="17601" y="2878"/>
                  </a:cubicBezTo>
                  <a:cubicBezTo>
                    <a:pt x="17521" y="2156"/>
                    <a:pt x="17280" y="1487"/>
                    <a:pt x="17048" y="978"/>
                  </a:cubicBezTo>
                  <a:cubicBezTo>
                    <a:pt x="16790" y="416"/>
                    <a:pt x="16236" y="41"/>
                    <a:pt x="15612" y="24"/>
                  </a:cubicBezTo>
                  <a:cubicBezTo>
                    <a:pt x="15108" y="9"/>
                    <a:pt x="14464" y="0"/>
                    <a:pt x="13777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2" name="Google Shape;3312;p14"/>
            <p:cNvSpPr/>
            <p:nvPr/>
          </p:nvSpPr>
          <p:spPr>
            <a:xfrm>
              <a:off x="2836375" y="2722775"/>
              <a:ext cx="341225" cy="77375"/>
            </a:xfrm>
            <a:custGeom>
              <a:avLst/>
              <a:gdLst/>
              <a:ahLst/>
              <a:cxnLst/>
              <a:rect l="l" t="t" r="r" b="b"/>
              <a:pathLst>
                <a:path w="13649" h="3095" extrusionOk="0">
                  <a:moveTo>
                    <a:pt x="12108" y="1"/>
                  </a:moveTo>
                  <a:cubicBezTo>
                    <a:pt x="12081" y="1"/>
                    <a:pt x="12054" y="2"/>
                    <a:pt x="12026" y="5"/>
                  </a:cubicBezTo>
                  <a:cubicBezTo>
                    <a:pt x="10991" y="109"/>
                    <a:pt x="8997" y="125"/>
                    <a:pt x="6940" y="125"/>
                  </a:cubicBezTo>
                  <a:cubicBezTo>
                    <a:pt x="5959" y="125"/>
                    <a:pt x="4963" y="122"/>
                    <a:pt x="4050" y="122"/>
                  </a:cubicBezTo>
                  <a:cubicBezTo>
                    <a:pt x="2766" y="122"/>
                    <a:pt x="1645" y="129"/>
                    <a:pt x="955" y="165"/>
                  </a:cubicBezTo>
                  <a:cubicBezTo>
                    <a:pt x="589" y="183"/>
                    <a:pt x="286" y="433"/>
                    <a:pt x="196" y="790"/>
                  </a:cubicBezTo>
                  <a:cubicBezTo>
                    <a:pt x="54" y="1334"/>
                    <a:pt x="0" y="1958"/>
                    <a:pt x="98" y="2449"/>
                  </a:cubicBezTo>
                  <a:cubicBezTo>
                    <a:pt x="169" y="2826"/>
                    <a:pt x="506" y="3092"/>
                    <a:pt x="891" y="3092"/>
                  </a:cubicBezTo>
                  <a:cubicBezTo>
                    <a:pt x="897" y="3092"/>
                    <a:pt x="904" y="3091"/>
                    <a:pt x="910" y="3091"/>
                  </a:cubicBezTo>
                  <a:cubicBezTo>
                    <a:pt x="1175" y="3090"/>
                    <a:pt x="1464" y="3089"/>
                    <a:pt x="1773" y="3089"/>
                  </a:cubicBezTo>
                  <a:cubicBezTo>
                    <a:pt x="2659" y="3089"/>
                    <a:pt x="3708" y="3094"/>
                    <a:pt x="4809" y="3094"/>
                  </a:cubicBezTo>
                  <a:cubicBezTo>
                    <a:pt x="7599" y="3094"/>
                    <a:pt x="10727" y="3063"/>
                    <a:pt x="12409" y="2842"/>
                  </a:cubicBezTo>
                  <a:cubicBezTo>
                    <a:pt x="13649" y="2684"/>
                    <a:pt x="13326" y="1"/>
                    <a:pt x="12108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3" name="Google Shape;3313;p14"/>
            <p:cNvSpPr/>
            <p:nvPr/>
          </p:nvSpPr>
          <p:spPr>
            <a:xfrm>
              <a:off x="2768350" y="2366375"/>
              <a:ext cx="257550" cy="77525"/>
            </a:xfrm>
            <a:custGeom>
              <a:avLst/>
              <a:gdLst/>
              <a:ahLst/>
              <a:cxnLst/>
              <a:rect l="l" t="t" r="r" b="b"/>
              <a:pathLst>
                <a:path w="10302" h="3101" extrusionOk="0">
                  <a:moveTo>
                    <a:pt x="9144" y="1"/>
                  </a:moveTo>
                  <a:cubicBezTo>
                    <a:pt x="9124" y="1"/>
                    <a:pt x="9103" y="2"/>
                    <a:pt x="9082" y="5"/>
                  </a:cubicBezTo>
                  <a:cubicBezTo>
                    <a:pt x="8296" y="109"/>
                    <a:pt x="6790" y="126"/>
                    <a:pt x="5237" y="126"/>
                  </a:cubicBezTo>
                  <a:cubicBezTo>
                    <a:pt x="4497" y="126"/>
                    <a:pt x="3746" y="122"/>
                    <a:pt x="3057" y="122"/>
                  </a:cubicBezTo>
                  <a:cubicBezTo>
                    <a:pt x="2089" y="122"/>
                    <a:pt x="1243" y="129"/>
                    <a:pt x="723" y="166"/>
                  </a:cubicBezTo>
                  <a:cubicBezTo>
                    <a:pt x="446" y="192"/>
                    <a:pt x="214" y="442"/>
                    <a:pt x="152" y="790"/>
                  </a:cubicBezTo>
                  <a:cubicBezTo>
                    <a:pt x="45" y="1343"/>
                    <a:pt x="0" y="1959"/>
                    <a:pt x="72" y="2449"/>
                  </a:cubicBezTo>
                  <a:cubicBezTo>
                    <a:pt x="134" y="2833"/>
                    <a:pt x="393" y="3101"/>
                    <a:pt x="687" y="3101"/>
                  </a:cubicBezTo>
                  <a:cubicBezTo>
                    <a:pt x="913" y="3099"/>
                    <a:pt x="1162" y="3098"/>
                    <a:pt x="1429" y="3098"/>
                  </a:cubicBezTo>
                  <a:cubicBezTo>
                    <a:pt x="2000" y="3098"/>
                    <a:pt x="2655" y="3101"/>
                    <a:pt x="3344" y="3101"/>
                  </a:cubicBezTo>
                  <a:cubicBezTo>
                    <a:pt x="5519" y="3101"/>
                    <a:pt x="8041" y="3073"/>
                    <a:pt x="9367" y="2842"/>
                  </a:cubicBezTo>
                  <a:cubicBezTo>
                    <a:pt x="10301" y="2685"/>
                    <a:pt x="10057" y="1"/>
                    <a:pt x="9144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4" name="Google Shape;3314;p14"/>
            <p:cNvSpPr/>
            <p:nvPr/>
          </p:nvSpPr>
          <p:spPr>
            <a:xfrm>
              <a:off x="2768350" y="2255550"/>
              <a:ext cx="257550" cy="77450"/>
            </a:xfrm>
            <a:custGeom>
              <a:avLst/>
              <a:gdLst/>
              <a:ahLst/>
              <a:cxnLst/>
              <a:rect l="l" t="t" r="r" b="b"/>
              <a:pathLst>
                <a:path w="10302" h="3098" extrusionOk="0">
                  <a:moveTo>
                    <a:pt x="9144" y="0"/>
                  </a:moveTo>
                  <a:cubicBezTo>
                    <a:pt x="9124" y="0"/>
                    <a:pt x="9103" y="1"/>
                    <a:pt x="9082" y="4"/>
                  </a:cubicBezTo>
                  <a:cubicBezTo>
                    <a:pt x="8296" y="108"/>
                    <a:pt x="6790" y="125"/>
                    <a:pt x="5237" y="125"/>
                  </a:cubicBezTo>
                  <a:cubicBezTo>
                    <a:pt x="4497" y="125"/>
                    <a:pt x="3746" y="121"/>
                    <a:pt x="3057" y="121"/>
                  </a:cubicBezTo>
                  <a:cubicBezTo>
                    <a:pt x="2089" y="121"/>
                    <a:pt x="1243" y="129"/>
                    <a:pt x="723" y="165"/>
                  </a:cubicBezTo>
                  <a:cubicBezTo>
                    <a:pt x="446" y="183"/>
                    <a:pt x="214" y="432"/>
                    <a:pt x="152" y="789"/>
                  </a:cubicBezTo>
                  <a:cubicBezTo>
                    <a:pt x="45" y="1333"/>
                    <a:pt x="0" y="1958"/>
                    <a:pt x="72" y="2449"/>
                  </a:cubicBezTo>
                  <a:cubicBezTo>
                    <a:pt x="133" y="2826"/>
                    <a:pt x="384" y="3091"/>
                    <a:pt x="673" y="3091"/>
                  </a:cubicBezTo>
                  <a:cubicBezTo>
                    <a:pt x="678" y="3091"/>
                    <a:pt x="682" y="3091"/>
                    <a:pt x="687" y="3091"/>
                  </a:cubicBezTo>
                  <a:cubicBezTo>
                    <a:pt x="792" y="3090"/>
                    <a:pt x="903" y="3090"/>
                    <a:pt x="1018" y="3090"/>
                  </a:cubicBezTo>
                  <a:cubicBezTo>
                    <a:pt x="1743" y="3090"/>
                    <a:pt x="2652" y="3098"/>
                    <a:pt x="3616" y="3098"/>
                  </a:cubicBezTo>
                  <a:cubicBezTo>
                    <a:pt x="5725" y="3098"/>
                    <a:pt x="8096" y="3063"/>
                    <a:pt x="9367" y="2841"/>
                  </a:cubicBezTo>
                  <a:cubicBezTo>
                    <a:pt x="10301" y="2684"/>
                    <a:pt x="10057" y="0"/>
                    <a:pt x="9144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5" name="Google Shape;3315;p14"/>
            <p:cNvSpPr/>
            <p:nvPr/>
          </p:nvSpPr>
          <p:spPr>
            <a:xfrm>
              <a:off x="3468900" y="2177150"/>
              <a:ext cx="312675" cy="304125"/>
            </a:xfrm>
            <a:custGeom>
              <a:avLst/>
              <a:gdLst/>
              <a:ahLst/>
              <a:cxnLst/>
              <a:rect l="l" t="t" r="r" b="b"/>
              <a:pathLst>
                <a:path w="12507" h="12165" extrusionOk="0">
                  <a:moveTo>
                    <a:pt x="10523" y="1"/>
                  </a:moveTo>
                  <a:cubicBezTo>
                    <a:pt x="10271" y="1"/>
                    <a:pt x="10020" y="101"/>
                    <a:pt x="9830" y="285"/>
                  </a:cubicBezTo>
                  <a:cubicBezTo>
                    <a:pt x="7466" y="2685"/>
                    <a:pt x="2524" y="7458"/>
                    <a:pt x="704" y="9822"/>
                  </a:cubicBezTo>
                  <a:cubicBezTo>
                    <a:pt x="1" y="10743"/>
                    <a:pt x="1449" y="12164"/>
                    <a:pt x="2553" y="12164"/>
                  </a:cubicBezTo>
                  <a:cubicBezTo>
                    <a:pt x="2849" y="12164"/>
                    <a:pt x="3120" y="12062"/>
                    <a:pt x="3318" y="11820"/>
                  </a:cubicBezTo>
                  <a:cubicBezTo>
                    <a:pt x="4950" y="9831"/>
                    <a:pt x="10481" y="4594"/>
                    <a:pt x="12176" y="2694"/>
                  </a:cubicBezTo>
                  <a:cubicBezTo>
                    <a:pt x="12453" y="2391"/>
                    <a:pt x="12507" y="1936"/>
                    <a:pt x="12292" y="1579"/>
                  </a:cubicBezTo>
                  <a:cubicBezTo>
                    <a:pt x="11953" y="1017"/>
                    <a:pt x="11498" y="473"/>
                    <a:pt x="11026" y="152"/>
                  </a:cubicBezTo>
                  <a:cubicBezTo>
                    <a:pt x="10872" y="49"/>
                    <a:pt x="10698" y="1"/>
                    <a:pt x="10523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6" name="Google Shape;3316;p14"/>
            <p:cNvSpPr/>
            <p:nvPr/>
          </p:nvSpPr>
          <p:spPr>
            <a:xfrm>
              <a:off x="3500375" y="2163225"/>
              <a:ext cx="85375" cy="76150"/>
            </a:xfrm>
            <a:custGeom>
              <a:avLst/>
              <a:gdLst/>
              <a:ahLst/>
              <a:cxnLst/>
              <a:rect l="l" t="t" r="r" b="b"/>
              <a:pathLst>
                <a:path w="3415" h="3046" extrusionOk="0">
                  <a:moveTo>
                    <a:pt x="1462" y="0"/>
                  </a:moveTo>
                  <a:cubicBezTo>
                    <a:pt x="677" y="0"/>
                    <a:pt x="0" y="812"/>
                    <a:pt x="346" y="2332"/>
                  </a:cubicBezTo>
                  <a:cubicBezTo>
                    <a:pt x="460" y="2827"/>
                    <a:pt x="913" y="3046"/>
                    <a:pt x="1417" y="3046"/>
                  </a:cubicBezTo>
                  <a:cubicBezTo>
                    <a:pt x="2331" y="3046"/>
                    <a:pt x="3414" y="2327"/>
                    <a:pt x="2960" y="1235"/>
                  </a:cubicBezTo>
                  <a:cubicBezTo>
                    <a:pt x="2618" y="400"/>
                    <a:pt x="2013" y="0"/>
                    <a:pt x="1462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7" name="Google Shape;3317;p14"/>
            <p:cNvSpPr/>
            <p:nvPr/>
          </p:nvSpPr>
          <p:spPr>
            <a:xfrm>
              <a:off x="3677675" y="2405075"/>
              <a:ext cx="85225" cy="76225"/>
            </a:xfrm>
            <a:custGeom>
              <a:avLst/>
              <a:gdLst/>
              <a:ahLst/>
              <a:cxnLst/>
              <a:rect l="l" t="t" r="r" b="b"/>
              <a:pathLst>
                <a:path w="3409" h="3049" extrusionOk="0">
                  <a:moveTo>
                    <a:pt x="1461" y="0"/>
                  </a:moveTo>
                  <a:cubicBezTo>
                    <a:pt x="676" y="0"/>
                    <a:pt x="0" y="809"/>
                    <a:pt x="346" y="2329"/>
                  </a:cubicBezTo>
                  <a:cubicBezTo>
                    <a:pt x="458" y="2828"/>
                    <a:pt x="910" y="3048"/>
                    <a:pt x="1414" y="3048"/>
                  </a:cubicBezTo>
                  <a:cubicBezTo>
                    <a:pt x="2325" y="3048"/>
                    <a:pt x="3408" y="2328"/>
                    <a:pt x="2960" y="1231"/>
                  </a:cubicBezTo>
                  <a:cubicBezTo>
                    <a:pt x="2618" y="399"/>
                    <a:pt x="2013" y="0"/>
                    <a:pt x="1461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8" name="Google Shape;3318;p14"/>
            <p:cNvSpPr/>
            <p:nvPr/>
          </p:nvSpPr>
          <p:spPr>
            <a:xfrm>
              <a:off x="3465075" y="2722775"/>
              <a:ext cx="341225" cy="77375"/>
            </a:xfrm>
            <a:custGeom>
              <a:avLst/>
              <a:gdLst/>
              <a:ahLst/>
              <a:cxnLst/>
              <a:rect l="l" t="t" r="r" b="b"/>
              <a:pathLst>
                <a:path w="13649" h="3095" extrusionOk="0">
                  <a:moveTo>
                    <a:pt x="12109" y="1"/>
                  </a:moveTo>
                  <a:cubicBezTo>
                    <a:pt x="12082" y="1"/>
                    <a:pt x="12054" y="2"/>
                    <a:pt x="12026" y="5"/>
                  </a:cubicBezTo>
                  <a:cubicBezTo>
                    <a:pt x="10991" y="109"/>
                    <a:pt x="9000" y="125"/>
                    <a:pt x="6943" y="125"/>
                  </a:cubicBezTo>
                  <a:cubicBezTo>
                    <a:pt x="5963" y="125"/>
                    <a:pt x="4968" y="122"/>
                    <a:pt x="4054" y="122"/>
                  </a:cubicBezTo>
                  <a:cubicBezTo>
                    <a:pt x="2771" y="122"/>
                    <a:pt x="1648" y="129"/>
                    <a:pt x="955" y="165"/>
                  </a:cubicBezTo>
                  <a:cubicBezTo>
                    <a:pt x="598" y="183"/>
                    <a:pt x="286" y="433"/>
                    <a:pt x="197" y="790"/>
                  </a:cubicBezTo>
                  <a:cubicBezTo>
                    <a:pt x="63" y="1334"/>
                    <a:pt x="1" y="1958"/>
                    <a:pt x="99" y="2449"/>
                  </a:cubicBezTo>
                  <a:cubicBezTo>
                    <a:pt x="178" y="2826"/>
                    <a:pt x="516" y="3092"/>
                    <a:pt x="900" y="3092"/>
                  </a:cubicBezTo>
                  <a:cubicBezTo>
                    <a:pt x="907" y="3092"/>
                    <a:pt x="913" y="3091"/>
                    <a:pt x="919" y="3091"/>
                  </a:cubicBezTo>
                  <a:cubicBezTo>
                    <a:pt x="1183" y="3090"/>
                    <a:pt x="1472" y="3089"/>
                    <a:pt x="1780" y="3089"/>
                  </a:cubicBezTo>
                  <a:cubicBezTo>
                    <a:pt x="2664" y="3089"/>
                    <a:pt x="3711" y="3094"/>
                    <a:pt x="4812" y="3094"/>
                  </a:cubicBezTo>
                  <a:cubicBezTo>
                    <a:pt x="7599" y="3094"/>
                    <a:pt x="10728" y="3063"/>
                    <a:pt x="12410" y="2842"/>
                  </a:cubicBezTo>
                  <a:cubicBezTo>
                    <a:pt x="13649" y="2684"/>
                    <a:pt x="13326" y="1"/>
                    <a:pt x="12109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9" name="Google Shape;3319;p14"/>
            <p:cNvSpPr/>
            <p:nvPr/>
          </p:nvSpPr>
          <p:spPr>
            <a:xfrm>
              <a:off x="3594550" y="2634525"/>
              <a:ext cx="74350" cy="66375"/>
            </a:xfrm>
            <a:custGeom>
              <a:avLst/>
              <a:gdLst/>
              <a:ahLst/>
              <a:cxnLst/>
              <a:rect l="l" t="t" r="r" b="b"/>
              <a:pathLst>
                <a:path w="2974" h="2655" extrusionOk="0">
                  <a:moveTo>
                    <a:pt x="1273" y="1"/>
                  </a:moveTo>
                  <a:cubicBezTo>
                    <a:pt x="589" y="1"/>
                    <a:pt x="0" y="706"/>
                    <a:pt x="299" y="2027"/>
                  </a:cubicBezTo>
                  <a:cubicBezTo>
                    <a:pt x="398" y="2462"/>
                    <a:pt x="792" y="2654"/>
                    <a:pt x="1233" y="2654"/>
                  </a:cubicBezTo>
                  <a:cubicBezTo>
                    <a:pt x="2029" y="2654"/>
                    <a:pt x="2974" y="2026"/>
                    <a:pt x="2583" y="1072"/>
                  </a:cubicBezTo>
                  <a:cubicBezTo>
                    <a:pt x="2281" y="348"/>
                    <a:pt x="1754" y="1"/>
                    <a:pt x="1273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0" name="Google Shape;3320;p14"/>
            <p:cNvSpPr/>
            <p:nvPr/>
          </p:nvSpPr>
          <p:spPr>
            <a:xfrm>
              <a:off x="3594550" y="2826500"/>
              <a:ext cx="74350" cy="66425"/>
            </a:xfrm>
            <a:custGeom>
              <a:avLst/>
              <a:gdLst/>
              <a:ahLst/>
              <a:cxnLst/>
              <a:rect l="l" t="t" r="r" b="b"/>
              <a:pathLst>
                <a:path w="2974" h="2657" extrusionOk="0">
                  <a:moveTo>
                    <a:pt x="1271" y="0"/>
                  </a:moveTo>
                  <a:cubicBezTo>
                    <a:pt x="587" y="0"/>
                    <a:pt x="1" y="704"/>
                    <a:pt x="299" y="2029"/>
                  </a:cubicBezTo>
                  <a:cubicBezTo>
                    <a:pt x="398" y="2464"/>
                    <a:pt x="792" y="2656"/>
                    <a:pt x="1233" y="2656"/>
                  </a:cubicBezTo>
                  <a:cubicBezTo>
                    <a:pt x="2029" y="2656"/>
                    <a:pt x="2974" y="2028"/>
                    <a:pt x="2583" y="1074"/>
                  </a:cubicBezTo>
                  <a:cubicBezTo>
                    <a:pt x="2281" y="349"/>
                    <a:pt x="1752" y="0"/>
                    <a:pt x="1271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1" name="Google Shape;3321;p14"/>
            <p:cNvSpPr/>
            <p:nvPr/>
          </p:nvSpPr>
          <p:spPr>
            <a:xfrm>
              <a:off x="3872775" y="2408200"/>
              <a:ext cx="347700" cy="351275"/>
            </a:xfrm>
            <a:custGeom>
              <a:avLst/>
              <a:gdLst/>
              <a:ahLst/>
              <a:cxnLst/>
              <a:rect l="l" t="t" r="r" b="b"/>
              <a:pathLst>
                <a:path w="13908" h="14051" extrusionOk="0">
                  <a:moveTo>
                    <a:pt x="6940" y="1"/>
                  </a:moveTo>
                  <a:cubicBezTo>
                    <a:pt x="6304" y="1"/>
                    <a:pt x="5654" y="55"/>
                    <a:pt x="5210" y="214"/>
                  </a:cubicBezTo>
                  <a:cubicBezTo>
                    <a:pt x="4871" y="339"/>
                    <a:pt x="4657" y="678"/>
                    <a:pt x="4684" y="1044"/>
                  </a:cubicBezTo>
                  <a:cubicBezTo>
                    <a:pt x="4782" y="2400"/>
                    <a:pt x="5442" y="4853"/>
                    <a:pt x="5290" y="5424"/>
                  </a:cubicBezTo>
                  <a:cubicBezTo>
                    <a:pt x="5174" y="5852"/>
                    <a:pt x="536" y="5772"/>
                    <a:pt x="259" y="6245"/>
                  </a:cubicBezTo>
                  <a:cubicBezTo>
                    <a:pt x="0" y="6700"/>
                    <a:pt x="321" y="7851"/>
                    <a:pt x="634" y="8636"/>
                  </a:cubicBezTo>
                  <a:cubicBezTo>
                    <a:pt x="766" y="8954"/>
                    <a:pt x="1081" y="9158"/>
                    <a:pt x="1413" y="9158"/>
                  </a:cubicBezTo>
                  <a:cubicBezTo>
                    <a:pt x="1462" y="9158"/>
                    <a:pt x="1512" y="9153"/>
                    <a:pt x="1561" y="9144"/>
                  </a:cubicBezTo>
                  <a:cubicBezTo>
                    <a:pt x="2739" y="8912"/>
                    <a:pt x="3827" y="8832"/>
                    <a:pt x="4746" y="8787"/>
                  </a:cubicBezTo>
                  <a:cubicBezTo>
                    <a:pt x="4757" y="8787"/>
                    <a:pt x="4767" y="8787"/>
                    <a:pt x="4778" y="8787"/>
                  </a:cubicBezTo>
                  <a:cubicBezTo>
                    <a:pt x="5245" y="8787"/>
                    <a:pt x="5629" y="9173"/>
                    <a:pt x="5612" y="9644"/>
                  </a:cubicBezTo>
                  <a:cubicBezTo>
                    <a:pt x="5558" y="10866"/>
                    <a:pt x="5451" y="12186"/>
                    <a:pt x="5638" y="13337"/>
                  </a:cubicBezTo>
                  <a:cubicBezTo>
                    <a:pt x="5701" y="13721"/>
                    <a:pt x="6031" y="14006"/>
                    <a:pt x="6415" y="14015"/>
                  </a:cubicBezTo>
                  <a:cubicBezTo>
                    <a:pt x="6823" y="14036"/>
                    <a:pt x="7253" y="14050"/>
                    <a:pt x="7691" y="14050"/>
                  </a:cubicBezTo>
                  <a:cubicBezTo>
                    <a:pt x="8009" y="14050"/>
                    <a:pt x="8331" y="14043"/>
                    <a:pt x="8654" y="14024"/>
                  </a:cubicBezTo>
                  <a:cubicBezTo>
                    <a:pt x="9064" y="14006"/>
                    <a:pt x="9394" y="13667"/>
                    <a:pt x="9421" y="13257"/>
                  </a:cubicBezTo>
                  <a:cubicBezTo>
                    <a:pt x="9501" y="12177"/>
                    <a:pt x="9412" y="10616"/>
                    <a:pt x="9242" y="9430"/>
                  </a:cubicBezTo>
                  <a:cubicBezTo>
                    <a:pt x="9174" y="8923"/>
                    <a:pt x="9568" y="8482"/>
                    <a:pt x="10076" y="8482"/>
                  </a:cubicBezTo>
                  <a:cubicBezTo>
                    <a:pt x="10095" y="8482"/>
                    <a:pt x="10115" y="8483"/>
                    <a:pt x="10135" y="8484"/>
                  </a:cubicBezTo>
                  <a:cubicBezTo>
                    <a:pt x="11098" y="8564"/>
                    <a:pt x="12124" y="8698"/>
                    <a:pt x="13043" y="8734"/>
                  </a:cubicBezTo>
                  <a:cubicBezTo>
                    <a:pt x="13053" y="8734"/>
                    <a:pt x="13064" y="8734"/>
                    <a:pt x="13074" y="8734"/>
                  </a:cubicBezTo>
                  <a:cubicBezTo>
                    <a:pt x="13533" y="8734"/>
                    <a:pt x="13908" y="8349"/>
                    <a:pt x="13890" y="7886"/>
                  </a:cubicBezTo>
                  <a:cubicBezTo>
                    <a:pt x="13873" y="7315"/>
                    <a:pt x="13783" y="6798"/>
                    <a:pt x="13694" y="6218"/>
                  </a:cubicBezTo>
                  <a:cubicBezTo>
                    <a:pt x="13632" y="5852"/>
                    <a:pt x="13337" y="5567"/>
                    <a:pt x="12971" y="5531"/>
                  </a:cubicBezTo>
                  <a:cubicBezTo>
                    <a:pt x="12084" y="5433"/>
                    <a:pt x="11114" y="5334"/>
                    <a:pt x="10223" y="5334"/>
                  </a:cubicBezTo>
                  <a:cubicBezTo>
                    <a:pt x="10066" y="5334"/>
                    <a:pt x="9911" y="5337"/>
                    <a:pt x="9760" y="5344"/>
                  </a:cubicBezTo>
                  <a:cubicBezTo>
                    <a:pt x="9744" y="5345"/>
                    <a:pt x="9729" y="5345"/>
                    <a:pt x="9713" y="5345"/>
                  </a:cubicBezTo>
                  <a:cubicBezTo>
                    <a:pt x="9278" y="5345"/>
                    <a:pt x="8912" y="4989"/>
                    <a:pt x="8903" y="4550"/>
                  </a:cubicBezTo>
                  <a:cubicBezTo>
                    <a:pt x="8868" y="3488"/>
                    <a:pt x="8752" y="1998"/>
                    <a:pt x="8645" y="785"/>
                  </a:cubicBezTo>
                  <a:cubicBezTo>
                    <a:pt x="8600" y="375"/>
                    <a:pt x="8279" y="63"/>
                    <a:pt x="7869" y="36"/>
                  </a:cubicBezTo>
                  <a:cubicBezTo>
                    <a:pt x="7583" y="15"/>
                    <a:pt x="7263" y="1"/>
                    <a:pt x="6940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2" name="Google Shape;3322;p14"/>
            <p:cNvSpPr/>
            <p:nvPr/>
          </p:nvSpPr>
          <p:spPr>
            <a:xfrm>
              <a:off x="3977825" y="1837375"/>
              <a:ext cx="331425" cy="295725"/>
            </a:xfrm>
            <a:custGeom>
              <a:avLst/>
              <a:gdLst/>
              <a:ahLst/>
              <a:cxnLst/>
              <a:rect l="l" t="t" r="r" b="b"/>
              <a:pathLst>
                <a:path w="13257" h="11829" extrusionOk="0">
                  <a:moveTo>
                    <a:pt x="9563" y="1"/>
                  </a:moveTo>
                  <a:cubicBezTo>
                    <a:pt x="9348" y="1"/>
                    <a:pt x="9134" y="86"/>
                    <a:pt x="8975" y="245"/>
                  </a:cubicBezTo>
                  <a:cubicBezTo>
                    <a:pt x="8252" y="995"/>
                    <a:pt x="7458" y="1833"/>
                    <a:pt x="6887" y="2654"/>
                  </a:cubicBezTo>
                  <a:cubicBezTo>
                    <a:pt x="6730" y="2882"/>
                    <a:pt x="6477" y="3001"/>
                    <a:pt x="6220" y="3001"/>
                  </a:cubicBezTo>
                  <a:cubicBezTo>
                    <a:pt x="6055" y="3001"/>
                    <a:pt x="5889" y="2951"/>
                    <a:pt x="5745" y="2850"/>
                  </a:cubicBezTo>
                  <a:cubicBezTo>
                    <a:pt x="4889" y="2235"/>
                    <a:pt x="3649" y="1423"/>
                    <a:pt x="2632" y="772"/>
                  </a:cubicBezTo>
                  <a:cubicBezTo>
                    <a:pt x="2497" y="686"/>
                    <a:pt x="2346" y="645"/>
                    <a:pt x="2195" y="645"/>
                  </a:cubicBezTo>
                  <a:cubicBezTo>
                    <a:pt x="1967" y="645"/>
                    <a:pt x="1740" y="740"/>
                    <a:pt x="1579" y="923"/>
                  </a:cubicBezTo>
                  <a:cubicBezTo>
                    <a:pt x="1017" y="1557"/>
                    <a:pt x="330" y="2449"/>
                    <a:pt x="107" y="3118"/>
                  </a:cubicBezTo>
                  <a:cubicBezTo>
                    <a:pt x="0" y="3457"/>
                    <a:pt x="143" y="3831"/>
                    <a:pt x="446" y="4037"/>
                  </a:cubicBezTo>
                  <a:cubicBezTo>
                    <a:pt x="1570" y="4777"/>
                    <a:pt x="3890" y="5741"/>
                    <a:pt x="4247" y="6204"/>
                  </a:cubicBezTo>
                  <a:cubicBezTo>
                    <a:pt x="4505" y="6552"/>
                    <a:pt x="1633" y="10148"/>
                    <a:pt x="1847" y="10647"/>
                  </a:cubicBezTo>
                  <a:cubicBezTo>
                    <a:pt x="2043" y="11129"/>
                    <a:pt x="3140" y="11575"/>
                    <a:pt x="3943" y="11798"/>
                  </a:cubicBezTo>
                  <a:cubicBezTo>
                    <a:pt x="4018" y="11819"/>
                    <a:pt x="4094" y="11829"/>
                    <a:pt x="4168" y="11829"/>
                  </a:cubicBezTo>
                  <a:cubicBezTo>
                    <a:pt x="4475" y="11829"/>
                    <a:pt x="4763" y="11659"/>
                    <a:pt x="4907" y="11379"/>
                  </a:cubicBezTo>
                  <a:cubicBezTo>
                    <a:pt x="5442" y="10317"/>
                    <a:pt x="6031" y="9407"/>
                    <a:pt x="6557" y="8667"/>
                  </a:cubicBezTo>
                  <a:cubicBezTo>
                    <a:pt x="6712" y="8440"/>
                    <a:pt x="6962" y="8320"/>
                    <a:pt x="7217" y="8320"/>
                  </a:cubicBezTo>
                  <a:cubicBezTo>
                    <a:pt x="7402" y="8320"/>
                    <a:pt x="7589" y="8383"/>
                    <a:pt x="7744" y="8515"/>
                  </a:cubicBezTo>
                  <a:cubicBezTo>
                    <a:pt x="8680" y="9291"/>
                    <a:pt x="9644" y="10174"/>
                    <a:pt x="10661" y="10718"/>
                  </a:cubicBezTo>
                  <a:cubicBezTo>
                    <a:pt x="10781" y="10785"/>
                    <a:pt x="10912" y="10817"/>
                    <a:pt x="11041" y="10817"/>
                  </a:cubicBezTo>
                  <a:cubicBezTo>
                    <a:pt x="11276" y="10817"/>
                    <a:pt x="11508" y="10712"/>
                    <a:pt x="11669" y="10522"/>
                  </a:cubicBezTo>
                  <a:cubicBezTo>
                    <a:pt x="12115" y="9987"/>
                    <a:pt x="12597" y="9398"/>
                    <a:pt x="13025" y="8774"/>
                  </a:cubicBezTo>
                  <a:cubicBezTo>
                    <a:pt x="13257" y="8435"/>
                    <a:pt x="13194" y="7980"/>
                    <a:pt x="12891" y="7712"/>
                  </a:cubicBezTo>
                  <a:cubicBezTo>
                    <a:pt x="12088" y="6998"/>
                    <a:pt x="10812" y="6115"/>
                    <a:pt x="9778" y="5526"/>
                  </a:cubicBezTo>
                  <a:cubicBezTo>
                    <a:pt x="9323" y="5268"/>
                    <a:pt x="9224" y="4652"/>
                    <a:pt x="9572" y="4260"/>
                  </a:cubicBezTo>
                  <a:cubicBezTo>
                    <a:pt x="10224" y="3546"/>
                    <a:pt x="10946" y="2823"/>
                    <a:pt x="11526" y="2128"/>
                  </a:cubicBezTo>
                  <a:cubicBezTo>
                    <a:pt x="11829" y="1771"/>
                    <a:pt x="11758" y="1227"/>
                    <a:pt x="11374" y="950"/>
                  </a:cubicBezTo>
                  <a:cubicBezTo>
                    <a:pt x="10919" y="620"/>
                    <a:pt x="10456" y="379"/>
                    <a:pt x="9956" y="102"/>
                  </a:cubicBezTo>
                  <a:cubicBezTo>
                    <a:pt x="9833" y="34"/>
                    <a:pt x="9697" y="1"/>
                    <a:pt x="9563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3" name="Google Shape;3323;p14"/>
            <p:cNvSpPr/>
            <p:nvPr/>
          </p:nvSpPr>
          <p:spPr>
            <a:xfrm>
              <a:off x="3092850" y="1855850"/>
              <a:ext cx="441400" cy="378350"/>
            </a:xfrm>
            <a:custGeom>
              <a:avLst/>
              <a:gdLst/>
              <a:ahLst/>
              <a:cxnLst/>
              <a:rect l="l" t="t" r="r" b="b"/>
              <a:pathLst>
                <a:path w="17656" h="15134" extrusionOk="0">
                  <a:moveTo>
                    <a:pt x="13777" y="0"/>
                  </a:moveTo>
                  <a:cubicBezTo>
                    <a:pt x="11895" y="0"/>
                    <a:pt x="9689" y="69"/>
                    <a:pt x="9153" y="291"/>
                  </a:cubicBezTo>
                  <a:cubicBezTo>
                    <a:pt x="8270" y="657"/>
                    <a:pt x="8083" y="7366"/>
                    <a:pt x="7441" y="11621"/>
                  </a:cubicBezTo>
                  <a:cubicBezTo>
                    <a:pt x="7412" y="11801"/>
                    <a:pt x="7266" y="11895"/>
                    <a:pt x="7120" y="11895"/>
                  </a:cubicBezTo>
                  <a:cubicBezTo>
                    <a:pt x="6991" y="11895"/>
                    <a:pt x="6862" y="11821"/>
                    <a:pt x="6816" y="11666"/>
                  </a:cubicBezTo>
                  <a:cubicBezTo>
                    <a:pt x="5969" y="8873"/>
                    <a:pt x="5772" y="7767"/>
                    <a:pt x="4666" y="5358"/>
                  </a:cubicBezTo>
                  <a:cubicBezTo>
                    <a:pt x="4514" y="5019"/>
                    <a:pt x="4175" y="4805"/>
                    <a:pt x="3810" y="4805"/>
                  </a:cubicBezTo>
                  <a:cubicBezTo>
                    <a:pt x="2391" y="4823"/>
                    <a:pt x="884" y="5233"/>
                    <a:pt x="232" y="6536"/>
                  </a:cubicBezTo>
                  <a:cubicBezTo>
                    <a:pt x="0" y="7178"/>
                    <a:pt x="232" y="7571"/>
                    <a:pt x="545" y="8026"/>
                  </a:cubicBezTo>
                  <a:cubicBezTo>
                    <a:pt x="648" y="8185"/>
                    <a:pt x="816" y="8268"/>
                    <a:pt x="988" y="8268"/>
                  </a:cubicBezTo>
                  <a:cubicBezTo>
                    <a:pt x="1114" y="8268"/>
                    <a:pt x="1242" y="8223"/>
                    <a:pt x="1347" y="8133"/>
                  </a:cubicBezTo>
                  <a:cubicBezTo>
                    <a:pt x="2012" y="7561"/>
                    <a:pt x="2812" y="7173"/>
                    <a:pt x="3247" y="7173"/>
                  </a:cubicBezTo>
                  <a:cubicBezTo>
                    <a:pt x="3402" y="7173"/>
                    <a:pt x="3511" y="7222"/>
                    <a:pt x="3551" y="7330"/>
                  </a:cubicBezTo>
                  <a:cubicBezTo>
                    <a:pt x="4247" y="9239"/>
                    <a:pt x="5139" y="13485"/>
                    <a:pt x="5728" y="14654"/>
                  </a:cubicBezTo>
                  <a:cubicBezTo>
                    <a:pt x="5885" y="14960"/>
                    <a:pt x="6550" y="15134"/>
                    <a:pt x="7240" y="15134"/>
                  </a:cubicBezTo>
                  <a:cubicBezTo>
                    <a:pt x="7956" y="15134"/>
                    <a:pt x="8699" y="14947"/>
                    <a:pt x="8930" y="14529"/>
                  </a:cubicBezTo>
                  <a:cubicBezTo>
                    <a:pt x="10402" y="11862"/>
                    <a:pt x="10358" y="6242"/>
                    <a:pt x="11107" y="2852"/>
                  </a:cubicBezTo>
                  <a:cubicBezTo>
                    <a:pt x="11205" y="2397"/>
                    <a:pt x="11598" y="2075"/>
                    <a:pt x="12062" y="2058"/>
                  </a:cubicBezTo>
                  <a:lnTo>
                    <a:pt x="14319" y="1995"/>
                  </a:lnTo>
                  <a:cubicBezTo>
                    <a:pt x="14827" y="2147"/>
                    <a:pt x="15068" y="2736"/>
                    <a:pt x="15184" y="3199"/>
                  </a:cubicBezTo>
                  <a:cubicBezTo>
                    <a:pt x="15270" y="3535"/>
                    <a:pt x="15572" y="3762"/>
                    <a:pt x="15913" y="3762"/>
                  </a:cubicBezTo>
                  <a:cubicBezTo>
                    <a:pt x="15926" y="3762"/>
                    <a:pt x="15938" y="3762"/>
                    <a:pt x="15951" y="3762"/>
                  </a:cubicBezTo>
                  <a:cubicBezTo>
                    <a:pt x="16263" y="3744"/>
                    <a:pt x="16602" y="3726"/>
                    <a:pt x="16897" y="3708"/>
                  </a:cubicBezTo>
                  <a:cubicBezTo>
                    <a:pt x="17325" y="3681"/>
                    <a:pt x="17655" y="3307"/>
                    <a:pt x="17602" y="2887"/>
                  </a:cubicBezTo>
                  <a:cubicBezTo>
                    <a:pt x="17512" y="2156"/>
                    <a:pt x="17272" y="1487"/>
                    <a:pt x="17049" y="987"/>
                  </a:cubicBezTo>
                  <a:cubicBezTo>
                    <a:pt x="16790" y="416"/>
                    <a:pt x="16237" y="41"/>
                    <a:pt x="15612" y="24"/>
                  </a:cubicBezTo>
                  <a:cubicBezTo>
                    <a:pt x="15109" y="9"/>
                    <a:pt x="14464" y="0"/>
                    <a:pt x="13777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4" name="Google Shape;3324;p14"/>
            <p:cNvSpPr/>
            <p:nvPr/>
          </p:nvSpPr>
          <p:spPr>
            <a:xfrm>
              <a:off x="3643275" y="1658500"/>
              <a:ext cx="341450" cy="77525"/>
            </a:xfrm>
            <a:custGeom>
              <a:avLst/>
              <a:gdLst/>
              <a:ahLst/>
              <a:cxnLst/>
              <a:rect l="l" t="t" r="r" b="b"/>
              <a:pathLst>
                <a:path w="13658" h="3101" extrusionOk="0">
                  <a:moveTo>
                    <a:pt x="12118" y="1"/>
                  </a:moveTo>
                  <a:cubicBezTo>
                    <a:pt x="12091" y="1"/>
                    <a:pt x="12063" y="2"/>
                    <a:pt x="12035" y="5"/>
                  </a:cubicBezTo>
                  <a:cubicBezTo>
                    <a:pt x="10996" y="109"/>
                    <a:pt x="9002" y="125"/>
                    <a:pt x="6945" y="125"/>
                  </a:cubicBezTo>
                  <a:cubicBezTo>
                    <a:pt x="5965" y="125"/>
                    <a:pt x="4970" y="122"/>
                    <a:pt x="4057" y="122"/>
                  </a:cubicBezTo>
                  <a:cubicBezTo>
                    <a:pt x="2775" y="122"/>
                    <a:pt x="1654" y="129"/>
                    <a:pt x="964" y="165"/>
                  </a:cubicBezTo>
                  <a:cubicBezTo>
                    <a:pt x="598" y="192"/>
                    <a:pt x="286" y="442"/>
                    <a:pt x="206" y="790"/>
                  </a:cubicBezTo>
                  <a:cubicBezTo>
                    <a:pt x="63" y="1334"/>
                    <a:pt x="1" y="1958"/>
                    <a:pt x="99" y="2449"/>
                  </a:cubicBezTo>
                  <a:cubicBezTo>
                    <a:pt x="179" y="2833"/>
                    <a:pt x="527" y="3100"/>
                    <a:pt x="919" y="3100"/>
                  </a:cubicBezTo>
                  <a:cubicBezTo>
                    <a:pt x="1217" y="3098"/>
                    <a:pt x="1547" y="3098"/>
                    <a:pt x="1900" y="3098"/>
                  </a:cubicBezTo>
                  <a:cubicBezTo>
                    <a:pt x="2655" y="3098"/>
                    <a:pt x="3522" y="3101"/>
                    <a:pt x="4436" y="3101"/>
                  </a:cubicBezTo>
                  <a:cubicBezTo>
                    <a:pt x="7316" y="3101"/>
                    <a:pt x="10660" y="3073"/>
                    <a:pt x="12419" y="2842"/>
                  </a:cubicBezTo>
                  <a:cubicBezTo>
                    <a:pt x="13658" y="2684"/>
                    <a:pt x="13335" y="1"/>
                    <a:pt x="12118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5" name="Google Shape;3325;p14"/>
            <p:cNvSpPr/>
            <p:nvPr/>
          </p:nvSpPr>
          <p:spPr>
            <a:xfrm>
              <a:off x="3575475" y="1302100"/>
              <a:ext cx="257550" cy="77550"/>
            </a:xfrm>
            <a:custGeom>
              <a:avLst/>
              <a:gdLst/>
              <a:ahLst/>
              <a:cxnLst/>
              <a:rect l="l" t="t" r="r" b="b"/>
              <a:pathLst>
                <a:path w="10302" h="3102" extrusionOk="0">
                  <a:moveTo>
                    <a:pt x="9136" y="1"/>
                  </a:moveTo>
                  <a:cubicBezTo>
                    <a:pt x="9115" y="1"/>
                    <a:pt x="9094" y="2"/>
                    <a:pt x="9073" y="5"/>
                  </a:cubicBezTo>
                  <a:cubicBezTo>
                    <a:pt x="8268" y="112"/>
                    <a:pt x="6696" y="127"/>
                    <a:pt x="5093" y="127"/>
                  </a:cubicBezTo>
                  <a:cubicBezTo>
                    <a:pt x="4495" y="127"/>
                    <a:pt x="3894" y="125"/>
                    <a:pt x="3326" y="125"/>
                  </a:cubicBezTo>
                  <a:cubicBezTo>
                    <a:pt x="2244" y="125"/>
                    <a:pt x="1286" y="132"/>
                    <a:pt x="714" y="174"/>
                  </a:cubicBezTo>
                  <a:cubicBezTo>
                    <a:pt x="447" y="192"/>
                    <a:pt x="215" y="442"/>
                    <a:pt x="143" y="790"/>
                  </a:cubicBezTo>
                  <a:cubicBezTo>
                    <a:pt x="36" y="1343"/>
                    <a:pt x="1" y="1959"/>
                    <a:pt x="72" y="2449"/>
                  </a:cubicBezTo>
                  <a:cubicBezTo>
                    <a:pt x="125" y="2833"/>
                    <a:pt x="393" y="3101"/>
                    <a:pt x="687" y="3101"/>
                  </a:cubicBezTo>
                  <a:cubicBezTo>
                    <a:pt x="911" y="3099"/>
                    <a:pt x="1158" y="3098"/>
                    <a:pt x="1424" y="3098"/>
                  </a:cubicBezTo>
                  <a:cubicBezTo>
                    <a:pt x="2016" y="3098"/>
                    <a:pt x="2699" y="3101"/>
                    <a:pt x="3418" y="3101"/>
                  </a:cubicBezTo>
                  <a:cubicBezTo>
                    <a:pt x="5575" y="3101"/>
                    <a:pt x="8056" y="3073"/>
                    <a:pt x="9368" y="2851"/>
                  </a:cubicBezTo>
                  <a:cubicBezTo>
                    <a:pt x="10301" y="2685"/>
                    <a:pt x="10057" y="1"/>
                    <a:pt x="9136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6" name="Google Shape;3326;p14"/>
            <p:cNvSpPr/>
            <p:nvPr/>
          </p:nvSpPr>
          <p:spPr>
            <a:xfrm>
              <a:off x="4276025" y="1112900"/>
              <a:ext cx="312450" cy="304100"/>
            </a:xfrm>
            <a:custGeom>
              <a:avLst/>
              <a:gdLst/>
              <a:ahLst/>
              <a:cxnLst/>
              <a:rect l="l" t="t" r="r" b="b"/>
              <a:pathLst>
                <a:path w="12498" h="12164" extrusionOk="0">
                  <a:moveTo>
                    <a:pt x="10526" y="0"/>
                  </a:moveTo>
                  <a:cubicBezTo>
                    <a:pt x="10274" y="0"/>
                    <a:pt x="10021" y="103"/>
                    <a:pt x="9831" y="293"/>
                  </a:cubicBezTo>
                  <a:cubicBezTo>
                    <a:pt x="7458" y="2684"/>
                    <a:pt x="2524" y="7457"/>
                    <a:pt x="704" y="9830"/>
                  </a:cubicBezTo>
                  <a:cubicBezTo>
                    <a:pt x="1" y="10744"/>
                    <a:pt x="1449" y="12163"/>
                    <a:pt x="2552" y="12163"/>
                  </a:cubicBezTo>
                  <a:cubicBezTo>
                    <a:pt x="2849" y="12163"/>
                    <a:pt x="3120" y="12061"/>
                    <a:pt x="3318" y="11819"/>
                  </a:cubicBezTo>
                  <a:cubicBezTo>
                    <a:pt x="4951" y="9830"/>
                    <a:pt x="10473" y="4593"/>
                    <a:pt x="12177" y="2702"/>
                  </a:cubicBezTo>
                  <a:cubicBezTo>
                    <a:pt x="12453" y="2390"/>
                    <a:pt x="12498" y="1935"/>
                    <a:pt x="12293" y="1578"/>
                  </a:cubicBezTo>
                  <a:cubicBezTo>
                    <a:pt x="11954" y="1025"/>
                    <a:pt x="11499" y="472"/>
                    <a:pt x="11026" y="151"/>
                  </a:cubicBezTo>
                  <a:cubicBezTo>
                    <a:pt x="10873" y="49"/>
                    <a:pt x="10700" y="0"/>
                    <a:pt x="10526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7" name="Google Shape;3327;p14"/>
            <p:cNvSpPr/>
            <p:nvPr/>
          </p:nvSpPr>
          <p:spPr>
            <a:xfrm>
              <a:off x="4272200" y="1658500"/>
              <a:ext cx="341250" cy="77525"/>
            </a:xfrm>
            <a:custGeom>
              <a:avLst/>
              <a:gdLst/>
              <a:ahLst/>
              <a:cxnLst/>
              <a:rect l="l" t="t" r="r" b="b"/>
              <a:pathLst>
                <a:path w="13650" h="3101" extrusionOk="0">
                  <a:moveTo>
                    <a:pt x="12109" y="1"/>
                  </a:moveTo>
                  <a:cubicBezTo>
                    <a:pt x="12082" y="1"/>
                    <a:pt x="12054" y="2"/>
                    <a:pt x="12026" y="5"/>
                  </a:cubicBezTo>
                  <a:cubicBezTo>
                    <a:pt x="10992" y="109"/>
                    <a:pt x="8998" y="125"/>
                    <a:pt x="6940" y="125"/>
                  </a:cubicBezTo>
                  <a:cubicBezTo>
                    <a:pt x="5959" y="125"/>
                    <a:pt x="4964" y="122"/>
                    <a:pt x="4051" y="122"/>
                  </a:cubicBezTo>
                  <a:cubicBezTo>
                    <a:pt x="2767" y="122"/>
                    <a:pt x="1646" y="129"/>
                    <a:pt x="955" y="165"/>
                  </a:cubicBezTo>
                  <a:cubicBezTo>
                    <a:pt x="599" y="192"/>
                    <a:pt x="286" y="442"/>
                    <a:pt x="197" y="790"/>
                  </a:cubicBezTo>
                  <a:cubicBezTo>
                    <a:pt x="54" y="1334"/>
                    <a:pt x="1" y="1958"/>
                    <a:pt x="99" y="2449"/>
                  </a:cubicBezTo>
                  <a:cubicBezTo>
                    <a:pt x="170" y="2833"/>
                    <a:pt x="527" y="3100"/>
                    <a:pt x="911" y="3100"/>
                  </a:cubicBezTo>
                  <a:cubicBezTo>
                    <a:pt x="1210" y="3098"/>
                    <a:pt x="1540" y="3098"/>
                    <a:pt x="1894" y="3098"/>
                  </a:cubicBezTo>
                  <a:cubicBezTo>
                    <a:pt x="2650" y="3098"/>
                    <a:pt x="3517" y="3101"/>
                    <a:pt x="4431" y="3101"/>
                  </a:cubicBezTo>
                  <a:cubicBezTo>
                    <a:pt x="7311" y="3101"/>
                    <a:pt x="10651" y="3073"/>
                    <a:pt x="12410" y="2842"/>
                  </a:cubicBezTo>
                  <a:cubicBezTo>
                    <a:pt x="13649" y="2684"/>
                    <a:pt x="13326" y="1"/>
                    <a:pt x="12109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8" name="Google Shape;3328;p14"/>
            <p:cNvSpPr/>
            <p:nvPr/>
          </p:nvSpPr>
          <p:spPr>
            <a:xfrm>
              <a:off x="2661825" y="1112900"/>
              <a:ext cx="312625" cy="304100"/>
            </a:xfrm>
            <a:custGeom>
              <a:avLst/>
              <a:gdLst/>
              <a:ahLst/>
              <a:cxnLst/>
              <a:rect l="l" t="t" r="r" b="b"/>
              <a:pathLst>
                <a:path w="12505" h="12164" extrusionOk="0">
                  <a:moveTo>
                    <a:pt x="10524" y="0"/>
                  </a:moveTo>
                  <a:cubicBezTo>
                    <a:pt x="10273" y="0"/>
                    <a:pt x="10022" y="103"/>
                    <a:pt x="9837" y="293"/>
                  </a:cubicBezTo>
                  <a:cubicBezTo>
                    <a:pt x="7464" y="2684"/>
                    <a:pt x="2522" y="7457"/>
                    <a:pt x="711" y="9830"/>
                  </a:cubicBezTo>
                  <a:cubicBezTo>
                    <a:pt x="0" y="10744"/>
                    <a:pt x="1453" y="12163"/>
                    <a:pt x="2558" y="12163"/>
                  </a:cubicBezTo>
                  <a:cubicBezTo>
                    <a:pt x="2855" y="12163"/>
                    <a:pt x="3126" y="12061"/>
                    <a:pt x="3325" y="11819"/>
                  </a:cubicBezTo>
                  <a:cubicBezTo>
                    <a:pt x="4948" y="9830"/>
                    <a:pt x="10479" y="4593"/>
                    <a:pt x="12174" y="2702"/>
                  </a:cubicBezTo>
                  <a:cubicBezTo>
                    <a:pt x="12451" y="2390"/>
                    <a:pt x="12504" y="1935"/>
                    <a:pt x="12290" y="1578"/>
                  </a:cubicBezTo>
                  <a:cubicBezTo>
                    <a:pt x="11960" y="1025"/>
                    <a:pt x="11496" y="472"/>
                    <a:pt x="11023" y="151"/>
                  </a:cubicBezTo>
                  <a:cubicBezTo>
                    <a:pt x="10871" y="49"/>
                    <a:pt x="10697" y="0"/>
                    <a:pt x="10524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9" name="Google Shape;3329;p14"/>
            <p:cNvSpPr/>
            <p:nvPr/>
          </p:nvSpPr>
          <p:spPr>
            <a:xfrm>
              <a:off x="2870550" y="1340800"/>
              <a:ext cx="85350" cy="76225"/>
            </a:xfrm>
            <a:custGeom>
              <a:avLst/>
              <a:gdLst/>
              <a:ahLst/>
              <a:cxnLst/>
              <a:rect l="l" t="t" r="r" b="b"/>
              <a:pathLst>
                <a:path w="3414" h="3049" extrusionOk="0">
                  <a:moveTo>
                    <a:pt x="1461" y="0"/>
                  </a:moveTo>
                  <a:cubicBezTo>
                    <a:pt x="676" y="0"/>
                    <a:pt x="0" y="809"/>
                    <a:pt x="346" y="2329"/>
                  </a:cubicBezTo>
                  <a:cubicBezTo>
                    <a:pt x="460" y="2828"/>
                    <a:pt x="915" y="3048"/>
                    <a:pt x="1420" y="3048"/>
                  </a:cubicBezTo>
                  <a:cubicBezTo>
                    <a:pt x="2333" y="3048"/>
                    <a:pt x="3414" y="2328"/>
                    <a:pt x="2960" y="1231"/>
                  </a:cubicBezTo>
                  <a:cubicBezTo>
                    <a:pt x="2618" y="399"/>
                    <a:pt x="2012" y="0"/>
                    <a:pt x="1461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0" name="Google Shape;3330;p14"/>
            <p:cNvSpPr/>
            <p:nvPr/>
          </p:nvSpPr>
          <p:spPr>
            <a:xfrm>
              <a:off x="2657950" y="1658500"/>
              <a:ext cx="341450" cy="77525"/>
            </a:xfrm>
            <a:custGeom>
              <a:avLst/>
              <a:gdLst/>
              <a:ahLst/>
              <a:cxnLst/>
              <a:rect l="l" t="t" r="r" b="b"/>
              <a:pathLst>
                <a:path w="13658" h="3101" extrusionOk="0">
                  <a:moveTo>
                    <a:pt x="12118" y="1"/>
                  </a:moveTo>
                  <a:cubicBezTo>
                    <a:pt x="12090" y="1"/>
                    <a:pt x="12063" y="2"/>
                    <a:pt x="12035" y="5"/>
                  </a:cubicBezTo>
                  <a:cubicBezTo>
                    <a:pt x="10996" y="109"/>
                    <a:pt x="9002" y="125"/>
                    <a:pt x="6945" y="125"/>
                  </a:cubicBezTo>
                  <a:cubicBezTo>
                    <a:pt x="5965" y="125"/>
                    <a:pt x="4970" y="122"/>
                    <a:pt x="4057" y="122"/>
                  </a:cubicBezTo>
                  <a:cubicBezTo>
                    <a:pt x="2775" y="122"/>
                    <a:pt x="1654" y="129"/>
                    <a:pt x="964" y="165"/>
                  </a:cubicBezTo>
                  <a:cubicBezTo>
                    <a:pt x="598" y="192"/>
                    <a:pt x="286" y="442"/>
                    <a:pt x="206" y="790"/>
                  </a:cubicBezTo>
                  <a:cubicBezTo>
                    <a:pt x="63" y="1334"/>
                    <a:pt x="0" y="1958"/>
                    <a:pt x="98" y="2449"/>
                  </a:cubicBezTo>
                  <a:cubicBezTo>
                    <a:pt x="179" y="2833"/>
                    <a:pt x="527" y="3100"/>
                    <a:pt x="919" y="3100"/>
                  </a:cubicBezTo>
                  <a:cubicBezTo>
                    <a:pt x="1217" y="3098"/>
                    <a:pt x="1546" y="3098"/>
                    <a:pt x="1900" y="3098"/>
                  </a:cubicBezTo>
                  <a:cubicBezTo>
                    <a:pt x="2655" y="3098"/>
                    <a:pt x="3522" y="3101"/>
                    <a:pt x="4436" y="3101"/>
                  </a:cubicBezTo>
                  <a:cubicBezTo>
                    <a:pt x="7315" y="3101"/>
                    <a:pt x="10660" y="3073"/>
                    <a:pt x="12418" y="2842"/>
                  </a:cubicBezTo>
                  <a:cubicBezTo>
                    <a:pt x="13658" y="2684"/>
                    <a:pt x="13335" y="1"/>
                    <a:pt x="12118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1" name="Google Shape;3331;p14"/>
            <p:cNvSpPr/>
            <p:nvPr/>
          </p:nvSpPr>
          <p:spPr>
            <a:xfrm>
              <a:off x="2787425" y="1570250"/>
              <a:ext cx="74350" cy="66375"/>
            </a:xfrm>
            <a:custGeom>
              <a:avLst/>
              <a:gdLst/>
              <a:ahLst/>
              <a:cxnLst/>
              <a:rect l="l" t="t" r="r" b="b"/>
              <a:pathLst>
                <a:path w="2974" h="2655" extrusionOk="0">
                  <a:moveTo>
                    <a:pt x="1277" y="1"/>
                  </a:moveTo>
                  <a:cubicBezTo>
                    <a:pt x="592" y="1"/>
                    <a:pt x="0" y="706"/>
                    <a:pt x="299" y="2027"/>
                  </a:cubicBezTo>
                  <a:cubicBezTo>
                    <a:pt x="401" y="2462"/>
                    <a:pt x="796" y="2654"/>
                    <a:pt x="1236" y="2654"/>
                  </a:cubicBezTo>
                  <a:cubicBezTo>
                    <a:pt x="2032" y="2654"/>
                    <a:pt x="2973" y="2026"/>
                    <a:pt x="2583" y="1072"/>
                  </a:cubicBezTo>
                  <a:cubicBezTo>
                    <a:pt x="2285" y="348"/>
                    <a:pt x="1758" y="1"/>
                    <a:pt x="1277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2" name="Google Shape;3332;p14"/>
            <p:cNvSpPr/>
            <p:nvPr/>
          </p:nvSpPr>
          <p:spPr>
            <a:xfrm>
              <a:off x="2787425" y="1762275"/>
              <a:ext cx="74350" cy="66375"/>
            </a:xfrm>
            <a:custGeom>
              <a:avLst/>
              <a:gdLst/>
              <a:ahLst/>
              <a:cxnLst/>
              <a:rect l="l" t="t" r="r" b="b"/>
              <a:pathLst>
                <a:path w="2974" h="2655" extrusionOk="0">
                  <a:moveTo>
                    <a:pt x="1277" y="1"/>
                  </a:moveTo>
                  <a:cubicBezTo>
                    <a:pt x="592" y="1"/>
                    <a:pt x="0" y="706"/>
                    <a:pt x="299" y="2027"/>
                  </a:cubicBezTo>
                  <a:cubicBezTo>
                    <a:pt x="401" y="2462"/>
                    <a:pt x="796" y="2654"/>
                    <a:pt x="1236" y="2654"/>
                  </a:cubicBezTo>
                  <a:cubicBezTo>
                    <a:pt x="2032" y="2654"/>
                    <a:pt x="2973" y="2026"/>
                    <a:pt x="2583" y="1072"/>
                  </a:cubicBezTo>
                  <a:cubicBezTo>
                    <a:pt x="2285" y="348"/>
                    <a:pt x="1758" y="1"/>
                    <a:pt x="1277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3" name="Google Shape;3333;p14"/>
            <p:cNvSpPr/>
            <p:nvPr/>
          </p:nvSpPr>
          <p:spPr>
            <a:xfrm>
              <a:off x="3065650" y="1343925"/>
              <a:ext cx="347700" cy="351300"/>
            </a:xfrm>
            <a:custGeom>
              <a:avLst/>
              <a:gdLst/>
              <a:ahLst/>
              <a:cxnLst/>
              <a:rect l="l" t="t" r="r" b="b"/>
              <a:pathLst>
                <a:path w="13908" h="14052" extrusionOk="0">
                  <a:moveTo>
                    <a:pt x="6944" y="1"/>
                  </a:moveTo>
                  <a:cubicBezTo>
                    <a:pt x="6309" y="1"/>
                    <a:pt x="5662" y="55"/>
                    <a:pt x="5219" y="214"/>
                  </a:cubicBezTo>
                  <a:cubicBezTo>
                    <a:pt x="4871" y="339"/>
                    <a:pt x="4657" y="687"/>
                    <a:pt x="4684" y="1044"/>
                  </a:cubicBezTo>
                  <a:cubicBezTo>
                    <a:pt x="4791" y="2400"/>
                    <a:pt x="5451" y="4853"/>
                    <a:pt x="5290" y="5424"/>
                  </a:cubicBezTo>
                  <a:cubicBezTo>
                    <a:pt x="5183" y="5852"/>
                    <a:pt x="535" y="5772"/>
                    <a:pt x="259" y="6254"/>
                  </a:cubicBezTo>
                  <a:cubicBezTo>
                    <a:pt x="0" y="6700"/>
                    <a:pt x="321" y="7860"/>
                    <a:pt x="642" y="8636"/>
                  </a:cubicBezTo>
                  <a:cubicBezTo>
                    <a:pt x="766" y="8961"/>
                    <a:pt x="1078" y="9158"/>
                    <a:pt x="1415" y="9158"/>
                  </a:cubicBezTo>
                  <a:cubicBezTo>
                    <a:pt x="1466" y="9158"/>
                    <a:pt x="1518" y="9154"/>
                    <a:pt x="1570" y="9144"/>
                  </a:cubicBezTo>
                  <a:cubicBezTo>
                    <a:pt x="2748" y="8921"/>
                    <a:pt x="3836" y="8832"/>
                    <a:pt x="4746" y="8787"/>
                  </a:cubicBezTo>
                  <a:cubicBezTo>
                    <a:pt x="4757" y="8787"/>
                    <a:pt x="4767" y="8787"/>
                    <a:pt x="4778" y="8787"/>
                  </a:cubicBezTo>
                  <a:cubicBezTo>
                    <a:pt x="5254" y="8787"/>
                    <a:pt x="5629" y="9173"/>
                    <a:pt x="5611" y="9644"/>
                  </a:cubicBezTo>
                  <a:cubicBezTo>
                    <a:pt x="5567" y="10866"/>
                    <a:pt x="5451" y="12195"/>
                    <a:pt x="5638" y="13337"/>
                  </a:cubicBezTo>
                  <a:cubicBezTo>
                    <a:pt x="5709" y="13721"/>
                    <a:pt x="6031" y="14006"/>
                    <a:pt x="6423" y="14024"/>
                  </a:cubicBezTo>
                  <a:cubicBezTo>
                    <a:pt x="6813" y="14039"/>
                    <a:pt x="7227" y="14051"/>
                    <a:pt x="7650" y="14051"/>
                  </a:cubicBezTo>
                  <a:cubicBezTo>
                    <a:pt x="7982" y="14051"/>
                    <a:pt x="8320" y="14044"/>
                    <a:pt x="8653" y="14024"/>
                  </a:cubicBezTo>
                  <a:cubicBezTo>
                    <a:pt x="9064" y="14006"/>
                    <a:pt x="9394" y="13676"/>
                    <a:pt x="9430" y="13257"/>
                  </a:cubicBezTo>
                  <a:cubicBezTo>
                    <a:pt x="9501" y="12186"/>
                    <a:pt x="9421" y="10616"/>
                    <a:pt x="9251" y="9430"/>
                  </a:cubicBezTo>
                  <a:cubicBezTo>
                    <a:pt x="9174" y="8923"/>
                    <a:pt x="9576" y="8482"/>
                    <a:pt x="10076" y="8482"/>
                  </a:cubicBezTo>
                  <a:cubicBezTo>
                    <a:pt x="10096" y="8482"/>
                    <a:pt x="10115" y="8483"/>
                    <a:pt x="10134" y="8484"/>
                  </a:cubicBezTo>
                  <a:cubicBezTo>
                    <a:pt x="11107" y="8564"/>
                    <a:pt x="12133" y="8698"/>
                    <a:pt x="13043" y="8734"/>
                  </a:cubicBezTo>
                  <a:cubicBezTo>
                    <a:pt x="13053" y="8734"/>
                    <a:pt x="13063" y="8734"/>
                    <a:pt x="13074" y="8734"/>
                  </a:cubicBezTo>
                  <a:cubicBezTo>
                    <a:pt x="13532" y="8734"/>
                    <a:pt x="13908" y="8349"/>
                    <a:pt x="13899" y="7886"/>
                  </a:cubicBezTo>
                  <a:cubicBezTo>
                    <a:pt x="13881" y="7315"/>
                    <a:pt x="13792" y="6798"/>
                    <a:pt x="13694" y="6227"/>
                  </a:cubicBezTo>
                  <a:cubicBezTo>
                    <a:pt x="13640" y="5852"/>
                    <a:pt x="13346" y="5576"/>
                    <a:pt x="12971" y="5531"/>
                  </a:cubicBezTo>
                  <a:cubicBezTo>
                    <a:pt x="12084" y="5433"/>
                    <a:pt x="11113" y="5334"/>
                    <a:pt x="10229" y="5334"/>
                  </a:cubicBezTo>
                  <a:cubicBezTo>
                    <a:pt x="10072" y="5334"/>
                    <a:pt x="9919" y="5337"/>
                    <a:pt x="9769" y="5344"/>
                  </a:cubicBezTo>
                  <a:cubicBezTo>
                    <a:pt x="9752" y="5345"/>
                    <a:pt x="9736" y="5345"/>
                    <a:pt x="9720" y="5345"/>
                  </a:cubicBezTo>
                  <a:cubicBezTo>
                    <a:pt x="9278" y="5345"/>
                    <a:pt x="8920" y="4997"/>
                    <a:pt x="8903" y="4550"/>
                  </a:cubicBezTo>
                  <a:cubicBezTo>
                    <a:pt x="8868" y="3488"/>
                    <a:pt x="8752" y="2007"/>
                    <a:pt x="8645" y="785"/>
                  </a:cubicBezTo>
                  <a:cubicBezTo>
                    <a:pt x="8609" y="384"/>
                    <a:pt x="8279" y="63"/>
                    <a:pt x="7877" y="36"/>
                  </a:cubicBezTo>
                  <a:cubicBezTo>
                    <a:pt x="7588" y="15"/>
                    <a:pt x="7268" y="1"/>
                    <a:pt x="6944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4" name="Google Shape;3334;p14"/>
            <p:cNvSpPr/>
            <p:nvPr/>
          </p:nvSpPr>
          <p:spPr>
            <a:xfrm>
              <a:off x="2836375" y="4851100"/>
              <a:ext cx="341225" cy="77525"/>
            </a:xfrm>
            <a:custGeom>
              <a:avLst/>
              <a:gdLst/>
              <a:ahLst/>
              <a:cxnLst/>
              <a:rect l="l" t="t" r="r" b="b"/>
              <a:pathLst>
                <a:path w="13649" h="3101" extrusionOk="0">
                  <a:moveTo>
                    <a:pt x="12108" y="1"/>
                  </a:moveTo>
                  <a:cubicBezTo>
                    <a:pt x="12081" y="1"/>
                    <a:pt x="12054" y="2"/>
                    <a:pt x="12026" y="5"/>
                  </a:cubicBezTo>
                  <a:cubicBezTo>
                    <a:pt x="10959" y="112"/>
                    <a:pt x="8875" y="126"/>
                    <a:pt x="6751" y="126"/>
                  </a:cubicBezTo>
                  <a:cubicBezTo>
                    <a:pt x="5959" y="126"/>
                    <a:pt x="5162" y="124"/>
                    <a:pt x="4409" y="124"/>
                  </a:cubicBezTo>
                  <a:cubicBezTo>
                    <a:pt x="2977" y="124"/>
                    <a:pt x="1709" y="132"/>
                    <a:pt x="955" y="174"/>
                  </a:cubicBezTo>
                  <a:cubicBezTo>
                    <a:pt x="589" y="192"/>
                    <a:pt x="286" y="442"/>
                    <a:pt x="196" y="790"/>
                  </a:cubicBezTo>
                  <a:cubicBezTo>
                    <a:pt x="54" y="1343"/>
                    <a:pt x="0" y="1958"/>
                    <a:pt x="98" y="2449"/>
                  </a:cubicBezTo>
                  <a:cubicBezTo>
                    <a:pt x="170" y="2833"/>
                    <a:pt x="518" y="3100"/>
                    <a:pt x="910" y="3100"/>
                  </a:cubicBezTo>
                  <a:cubicBezTo>
                    <a:pt x="1207" y="3099"/>
                    <a:pt x="1534" y="3098"/>
                    <a:pt x="1885" y="3098"/>
                  </a:cubicBezTo>
                  <a:cubicBezTo>
                    <a:pt x="2670" y="3098"/>
                    <a:pt x="3575" y="3101"/>
                    <a:pt x="4527" y="3101"/>
                  </a:cubicBezTo>
                  <a:cubicBezTo>
                    <a:pt x="7385" y="3101"/>
                    <a:pt x="10670" y="3073"/>
                    <a:pt x="12409" y="2851"/>
                  </a:cubicBezTo>
                  <a:cubicBezTo>
                    <a:pt x="13649" y="2685"/>
                    <a:pt x="13326" y="1"/>
                    <a:pt x="12108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5" name="Google Shape;3335;p14"/>
            <p:cNvSpPr/>
            <p:nvPr/>
          </p:nvSpPr>
          <p:spPr>
            <a:xfrm>
              <a:off x="2768350" y="4494925"/>
              <a:ext cx="257500" cy="77375"/>
            </a:xfrm>
            <a:custGeom>
              <a:avLst/>
              <a:gdLst/>
              <a:ahLst/>
              <a:cxnLst/>
              <a:rect l="l" t="t" r="r" b="b"/>
              <a:pathLst>
                <a:path w="10300" h="3095" extrusionOk="0">
                  <a:moveTo>
                    <a:pt x="9148" y="0"/>
                  </a:moveTo>
                  <a:cubicBezTo>
                    <a:pt x="9126" y="0"/>
                    <a:pt x="9104" y="2"/>
                    <a:pt x="9082" y="5"/>
                  </a:cubicBezTo>
                  <a:cubicBezTo>
                    <a:pt x="8323" y="105"/>
                    <a:pt x="6892" y="123"/>
                    <a:pt x="5395" y="123"/>
                  </a:cubicBezTo>
                  <a:cubicBezTo>
                    <a:pt x="4612" y="123"/>
                    <a:pt x="3810" y="118"/>
                    <a:pt x="3078" y="118"/>
                  </a:cubicBezTo>
                  <a:cubicBezTo>
                    <a:pt x="2101" y="118"/>
                    <a:pt x="1247" y="126"/>
                    <a:pt x="723" y="165"/>
                  </a:cubicBezTo>
                  <a:cubicBezTo>
                    <a:pt x="446" y="183"/>
                    <a:pt x="214" y="433"/>
                    <a:pt x="152" y="781"/>
                  </a:cubicBezTo>
                  <a:cubicBezTo>
                    <a:pt x="45" y="1334"/>
                    <a:pt x="0" y="1959"/>
                    <a:pt x="72" y="2440"/>
                  </a:cubicBezTo>
                  <a:cubicBezTo>
                    <a:pt x="134" y="2824"/>
                    <a:pt x="393" y="3092"/>
                    <a:pt x="687" y="3092"/>
                  </a:cubicBezTo>
                  <a:cubicBezTo>
                    <a:pt x="887" y="3090"/>
                    <a:pt x="1105" y="3089"/>
                    <a:pt x="1338" y="3089"/>
                  </a:cubicBezTo>
                  <a:cubicBezTo>
                    <a:pt x="2007" y="3089"/>
                    <a:pt x="2799" y="3094"/>
                    <a:pt x="3630" y="3094"/>
                  </a:cubicBezTo>
                  <a:cubicBezTo>
                    <a:pt x="5736" y="3094"/>
                    <a:pt x="8099" y="3063"/>
                    <a:pt x="9367" y="2842"/>
                  </a:cubicBezTo>
                  <a:cubicBezTo>
                    <a:pt x="10300" y="2676"/>
                    <a:pt x="10058" y="0"/>
                    <a:pt x="9148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6" name="Google Shape;3336;p14"/>
            <p:cNvSpPr/>
            <p:nvPr/>
          </p:nvSpPr>
          <p:spPr>
            <a:xfrm>
              <a:off x="2768350" y="4383875"/>
              <a:ext cx="257550" cy="77575"/>
            </a:xfrm>
            <a:custGeom>
              <a:avLst/>
              <a:gdLst/>
              <a:ahLst/>
              <a:cxnLst/>
              <a:rect l="l" t="t" r="r" b="b"/>
              <a:pathLst>
                <a:path w="10302" h="3103" extrusionOk="0">
                  <a:moveTo>
                    <a:pt x="9144" y="0"/>
                  </a:moveTo>
                  <a:cubicBezTo>
                    <a:pt x="9124" y="0"/>
                    <a:pt x="9103" y="2"/>
                    <a:pt x="9082" y="4"/>
                  </a:cubicBezTo>
                  <a:cubicBezTo>
                    <a:pt x="8272" y="111"/>
                    <a:pt x="6698" y="126"/>
                    <a:pt x="5095" y="126"/>
                  </a:cubicBezTo>
                  <a:cubicBezTo>
                    <a:pt x="4497" y="126"/>
                    <a:pt x="3896" y="124"/>
                    <a:pt x="3328" y="124"/>
                  </a:cubicBezTo>
                  <a:cubicBezTo>
                    <a:pt x="2248" y="124"/>
                    <a:pt x="1292" y="131"/>
                    <a:pt x="723" y="174"/>
                  </a:cubicBezTo>
                  <a:cubicBezTo>
                    <a:pt x="446" y="192"/>
                    <a:pt x="214" y="441"/>
                    <a:pt x="152" y="789"/>
                  </a:cubicBezTo>
                  <a:cubicBezTo>
                    <a:pt x="45" y="1342"/>
                    <a:pt x="0" y="1958"/>
                    <a:pt x="72" y="2449"/>
                  </a:cubicBezTo>
                  <a:cubicBezTo>
                    <a:pt x="134" y="2832"/>
                    <a:pt x="393" y="3100"/>
                    <a:pt x="687" y="3100"/>
                  </a:cubicBezTo>
                  <a:cubicBezTo>
                    <a:pt x="887" y="3098"/>
                    <a:pt x="1105" y="3098"/>
                    <a:pt x="1338" y="3098"/>
                  </a:cubicBezTo>
                  <a:cubicBezTo>
                    <a:pt x="2007" y="3098"/>
                    <a:pt x="2799" y="3103"/>
                    <a:pt x="3630" y="3103"/>
                  </a:cubicBezTo>
                  <a:cubicBezTo>
                    <a:pt x="5736" y="3103"/>
                    <a:pt x="8099" y="3071"/>
                    <a:pt x="9367" y="2850"/>
                  </a:cubicBezTo>
                  <a:cubicBezTo>
                    <a:pt x="10301" y="2684"/>
                    <a:pt x="10057" y="0"/>
                    <a:pt x="9144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7" name="Google Shape;3337;p14"/>
            <p:cNvSpPr/>
            <p:nvPr/>
          </p:nvSpPr>
          <p:spPr>
            <a:xfrm>
              <a:off x="3468925" y="4305650"/>
              <a:ext cx="312650" cy="304025"/>
            </a:xfrm>
            <a:custGeom>
              <a:avLst/>
              <a:gdLst/>
              <a:ahLst/>
              <a:cxnLst/>
              <a:rect l="l" t="t" r="r" b="b"/>
              <a:pathLst>
                <a:path w="12506" h="12161" extrusionOk="0">
                  <a:moveTo>
                    <a:pt x="10516" y="0"/>
                  </a:moveTo>
                  <a:cubicBezTo>
                    <a:pt x="10266" y="0"/>
                    <a:pt x="10017" y="100"/>
                    <a:pt x="9829" y="287"/>
                  </a:cubicBezTo>
                  <a:cubicBezTo>
                    <a:pt x="7465" y="2687"/>
                    <a:pt x="2523" y="7460"/>
                    <a:pt x="703" y="9824"/>
                  </a:cubicBezTo>
                  <a:cubicBezTo>
                    <a:pt x="0" y="10738"/>
                    <a:pt x="1446" y="12161"/>
                    <a:pt x="2549" y="12161"/>
                  </a:cubicBezTo>
                  <a:cubicBezTo>
                    <a:pt x="2846" y="12161"/>
                    <a:pt x="3118" y="12058"/>
                    <a:pt x="3317" y="11813"/>
                  </a:cubicBezTo>
                  <a:cubicBezTo>
                    <a:pt x="4949" y="9833"/>
                    <a:pt x="10480" y="4596"/>
                    <a:pt x="12175" y="2696"/>
                  </a:cubicBezTo>
                  <a:cubicBezTo>
                    <a:pt x="12452" y="2384"/>
                    <a:pt x="12506" y="1938"/>
                    <a:pt x="12291" y="1581"/>
                  </a:cubicBezTo>
                  <a:cubicBezTo>
                    <a:pt x="11952" y="1019"/>
                    <a:pt x="11497" y="466"/>
                    <a:pt x="11025" y="154"/>
                  </a:cubicBezTo>
                  <a:cubicBezTo>
                    <a:pt x="10869" y="50"/>
                    <a:pt x="10692" y="0"/>
                    <a:pt x="10516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8" name="Google Shape;3338;p14"/>
            <p:cNvSpPr/>
            <p:nvPr/>
          </p:nvSpPr>
          <p:spPr>
            <a:xfrm>
              <a:off x="3500375" y="4291650"/>
              <a:ext cx="85350" cy="76200"/>
            </a:xfrm>
            <a:custGeom>
              <a:avLst/>
              <a:gdLst/>
              <a:ahLst/>
              <a:cxnLst/>
              <a:rect l="l" t="t" r="r" b="b"/>
              <a:pathLst>
                <a:path w="3414" h="3048" extrusionOk="0">
                  <a:moveTo>
                    <a:pt x="1461" y="0"/>
                  </a:moveTo>
                  <a:cubicBezTo>
                    <a:pt x="676" y="0"/>
                    <a:pt x="0" y="809"/>
                    <a:pt x="346" y="2328"/>
                  </a:cubicBezTo>
                  <a:cubicBezTo>
                    <a:pt x="460" y="2827"/>
                    <a:pt x="915" y="3048"/>
                    <a:pt x="1420" y="3048"/>
                  </a:cubicBezTo>
                  <a:cubicBezTo>
                    <a:pt x="2333" y="3048"/>
                    <a:pt x="3414" y="2328"/>
                    <a:pt x="2960" y="1231"/>
                  </a:cubicBezTo>
                  <a:cubicBezTo>
                    <a:pt x="2618" y="399"/>
                    <a:pt x="2012" y="0"/>
                    <a:pt x="1461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9" name="Google Shape;3339;p14"/>
            <p:cNvSpPr/>
            <p:nvPr/>
          </p:nvSpPr>
          <p:spPr>
            <a:xfrm>
              <a:off x="3677675" y="4533525"/>
              <a:ext cx="85225" cy="76150"/>
            </a:xfrm>
            <a:custGeom>
              <a:avLst/>
              <a:gdLst/>
              <a:ahLst/>
              <a:cxnLst/>
              <a:rect l="l" t="t" r="r" b="b"/>
              <a:pathLst>
                <a:path w="3409" h="3046" extrusionOk="0">
                  <a:moveTo>
                    <a:pt x="1462" y="1"/>
                  </a:moveTo>
                  <a:cubicBezTo>
                    <a:pt x="677" y="1"/>
                    <a:pt x="0" y="812"/>
                    <a:pt x="346" y="2333"/>
                  </a:cubicBezTo>
                  <a:cubicBezTo>
                    <a:pt x="457" y="2827"/>
                    <a:pt x="908" y="3046"/>
                    <a:pt x="1411" y="3046"/>
                  </a:cubicBezTo>
                  <a:cubicBezTo>
                    <a:pt x="2323" y="3046"/>
                    <a:pt x="3409" y="2328"/>
                    <a:pt x="2960" y="1235"/>
                  </a:cubicBezTo>
                  <a:cubicBezTo>
                    <a:pt x="2618" y="400"/>
                    <a:pt x="2014" y="1"/>
                    <a:pt x="1462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0" name="Google Shape;3340;p14"/>
            <p:cNvSpPr/>
            <p:nvPr/>
          </p:nvSpPr>
          <p:spPr>
            <a:xfrm>
              <a:off x="3465075" y="4851100"/>
              <a:ext cx="341225" cy="77525"/>
            </a:xfrm>
            <a:custGeom>
              <a:avLst/>
              <a:gdLst/>
              <a:ahLst/>
              <a:cxnLst/>
              <a:rect l="l" t="t" r="r" b="b"/>
              <a:pathLst>
                <a:path w="13649" h="3101" extrusionOk="0">
                  <a:moveTo>
                    <a:pt x="12109" y="1"/>
                  </a:moveTo>
                  <a:cubicBezTo>
                    <a:pt x="12082" y="1"/>
                    <a:pt x="12054" y="2"/>
                    <a:pt x="12026" y="5"/>
                  </a:cubicBezTo>
                  <a:cubicBezTo>
                    <a:pt x="10960" y="112"/>
                    <a:pt x="8877" y="126"/>
                    <a:pt x="6755" y="126"/>
                  </a:cubicBezTo>
                  <a:cubicBezTo>
                    <a:pt x="5963" y="126"/>
                    <a:pt x="5166" y="124"/>
                    <a:pt x="4414" y="124"/>
                  </a:cubicBezTo>
                  <a:cubicBezTo>
                    <a:pt x="2982" y="124"/>
                    <a:pt x="1712" y="132"/>
                    <a:pt x="955" y="174"/>
                  </a:cubicBezTo>
                  <a:cubicBezTo>
                    <a:pt x="598" y="192"/>
                    <a:pt x="286" y="442"/>
                    <a:pt x="197" y="790"/>
                  </a:cubicBezTo>
                  <a:cubicBezTo>
                    <a:pt x="63" y="1343"/>
                    <a:pt x="1" y="1958"/>
                    <a:pt x="99" y="2449"/>
                  </a:cubicBezTo>
                  <a:cubicBezTo>
                    <a:pt x="179" y="2833"/>
                    <a:pt x="527" y="3100"/>
                    <a:pt x="919" y="3100"/>
                  </a:cubicBezTo>
                  <a:cubicBezTo>
                    <a:pt x="1215" y="3099"/>
                    <a:pt x="1542" y="3098"/>
                    <a:pt x="1892" y="3098"/>
                  </a:cubicBezTo>
                  <a:cubicBezTo>
                    <a:pt x="2675" y="3098"/>
                    <a:pt x="3579" y="3101"/>
                    <a:pt x="4530" y="3101"/>
                  </a:cubicBezTo>
                  <a:cubicBezTo>
                    <a:pt x="7386" y="3101"/>
                    <a:pt x="10671" y="3073"/>
                    <a:pt x="12410" y="2851"/>
                  </a:cubicBezTo>
                  <a:cubicBezTo>
                    <a:pt x="13649" y="2685"/>
                    <a:pt x="13326" y="1"/>
                    <a:pt x="12109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1" name="Google Shape;3341;p14"/>
            <p:cNvSpPr/>
            <p:nvPr/>
          </p:nvSpPr>
          <p:spPr>
            <a:xfrm>
              <a:off x="3594550" y="4762925"/>
              <a:ext cx="74375" cy="66375"/>
            </a:xfrm>
            <a:custGeom>
              <a:avLst/>
              <a:gdLst/>
              <a:ahLst/>
              <a:cxnLst/>
              <a:rect l="l" t="t" r="r" b="b"/>
              <a:pathLst>
                <a:path w="2975" h="2655" extrusionOk="0">
                  <a:moveTo>
                    <a:pt x="1272" y="0"/>
                  </a:moveTo>
                  <a:cubicBezTo>
                    <a:pt x="588" y="0"/>
                    <a:pt x="0" y="707"/>
                    <a:pt x="299" y="2033"/>
                  </a:cubicBezTo>
                  <a:cubicBezTo>
                    <a:pt x="397" y="2464"/>
                    <a:pt x="790" y="2654"/>
                    <a:pt x="1229" y="2654"/>
                  </a:cubicBezTo>
                  <a:cubicBezTo>
                    <a:pt x="2026" y="2654"/>
                    <a:pt x="2974" y="2028"/>
                    <a:pt x="2583" y="1078"/>
                  </a:cubicBezTo>
                  <a:cubicBezTo>
                    <a:pt x="2281" y="350"/>
                    <a:pt x="1753" y="0"/>
                    <a:pt x="1272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2" name="Google Shape;3342;p14"/>
            <p:cNvSpPr/>
            <p:nvPr/>
          </p:nvSpPr>
          <p:spPr>
            <a:xfrm>
              <a:off x="3872775" y="4536675"/>
              <a:ext cx="347700" cy="351175"/>
            </a:xfrm>
            <a:custGeom>
              <a:avLst/>
              <a:gdLst/>
              <a:ahLst/>
              <a:cxnLst/>
              <a:rect l="l" t="t" r="r" b="b"/>
              <a:pathLst>
                <a:path w="13908" h="14047" extrusionOk="0">
                  <a:moveTo>
                    <a:pt x="6977" y="1"/>
                  </a:moveTo>
                  <a:cubicBezTo>
                    <a:pt x="6330" y="1"/>
                    <a:pt x="5662" y="52"/>
                    <a:pt x="5210" y="208"/>
                  </a:cubicBezTo>
                  <a:cubicBezTo>
                    <a:pt x="4871" y="333"/>
                    <a:pt x="4657" y="681"/>
                    <a:pt x="4684" y="1047"/>
                  </a:cubicBezTo>
                  <a:cubicBezTo>
                    <a:pt x="4782" y="2403"/>
                    <a:pt x="5442" y="4856"/>
                    <a:pt x="5290" y="5418"/>
                  </a:cubicBezTo>
                  <a:cubicBezTo>
                    <a:pt x="5174" y="5846"/>
                    <a:pt x="536" y="5766"/>
                    <a:pt x="259" y="6248"/>
                  </a:cubicBezTo>
                  <a:cubicBezTo>
                    <a:pt x="0" y="6703"/>
                    <a:pt x="321" y="7854"/>
                    <a:pt x="634" y="8639"/>
                  </a:cubicBezTo>
                  <a:cubicBezTo>
                    <a:pt x="764" y="8953"/>
                    <a:pt x="1072" y="9155"/>
                    <a:pt x="1399" y="9155"/>
                  </a:cubicBezTo>
                  <a:cubicBezTo>
                    <a:pt x="1453" y="9155"/>
                    <a:pt x="1507" y="9150"/>
                    <a:pt x="1561" y="9138"/>
                  </a:cubicBezTo>
                  <a:cubicBezTo>
                    <a:pt x="2739" y="8915"/>
                    <a:pt x="3827" y="8826"/>
                    <a:pt x="4746" y="8790"/>
                  </a:cubicBezTo>
                  <a:cubicBezTo>
                    <a:pt x="4762" y="8789"/>
                    <a:pt x="4777" y="8789"/>
                    <a:pt x="4792" y="8789"/>
                  </a:cubicBezTo>
                  <a:cubicBezTo>
                    <a:pt x="5253" y="8789"/>
                    <a:pt x="5629" y="9180"/>
                    <a:pt x="5612" y="9647"/>
                  </a:cubicBezTo>
                  <a:cubicBezTo>
                    <a:pt x="5558" y="10869"/>
                    <a:pt x="5451" y="12189"/>
                    <a:pt x="5638" y="13331"/>
                  </a:cubicBezTo>
                  <a:cubicBezTo>
                    <a:pt x="5701" y="13715"/>
                    <a:pt x="6031" y="14000"/>
                    <a:pt x="6415" y="14018"/>
                  </a:cubicBezTo>
                  <a:cubicBezTo>
                    <a:pt x="6837" y="14034"/>
                    <a:pt x="7283" y="14047"/>
                    <a:pt x="7737" y="14047"/>
                  </a:cubicBezTo>
                  <a:cubicBezTo>
                    <a:pt x="8040" y="14047"/>
                    <a:pt x="8347" y="14041"/>
                    <a:pt x="8654" y="14027"/>
                  </a:cubicBezTo>
                  <a:cubicBezTo>
                    <a:pt x="9064" y="14000"/>
                    <a:pt x="9394" y="13670"/>
                    <a:pt x="9421" y="13260"/>
                  </a:cubicBezTo>
                  <a:cubicBezTo>
                    <a:pt x="9501" y="12180"/>
                    <a:pt x="9412" y="10610"/>
                    <a:pt x="9242" y="9424"/>
                  </a:cubicBezTo>
                  <a:cubicBezTo>
                    <a:pt x="9174" y="8921"/>
                    <a:pt x="9561" y="8484"/>
                    <a:pt x="10062" y="8484"/>
                  </a:cubicBezTo>
                  <a:cubicBezTo>
                    <a:pt x="10086" y="8484"/>
                    <a:pt x="10110" y="8485"/>
                    <a:pt x="10135" y="8487"/>
                  </a:cubicBezTo>
                  <a:cubicBezTo>
                    <a:pt x="11098" y="8558"/>
                    <a:pt x="12124" y="8692"/>
                    <a:pt x="13043" y="8728"/>
                  </a:cubicBezTo>
                  <a:cubicBezTo>
                    <a:pt x="13053" y="8728"/>
                    <a:pt x="13064" y="8728"/>
                    <a:pt x="13074" y="8728"/>
                  </a:cubicBezTo>
                  <a:cubicBezTo>
                    <a:pt x="13533" y="8728"/>
                    <a:pt x="13908" y="8343"/>
                    <a:pt x="13890" y="7880"/>
                  </a:cubicBezTo>
                  <a:cubicBezTo>
                    <a:pt x="13873" y="7318"/>
                    <a:pt x="13783" y="6792"/>
                    <a:pt x="13694" y="6221"/>
                  </a:cubicBezTo>
                  <a:cubicBezTo>
                    <a:pt x="13632" y="5855"/>
                    <a:pt x="13337" y="5570"/>
                    <a:pt x="12971" y="5525"/>
                  </a:cubicBezTo>
                  <a:cubicBezTo>
                    <a:pt x="12094" y="5428"/>
                    <a:pt x="11134" y="5336"/>
                    <a:pt x="10251" y="5336"/>
                  </a:cubicBezTo>
                  <a:cubicBezTo>
                    <a:pt x="10084" y="5336"/>
                    <a:pt x="9920" y="5340"/>
                    <a:pt x="9760" y="5347"/>
                  </a:cubicBezTo>
                  <a:cubicBezTo>
                    <a:pt x="9749" y="5347"/>
                    <a:pt x="9738" y="5347"/>
                    <a:pt x="9727" y="5347"/>
                  </a:cubicBezTo>
                  <a:cubicBezTo>
                    <a:pt x="9286" y="5347"/>
                    <a:pt x="8912" y="4997"/>
                    <a:pt x="8903" y="4544"/>
                  </a:cubicBezTo>
                  <a:cubicBezTo>
                    <a:pt x="8868" y="3482"/>
                    <a:pt x="8752" y="2001"/>
                    <a:pt x="8645" y="779"/>
                  </a:cubicBezTo>
                  <a:cubicBezTo>
                    <a:pt x="8600" y="378"/>
                    <a:pt x="8279" y="57"/>
                    <a:pt x="7869" y="30"/>
                  </a:cubicBezTo>
                  <a:cubicBezTo>
                    <a:pt x="7594" y="13"/>
                    <a:pt x="7288" y="1"/>
                    <a:pt x="6977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3" name="Google Shape;3343;p14"/>
            <p:cNvSpPr/>
            <p:nvPr/>
          </p:nvSpPr>
          <p:spPr>
            <a:xfrm>
              <a:off x="3977825" y="3965725"/>
              <a:ext cx="331425" cy="295925"/>
            </a:xfrm>
            <a:custGeom>
              <a:avLst/>
              <a:gdLst/>
              <a:ahLst/>
              <a:cxnLst/>
              <a:rect l="l" t="t" r="r" b="b"/>
              <a:pathLst>
                <a:path w="13257" h="11837" extrusionOk="0">
                  <a:moveTo>
                    <a:pt x="9566" y="1"/>
                  </a:moveTo>
                  <a:cubicBezTo>
                    <a:pt x="9350" y="1"/>
                    <a:pt x="9135" y="88"/>
                    <a:pt x="8975" y="253"/>
                  </a:cubicBezTo>
                  <a:cubicBezTo>
                    <a:pt x="8252" y="1003"/>
                    <a:pt x="7458" y="1841"/>
                    <a:pt x="6887" y="2653"/>
                  </a:cubicBezTo>
                  <a:cubicBezTo>
                    <a:pt x="6729" y="2881"/>
                    <a:pt x="6475" y="3004"/>
                    <a:pt x="6218" y="3004"/>
                  </a:cubicBezTo>
                  <a:cubicBezTo>
                    <a:pt x="6054" y="3004"/>
                    <a:pt x="5888" y="2954"/>
                    <a:pt x="5745" y="2849"/>
                  </a:cubicBezTo>
                  <a:cubicBezTo>
                    <a:pt x="4889" y="2234"/>
                    <a:pt x="3649" y="1431"/>
                    <a:pt x="2632" y="780"/>
                  </a:cubicBezTo>
                  <a:cubicBezTo>
                    <a:pt x="2497" y="691"/>
                    <a:pt x="2345" y="649"/>
                    <a:pt x="2194" y="649"/>
                  </a:cubicBezTo>
                  <a:cubicBezTo>
                    <a:pt x="1966" y="649"/>
                    <a:pt x="1740" y="745"/>
                    <a:pt x="1579" y="922"/>
                  </a:cubicBezTo>
                  <a:cubicBezTo>
                    <a:pt x="1017" y="1556"/>
                    <a:pt x="330" y="2448"/>
                    <a:pt x="107" y="3117"/>
                  </a:cubicBezTo>
                  <a:cubicBezTo>
                    <a:pt x="0" y="3465"/>
                    <a:pt x="143" y="3839"/>
                    <a:pt x="446" y="4036"/>
                  </a:cubicBezTo>
                  <a:cubicBezTo>
                    <a:pt x="1570" y="4776"/>
                    <a:pt x="3890" y="5740"/>
                    <a:pt x="4247" y="6212"/>
                  </a:cubicBezTo>
                  <a:cubicBezTo>
                    <a:pt x="4505" y="6560"/>
                    <a:pt x="1633" y="10147"/>
                    <a:pt x="1847" y="10655"/>
                  </a:cubicBezTo>
                  <a:cubicBezTo>
                    <a:pt x="2043" y="11137"/>
                    <a:pt x="3140" y="11574"/>
                    <a:pt x="3943" y="11806"/>
                  </a:cubicBezTo>
                  <a:cubicBezTo>
                    <a:pt x="4018" y="11827"/>
                    <a:pt x="4093" y="11837"/>
                    <a:pt x="4167" y="11837"/>
                  </a:cubicBezTo>
                  <a:cubicBezTo>
                    <a:pt x="4475" y="11837"/>
                    <a:pt x="4763" y="11665"/>
                    <a:pt x="4907" y="11378"/>
                  </a:cubicBezTo>
                  <a:cubicBezTo>
                    <a:pt x="5442" y="10325"/>
                    <a:pt x="6031" y="9415"/>
                    <a:pt x="6557" y="8675"/>
                  </a:cubicBezTo>
                  <a:cubicBezTo>
                    <a:pt x="6713" y="8446"/>
                    <a:pt x="6966" y="8326"/>
                    <a:pt x="7222" y="8326"/>
                  </a:cubicBezTo>
                  <a:cubicBezTo>
                    <a:pt x="7406" y="8326"/>
                    <a:pt x="7591" y="8387"/>
                    <a:pt x="7744" y="8514"/>
                  </a:cubicBezTo>
                  <a:cubicBezTo>
                    <a:pt x="8680" y="9290"/>
                    <a:pt x="9644" y="10182"/>
                    <a:pt x="10661" y="10726"/>
                  </a:cubicBezTo>
                  <a:cubicBezTo>
                    <a:pt x="10781" y="10790"/>
                    <a:pt x="10912" y="10821"/>
                    <a:pt x="11042" y="10821"/>
                  </a:cubicBezTo>
                  <a:cubicBezTo>
                    <a:pt x="11277" y="10821"/>
                    <a:pt x="11508" y="10720"/>
                    <a:pt x="11669" y="10530"/>
                  </a:cubicBezTo>
                  <a:cubicBezTo>
                    <a:pt x="12115" y="9995"/>
                    <a:pt x="12597" y="9406"/>
                    <a:pt x="13025" y="8782"/>
                  </a:cubicBezTo>
                  <a:cubicBezTo>
                    <a:pt x="13257" y="8443"/>
                    <a:pt x="13194" y="7988"/>
                    <a:pt x="12891" y="7711"/>
                  </a:cubicBezTo>
                  <a:cubicBezTo>
                    <a:pt x="12088" y="6997"/>
                    <a:pt x="10812" y="6114"/>
                    <a:pt x="9778" y="5534"/>
                  </a:cubicBezTo>
                  <a:cubicBezTo>
                    <a:pt x="9323" y="5276"/>
                    <a:pt x="9224" y="4660"/>
                    <a:pt x="9572" y="4268"/>
                  </a:cubicBezTo>
                  <a:cubicBezTo>
                    <a:pt x="10224" y="3554"/>
                    <a:pt x="10946" y="2831"/>
                    <a:pt x="11526" y="2136"/>
                  </a:cubicBezTo>
                  <a:cubicBezTo>
                    <a:pt x="11829" y="1770"/>
                    <a:pt x="11758" y="1226"/>
                    <a:pt x="11374" y="949"/>
                  </a:cubicBezTo>
                  <a:cubicBezTo>
                    <a:pt x="10919" y="619"/>
                    <a:pt x="10456" y="378"/>
                    <a:pt x="9956" y="102"/>
                  </a:cubicBezTo>
                  <a:cubicBezTo>
                    <a:pt x="9834" y="34"/>
                    <a:pt x="9700" y="1"/>
                    <a:pt x="9566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4" name="Google Shape;3344;p14"/>
            <p:cNvSpPr/>
            <p:nvPr/>
          </p:nvSpPr>
          <p:spPr>
            <a:xfrm>
              <a:off x="3092850" y="3984400"/>
              <a:ext cx="441400" cy="378250"/>
            </a:xfrm>
            <a:custGeom>
              <a:avLst/>
              <a:gdLst/>
              <a:ahLst/>
              <a:cxnLst/>
              <a:rect l="l" t="t" r="r" b="b"/>
              <a:pathLst>
                <a:path w="17656" h="15130" extrusionOk="0">
                  <a:moveTo>
                    <a:pt x="13777" y="0"/>
                  </a:moveTo>
                  <a:cubicBezTo>
                    <a:pt x="11895" y="0"/>
                    <a:pt x="9689" y="69"/>
                    <a:pt x="9153" y="291"/>
                  </a:cubicBezTo>
                  <a:cubicBezTo>
                    <a:pt x="8270" y="657"/>
                    <a:pt x="8083" y="7357"/>
                    <a:pt x="7441" y="11621"/>
                  </a:cubicBezTo>
                  <a:cubicBezTo>
                    <a:pt x="7412" y="11800"/>
                    <a:pt x="7268" y="11891"/>
                    <a:pt x="7123" y="11891"/>
                  </a:cubicBezTo>
                  <a:cubicBezTo>
                    <a:pt x="6993" y="11891"/>
                    <a:pt x="6862" y="11817"/>
                    <a:pt x="6816" y="11666"/>
                  </a:cubicBezTo>
                  <a:cubicBezTo>
                    <a:pt x="5969" y="8864"/>
                    <a:pt x="5772" y="7758"/>
                    <a:pt x="4666" y="5349"/>
                  </a:cubicBezTo>
                  <a:cubicBezTo>
                    <a:pt x="4514" y="5019"/>
                    <a:pt x="4175" y="4805"/>
                    <a:pt x="3810" y="4805"/>
                  </a:cubicBezTo>
                  <a:cubicBezTo>
                    <a:pt x="2391" y="4814"/>
                    <a:pt x="884" y="5233"/>
                    <a:pt x="232" y="6536"/>
                  </a:cubicBezTo>
                  <a:cubicBezTo>
                    <a:pt x="0" y="7178"/>
                    <a:pt x="232" y="7562"/>
                    <a:pt x="545" y="8026"/>
                  </a:cubicBezTo>
                  <a:cubicBezTo>
                    <a:pt x="649" y="8182"/>
                    <a:pt x="819" y="8265"/>
                    <a:pt x="993" y="8265"/>
                  </a:cubicBezTo>
                  <a:cubicBezTo>
                    <a:pt x="1117" y="8265"/>
                    <a:pt x="1243" y="8222"/>
                    <a:pt x="1347" y="8133"/>
                  </a:cubicBezTo>
                  <a:cubicBezTo>
                    <a:pt x="2014" y="7559"/>
                    <a:pt x="2817" y="7165"/>
                    <a:pt x="3251" y="7165"/>
                  </a:cubicBezTo>
                  <a:cubicBezTo>
                    <a:pt x="3404" y="7165"/>
                    <a:pt x="3511" y="7214"/>
                    <a:pt x="3551" y="7321"/>
                  </a:cubicBezTo>
                  <a:cubicBezTo>
                    <a:pt x="4247" y="9239"/>
                    <a:pt x="5139" y="13485"/>
                    <a:pt x="5728" y="14645"/>
                  </a:cubicBezTo>
                  <a:cubicBezTo>
                    <a:pt x="5886" y="14953"/>
                    <a:pt x="6558" y="15129"/>
                    <a:pt x="7253" y="15129"/>
                  </a:cubicBezTo>
                  <a:cubicBezTo>
                    <a:pt x="7965" y="15129"/>
                    <a:pt x="8700" y="14945"/>
                    <a:pt x="8930" y="14529"/>
                  </a:cubicBezTo>
                  <a:cubicBezTo>
                    <a:pt x="10402" y="11853"/>
                    <a:pt x="10358" y="6233"/>
                    <a:pt x="11107" y="2843"/>
                  </a:cubicBezTo>
                  <a:cubicBezTo>
                    <a:pt x="11205" y="2397"/>
                    <a:pt x="11598" y="2067"/>
                    <a:pt x="12062" y="2058"/>
                  </a:cubicBezTo>
                  <a:lnTo>
                    <a:pt x="14319" y="1995"/>
                  </a:lnTo>
                  <a:cubicBezTo>
                    <a:pt x="14827" y="2147"/>
                    <a:pt x="15068" y="2736"/>
                    <a:pt x="15184" y="3199"/>
                  </a:cubicBezTo>
                  <a:cubicBezTo>
                    <a:pt x="15270" y="3534"/>
                    <a:pt x="15571" y="3754"/>
                    <a:pt x="15911" y="3754"/>
                  </a:cubicBezTo>
                  <a:cubicBezTo>
                    <a:pt x="15925" y="3754"/>
                    <a:pt x="15938" y="3753"/>
                    <a:pt x="15951" y="3753"/>
                  </a:cubicBezTo>
                  <a:cubicBezTo>
                    <a:pt x="16263" y="3735"/>
                    <a:pt x="16602" y="3717"/>
                    <a:pt x="16897" y="3699"/>
                  </a:cubicBezTo>
                  <a:cubicBezTo>
                    <a:pt x="17325" y="3681"/>
                    <a:pt x="17655" y="3307"/>
                    <a:pt x="17602" y="2878"/>
                  </a:cubicBezTo>
                  <a:cubicBezTo>
                    <a:pt x="17512" y="2147"/>
                    <a:pt x="17272" y="1478"/>
                    <a:pt x="17049" y="978"/>
                  </a:cubicBezTo>
                  <a:cubicBezTo>
                    <a:pt x="16790" y="407"/>
                    <a:pt x="16237" y="41"/>
                    <a:pt x="15612" y="24"/>
                  </a:cubicBezTo>
                  <a:cubicBezTo>
                    <a:pt x="15109" y="9"/>
                    <a:pt x="14464" y="0"/>
                    <a:pt x="13777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5" name="Google Shape;3345;p14"/>
            <p:cNvSpPr/>
            <p:nvPr/>
          </p:nvSpPr>
          <p:spPr>
            <a:xfrm>
              <a:off x="3643275" y="3787050"/>
              <a:ext cx="341400" cy="77375"/>
            </a:xfrm>
            <a:custGeom>
              <a:avLst/>
              <a:gdLst/>
              <a:ahLst/>
              <a:cxnLst/>
              <a:rect l="l" t="t" r="r" b="b"/>
              <a:pathLst>
                <a:path w="13656" h="3095" extrusionOk="0">
                  <a:moveTo>
                    <a:pt x="12123" y="0"/>
                  </a:moveTo>
                  <a:cubicBezTo>
                    <a:pt x="12094" y="0"/>
                    <a:pt x="12065" y="2"/>
                    <a:pt x="12035" y="5"/>
                  </a:cubicBezTo>
                  <a:cubicBezTo>
                    <a:pt x="11006" y="103"/>
                    <a:pt x="9039" y="119"/>
                    <a:pt x="7003" y="119"/>
                  </a:cubicBezTo>
                  <a:cubicBezTo>
                    <a:pt x="6098" y="119"/>
                    <a:pt x="5179" y="116"/>
                    <a:pt x="4322" y="116"/>
                  </a:cubicBezTo>
                  <a:cubicBezTo>
                    <a:pt x="2930" y="116"/>
                    <a:pt x="1701" y="124"/>
                    <a:pt x="964" y="165"/>
                  </a:cubicBezTo>
                  <a:cubicBezTo>
                    <a:pt x="598" y="183"/>
                    <a:pt x="286" y="433"/>
                    <a:pt x="206" y="781"/>
                  </a:cubicBezTo>
                  <a:cubicBezTo>
                    <a:pt x="63" y="1334"/>
                    <a:pt x="1" y="1958"/>
                    <a:pt x="99" y="2440"/>
                  </a:cubicBezTo>
                  <a:cubicBezTo>
                    <a:pt x="179" y="2824"/>
                    <a:pt x="527" y="3091"/>
                    <a:pt x="919" y="3091"/>
                  </a:cubicBezTo>
                  <a:cubicBezTo>
                    <a:pt x="1183" y="3090"/>
                    <a:pt x="1472" y="3089"/>
                    <a:pt x="1780" y="3089"/>
                  </a:cubicBezTo>
                  <a:cubicBezTo>
                    <a:pt x="2665" y="3089"/>
                    <a:pt x="3713" y="3094"/>
                    <a:pt x="4815" y="3094"/>
                  </a:cubicBezTo>
                  <a:cubicBezTo>
                    <a:pt x="7604" y="3094"/>
                    <a:pt x="10737" y="3063"/>
                    <a:pt x="12419" y="2842"/>
                  </a:cubicBezTo>
                  <a:cubicBezTo>
                    <a:pt x="13656" y="2676"/>
                    <a:pt x="13336" y="0"/>
                    <a:pt x="12123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6" name="Google Shape;3346;p14"/>
            <p:cNvSpPr/>
            <p:nvPr/>
          </p:nvSpPr>
          <p:spPr>
            <a:xfrm>
              <a:off x="3575475" y="3430650"/>
              <a:ext cx="257550" cy="77475"/>
            </a:xfrm>
            <a:custGeom>
              <a:avLst/>
              <a:gdLst/>
              <a:ahLst/>
              <a:cxnLst/>
              <a:rect l="l" t="t" r="r" b="b"/>
              <a:pathLst>
                <a:path w="10302" h="3099" extrusionOk="0">
                  <a:moveTo>
                    <a:pt x="9136" y="1"/>
                  </a:moveTo>
                  <a:cubicBezTo>
                    <a:pt x="9115" y="1"/>
                    <a:pt x="9094" y="2"/>
                    <a:pt x="9073" y="5"/>
                  </a:cubicBezTo>
                  <a:cubicBezTo>
                    <a:pt x="8292" y="109"/>
                    <a:pt x="6788" y="126"/>
                    <a:pt x="5235" y="126"/>
                  </a:cubicBezTo>
                  <a:cubicBezTo>
                    <a:pt x="4495" y="126"/>
                    <a:pt x="3744" y="122"/>
                    <a:pt x="3054" y="122"/>
                  </a:cubicBezTo>
                  <a:cubicBezTo>
                    <a:pt x="2085" y="122"/>
                    <a:pt x="1238" y="129"/>
                    <a:pt x="714" y="166"/>
                  </a:cubicBezTo>
                  <a:cubicBezTo>
                    <a:pt x="447" y="192"/>
                    <a:pt x="215" y="433"/>
                    <a:pt x="143" y="790"/>
                  </a:cubicBezTo>
                  <a:cubicBezTo>
                    <a:pt x="36" y="1334"/>
                    <a:pt x="1" y="1959"/>
                    <a:pt x="72" y="2449"/>
                  </a:cubicBezTo>
                  <a:cubicBezTo>
                    <a:pt x="125" y="2827"/>
                    <a:pt x="384" y="3092"/>
                    <a:pt x="673" y="3092"/>
                  </a:cubicBezTo>
                  <a:cubicBezTo>
                    <a:pt x="678" y="3092"/>
                    <a:pt x="683" y="3092"/>
                    <a:pt x="687" y="3092"/>
                  </a:cubicBezTo>
                  <a:cubicBezTo>
                    <a:pt x="793" y="3091"/>
                    <a:pt x="903" y="3091"/>
                    <a:pt x="1018" y="3091"/>
                  </a:cubicBezTo>
                  <a:cubicBezTo>
                    <a:pt x="1743" y="3091"/>
                    <a:pt x="2652" y="3098"/>
                    <a:pt x="3616" y="3098"/>
                  </a:cubicBezTo>
                  <a:cubicBezTo>
                    <a:pt x="5725" y="3098"/>
                    <a:pt x="8096" y="3063"/>
                    <a:pt x="9368" y="2842"/>
                  </a:cubicBezTo>
                  <a:cubicBezTo>
                    <a:pt x="10301" y="2685"/>
                    <a:pt x="10057" y="1"/>
                    <a:pt x="9136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7" name="Google Shape;3347;p14"/>
            <p:cNvSpPr/>
            <p:nvPr/>
          </p:nvSpPr>
          <p:spPr>
            <a:xfrm>
              <a:off x="4276025" y="3241375"/>
              <a:ext cx="312450" cy="304150"/>
            </a:xfrm>
            <a:custGeom>
              <a:avLst/>
              <a:gdLst/>
              <a:ahLst/>
              <a:cxnLst/>
              <a:rect l="l" t="t" r="r" b="b"/>
              <a:pathLst>
                <a:path w="12498" h="12166" extrusionOk="0">
                  <a:moveTo>
                    <a:pt x="10517" y="0"/>
                  </a:moveTo>
                  <a:cubicBezTo>
                    <a:pt x="10268" y="0"/>
                    <a:pt x="10018" y="100"/>
                    <a:pt x="9831" y="287"/>
                  </a:cubicBezTo>
                  <a:cubicBezTo>
                    <a:pt x="7458" y="2687"/>
                    <a:pt x="2524" y="7460"/>
                    <a:pt x="704" y="9824"/>
                  </a:cubicBezTo>
                  <a:cubicBezTo>
                    <a:pt x="0" y="10739"/>
                    <a:pt x="1451" y="12165"/>
                    <a:pt x="2555" y="12165"/>
                  </a:cubicBezTo>
                  <a:cubicBezTo>
                    <a:pt x="2850" y="12165"/>
                    <a:pt x="3121" y="12063"/>
                    <a:pt x="3318" y="11822"/>
                  </a:cubicBezTo>
                  <a:cubicBezTo>
                    <a:pt x="4951" y="9833"/>
                    <a:pt x="10473" y="4596"/>
                    <a:pt x="12177" y="2696"/>
                  </a:cubicBezTo>
                  <a:cubicBezTo>
                    <a:pt x="12453" y="2393"/>
                    <a:pt x="12498" y="1938"/>
                    <a:pt x="12293" y="1581"/>
                  </a:cubicBezTo>
                  <a:cubicBezTo>
                    <a:pt x="11954" y="1019"/>
                    <a:pt x="11499" y="466"/>
                    <a:pt x="11026" y="154"/>
                  </a:cubicBezTo>
                  <a:cubicBezTo>
                    <a:pt x="10871" y="50"/>
                    <a:pt x="10694" y="0"/>
                    <a:pt x="10517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8" name="Google Shape;3348;p14"/>
            <p:cNvSpPr/>
            <p:nvPr/>
          </p:nvSpPr>
          <p:spPr>
            <a:xfrm>
              <a:off x="4272200" y="3787050"/>
              <a:ext cx="341200" cy="77375"/>
            </a:xfrm>
            <a:custGeom>
              <a:avLst/>
              <a:gdLst/>
              <a:ahLst/>
              <a:cxnLst/>
              <a:rect l="l" t="t" r="r" b="b"/>
              <a:pathLst>
                <a:path w="13648" h="3095" extrusionOk="0">
                  <a:moveTo>
                    <a:pt x="12115" y="0"/>
                  </a:moveTo>
                  <a:cubicBezTo>
                    <a:pt x="12086" y="0"/>
                    <a:pt x="12056" y="2"/>
                    <a:pt x="12026" y="5"/>
                  </a:cubicBezTo>
                  <a:cubicBezTo>
                    <a:pt x="11001" y="103"/>
                    <a:pt x="9035" y="119"/>
                    <a:pt x="6998" y="119"/>
                  </a:cubicBezTo>
                  <a:cubicBezTo>
                    <a:pt x="6092" y="119"/>
                    <a:pt x="5173" y="116"/>
                    <a:pt x="4315" y="116"/>
                  </a:cubicBezTo>
                  <a:cubicBezTo>
                    <a:pt x="2922" y="116"/>
                    <a:pt x="1693" y="124"/>
                    <a:pt x="955" y="165"/>
                  </a:cubicBezTo>
                  <a:cubicBezTo>
                    <a:pt x="599" y="183"/>
                    <a:pt x="286" y="433"/>
                    <a:pt x="197" y="781"/>
                  </a:cubicBezTo>
                  <a:cubicBezTo>
                    <a:pt x="54" y="1334"/>
                    <a:pt x="1" y="1958"/>
                    <a:pt x="99" y="2440"/>
                  </a:cubicBezTo>
                  <a:cubicBezTo>
                    <a:pt x="170" y="2824"/>
                    <a:pt x="527" y="3091"/>
                    <a:pt x="911" y="3091"/>
                  </a:cubicBezTo>
                  <a:cubicBezTo>
                    <a:pt x="1175" y="3090"/>
                    <a:pt x="1465" y="3089"/>
                    <a:pt x="1774" y="3089"/>
                  </a:cubicBezTo>
                  <a:cubicBezTo>
                    <a:pt x="2659" y="3089"/>
                    <a:pt x="3708" y="3094"/>
                    <a:pt x="4810" y="3094"/>
                  </a:cubicBezTo>
                  <a:cubicBezTo>
                    <a:pt x="7599" y="3094"/>
                    <a:pt x="10728" y="3063"/>
                    <a:pt x="12410" y="2842"/>
                  </a:cubicBezTo>
                  <a:cubicBezTo>
                    <a:pt x="13647" y="2676"/>
                    <a:pt x="13327" y="0"/>
                    <a:pt x="12115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9" name="Google Shape;3349;p14"/>
            <p:cNvSpPr/>
            <p:nvPr/>
          </p:nvSpPr>
          <p:spPr>
            <a:xfrm>
              <a:off x="2661800" y="3241375"/>
              <a:ext cx="312650" cy="304150"/>
            </a:xfrm>
            <a:custGeom>
              <a:avLst/>
              <a:gdLst/>
              <a:ahLst/>
              <a:cxnLst/>
              <a:rect l="l" t="t" r="r" b="b"/>
              <a:pathLst>
                <a:path w="12506" h="12166" extrusionOk="0">
                  <a:moveTo>
                    <a:pt x="10516" y="0"/>
                  </a:moveTo>
                  <a:cubicBezTo>
                    <a:pt x="10268" y="0"/>
                    <a:pt x="10021" y="100"/>
                    <a:pt x="9838" y="287"/>
                  </a:cubicBezTo>
                  <a:cubicBezTo>
                    <a:pt x="7465" y="2687"/>
                    <a:pt x="2523" y="7460"/>
                    <a:pt x="712" y="9824"/>
                  </a:cubicBezTo>
                  <a:cubicBezTo>
                    <a:pt x="1" y="10739"/>
                    <a:pt x="1456" y="12165"/>
                    <a:pt x="2562" y="12165"/>
                  </a:cubicBezTo>
                  <a:cubicBezTo>
                    <a:pt x="2857" y="12165"/>
                    <a:pt x="3128" y="12063"/>
                    <a:pt x="3326" y="11822"/>
                  </a:cubicBezTo>
                  <a:cubicBezTo>
                    <a:pt x="4949" y="9833"/>
                    <a:pt x="10480" y="4596"/>
                    <a:pt x="12175" y="2696"/>
                  </a:cubicBezTo>
                  <a:cubicBezTo>
                    <a:pt x="12452" y="2393"/>
                    <a:pt x="12505" y="1938"/>
                    <a:pt x="12291" y="1581"/>
                  </a:cubicBezTo>
                  <a:cubicBezTo>
                    <a:pt x="11961" y="1019"/>
                    <a:pt x="11497" y="466"/>
                    <a:pt x="11024" y="154"/>
                  </a:cubicBezTo>
                  <a:cubicBezTo>
                    <a:pt x="10869" y="50"/>
                    <a:pt x="10692" y="0"/>
                    <a:pt x="10516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0" name="Google Shape;3350;p14"/>
            <p:cNvSpPr/>
            <p:nvPr/>
          </p:nvSpPr>
          <p:spPr>
            <a:xfrm>
              <a:off x="2870550" y="3469250"/>
              <a:ext cx="85375" cy="76250"/>
            </a:xfrm>
            <a:custGeom>
              <a:avLst/>
              <a:gdLst/>
              <a:ahLst/>
              <a:cxnLst/>
              <a:rect l="l" t="t" r="r" b="b"/>
              <a:pathLst>
                <a:path w="3415" h="3050" extrusionOk="0">
                  <a:moveTo>
                    <a:pt x="1462" y="1"/>
                  </a:moveTo>
                  <a:cubicBezTo>
                    <a:pt x="677" y="1"/>
                    <a:pt x="0" y="812"/>
                    <a:pt x="346" y="2333"/>
                  </a:cubicBezTo>
                  <a:cubicBezTo>
                    <a:pt x="460" y="2830"/>
                    <a:pt x="912" y="3050"/>
                    <a:pt x="1416" y="3050"/>
                  </a:cubicBezTo>
                  <a:cubicBezTo>
                    <a:pt x="2330" y="3050"/>
                    <a:pt x="3414" y="2328"/>
                    <a:pt x="2960" y="1235"/>
                  </a:cubicBezTo>
                  <a:cubicBezTo>
                    <a:pt x="2618" y="400"/>
                    <a:pt x="2013" y="1"/>
                    <a:pt x="1462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1" name="Google Shape;3351;p14"/>
            <p:cNvSpPr/>
            <p:nvPr/>
          </p:nvSpPr>
          <p:spPr>
            <a:xfrm>
              <a:off x="2657950" y="3787050"/>
              <a:ext cx="341400" cy="77375"/>
            </a:xfrm>
            <a:custGeom>
              <a:avLst/>
              <a:gdLst/>
              <a:ahLst/>
              <a:cxnLst/>
              <a:rect l="l" t="t" r="r" b="b"/>
              <a:pathLst>
                <a:path w="13656" h="3095" extrusionOk="0">
                  <a:moveTo>
                    <a:pt x="12123" y="0"/>
                  </a:moveTo>
                  <a:cubicBezTo>
                    <a:pt x="12094" y="0"/>
                    <a:pt x="12065" y="2"/>
                    <a:pt x="12035" y="5"/>
                  </a:cubicBezTo>
                  <a:cubicBezTo>
                    <a:pt x="11005" y="103"/>
                    <a:pt x="9039" y="119"/>
                    <a:pt x="7003" y="119"/>
                  </a:cubicBezTo>
                  <a:cubicBezTo>
                    <a:pt x="6098" y="119"/>
                    <a:pt x="5179" y="116"/>
                    <a:pt x="4322" y="116"/>
                  </a:cubicBezTo>
                  <a:cubicBezTo>
                    <a:pt x="2929" y="116"/>
                    <a:pt x="1701" y="124"/>
                    <a:pt x="964" y="165"/>
                  </a:cubicBezTo>
                  <a:cubicBezTo>
                    <a:pt x="598" y="183"/>
                    <a:pt x="286" y="433"/>
                    <a:pt x="206" y="781"/>
                  </a:cubicBezTo>
                  <a:cubicBezTo>
                    <a:pt x="63" y="1334"/>
                    <a:pt x="0" y="1958"/>
                    <a:pt x="98" y="2440"/>
                  </a:cubicBezTo>
                  <a:cubicBezTo>
                    <a:pt x="179" y="2824"/>
                    <a:pt x="527" y="3091"/>
                    <a:pt x="919" y="3091"/>
                  </a:cubicBezTo>
                  <a:cubicBezTo>
                    <a:pt x="1183" y="3090"/>
                    <a:pt x="1472" y="3089"/>
                    <a:pt x="1780" y="3089"/>
                  </a:cubicBezTo>
                  <a:cubicBezTo>
                    <a:pt x="2664" y="3089"/>
                    <a:pt x="3713" y="3094"/>
                    <a:pt x="4814" y="3094"/>
                  </a:cubicBezTo>
                  <a:cubicBezTo>
                    <a:pt x="7604" y="3094"/>
                    <a:pt x="10736" y="3063"/>
                    <a:pt x="12418" y="2842"/>
                  </a:cubicBezTo>
                  <a:cubicBezTo>
                    <a:pt x="13656" y="2676"/>
                    <a:pt x="13336" y="0"/>
                    <a:pt x="12123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2" name="Google Shape;3352;p14"/>
            <p:cNvSpPr/>
            <p:nvPr/>
          </p:nvSpPr>
          <p:spPr>
            <a:xfrm>
              <a:off x="2787425" y="3698750"/>
              <a:ext cx="74350" cy="66425"/>
            </a:xfrm>
            <a:custGeom>
              <a:avLst/>
              <a:gdLst/>
              <a:ahLst/>
              <a:cxnLst/>
              <a:rect l="l" t="t" r="r" b="b"/>
              <a:pathLst>
                <a:path w="2974" h="2657" extrusionOk="0">
                  <a:moveTo>
                    <a:pt x="1275" y="0"/>
                  </a:moveTo>
                  <a:cubicBezTo>
                    <a:pt x="590" y="0"/>
                    <a:pt x="0" y="704"/>
                    <a:pt x="299" y="2029"/>
                  </a:cubicBezTo>
                  <a:cubicBezTo>
                    <a:pt x="401" y="2464"/>
                    <a:pt x="796" y="2656"/>
                    <a:pt x="1236" y="2656"/>
                  </a:cubicBezTo>
                  <a:cubicBezTo>
                    <a:pt x="2032" y="2656"/>
                    <a:pt x="2973" y="2028"/>
                    <a:pt x="2583" y="1074"/>
                  </a:cubicBezTo>
                  <a:cubicBezTo>
                    <a:pt x="2284" y="349"/>
                    <a:pt x="1756" y="0"/>
                    <a:pt x="1275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3" name="Google Shape;3353;p14"/>
            <p:cNvSpPr/>
            <p:nvPr/>
          </p:nvSpPr>
          <p:spPr>
            <a:xfrm>
              <a:off x="2787425" y="3890675"/>
              <a:ext cx="74350" cy="66375"/>
            </a:xfrm>
            <a:custGeom>
              <a:avLst/>
              <a:gdLst/>
              <a:ahLst/>
              <a:cxnLst/>
              <a:rect l="l" t="t" r="r" b="b"/>
              <a:pathLst>
                <a:path w="2974" h="2655" extrusionOk="0">
                  <a:moveTo>
                    <a:pt x="1276" y="0"/>
                  </a:moveTo>
                  <a:cubicBezTo>
                    <a:pt x="591" y="0"/>
                    <a:pt x="0" y="707"/>
                    <a:pt x="299" y="2033"/>
                  </a:cubicBezTo>
                  <a:cubicBezTo>
                    <a:pt x="400" y="2464"/>
                    <a:pt x="794" y="2654"/>
                    <a:pt x="1233" y="2654"/>
                  </a:cubicBezTo>
                  <a:cubicBezTo>
                    <a:pt x="2030" y="2654"/>
                    <a:pt x="2974" y="2028"/>
                    <a:pt x="2583" y="1078"/>
                  </a:cubicBezTo>
                  <a:cubicBezTo>
                    <a:pt x="2284" y="350"/>
                    <a:pt x="1757" y="0"/>
                    <a:pt x="1276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4" name="Google Shape;3354;p14"/>
            <p:cNvSpPr/>
            <p:nvPr/>
          </p:nvSpPr>
          <p:spPr>
            <a:xfrm>
              <a:off x="3065650" y="3472475"/>
              <a:ext cx="347700" cy="351275"/>
            </a:xfrm>
            <a:custGeom>
              <a:avLst/>
              <a:gdLst/>
              <a:ahLst/>
              <a:cxnLst/>
              <a:rect l="l" t="t" r="r" b="b"/>
              <a:pathLst>
                <a:path w="13908" h="14051" extrusionOk="0">
                  <a:moveTo>
                    <a:pt x="6944" y="1"/>
                  </a:moveTo>
                  <a:cubicBezTo>
                    <a:pt x="6309" y="1"/>
                    <a:pt x="5662" y="55"/>
                    <a:pt x="5219" y="214"/>
                  </a:cubicBezTo>
                  <a:cubicBezTo>
                    <a:pt x="4871" y="330"/>
                    <a:pt x="4657" y="678"/>
                    <a:pt x="4684" y="1044"/>
                  </a:cubicBezTo>
                  <a:cubicBezTo>
                    <a:pt x="4791" y="2400"/>
                    <a:pt x="5451" y="4853"/>
                    <a:pt x="5290" y="5424"/>
                  </a:cubicBezTo>
                  <a:cubicBezTo>
                    <a:pt x="5183" y="5843"/>
                    <a:pt x="535" y="5763"/>
                    <a:pt x="259" y="6245"/>
                  </a:cubicBezTo>
                  <a:cubicBezTo>
                    <a:pt x="0" y="6700"/>
                    <a:pt x="321" y="7851"/>
                    <a:pt x="642" y="8636"/>
                  </a:cubicBezTo>
                  <a:cubicBezTo>
                    <a:pt x="765" y="8950"/>
                    <a:pt x="1072" y="9152"/>
                    <a:pt x="1405" y="9152"/>
                  </a:cubicBezTo>
                  <a:cubicBezTo>
                    <a:pt x="1459" y="9152"/>
                    <a:pt x="1515" y="9147"/>
                    <a:pt x="1570" y="9135"/>
                  </a:cubicBezTo>
                  <a:cubicBezTo>
                    <a:pt x="2748" y="8912"/>
                    <a:pt x="3836" y="8823"/>
                    <a:pt x="4746" y="8787"/>
                  </a:cubicBezTo>
                  <a:cubicBezTo>
                    <a:pt x="4762" y="8786"/>
                    <a:pt x="4777" y="8786"/>
                    <a:pt x="4792" y="8786"/>
                  </a:cubicBezTo>
                  <a:cubicBezTo>
                    <a:pt x="5261" y="8786"/>
                    <a:pt x="5629" y="9177"/>
                    <a:pt x="5611" y="9644"/>
                  </a:cubicBezTo>
                  <a:cubicBezTo>
                    <a:pt x="5567" y="10866"/>
                    <a:pt x="5451" y="12186"/>
                    <a:pt x="5638" y="13337"/>
                  </a:cubicBezTo>
                  <a:cubicBezTo>
                    <a:pt x="5709" y="13721"/>
                    <a:pt x="6031" y="13997"/>
                    <a:pt x="6423" y="14015"/>
                  </a:cubicBezTo>
                  <a:cubicBezTo>
                    <a:pt x="6827" y="14036"/>
                    <a:pt x="7257" y="14050"/>
                    <a:pt x="7695" y="14050"/>
                  </a:cubicBezTo>
                  <a:cubicBezTo>
                    <a:pt x="8013" y="14050"/>
                    <a:pt x="8335" y="14043"/>
                    <a:pt x="8653" y="14024"/>
                  </a:cubicBezTo>
                  <a:cubicBezTo>
                    <a:pt x="9064" y="13997"/>
                    <a:pt x="9394" y="13667"/>
                    <a:pt x="9430" y="13257"/>
                  </a:cubicBezTo>
                  <a:cubicBezTo>
                    <a:pt x="9501" y="12177"/>
                    <a:pt x="9421" y="10607"/>
                    <a:pt x="9251" y="9430"/>
                  </a:cubicBezTo>
                  <a:cubicBezTo>
                    <a:pt x="9174" y="8927"/>
                    <a:pt x="9570" y="8481"/>
                    <a:pt x="10064" y="8481"/>
                  </a:cubicBezTo>
                  <a:cubicBezTo>
                    <a:pt x="10087" y="8481"/>
                    <a:pt x="10111" y="8482"/>
                    <a:pt x="10134" y="8484"/>
                  </a:cubicBezTo>
                  <a:cubicBezTo>
                    <a:pt x="11107" y="8555"/>
                    <a:pt x="12133" y="8698"/>
                    <a:pt x="13043" y="8725"/>
                  </a:cubicBezTo>
                  <a:cubicBezTo>
                    <a:pt x="13053" y="8725"/>
                    <a:pt x="13063" y="8725"/>
                    <a:pt x="13074" y="8725"/>
                  </a:cubicBezTo>
                  <a:cubicBezTo>
                    <a:pt x="13532" y="8725"/>
                    <a:pt x="13908" y="8340"/>
                    <a:pt x="13899" y="7877"/>
                  </a:cubicBezTo>
                  <a:cubicBezTo>
                    <a:pt x="13881" y="7315"/>
                    <a:pt x="13792" y="6789"/>
                    <a:pt x="13694" y="6218"/>
                  </a:cubicBezTo>
                  <a:cubicBezTo>
                    <a:pt x="13640" y="5852"/>
                    <a:pt x="13346" y="5567"/>
                    <a:pt x="12971" y="5531"/>
                  </a:cubicBezTo>
                  <a:cubicBezTo>
                    <a:pt x="12092" y="5426"/>
                    <a:pt x="11131" y="5334"/>
                    <a:pt x="10253" y="5334"/>
                  </a:cubicBezTo>
                  <a:cubicBezTo>
                    <a:pt x="10088" y="5334"/>
                    <a:pt x="9927" y="5337"/>
                    <a:pt x="9769" y="5344"/>
                  </a:cubicBezTo>
                  <a:cubicBezTo>
                    <a:pt x="9757" y="5344"/>
                    <a:pt x="9746" y="5344"/>
                    <a:pt x="9735" y="5344"/>
                  </a:cubicBezTo>
                  <a:cubicBezTo>
                    <a:pt x="9286" y="5344"/>
                    <a:pt x="8921" y="4994"/>
                    <a:pt x="8903" y="4550"/>
                  </a:cubicBezTo>
                  <a:cubicBezTo>
                    <a:pt x="8868" y="3479"/>
                    <a:pt x="8752" y="1998"/>
                    <a:pt x="8645" y="785"/>
                  </a:cubicBezTo>
                  <a:cubicBezTo>
                    <a:pt x="8609" y="375"/>
                    <a:pt x="8279" y="63"/>
                    <a:pt x="7877" y="36"/>
                  </a:cubicBezTo>
                  <a:cubicBezTo>
                    <a:pt x="7588" y="15"/>
                    <a:pt x="7268" y="1"/>
                    <a:pt x="6944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5" name="Google Shape;3355;p14"/>
            <p:cNvSpPr/>
            <p:nvPr/>
          </p:nvSpPr>
          <p:spPr>
            <a:xfrm>
              <a:off x="1961200" y="1191275"/>
              <a:ext cx="257550" cy="77525"/>
            </a:xfrm>
            <a:custGeom>
              <a:avLst/>
              <a:gdLst/>
              <a:ahLst/>
              <a:cxnLst/>
              <a:rect l="l" t="t" r="r" b="b"/>
              <a:pathLst>
                <a:path w="10302" h="3101" extrusionOk="0">
                  <a:moveTo>
                    <a:pt x="9145" y="0"/>
                  </a:moveTo>
                  <a:cubicBezTo>
                    <a:pt x="9125" y="0"/>
                    <a:pt x="9104" y="1"/>
                    <a:pt x="9083" y="4"/>
                  </a:cubicBezTo>
                  <a:cubicBezTo>
                    <a:pt x="8277" y="111"/>
                    <a:pt x="6703" y="126"/>
                    <a:pt x="5099" y="126"/>
                  </a:cubicBezTo>
                  <a:cubicBezTo>
                    <a:pt x="4501" y="126"/>
                    <a:pt x="3899" y="124"/>
                    <a:pt x="3331" y="124"/>
                  </a:cubicBezTo>
                  <a:cubicBezTo>
                    <a:pt x="2250" y="124"/>
                    <a:pt x="1292" y="131"/>
                    <a:pt x="724" y="174"/>
                  </a:cubicBezTo>
                  <a:cubicBezTo>
                    <a:pt x="447" y="192"/>
                    <a:pt x="215" y="441"/>
                    <a:pt x="153" y="789"/>
                  </a:cubicBezTo>
                  <a:cubicBezTo>
                    <a:pt x="46" y="1342"/>
                    <a:pt x="1" y="1958"/>
                    <a:pt x="72" y="2449"/>
                  </a:cubicBezTo>
                  <a:cubicBezTo>
                    <a:pt x="135" y="2832"/>
                    <a:pt x="394" y="3100"/>
                    <a:pt x="697" y="3100"/>
                  </a:cubicBezTo>
                  <a:cubicBezTo>
                    <a:pt x="921" y="3098"/>
                    <a:pt x="1170" y="3097"/>
                    <a:pt x="1436" y="3097"/>
                  </a:cubicBezTo>
                  <a:cubicBezTo>
                    <a:pt x="2005" y="3097"/>
                    <a:pt x="2659" y="3100"/>
                    <a:pt x="3348" y="3100"/>
                  </a:cubicBezTo>
                  <a:cubicBezTo>
                    <a:pt x="5519" y="3100"/>
                    <a:pt x="8042" y="3072"/>
                    <a:pt x="9368" y="2841"/>
                  </a:cubicBezTo>
                  <a:cubicBezTo>
                    <a:pt x="10302" y="2684"/>
                    <a:pt x="10066" y="0"/>
                    <a:pt x="9145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6" name="Google Shape;3356;p14"/>
            <p:cNvSpPr/>
            <p:nvPr/>
          </p:nvSpPr>
          <p:spPr>
            <a:xfrm>
              <a:off x="2661825" y="1112900"/>
              <a:ext cx="312625" cy="304100"/>
            </a:xfrm>
            <a:custGeom>
              <a:avLst/>
              <a:gdLst/>
              <a:ahLst/>
              <a:cxnLst/>
              <a:rect l="l" t="t" r="r" b="b"/>
              <a:pathLst>
                <a:path w="12505" h="12164" extrusionOk="0">
                  <a:moveTo>
                    <a:pt x="10524" y="0"/>
                  </a:moveTo>
                  <a:cubicBezTo>
                    <a:pt x="10273" y="0"/>
                    <a:pt x="10022" y="103"/>
                    <a:pt x="9837" y="293"/>
                  </a:cubicBezTo>
                  <a:cubicBezTo>
                    <a:pt x="7464" y="2684"/>
                    <a:pt x="2522" y="7457"/>
                    <a:pt x="711" y="9830"/>
                  </a:cubicBezTo>
                  <a:cubicBezTo>
                    <a:pt x="0" y="10744"/>
                    <a:pt x="1453" y="12163"/>
                    <a:pt x="2558" y="12163"/>
                  </a:cubicBezTo>
                  <a:cubicBezTo>
                    <a:pt x="2855" y="12163"/>
                    <a:pt x="3126" y="12061"/>
                    <a:pt x="3325" y="11819"/>
                  </a:cubicBezTo>
                  <a:cubicBezTo>
                    <a:pt x="4948" y="9830"/>
                    <a:pt x="10479" y="4593"/>
                    <a:pt x="12174" y="2702"/>
                  </a:cubicBezTo>
                  <a:cubicBezTo>
                    <a:pt x="12451" y="2390"/>
                    <a:pt x="12504" y="1935"/>
                    <a:pt x="12290" y="1578"/>
                  </a:cubicBezTo>
                  <a:cubicBezTo>
                    <a:pt x="11960" y="1025"/>
                    <a:pt x="11496" y="472"/>
                    <a:pt x="11023" y="151"/>
                  </a:cubicBezTo>
                  <a:cubicBezTo>
                    <a:pt x="10871" y="49"/>
                    <a:pt x="10697" y="0"/>
                    <a:pt x="10524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7" name="Google Shape;3357;p14"/>
            <p:cNvSpPr/>
            <p:nvPr/>
          </p:nvSpPr>
          <p:spPr>
            <a:xfrm>
              <a:off x="2285725" y="791800"/>
              <a:ext cx="441375" cy="378250"/>
            </a:xfrm>
            <a:custGeom>
              <a:avLst/>
              <a:gdLst/>
              <a:ahLst/>
              <a:cxnLst/>
              <a:rect l="l" t="t" r="r" b="b"/>
              <a:pathLst>
                <a:path w="17655" h="15130" extrusionOk="0">
                  <a:moveTo>
                    <a:pt x="13777" y="0"/>
                  </a:moveTo>
                  <a:cubicBezTo>
                    <a:pt x="11895" y="0"/>
                    <a:pt x="9689" y="69"/>
                    <a:pt x="9153" y="291"/>
                  </a:cubicBezTo>
                  <a:cubicBezTo>
                    <a:pt x="8279" y="648"/>
                    <a:pt x="8083" y="7357"/>
                    <a:pt x="7440" y="11621"/>
                  </a:cubicBezTo>
                  <a:cubicBezTo>
                    <a:pt x="7412" y="11796"/>
                    <a:pt x="7265" y="11888"/>
                    <a:pt x="7119" y="11888"/>
                  </a:cubicBezTo>
                  <a:cubicBezTo>
                    <a:pt x="6990" y="11888"/>
                    <a:pt x="6862" y="11816"/>
                    <a:pt x="6816" y="11665"/>
                  </a:cubicBezTo>
                  <a:cubicBezTo>
                    <a:pt x="5968" y="8864"/>
                    <a:pt x="5772" y="7758"/>
                    <a:pt x="4675" y="5349"/>
                  </a:cubicBezTo>
                  <a:cubicBezTo>
                    <a:pt x="4517" y="5026"/>
                    <a:pt x="4197" y="4805"/>
                    <a:pt x="3831" y="4805"/>
                  </a:cubicBezTo>
                  <a:cubicBezTo>
                    <a:pt x="3824" y="4805"/>
                    <a:pt x="3817" y="4805"/>
                    <a:pt x="3809" y="4805"/>
                  </a:cubicBezTo>
                  <a:cubicBezTo>
                    <a:pt x="2400" y="4814"/>
                    <a:pt x="883" y="5233"/>
                    <a:pt x="232" y="6527"/>
                  </a:cubicBezTo>
                  <a:cubicBezTo>
                    <a:pt x="0" y="7169"/>
                    <a:pt x="241" y="7562"/>
                    <a:pt x="544" y="8026"/>
                  </a:cubicBezTo>
                  <a:cubicBezTo>
                    <a:pt x="648" y="8181"/>
                    <a:pt x="820" y="8261"/>
                    <a:pt x="994" y="8261"/>
                  </a:cubicBezTo>
                  <a:cubicBezTo>
                    <a:pt x="1120" y="8261"/>
                    <a:pt x="1246" y="8219"/>
                    <a:pt x="1347" y="8133"/>
                  </a:cubicBezTo>
                  <a:cubicBezTo>
                    <a:pt x="2014" y="7559"/>
                    <a:pt x="2817" y="7165"/>
                    <a:pt x="3251" y="7165"/>
                  </a:cubicBezTo>
                  <a:cubicBezTo>
                    <a:pt x="3404" y="7165"/>
                    <a:pt x="3511" y="7214"/>
                    <a:pt x="3551" y="7321"/>
                  </a:cubicBezTo>
                  <a:cubicBezTo>
                    <a:pt x="4247" y="9230"/>
                    <a:pt x="5139" y="13485"/>
                    <a:pt x="5736" y="14645"/>
                  </a:cubicBezTo>
                  <a:cubicBezTo>
                    <a:pt x="5891" y="14953"/>
                    <a:pt x="6562" y="15129"/>
                    <a:pt x="7257" y="15129"/>
                  </a:cubicBezTo>
                  <a:cubicBezTo>
                    <a:pt x="7969" y="15129"/>
                    <a:pt x="8704" y="14945"/>
                    <a:pt x="8930" y="14529"/>
                  </a:cubicBezTo>
                  <a:cubicBezTo>
                    <a:pt x="10411" y="11853"/>
                    <a:pt x="10357" y="6233"/>
                    <a:pt x="11116" y="2843"/>
                  </a:cubicBezTo>
                  <a:cubicBezTo>
                    <a:pt x="11214" y="2388"/>
                    <a:pt x="11597" y="2066"/>
                    <a:pt x="12061" y="2049"/>
                  </a:cubicBezTo>
                  <a:lnTo>
                    <a:pt x="14327" y="1986"/>
                  </a:lnTo>
                  <a:cubicBezTo>
                    <a:pt x="14827" y="2147"/>
                    <a:pt x="15068" y="2736"/>
                    <a:pt x="15184" y="3199"/>
                  </a:cubicBezTo>
                  <a:cubicBezTo>
                    <a:pt x="15270" y="3526"/>
                    <a:pt x="15571" y="3753"/>
                    <a:pt x="15912" y="3753"/>
                  </a:cubicBezTo>
                  <a:cubicBezTo>
                    <a:pt x="15925" y="3753"/>
                    <a:pt x="15938" y="3753"/>
                    <a:pt x="15951" y="3753"/>
                  </a:cubicBezTo>
                  <a:cubicBezTo>
                    <a:pt x="16263" y="3735"/>
                    <a:pt x="16602" y="3717"/>
                    <a:pt x="16897" y="3699"/>
                  </a:cubicBezTo>
                  <a:cubicBezTo>
                    <a:pt x="17325" y="3672"/>
                    <a:pt x="17655" y="3298"/>
                    <a:pt x="17601" y="2878"/>
                  </a:cubicBezTo>
                  <a:cubicBezTo>
                    <a:pt x="17521" y="2147"/>
                    <a:pt x="17280" y="1478"/>
                    <a:pt x="17048" y="978"/>
                  </a:cubicBezTo>
                  <a:cubicBezTo>
                    <a:pt x="16790" y="407"/>
                    <a:pt x="16236" y="41"/>
                    <a:pt x="15612" y="24"/>
                  </a:cubicBezTo>
                  <a:cubicBezTo>
                    <a:pt x="15108" y="9"/>
                    <a:pt x="14464" y="0"/>
                    <a:pt x="13777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8" name="Google Shape;3358;p14"/>
            <p:cNvSpPr/>
            <p:nvPr/>
          </p:nvSpPr>
          <p:spPr>
            <a:xfrm>
              <a:off x="1047725" y="1112900"/>
              <a:ext cx="312450" cy="304100"/>
            </a:xfrm>
            <a:custGeom>
              <a:avLst/>
              <a:gdLst/>
              <a:ahLst/>
              <a:cxnLst/>
              <a:rect l="l" t="t" r="r" b="b"/>
              <a:pathLst>
                <a:path w="12498" h="12164" extrusionOk="0">
                  <a:moveTo>
                    <a:pt x="10526" y="0"/>
                  </a:moveTo>
                  <a:cubicBezTo>
                    <a:pt x="10274" y="0"/>
                    <a:pt x="10021" y="103"/>
                    <a:pt x="9830" y="293"/>
                  </a:cubicBezTo>
                  <a:cubicBezTo>
                    <a:pt x="7457" y="2684"/>
                    <a:pt x="2524" y="7457"/>
                    <a:pt x="704" y="9830"/>
                  </a:cubicBezTo>
                  <a:cubicBezTo>
                    <a:pt x="1" y="10744"/>
                    <a:pt x="1449" y="12163"/>
                    <a:pt x="2552" y="12163"/>
                  </a:cubicBezTo>
                  <a:cubicBezTo>
                    <a:pt x="2848" y="12163"/>
                    <a:pt x="3120" y="12061"/>
                    <a:pt x="3318" y="11819"/>
                  </a:cubicBezTo>
                  <a:cubicBezTo>
                    <a:pt x="4951" y="9830"/>
                    <a:pt x="10473" y="4593"/>
                    <a:pt x="12177" y="2702"/>
                  </a:cubicBezTo>
                  <a:cubicBezTo>
                    <a:pt x="12453" y="2390"/>
                    <a:pt x="12498" y="1935"/>
                    <a:pt x="12293" y="1578"/>
                  </a:cubicBezTo>
                  <a:cubicBezTo>
                    <a:pt x="11954" y="1025"/>
                    <a:pt x="11499" y="472"/>
                    <a:pt x="11026" y="151"/>
                  </a:cubicBezTo>
                  <a:cubicBezTo>
                    <a:pt x="10873" y="49"/>
                    <a:pt x="10700" y="0"/>
                    <a:pt x="10526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9" name="Google Shape;3359;p14"/>
            <p:cNvSpPr/>
            <p:nvPr/>
          </p:nvSpPr>
          <p:spPr>
            <a:xfrm>
              <a:off x="1079200" y="1098950"/>
              <a:ext cx="85375" cy="76250"/>
            </a:xfrm>
            <a:custGeom>
              <a:avLst/>
              <a:gdLst/>
              <a:ahLst/>
              <a:cxnLst/>
              <a:rect l="l" t="t" r="r" b="b"/>
              <a:pathLst>
                <a:path w="3415" h="3050" extrusionOk="0">
                  <a:moveTo>
                    <a:pt x="1462" y="0"/>
                  </a:moveTo>
                  <a:cubicBezTo>
                    <a:pt x="677" y="0"/>
                    <a:pt x="0" y="812"/>
                    <a:pt x="346" y="2332"/>
                  </a:cubicBezTo>
                  <a:cubicBezTo>
                    <a:pt x="460" y="2830"/>
                    <a:pt x="913" y="3050"/>
                    <a:pt x="1416" y="3050"/>
                  </a:cubicBezTo>
                  <a:cubicBezTo>
                    <a:pt x="2330" y="3050"/>
                    <a:pt x="3414" y="2328"/>
                    <a:pt x="2960" y="1235"/>
                  </a:cubicBezTo>
                  <a:cubicBezTo>
                    <a:pt x="2618" y="400"/>
                    <a:pt x="2013" y="0"/>
                    <a:pt x="1462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0" name="Google Shape;3360;p14"/>
            <p:cNvSpPr/>
            <p:nvPr/>
          </p:nvSpPr>
          <p:spPr>
            <a:xfrm>
              <a:off x="1556650" y="773125"/>
              <a:ext cx="331200" cy="295725"/>
            </a:xfrm>
            <a:custGeom>
              <a:avLst/>
              <a:gdLst/>
              <a:ahLst/>
              <a:cxnLst/>
              <a:rect l="l" t="t" r="r" b="b"/>
              <a:pathLst>
                <a:path w="13248" h="11829" extrusionOk="0">
                  <a:moveTo>
                    <a:pt x="9560" y="0"/>
                  </a:moveTo>
                  <a:cubicBezTo>
                    <a:pt x="9342" y="0"/>
                    <a:pt x="9129" y="87"/>
                    <a:pt x="8975" y="253"/>
                  </a:cubicBezTo>
                  <a:cubicBezTo>
                    <a:pt x="8252" y="994"/>
                    <a:pt x="7458" y="1841"/>
                    <a:pt x="6887" y="2653"/>
                  </a:cubicBezTo>
                  <a:cubicBezTo>
                    <a:pt x="6730" y="2881"/>
                    <a:pt x="6476" y="3004"/>
                    <a:pt x="6216" y="3004"/>
                  </a:cubicBezTo>
                  <a:cubicBezTo>
                    <a:pt x="6051" y="3004"/>
                    <a:pt x="5883" y="2954"/>
                    <a:pt x="5736" y="2849"/>
                  </a:cubicBezTo>
                  <a:cubicBezTo>
                    <a:pt x="4889" y="2234"/>
                    <a:pt x="3649" y="1422"/>
                    <a:pt x="2632" y="771"/>
                  </a:cubicBezTo>
                  <a:cubicBezTo>
                    <a:pt x="2497" y="685"/>
                    <a:pt x="2346" y="644"/>
                    <a:pt x="2195" y="644"/>
                  </a:cubicBezTo>
                  <a:cubicBezTo>
                    <a:pt x="1967" y="644"/>
                    <a:pt x="1741" y="739"/>
                    <a:pt x="1579" y="922"/>
                  </a:cubicBezTo>
                  <a:cubicBezTo>
                    <a:pt x="1017" y="1556"/>
                    <a:pt x="330" y="2448"/>
                    <a:pt x="107" y="3117"/>
                  </a:cubicBezTo>
                  <a:cubicBezTo>
                    <a:pt x="0" y="3456"/>
                    <a:pt x="143" y="3839"/>
                    <a:pt x="437" y="4036"/>
                  </a:cubicBezTo>
                  <a:cubicBezTo>
                    <a:pt x="1570" y="4776"/>
                    <a:pt x="3890" y="5740"/>
                    <a:pt x="4247" y="6203"/>
                  </a:cubicBezTo>
                  <a:cubicBezTo>
                    <a:pt x="4505" y="6551"/>
                    <a:pt x="1633" y="10147"/>
                    <a:pt x="1847" y="10655"/>
                  </a:cubicBezTo>
                  <a:cubicBezTo>
                    <a:pt x="2043" y="11128"/>
                    <a:pt x="3140" y="11574"/>
                    <a:pt x="3943" y="11797"/>
                  </a:cubicBezTo>
                  <a:cubicBezTo>
                    <a:pt x="4020" y="11818"/>
                    <a:pt x="4097" y="11829"/>
                    <a:pt x="4174" y="11829"/>
                  </a:cubicBezTo>
                  <a:cubicBezTo>
                    <a:pt x="4479" y="11829"/>
                    <a:pt x="4764" y="11663"/>
                    <a:pt x="4907" y="11378"/>
                  </a:cubicBezTo>
                  <a:cubicBezTo>
                    <a:pt x="5433" y="10316"/>
                    <a:pt x="6031" y="9415"/>
                    <a:pt x="6548" y="8666"/>
                  </a:cubicBezTo>
                  <a:cubicBezTo>
                    <a:pt x="6709" y="8443"/>
                    <a:pt x="6963" y="8325"/>
                    <a:pt x="7219" y="8325"/>
                  </a:cubicBezTo>
                  <a:cubicBezTo>
                    <a:pt x="7404" y="8325"/>
                    <a:pt x="7590" y="8387"/>
                    <a:pt x="7744" y="8514"/>
                  </a:cubicBezTo>
                  <a:cubicBezTo>
                    <a:pt x="8671" y="9290"/>
                    <a:pt x="9644" y="10173"/>
                    <a:pt x="10661" y="10726"/>
                  </a:cubicBezTo>
                  <a:cubicBezTo>
                    <a:pt x="10779" y="10788"/>
                    <a:pt x="10906" y="10818"/>
                    <a:pt x="11033" y="10818"/>
                  </a:cubicBezTo>
                  <a:cubicBezTo>
                    <a:pt x="11271" y="10818"/>
                    <a:pt x="11506" y="10713"/>
                    <a:pt x="11669" y="10521"/>
                  </a:cubicBezTo>
                  <a:cubicBezTo>
                    <a:pt x="12115" y="9995"/>
                    <a:pt x="12588" y="9397"/>
                    <a:pt x="13016" y="8782"/>
                  </a:cubicBezTo>
                  <a:cubicBezTo>
                    <a:pt x="13248" y="8443"/>
                    <a:pt x="13194" y="7979"/>
                    <a:pt x="12891" y="7711"/>
                  </a:cubicBezTo>
                  <a:cubicBezTo>
                    <a:pt x="12088" y="6997"/>
                    <a:pt x="10804" y="6114"/>
                    <a:pt x="9778" y="5525"/>
                  </a:cubicBezTo>
                  <a:cubicBezTo>
                    <a:pt x="9323" y="5267"/>
                    <a:pt x="9216" y="4651"/>
                    <a:pt x="9573" y="4268"/>
                  </a:cubicBezTo>
                  <a:cubicBezTo>
                    <a:pt x="10215" y="3545"/>
                    <a:pt x="10946" y="2831"/>
                    <a:pt x="11526" y="2127"/>
                  </a:cubicBezTo>
                  <a:cubicBezTo>
                    <a:pt x="11830" y="1770"/>
                    <a:pt x="11758" y="1226"/>
                    <a:pt x="11375" y="949"/>
                  </a:cubicBezTo>
                  <a:cubicBezTo>
                    <a:pt x="10920" y="619"/>
                    <a:pt x="10456" y="378"/>
                    <a:pt x="9956" y="101"/>
                  </a:cubicBezTo>
                  <a:cubicBezTo>
                    <a:pt x="9830" y="33"/>
                    <a:pt x="9694" y="0"/>
                    <a:pt x="9560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1" name="Google Shape;3361;p14"/>
            <p:cNvSpPr/>
            <p:nvPr/>
          </p:nvSpPr>
          <p:spPr>
            <a:xfrm>
              <a:off x="671675" y="791800"/>
              <a:ext cx="441400" cy="378250"/>
            </a:xfrm>
            <a:custGeom>
              <a:avLst/>
              <a:gdLst/>
              <a:ahLst/>
              <a:cxnLst/>
              <a:rect l="l" t="t" r="r" b="b"/>
              <a:pathLst>
                <a:path w="17656" h="15130" extrusionOk="0">
                  <a:moveTo>
                    <a:pt x="13777" y="0"/>
                  </a:moveTo>
                  <a:cubicBezTo>
                    <a:pt x="11895" y="0"/>
                    <a:pt x="9687" y="69"/>
                    <a:pt x="9145" y="291"/>
                  </a:cubicBezTo>
                  <a:cubicBezTo>
                    <a:pt x="8270" y="648"/>
                    <a:pt x="8083" y="7357"/>
                    <a:pt x="7441" y="11621"/>
                  </a:cubicBezTo>
                  <a:cubicBezTo>
                    <a:pt x="7412" y="11796"/>
                    <a:pt x="7266" y="11888"/>
                    <a:pt x="7120" y="11888"/>
                  </a:cubicBezTo>
                  <a:cubicBezTo>
                    <a:pt x="6991" y="11888"/>
                    <a:pt x="6862" y="11816"/>
                    <a:pt x="6816" y="11665"/>
                  </a:cubicBezTo>
                  <a:cubicBezTo>
                    <a:pt x="5969" y="8864"/>
                    <a:pt x="5772" y="7758"/>
                    <a:pt x="4666" y="5349"/>
                  </a:cubicBezTo>
                  <a:cubicBezTo>
                    <a:pt x="4517" y="5026"/>
                    <a:pt x="4189" y="4805"/>
                    <a:pt x="3831" y="4805"/>
                  </a:cubicBezTo>
                  <a:cubicBezTo>
                    <a:pt x="3824" y="4805"/>
                    <a:pt x="3817" y="4805"/>
                    <a:pt x="3810" y="4805"/>
                  </a:cubicBezTo>
                  <a:cubicBezTo>
                    <a:pt x="2391" y="4814"/>
                    <a:pt x="884" y="5233"/>
                    <a:pt x="224" y="6527"/>
                  </a:cubicBezTo>
                  <a:cubicBezTo>
                    <a:pt x="1" y="7169"/>
                    <a:pt x="232" y="7562"/>
                    <a:pt x="536" y="8026"/>
                  </a:cubicBezTo>
                  <a:cubicBezTo>
                    <a:pt x="644" y="8181"/>
                    <a:pt x="816" y="8261"/>
                    <a:pt x="990" y="8261"/>
                  </a:cubicBezTo>
                  <a:cubicBezTo>
                    <a:pt x="1116" y="8261"/>
                    <a:pt x="1243" y="8219"/>
                    <a:pt x="1348" y="8133"/>
                  </a:cubicBezTo>
                  <a:cubicBezTo>
                    <a:pt x="2007" y="7559"/>
                    <a:pt x="2814" y="7165"/>
                    <a:pt x="3250" y="7165"/>
                  </a:cubicBezTo>
                  <a:cubicBezTo>
                    <a:pt x="3404" y="7165"/>
                    <a:pt x="3512" y="7214"/>
                    <a:pt x="3551" y="7321"/>
                  </a:cubicBezTo>
                  <a:cubicBezTo>
                    <a:pt x="4238" y="9230"/>
                    <a:pt x="5139" y="13485"/>
                    <a:pt x="5728" y="14645"/>
                  </a:cubicBezTo>
                  <a:cubicBezTo>
                    <a:pt x="5886" y="14953"/>
                    <a:pt x="6558" y="15129"/>
                    <a:pt x="7253" y="15129"/>
                  </a:cubicBezTo>
                  <a:cubicBezTo>
                    <a:pt x="7965" y="15129"/>
                    <a:pt x="8700" y="14945"/>
                    <a:pt x="8930" y="14529"/>
                  </a:cubicBezTo>
                  <a:cubicBezTo>
                    <a:pt x="10402" y="11853"/>
                    <a:pt x="10358" y="6233"/>
                    <a:pt x="11107" y="2843"/>
                  </a:cubicBezTo>
                  <a:cubicBezTo>
                    <a:pt x="11205" y="2388"/>
                    <a:pt x="11598" y="2066"/>
                    <a:pt x="12062" y="2049"/>
                  </a:cubicBezTo>
                  <a:lnTo>
                    <a:pt x="14319" y="1986"/>
                  </a:lnTo>
                  <a:cubicBezTo>
                    <a:pt x="14818" y="2147"/>
                    <a:pt x="15068" y="2736"/>
                    <a:pt x="15184" y="3199"/>
                  </a:cubicBezTo>
                  <a:cubicBezTo>
                    <a:pt x="15270" y="3526"/>
                    <a:pt x="15572" y="3753"/>
                    <a:pt x="15913" y="3753"/>
                  </a:cubicBezTo>
                  <a:cubicBezTo>
                    <a:pt x="15926" y="3753"/>
                    <a:pt x="15938" y="3753"/>
                    <a:pt x="15951" y="3753"/>
                  </a:cubicBezTo>
                  <a:cubicBezTo>
                    <a:pt x="16255" y="3735"/>
                    <a:pt x="16603" y="3717"/>
                    <a:pt x="16897" y="3699"/>
                  </a:cubicBezTo>
                  <a:cubicBezTo>
                    <a:pt x="17325" y="3672"/>
                    <a:pt x="17655" y="3298"/>
                    <a:pt x="17602" y="2878"/>
                  </a:cubicBezTo>
                  <a:cubicBezTo>
                    <a:pt x="17513" y="2147"/>
                    <a:pt x="17272" y="1478"/>
                    <a:pt x="17049" y="978"/>
                  </a:cubicBezTo>
                  <a:cubicBezTo>
                    <a:pt x="16790" y="407"/>
                    <a:pt x="16228" y="41"/>
                    <a:pt x="15612" y="24"/>
                  </a:cubicBezTo>
                  <a:cubicBezTo>
                    <a:pt x="15109" y="9"/>
                    <a:pt x="14464" y="0"/>
                    <a:pt x="13777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2" name="Google Shape;3362;p14"/>
            <p:cNvSpPr/>
            <p:nvPr/>
          </p:nvSpPr>
          <p:spPr>
            <a:xfrm>
              <a:off x="1961200" y="3319800"/>
              <a:ext cx="257525" cy="77375"/>
            </a:xfrm>
            <a:custGeom>
              <a:avLst/>
              <a:gdLst/>
              <a:ahLst/>
              <a:cxnLst/>
              <a:rect l="l" t="t" r="r" b="b"/>
              <a:pathLst>
                <a:path w="10301" h="3095" extrusionOk="0">
                  <a:moveTo>
                    <a:pt x="9149" y="1"/>
                  </a:moveTo>
                  <a:cubicBezTo>
                    <a:pt x="9127" y="1"/>
                    <a:pt x="9105" y="2"/>
                    <a:pt x="9083" y="5"/>
                  </a:cubicBezTo>
                  <a:cubicBezTo>
                    <a:pt x="8328" y="106"/>
                    <a:pt x="6897" y="123"/>
                    <a:pt x="5399" y="123"/>
                  </a:cubicBezTo>
                  <a:cubicBezTo>
                    <a:pt x="4615" y="123"/>
                    <a:pt x="3814" y="118"/>
                    <a:pt x="3081" y="118"/>
                  </a:cubicBezTo>
                  <a:cubicBezTo>
                    <a:pt x="2103" y="118"/>
                    <a:pt x="1248" y="127"/>
                    <a:pt x="724" y="166"/>
                  </a:cubicBezTo>
                  <a:cubicBezTo>
                    <a:pt x="447" y="184"/>
                    <a:pt x="215" y="433"/>
                    <a:pt x="153" y="781"/>
                  </a:cubicBezTo>
                  <a:cubicBezTo>
                    <a:pt x="46" y="1334"/>
                    <a:pt x="1" y="1959"/>
                    <a:pt x="72" y="2441"/>
                  </a:cubicBezTo>
                  <a:cubicBezTo>
                    <a:pt x="135" y="2824"/>
                    <a:pt x="394" y="3092"/>
                    <a:pt x="697" y="3092"/>
                  </a:cubicBezTo>
                  <a:cubicBezTo>
                    <a:pt x="896" y="3090"/>
                    <a:pt x="1113" y="3090"/>
                    <a:pt x="1346" y="3090"/>
                  </a:cubicBezTo>
                  <a:cubicBezTo>
                    <a:pt x="2012" y="3090"/>
                    <a:pt x="2803" y="3095"/>
                    <a:pt x="3634" y="3095"/>
                  </a:cubicBezTo>
                  <a:cubicBezTo>
                    <a:pt x="5737" y="3095"/>
                    <a:pt x="8099" y="3063"/>
                    <a:pt x="9368" y="2842"/>
                  </a:cubicBezTo>
                  <a:cubicBezTo>
                    <a:pt x="10300" y="2685"/>
                    <a:pt x="10067" y="1"/>
                    <a:pt x="9149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3" name="Google Shape;3363;p14"/>
            <p:cNvSpPr/>
            <p:nvPr/>
          </p:nvSpPr>
          <p:spPr>
            <a:xfrm>
              <a:off x="2661800" y="3241375"/>
              <a:ext cx="312650" cy="304150"/>
            </a:xfrm>
            <a:custGeom>
              <a:avLst/>
              <a:gdLst/>
              <a:ahLst/>
              <a:cxnLst/>
              <a:rect l="l" t="t" r="r" b="b"/>
              <a:pathLst>
                <a:path w="12506" h="12166" extrusionOk="0">
                  <a:moveTo>
                    <a:pt x="10516" y="0"/>
                  </a:moveTo>
                  <a:cubicBezTo>
                    <a:pt x="10268" y="0"/>
                    <a:pt x="10021" y="100"/>
                    <a:pt x="9838" y="287"/>
                  </a:cubicBezTo>
                  <a:cubicBezTo>
                    <a:pt x="7465" y="2687"/>
                    <a:pt x="2523" y="7460"/>
                    <a:pt x="712" y="9824"/>
                  </a:cubicBezTo>
                  <a:cubicBezTo>
                    <a:pt x="1" y="10739"/>
                    <a:pt x="1456" y="12165"/>
                    <a:pt x="2562" y="12165"/>
                  </a:cubicBezTo>
                  <a:cubicBezTo>
                    <a:pt x="2857" y="12165"/>
                    <a:pt x="3128" y="12063"/>
                    <a:pt x="3326" y="11822"/>
                  </a:cubicBezTo>
                  <a:cubicBezTo>
                    <a:pt x="4949" y="9833"/>
                    <a:pt x="10480" y="4596"/>
                    <a:pt x="12175" y="2696"/>
                  </a:cubicBezTo>
                  <a:cubicBezTo>
                    <a:pt x="12452" y="2393"/>
                    <a:pt x="12505" y="1938"/>
                    <a:pt x="12291" y="1581"/>
                  </a:cubicBezTo>
                  <a:cubicBezTo>
                    <a:pt x="11961" y="1019"/>
                    <a:pt x="11497" y="466"/>
                    <a:pt x="11024" y="154"/>
                  </a:cubicBezTo>
                  <a:cubicBezTo>
                    <a:pt x="10869" y="50"/>
                    <a:pt x="10692" y="0"/>
                    <a:pt x="10516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4" name="Google Shape;3364;p14"/>
            <p:cNvSpPr/>
            <p:nvPr/>
          </p:nvSpPr>
          <p:spPr>
            <a:xfrm>
              <a:off x="2285725" y="2920125"/>
              <a:ext cx="441375" cy="378275"/>
            </a:xfrm>
            <a:custGeom>
              <a:avLst/>
              <a:gdLst/>
              <a:ahLst/>
              <a:cxnLst/>
              <a:rect l="l" t="t" r="r" b="b"/>
              <a:pathLst>
                <a:path w="17655" h="15131" extrusionOk="0">
                  <a:moveTo>
                    <a:pt x="13777" y="0"/>
                  </a:moveTo>
                  <a:cubicBezTo>
                    <a:pt x="11895" y="0"/>
                    <a:pt x="9689" y="69"/>
                    <a:pt x="9153" y="291"/>
                  </a:cubicBezTo>
                  <a:cubicBezTo>
                    <a:pt x="8279" y="657"/>
                    <a:pt x="8083" y="7357"/>
                    <a:pt x="7440" y="11621"/>
                  </a:cubicBezTo>
                  <a:cubicBezTo>
                    <a:pt x="7412" y="11801"/>
                    <a:pt x="7266" y="11895"/>
                    <a:pt x="7120" y="11895"/>
                  </a:cubicBezTo>
                  <a:cubicBezTo>
                    <a:pt x="6991" y="11895"/>
                    <a:pt x="6862" y="11821"/>
                    <a:pt x="6816" y="11666"/>
                  </a:cubicBezTo>
                  <a:cubicBezTo>
                    <a:pt x="5968" y="8864"/>
                    <a:pt x="5772" y="7767"/>
                    <a:pt x="4675" y="5358"/>
                  </a:cubicBezTo>
                  <a:cubicBezTo>
                    <a:pt x="4514" y="5019"/>
                    <a:pt x="4184" y="4805"/>
                    <a:pt x="3809" y="4805"/>
                  </a:cubicBezTo>
                  <a:cubicBezTo>
                    <a:pt x="2400" y="4823"/>
                    <a:pt x="883" y="5233"/>
                    <a:pt x="232" y="6536"/>
                  </a:cubicBezTo>
                  <a:cubicBezTo>
                    <a:pt x="0" y="7178"/>
                    <a:pt x="241" y="7571"/>
                    <a:pt x="544" y="8026"/>
                  </a:cubicBezTo>
                  <a:cubicBezTo>
                    <a:pt x="647" y="8185"/>
                    <a:pt x="818" y="8268"/>
                    <a:pt x="991" y="8268"/>
                  </a:cubicBezTo>
                  <a:cubicBezTo>
                    <a:pt x="1118" y="8268"/>
                    <a:pt x="1245" y="8223"/>
                    <a:pt x="1347" y="8133"/>
                  </a:cubicBezTo>
                  <a:cubicBezTo>
                    <a:pt x="2011" y="7561"/>
                    <a:pt x="2811" y="7173"/>
                    <a:pt x="3247" y="7173"/>
                  </a:cubicBezTo>
                  <a:cubicBezTo>
                    <a:pt x="3402" y="7173"/>
                    <a:pt x="3511" y="7222"/>
                    <a:pt x="3551" y="7330"/>
                  </a:cubicBezTo>
                  <a:cubicBezTo>
                    <a:pt x="4247" y="9239"/>
                    <a:pt x="5139" y="13485"/>
                    <a:pt x="5736" y="14654"/>
                  </a:cubicBezTo>
                  <a:cubicBezTo>
                    <a:pt x="5890" y="14957"/>
                    <a:pt x="6558" y="15130"/>
                    <a:pt x="7250" y="15130"/>
                  </a:cubicBezTo>
                  <a:cubicBezTo>
                    <a:pt x="7964" y="15130"/>
                    <a:pt x="8704" y="14946"/>
                    <a:pt x="8930" y="14529"/>
                  </a:cubicBezTo>
                  <a:cubicBezTo>
                    <a:pt x="10411" y="11853"/>
                    <a:pt x="10357" y="6242"/>
                    <a:pt x="11116" y="2843"/>
                  </a:cubicBezTo>
                  <a:cubicBezTo>
                    <a:pt x="11214" y="2397"/>
                    <a:pt x="11597" y="2067"/>
                    <a:pt x="12061" y="2058"/>
                  </a:cubicBezTo>
                  <a:lnTo>
                    <a:pt x="14327" y="1995"/>
                  </a:lnTo>
                  <a:cubicBezTo>
                    <a:pt x="14827" y="2147"/>
                    <a:pt x="15068" y="2736"/>
                    <a:pt x="15184" y="3199"/>
                  </a:cubicBezTo>
                  <a:cubicBezTo>
                    <a:pt x="15268" y="3529"/>
                    <a:pt x="15561" y="3755"/>
                    <a:pt x="15895" y="3755"/>
                  </a:cubicBezTo>
                  <a:cubicBezTo>
                    <a:pt x="15914" y="3755"/>
                    <a:pt x="15932" y="3754"/>
                    <a:pt x="15951" y="3753"/>
                  </a:cubicBezTo>
                  <a:cubicBezTo>
                    <a:pt x="16263" y="3735"/>
                    <a:pt x="16602" y="3717"/>
                    <a:pt x="16897" y="3708"/>
                  </a:cubicBezTo>
                  <a:cubicBezTo>
                    <a:pt x="17325" y="3681"/>
                    <a:pt x="17655" y="3307"/>
                    <a:pt x="17601" y="2878"/>
                  </a:cubicBezTo>
                  <a:cubicBezTo>
                    <a:pt x="17521" y="2156"/>
                    <a:pt x="17280" y="1487"/>
                    <a:pt x="17048" y="978"/>
                  </a:cubicBezTo>
                  <a:cubicBezTo>
                    <a:pt x="16790" y="416"/>
                    <a:pt x="16236" y="41"/>
                    <a:pt x="15612" y="24"/>
                  </a:cubicBezTo>
                  <a:cubicBezTo>
                    <a:pt x="15108" y="9"/>
                    <a:pt x="14464" y="0"/>
                    <a:pt x="13777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5" name="Google Shape;3365;p14"/>
            <p:cNvSpPr/>
            <p:nvPr/>
          </p:nvSpPr>
          <p:spPr>
            <a:xfrm>
              <a:off x="1047725" y="3241375"/>
              <a:ext cx="312450" cy="304150"/>
            </a:xfrm>
            <a:custGeom>
              <a:avLst/>
              <a:gdLst/>
              <a:ahLst/>
              <a:cxnLst/>
              <a:rect l="l" t="t" r="r" b="b"/>
              <a:pathLst>
                <a:path w="12498" h="12166" extrusionOk="0">
                  <a:moveTo>
                    <a:pt x="10517" y="0"/>
                  </a:moveTo>
                  <a:cubicBezTo>
                    <a:pt x="10267" y="0"/>
                    <a:pt x="10018" y="100"/>
                    <a:pt x="9830" y="287"/>
                  </a:cubicBezTo>
                  <a:cubicBezTo>
                    <a:pt x="7457" y="2687"/>
                    <a:pt x="2524" y="7460"/>
                    <a:pt x="704" y="9824"/>
                  </a:cubicBezTo>
                  <a:cubicBezTo>
                    <a:pt x="0" y="10739"/>
                    <a:pt x="1451" y="12165"/>
                    <a:pt x="2555" y="12165"/>
                  </a:cubicBezTo>
                  <a:cubicBezTo>
                    <a:pt x="2850" y="12165"/>
                    <a:pt x="3120" y="12063"/>
                    <a:pt x="3318" y="11822"/>
                  </a:cubicBezTo>
                  <a:cubicBezTo>
                    <a:pt x="4951" y="9833"/>
                    <a:pt x="10473" y="4596"/>
                    <a:pt x="12177" y="2696"/>
                  </a:cubicBezTo>
                  <a:cubicBezTo>
                    <a:pt x="12453" y="2393"/>
                    <a:pt x="12498" y="1938"/>
                    <a:pt x="12293" y="1581"/>
                  </a:cubicBezTo>
                  <a:cubicBezTo>
                    <a:pt x="11954" y="1019"/>
                    <a:pt x="11499" y="466"/>
                    <a:pt x="11026" y="154"/>
                  </a:cubicBezTo>
                  <a:cubicBezTo>
                    <a:pt x="10870" y="50"/>
                    <a:pt x="10694" y="0"/>
                    <a:pt x="10517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6" name="Google Shape;3366;p14"/>
            <p:cNvSpPr/>
            <p:nvPr/>
          </p:nvSpPr>
          <p:spPr>
            <a:xfrm>
              <a:off x="1079200" y="3227375"/>
              <a:ext cx="85350" cy="76200"/>
            </a:xfrm>
            <a:custGeom>
              <a:avLst/>
              <a:gdLst/>
              <a:ahLst/>
              <a:cxnLst/>
              <a:rect l="l" t="t" r="r" b="b"/>
              <a:pathLst>
                <a:path w="3414" h="3048" extrusionOk="0">
                  <a:moveTo>
                    <a:pt x="1461" y="0"/>
                  </a:moveTo>
                  <a:cubicBezTo>
                    <a:pt x="676" y="0"/>
                    <a:pt x="0" y="809"/>
                    <a:pt x="346" y="2328"/>
                  </a:cubicBezTo>
                  <a:cubicBezTo>
                    <a:pt x="461" y="2827"/>
                    <a:pt x="915" y="3048"/>
                    <a:pt x="1420" y="3048"/>
                  </a:cubicBezTo>
                  <a:cubicBezTo>
                    <a:pt x="2333" y="3048"/>
                    <a:pt x="3414" y="2328"/>
                    <a:pt x="2960" y="1231"/>
                  </a:cubicBezTo>
                  <a:cubicBezTo>
                    <a:pt x="2618" y="399"/>
                    <a:pt x="2013" y="0"/>
                    <a:pt x="1461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7" name="Google Shape;3367;p14"/>
            <p:cNvSpPr/>
            <p:nvPr/>
          </p:nvSpPr>
          <p:spPr>
            <a:xfrm>
              <a:off x="1556650" y="2901550"/>
              <a:ext cx="331200" cy="295825"/>
            </a:xfrm>
            <a:custGeom>
              <a:avLst/>
              <a:gdLst/>
              <a:ahLst/>
              <a:cxnLst/>
              <a:rect l="l" t="t" r="r" b="b"/>
              <a:pathLst>
                <a:path w="13248" h="11833" extrusionOk="0">
                  <a:moveTo>
                    <a:pt x="9558" y="0"/>
                  </a:moveTo>
                  <a:cubicBezTo>
                    <a:pt x="9341" y="0"/>
                    <a:pt x="9129" y="84"/>
                    <a:pt x="8975" y="249"/>
                  </a:cubicBezTo>
                  <a:cubicBezTo>
                    <a:pt x="8252" y="999"/>
                    <a:pt x="7458" y="1837"/>
                    <a:pt x="6887" y="2658"/>
                  </a:cubicBezTo>
                  <a:cubicBezTo>
                    <a:pt x="6731" y="2884"/>
                    <a:pt x="6481" y="3003"/>
                    <a:pt x="6225" y="3003"/>
                  </a:cubicBezTo>
                  <a:cubicBezTo>
                    <a:pt x="6056" y="3003"/>
                    <a:pt x="5885" y="2951"/>
                    <a:pt x="5736" y="2845"/>
                  </a:cubicBezTo>
                  <a:cubicBezTo>
                    <a:pt x="4889" y="2230"/>
                    <a:pt x="3649" y="1427"/>
                    <a:pt x="2632" y="776"/>
                  </a:cubicBezTo>
                  <a:cubicBezTo>
                    <a:pt x="2498" y="687"/>
                    <a:pt x="2347" y="645"/>
                    <a:pt x="2197" y="645"/>
                  </a:cubicBezTo>
                  <a:cubicBezTo>
                    <a:pt x="1968" y="645"/>
                    <a:pt x="1741" y="744"/>
                    <a:pt x="1579" y="927"/>
                  </a:cubicBezTo>
                  <a:cubicBezTo>
                    <a:pt x="1017" y="1552"/>
                    <a:pt x="330" y="2444"/>
                    <a:pt x="107" y="3113"/>
                  </a:cubicBezTo>
                  <a:cubicBezTo>
                    <a:pt x="0" y="3461"/>
                    <a:pt x="143" y="3835"/>
                    <a:pt x="437" y="4032"/>
                  </a:cubicBezTo>
                  <a:cubicBezTo>
                    <a:pt x="1570" y="4772"/>
                    <a:pt x="3890" y="5745"/>
                    <a:pt x="4247" y="6208"/>
                  </a:cubicBezTo>
                  <a:cubicBezTo>
                    <a:pt x="4505" y="6556"/>
                    <a:pt x="1633" y="10143"/>
                    <a:pt x="1847" y="10651"/>
                  </a:cubicBezTo>
                  <a:cubicBezTo>
                    <a:pt x="2043" y="11133"/>
                    <a:pt x="3140" y="11579"/>
                    <a:pt x="3943" y="11802"/>
                  </a:cubicBezTo>
                  <a:cubicBezTo>
                    <a:pt x="4018" y="11823"/>
                    <a:pt x="4094" y="11833"/>
                    <a:pt x="4168" y="11833"/>
                  </a:cubicBezTo>
                  <a:cubicBezTo>
                    <a:pt x="4475" y="11833"/>
                    <a:pt x="4763" y="11663"/>
                    <a:pt x="4907" y="11383"/>
                  </a:cubicBezTo>
                  <a:cubicBezTo>
                    <a:pt x="5433" y="10321"/>
                    <a:pt x="6031" y="9411"/>
                    <a:pt x="6548" y="8671"/>
                  </a:cubicBezTo>
                  <a:cubicBezTo>
                    <a:pt x="6709" y="8442"/>
                    <a:pt x="6965" y="8322"/>
                    <a:pt x="7222" y="8322"/>
                  </a:cubicBezTo>
                  <a:cubicBezTo>
                    <a:pt x="7406" y="8322"/>
                    <a:pt x="7591" y="8383"/>
                    <a:pt x="7744" y="8510"/>
                  </a:cubicBezTo>
                  <a:cubicBezTo>
                    <a:pt x="8671" y="9286"/>
                    <a:pt x="9644" y="10178"/>
                    <a:pt x="10661" y="10722"/>
                  </a:cubicBezTo>
                  <a:cubicBezTo>
                    <a:pt x="10781" y="10786"/>
                    <a:pt x="10912" y="10817"/>
                    <a:pt x="11042" y="10817"/>
                  </a:cubicBezTo>
                  <a:cubicBezTo>
                    <a:pt x="11277" y="10817"/>
                    <a:pt x="11508" y="10716"/>
                    <a:pt x="11669" y="10526"/>
                  </a:cubicBezTo>
                  <a:cubicBezTo>
                    <a:pt x="12115" y="9991"/>
                    <a:pt x="12588" y="9402"/>
                    <a:pt x="13016" y="8778"/>
                  </a:cubicBezTo>
                  <a:cubicBezTo>
                    <a:pt x="13248" y="8439"/>
                    <a:pt x="13194" y="7984"/>
                    <a:pt x="12891" y="7707"/>
                  </a:cubicBezTo>
                  <a:cubicBezTo>
                    <a:pt x="12088" y="6993"/>
                    <a:pt x="10804" y="6110"/>
                    <a:pt x="9778" y="5530"/>
                  </a:cubicBezTo>
                  <a:cubicBezTo>
                    <a:pt x="9323" y="5272"/>
                    <a:pt x="9216" y="4656"/>
                    <a:pt x="9573" y="4264"/>
                  </a:cubicBezTo>
                  <a:cubicBezTo>
                    <a:pt x="10215" y="3550"/>
                    <a:pt x="10946" y="2827"/>
                    <a:pt x="11526" y="2132"/>
                  </a:cubicBezTo>
                  <a:cubicBezTo>
                    <a:pt x="11830" y="1775"/>
                    <a:pt x="11758" y="1230"/>
                    <a:pt x="11375" y="954"/>
                  </a:cubicBezTo>
                  <a:cubicBezTo>
                    <a:pt x="10920" y="624"/>
                    <a:pt x="10456" y="374"/>
                    <a:pt x="9956" y="98"/>
                  </a:cubicBezTo>
                  <a:cubicBezTo>
                    <a:pt x="9830" y="33"/>
                    <a:pt x="9693" y="0"/>
                    <a:pt x="9558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8" name="Google Shape;3368;p14"/>
            <p:cNvSpPr/>
            <p:nvPr/>
          </p:nvSpPr>
          <p:spPr>
            <a:xfrm>
              <a:off x="671675" y="2920125"/>
              <a:ext cx="441400" cy="378275"/>
            </a:xfrm>
            <a:custGeom>
              <a:avLst/>
              <a:gdLst/>
              <a:ahLst/>
              <a:cxnLst/>
              <a:rect l="l" t="t" r="r" b="b"/>
              <a:pathLst>
                <a:path w="17656" h="15131" extrusionOk="0">
                  <a:moveTo>
                    <a:pt x="13777" y="0"/>
                  </a:moveTo>
                  <a:cubicBezTo>
                    <a:pt x="11895" y="0"/>
                    <a:pt x="9687" y="69"/>
                    <a:pt x="9145" y="291"/>
                  </a:cubicBezTo>
                  <a:cubicBezTo>
                    <a:pt x="8270" y="657"/>
                    <a:pt x="8083" y="7357"/>
                    <a:pt x="7441" y="11621"/>
                  </a:cubicBezTo>
                  <a:cubicBezTo>
                    <a:pt x="7412" y="11801"/>
                    <a:pt x="7266" y="11895"/>
                    <a:pt x="7120" y="11895"/>
                  </a:cubicBezTo>
                  <a:cubicBezTo>
                    <a:pt x="6991" y="11895"/>
                    <a:pt x="6862" y="11821"/>
                    <a:pt x="6816" y="11666"/>
                  </a:cubicBezTo>
                  <a:cubicBezTo>
                    <a:pt x="5969" y="8864"/>
                    <a:pt x="5772" y="7767"/>
                    <a:pt x="4666" y="5358"/>
                  </a:cubicBezTo>
                  <a:cubicBezTo>
                    <a:pt x="4515" y="5019"/>
                    <a:pt x="4176" y="4805"/>
                    <a:pt x="3810" y="4805"/>
                  </a:cubicBezTo>
                  <a:cubicBezTo>
                    <a:pt x="2391" y="4823"/>
                    <a:pt x="884" y="5233"/>
                    <a:pt x="224" y="6536"/>
                  </a:cubicBezTo>
                  <a:cubicBezTo>
                    <a:pt x="1" y="7178"/>
                    <a:pt x="232" y="7571"/>
                    <a:pt x="536" y="8026"/>
                  </a:cubicBezTo>
                  <a:cubicBezTo>
                    <a:pt x="644" y="8185"/>
                    <a:pt x="814" y="8268"/>
                    <a:pt x="987" y="8268"/>
                  </a:cubicBezTo>
                  <a:cubicBezTo>
                    <a:pt x="1114" y="8268"/>
                    <a:pt x="1242" y="8223"/>
                    <a:pt x="1348" y="8133"/>
                  </a:cubicBezTo>
                  <a:cubicBezTo>
                    <a:pt x="2005" y="7561"/>
                    <a:pt x="2808" y="7173"/>
                    <a:pt x="3246" y="7173"/>
                  </a:cubicBezTo>
                  <a:cubicBezTo>
                    <a:pt x="3402" y="7173"/>
                    <a:pt x="3511" y="7222"/>
                    <a:pt x="3551" y="7330"/>
                  </a:cubicBezTo>
                  <a:cubicBezTo>
                    <a:pt x="4238" y="9239"/>
                    <a:pt x="5139" y="13485"/>
                    <a:pt x="5728" y="14654"/>
                  </a:cubicBezTo>
                  <a:cubicBezTo>
                    <a:pt x="5886" y="14957"/>
                    <a:pt x="6554" y="15130"/>
                    <a:pt x="7246" y="15130"/>
                  </a:cubicBezTo>
                  <a:cubicBezTo>
                    <a:pt x="7960" y="15130"/>
                    <a:pt x="8699" y="14946"/>
                    <a:pt x="8930" y="14529"/>
                  </a:cubicBezTo>
                  <a:cubicBezTo>
                    <a:pt x="10402" y="11853"/>
                    <a:pt x="10358" y="6242"/>
                    <a:pt x="11107" y="2843"/>
                  </a:cubicBezTo>
                  <a:cubicBezTo>
                    <a:pt x="11205" y="2397"/>
                    <a:pt x="11598" y="2067"/>
                    <a:pt x="12062" y="2058"/>
                  </a:cubicBezTo>
                  <a:lnTo>
                    <a:pt x="14319" y="1995"/>
                  </a:lnTo>
                  <a:cubicBezTo>
                    <a:pt x="14818" y="2147"/>
                    <a:pt x="15068" y="2736"/>
                    <a:pt x="15184" y="3199"/>
                  </a:cubicBezTo>
                  <a:cubicBezTo>
                    <a:pt x="15269" y="3529"/>
                    <a:pt x="15561" y="3755"/>
                    <a:pt x="15895" y="3755"/>
                  </a:cubicBezTo>
                  <a:cubicBezTo>
                    <a:pt x="15914" y="3755"/>
                    <a:pt x="15933" y="3754"/>
                    <a:pt x="15951" y="3753"/>
                  </a:cubicBezTo>
                  <a:cubicBezTo>
                    <a:pt x="16255" y="3735"/>
                    <a:pt x="16603" y="3717"/>
                    <a:pt x="16897" y="3708"/>
                  </a:cubicBezTo>
                  <a:cubicBezTo>
                    <a:pt x="17325" y="3681"/>
                    <a:pt x="17655" y="3307"/>
                    <a:pt x="17602" y="2878"/>
                  </a:cubicBezTo>
                  <a:cubicBezTo>
                    <a:pt x="17513" y="2156"/>
                    <a:pt x="17272" y="1487"/>
                    <a:pt x="17049" y="978"/>
                  </a:cubicBezTo>
                  <a:cubicBezTo>
                    <a:pt x="16790" y="416"/>
                    <a:pt x="16228" y="41"/>
                    <a:pt x="15612" y="24"/>
                  </a:cubicBezTo>
                  <a:cubicBezTo>
                    <a:pt x="15109" y="9"/>
                    <a:pt x="14464" y="0"/>
                    <a:pt x="13777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9" name="Google Shape;3369;p14"/>
            <p:cNvSpPr/>
            <p:nvPr/>
          </p:nvSpPr>
          <p:spPr>
            <a:xfrm>
              <a:off x="1222100" y="2722775"/>
              <a:ext cx="341250" cy="77375"/>
            </a:xfrm>
            <a:custGeom>
              <a:avLst/>
              <a:gdLst/>
              <a:ahLst/>
              <a:cxnLst/>
              <a:rect l="l" t="t" r="r" b="b"/>
              <a:pathLst>
                <a:path w="13650" h="3095" extrusionOk="0">
                  <a:moveTo>
                    <a:pt x="12117" y="1"/>
                  </a:moveTo>
                  <a:cubicBezTo>
                    <a:pt x="12090" y="1"/>
                    <a:pt x="12063" y="2"/>
                    <a:pt x="12035" y="5"/>
                  </a:cubicBezTo>
                  <a:cubicBezTo>
                    <a:pt x="10996" y="109"/>
                    <a:pt x="9002" y="125"/>
                    <a:pt x="6944" y="125"/>
                  </a:cubicBezTo>
                  <a:cubicBezTo>
                    <a:pt x="5964" y="125"/>
                    <a:pt x="4968" y="122"/>
                    <a:pt x="4055" y="122"/>
                  </a:cubicBezTo>
                  <a:cubicBezTo>
                    <a:pt x="2771" y="122"/>
                    <a:pt x="1648" y="129"/>
                    <a:pt x="955" y="165"/>
                  </a:cubicBezTo>
                  <a:cubicBezTo>
                    <a:pt x="598" y="183"/>
                    <a:pt x="286" y="433"/>
                    <a:pt x="197" y="790"/>
                  </a:cubicBezTo>
                  <a:cubicBezTo>
                    <a:pt x="63" y="1334"/>
                    <a:pt x="1" y="1958"/>
                    <a:pt x="99" y="2449"/>
                  </a:cubicBezTo>
                  <a:cubicBezTo>
                    <a:pt x="178" y="2826"/>
                    <a:pt x="516" y="3092"/>
                    <a:pt x="900" y="3092"/>
                  </a:cubicBezTo>
                  <a:cubicBezTo>
                    <a:pt x="907" y="3092"/>
                    <a:pt x="913" y="3091"/>
                    <a:pt x="920" y="3091"/>
                  </a:cubicBezTo>
                  <a:cubicBezTo>
                    <a:pt x="1183" y="3090"/>
                    <a:pt x="1472" y="3089"/>
                    <a:pt x="1780" y="3089"/>
                  </a:cubicBezTo>
                  <a:cubicBezTo>
                    <a:pt x="2664" y="3089"/>
                    <a:pt x="3712" y="3094"/>
                    <a:pt x="4812" y="3094"/>
                  </a:cubicBezTo>
                  <a:cubicBezTo>
                    <a:pt x="7599" y="3094"/>
                    <a:pt x="10728" y="3063"/>
                    <a:pt x="12410" y="2842"/>
                  </a:cubicBezTo>
                  <a:cubicBezTo>
                    <a:pt x="13649" y="2684"/>
                    <a:pt x="13326" y="1"/>
                    <a:pt x="12117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0" name="Google Shape;3370;p14"/>
            <p:cNvSpPr/>
            <p:nvPr/>
          </p:nvSpPr>
          <p:spPr>
            <a:xfrm>
              <a:off x="1154075" y="2366375"/>
              <a:ext cx="257775" cy="77525"/>
            </a:xfrm>
            <a:custGeom>
              <a:avLst/>
              <a:gdLst/>
              <a:ahLst/>
              <a:cxnLst/>
              <a:rect l="l" t="t" r="r" b="b"/>
              <a:pathLst>
                <a:path w="10311" h="3101" extrusionOk="0">
                  <a:moveTo>
                    <a:pt x="9145" y="1"/>
                  </a:moveTo>
                  <a:cubicBezTo>
                    <a:pt x="9124" y="1"/>
                    <a:pt x="9104" y="2"/>
                    <a:pt x="9082" y="5"/>
                  </a:cubicBezTo>
                  <a:cubicBezTo>
                    <a:pt x="8301" y="109"/>
                    <a:pt x="6797" y="126"/>
                    <a:pt x="5244" y="126"/>
                  </a:cubicBezTo>
                  <a:cubicBezTo>
                    <a:pt x="4504" y="126"/>
                    <a:pt x="3753" y="122"/>
                    <a:pt x="3063" y="122"/>
                  </a:cubicBezTo>
                  <a:cubicBezTo>
                    <a:pt x="2094" y="122"/>
                    <a:pt x="1247" y="129"/>
                    <a:pt x="723" y="166"/>
                  </a:cubicBezTo>
                  <a:cubicBezTo>
                    <a:pt x="456" y="192"/>
                    <a:pt x="224" y="442"/>
                    <a:pt x="152" y="790"/>
                  </a:cubicBezTo>
                  <a:cubicBezTo>
                    <a:pt x="45" y="1343"/>
                    <a:pt x="1" y="1959"/>
                    <a:pt x="81" y="2449"/>
                  </a:cubicBezTo>
                  <a:cubicBezTo>
                    <a:pt x="135" y="2833"/>
                    <a:pt x="402" y="3101"/>
                    <a:pt x="697" y="3101"/>
                  </a:cubicBezTo>
                  <a:cubicBezTo>
                    <a:pt x="921" y="3099"/>
                    <a:pt x="1169" y="3098"/>
                    <a:pt x="1436" y="3098"/>
                  </a:cubicBezTo>
                  <a:cubicBezTo>
                    <a:pt x="2005" y="3098"/>
                    <a:pt x="2659" y="3101"/>
                    <a:pt x="3348" y="3101"/>
                  </a:cubicBezTo>
                  <a:cubicBezTo>
                    <a:pt x="5520" y="3101"/>
                    <a:pt x="8044" y="3073"/>
                    <a:pt x="9377" y="2842"/>
                  </a:cubicBezTo>
                  <a:cubicBezTo>
                    <a:pt x="10311" y="2685"/>
                    <a:pt x="10066" y="1"/>
                    <a:pt x="9145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1" name="Google Shape;3371;p14"/>
            <p:cNvSpPr/>
            <p:nvPr/>
          </p:nvSpPr>
          <p:spPr>
            <a:xfrm>
              <a:off x="1154075" y="2255550"/>
              <a:ext cx="257775" cy="77450"/>
            </a:xfrm>
            <a:custGeom>
              <a:avLst/>
              <a:gdLst/>
              <a:ahLst/>
              <a:cxnLst/>
              <a:rect l="l" t="t" r="r" b="b"/>
              <a:pathLst>
                <a:path w="10311" h="3098" extrusionOk="0">
                  <a:moveTo>
                    <a:pt x="9145" y="0"/>
                  </a:moveTo>
                  <a:cubicBezTo>
                    <a:pt x="9124" y="0"/>
                    <a:pt x="9104" y="1"/>
                    <a:pt x="9082" y="4"/>
                  </a:cubicBezTo>
                  <a:cubicBezTo>
                    <a:pt x="8301" y="108"/>
                    <a:pt x="6797" y="125"/>
                    <a:pt x="5244" y="125"/>
                  </a:cubicBezTo>
                  <a:cubicBezTo>
                    <a:pt x="4504" y="125"/>
                    <a:pt x="3753" y="121"/>
                    <a:pt x="3063" y="121"/>
                  </a:cubicBezTo>
                  <a:cubicBezTo>
                    <a:pt x="2094" y="121"/>
                    <a:pt x="1247" y="129"/>
                    <a:pt x="723" y="165"/>
                  </a:cubicBezTo>
                  <a:cubicBezTo>
                    <a:pt x="456" y="183"/>
                    <a:pt x="224" y="432"/>
                    <a:pt x="152" y="789"/>
                  </a:cubicBezTo>
                  <a:cubicBezTo>
                    <a:pt x="45" y="1333"/>
                    <a:pt x="1" y="1958"/>
                    <a:pt x="81" y="2449"/>
                  </a:cubicBezTo>
                  <a:cubicBezTo>
                    <a:pt x="134" y="2826"/>
                    <a:pt x="394" y="3091"/>
                    <a:pt x="682" y="3091"/>
                  </a:cubicBezTo>
                  <a:cubicBezTo>
                    <a:pt x="687" y="3091"/>
                    <a:pt x="692" y="3091"/>
                    <a:pt x="697" y="3091"/>
                  </a:cubicBezTo>
                  <a:cubicBezTo>
                    <a:pt x="801" y="3090"/>
                    <a:pt x="911" y="3090"/>
                    <a:pt x="1026" y="3090"/>
                  </a:cubicBezTo>
                  <a:cubicBezTo>
                    <a:pt x="1749" y="3090"/>
                    <a:pt x="2656" y="3098"/>
                    <a:pt x="3619" y="3098"/>
                  </a:cubicBezTo>
                  <a:cubicBezTo>
                    <a:pt x="5727" y="3098"/>
                    <a:pt x="8099" y="3063"/>
                    <a:pt x="9377" y="2841"/>
                  </a:cubicBezTo>
                  <a:cubicBezTo>
                    <a:pt x="10311" y="2684"/>
                    <a:pt x="10066" y="0"/>
                    <a:pt x="9145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2" name="Google Shape;3372;p14"/>
            <p:cNvSpPr/>
            <p:nvPr/>
          </p:nvSpPr>
          <p:spPr>
            <a:xfrm>
              <a:off x="1854875" y="2177150"/>
              <a:ext cx="312450" cy="304125"/>
            </a:xfrm>
            <a:custGeom>
              <a:avLst/>
              <a:gdLst/>
              <a:ahLst/>
              <a:cxnLst/>
              <a:rect l="l" t="t" r="r" b="b"/>
              <a:pathLst>
                <a:path w="12498" h="12165" extrusionOk="0">
                  <a:moveTo>
                    <a:pt x="10514" y="1"/>
                  </a:moveTo>
                  <a:cubicBezTo>
                    <a:pt x="10263" y="1"/>
                    <a:pt x="10014" y="101"/>
                    <a:pt x="9830" y="285"/>
                  </a:cubicBezTo>
                  <a:cubicBezTo>
                    <a:pt x="7457" y="2685"/>
                    <a:pt x="2523" y="7458"/>
                    <a:pt x="703" y="9822"/>
                  </a:cubicBezTo>
                  <a:cubicBezTo>
                    <a:pt x="0" y="10743"/>
                    <a:pt x="1449" y="12164"/>
                    <a:pt x="2552" y="12164"/>
                  </a:cubicBezTo>
                  <a:cubicBezTo>
                    <a:pt x="2848" y="12164"/>
                    <a:pt x="3119" y="12062"/>
                    <a:pt x="3317" y="11820"/>
                  </a:cubicBezTo>
                  <a:cubicBezTo>
                    <a:pt x="4941" y="9831"/>
                    <a:pt x="10472" y="4594"/>
                    <a:pt x="12176" y="2694"/>
                  </a:cubicBezTo>
                  <a:cubicBezTo>
                    <a:pt x="12452" y="2391"/>
                    <a:pt x="12497" y="1936"/>
                    <a:pt x="12283" y="1579"/>
                  </a:cubicBezTo>
                  <a:cubicBezTo>
                    <a:pt x="11953" y="1017"/>
                    <a:pt x="11498" y="473"/>
                    <a:pt x="11016" y="152"/>
                  </a:cubicBezTo>
                  <a:cubicBezTo>
                    <a:pt x="10863" y="49"/>
                    <a:pt x="10688" y="1"/>
                    <a:pt x="10514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3" name="Google Shape;3373;p14"/>
            <p:cNvSpPr/>
            <p:nvPr/>
          </p:nvSpPr>
          <p:spPr>
            <a:xfrm>
              <a:off x="1886325" y="2163225"/>
              <a:ext cx="85225" cy="76150"/>
            </a:xfrm>
            <a:custGeom>
              <a:avLst/>
              <a:gdLst/>
              <a:ahLst/>
              <a:cxnLst/>
              <a:rect l="l" t="t" r="r" b="b"/>
              <a:pathLst>
                <a:path w="3409" h="3046" extrusionOk="0">
                  <a:moveTo>
                    <a:pt x="1463" y="0"/>
                  </a:moveTo>
                  <a:cubicBezTo>
                    <a:pt x="677" y="0"/>
                    <a:pt x="0" y="812"/>
                    <a:pt x="346" y="2332"/>
                  </a:cubicBezTo>
                  <a:cubicBezTo>
                    <a:pt x="457" y="2827"/>
                    <a:pt x="908" y="3046"/>
                    <a:pt x="1411" y="3046"/>
                  </a:cubicBezTo>
                  <a:cubicBezTo>
                    <a:pt x="2323" y="3046"/>
                    <a:pt x="3409" y="2327"/>
                    <a:pt x="2960" y="1235"/>
                  </a:cubicBezTo>
                  <a:cubicBezTo>
                    <a:pt x="2618" y="400"/>
                    <a:pt x="2014" y="0"/>
                    <a:pt x="1463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4" name="Google Shape;3374;p14"/>
            <p:cNvSpPr/>
            <p:nvPr/>
          </p:nvSpPr>
          <p:spPr>
            <a:xfrm>
              <a:off x="2063400" y="2405075"/>
              <a:ext cx="85375" cy="76225"/>
            </a:xfrm>
            <a:custGeom>
              <a:avLst/>
              <a:gdLst/>
              <a:ahLst/>
              <a:cxnLst/>
              <a:rect l="l" t="t" r="r" b="b"/>
              <a:pathLst>
                <a:path w="3415" h="3049" extrusionOk="0">
                  <a:moveTo>
                    <a:pt x="1462" y="0"/>
                  </a:moveTo>
                  <a:cubicBezTo>
                    <a:pt x="677" y="0"/>
                    <a:pt x="1" y="809"/>
                    <a:pt x="347" y="2329"/>
                  </a:cubicBezTo>
                  <a:cubicBezTo>
                    <a:pt x="461" y="2828"/>
                    <a:pt x="915" y="3048"/>
                    <a:pt x="1421" y="3048"/>
                  </a:cubicBezTo>
                  <a:cubicBezTo>
                    <a:pt x="2334" y="3048"/>
                    <a:pt x="3414" y="2328"/>
                    <a:pt x="2961" y="1231"/>
                  </a:cubicBezTo>
                  <a:cubicBezTo>
                    <a:pt x="2618" y="399"/>
                    <a:pt x="2013" y="0"/>
                    <a:pt x="1462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5" name="Google Shape;3375;p14"/>
            <p:cNvSpPr/>
            <p:nvPr/>
          </p:nvSpPr>
          <p:spPr>
            <a:xfrm>
              <a:off x="1851050" y="2722775"/>
              <a:ext cx="341225" cy="77375"/>
            </a:xfrm>
            <a:custGeom>
              <a:avLst/>
              <a:gdLst/>
              <a:ahLst/>
              <a:cxnLst/>
              <a:rect l="l" t="t" r="r" b="b"/>
              <a:pathLst>
                <a:path w="13649" h="3095" extrusionOk="0">
                  <a:moveTo>
                    <a:pt x="12108" y="1"/>
                  </a:moveTo>
                  <a:cubicBezTo>
                    <a:pt x="12081" y="1"/>
                    <a:pt x="12054" y="2"/>
                    <a:pt x="12026" y="5"/>
                  </a:cubicBezTo>
                  <a:cubicBezTo>
                    <a:pt x="10987" y="109"/>
                    <a:pt x="8993" y="125"/>
                    <a:pt x="6936" y="125"/>
                  </a:cubicBezTo>
                  <a:cubicBezTo>
                    <a:pt x="5955" y="125"/>
                    <a:pt x="4961" y="122"/>
                    <a:pt x="4048" y="122"/>
                  </a:cubicBezTo>
                  <a:cubicBezTo>
                    <a:pt x="2765" y="122"/>
                    <a:pt x="1645" y="129"/>
                    <a:pt x="955" y="165"/>
                  </a:cubicBezTo>
                  <a:cubicBezTo>
                    <a:pt x="589" y="183"/>
                    <a:pt x="285" y="433"/>
                    <a:pt x="196" y="790"/>
                  </a:cubicBezTo>
                  <a:cubicBezTo>
                    <a:pt x="54" y="1334"/>
                    <a:pt x="0" y="1958"/>
                    <a:pt x="98" y="2449"/>
                  </a:cubicBezTo>
                  <a:cubicBezTo>
                    <a:pt x="168" y="2826"/>
                    <a:pt x="506" y="3092"/>
                    <a:pt x="891" y="3092"/>
                  </a:cubicBezTo>
                  <a:cubicBezTo>
                    <a:pt x="897" y="3092"/>
                    <a:pt x="904" y="3091"/>
                    <a:pt x="910" y="3091"/>
                  </a:cubicBezTo>
                  <a:cubicBezTo>
                    <a:pt x="1175" y="3090"/>
                    <a:pt x="1464" y="3089"/>
                    <a:pt x="1773" y="3089"/>
                  </a:cubicBezTo>
                  <a:cubicBezTo>
                    <a:pt x="2659" y="3089"/>
                    <a:pt x="3707" y="3094"/>
                    <a:pt x="4809" y="3094"/>
                  </a:cubicBezTo>
                  <a:cubicBezTo>
                    <a:pt x="7598" y="3094"/>
                    <a:pt x="10727" y="3063"/>
                    <a:pt x="12409" y="2842"/>
                  </a:cubicBezTo>
                  <a:cubicBezTo>
                    <a:pt x="13648" y="2684"/>
                    <a:pt x="13325" y="1"/>
                    <a:pt x="12108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6" name="Google Shape;3376;p14"/>
            <p:cNvSpPr/>
            <p:nvPr/>
          </p:nvSpPr>
          <p:spPr>
            <a:xfrm>
              <a:off x="1980375" y="2634525"/>
              <a:ext cx="74275" cy="66375"/>
            </a:xfrm>
            <a:custGeom>
              <a:avLst/>
              <a:gdLst/>
              <a:ahLst/>
              <a:cxnLst/>
              <a:rect l="l" t="t" r="r" b="b"/>
              <a:pathLst>
                <a:path w="2971" h="2655" extrusionOk="0">
                  <a:moveTo>
                    <a:pt x="1274" y="1"/>
                  </a:moveTo>
                  <a:cubicBezTo>
                    <a:pt x="590" y="1"/>
                    <a:pt x="0" y="706"/>
                    <a:pt x="305" y="2027"/>
                  </a:cubicBezTo>
                  <a:cubicBezTo>
                    <a:pt x="403" y="2462"/>
                    <a:pt x="797" y="2654"/>
                    <a:pt x="1235" y="2654"/>
                  </a:cubicBezTo>
                  <a:cubicBezTo>
                    <a:pt x="2029" y="2654"/>
                    <a:pt x="2970" y="2026"/>
                    <a:pt x="2579" y="1072"/>
                  </a:cubicBezTo>
                  <a:cubicBezTo>
                    <a:pt x="2281" y="348"/>
                    <a:pt x="1755" y="1"/>
                    <a:pt x="1274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7" name="Google Shape;3377;p14"/>
            <p:cNvSpPr/>
            <p:nvPr/>
          </p:nvSpPr>
          <p:spPr>
            <a:xfrm>
              <a:off x="1980375" y="2826500"/>
              <a:ext cx="74275" cy="66425"/>
            </a:xfrm>
            <a:custGeom>
              <a:avLst/>
              <a:gdLst/>
              <a:ahLst/>
              <a:cxnLst/>
              <a:rect l="l" t="t" r="r" b="b"/>
              <a:pathLst>
                <a:path w="2971" h="2657" extrusionOk="0">
                  <a:moveTo>
                    <a:pt x="1272" y="0"/>
                  </a:moveTo>
                  <a:cubicBezTo>
                    <a:pt x="589" y="0"/>
                    <a:pt x="1" y="704"/>
                    <a:pt x="305" y="2029"/>
                  </a:cubicBezTo>
                  <a:cubicBezTo>
                    <a:pt x="403" y="2464"/>
                    <a:pt x="797" y="2656"/>
                    <a:pt x="1235" y="2656"/>
                  </a:cubicBezTo>
                  <a:cubicBezTo>
                    <a:pt x="2029" y="2656"/>
                    <a:pt x="2970" y="2028"/>
                    <a:pt x="2579" y="1074"/>
                  </a:cubicBezTo>
                  <a:cubicBezTo>
                    <a:pt x="2281" y="349"/>
                    <a:pt x="1753" y="0"/>
                    <a:pt x="1272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8" name="Google Shape;3378;p14"/>
            <p:cNvSpPr/>
            <p:nvPr/>
          </p:nvSpPr>
          <p:spPr>
            <a:xfrm>
              <a:off x="2258500" y="2408200"/>
              <a:ext cx="347725" cy="351275"/>
            </a:xfrm>
            <a:custGeom>
              <a:avLst/>
              <a:gdLst/>
              <a:ahLst/>
              <a:cxnLst/>
              <a:rect l="l" t="t" r="r" b="b"/>
              <a:pathLst>
                <a:path w="13909" h="14051" extrusionOk="0">
                  <a:moveTo>
                    <a:pt x="6949" y="1"/>
                  </a:moveTo>
                  <a:cubicBezTo>
                    <a:pt x="6314" y="1"/>
                    <a:pt x="5663" y="55"/>
                    <a:pt x="5220" y="214"/>
                  </a:cubicBezTo>
                  <a:cubicBezTo>
                    <a:pt x="4872" y="339"/>
                    <a:pt x="4658" y="678"/>
                    <a:pt x="4684" y="1044"/>
                  </a:cubicBezTo>
                  <a:cubicBezTo>
                    <a:pt x="4791" y="2400"/>
                    <a:pt x="5452" y="4853"/>
                    <a:pt x="5300" y="5424"/>
                  </a:cubicBezTo>
                  <a:cubicBezTo>
                    <a:pt x="5184" y="5852"/>
                    <a:pt x="536" y="5772"/>
                    <a:pt x="268" y="6245"/>
                  </a:cubicBezTo>
                  <a:cubicBezTo>
                    <a:pt x="1" y="6700"/>
                    <a:pt x="331" y="7851"/>
                    <a:pt x="643" y="8636"/>
                  </a:cubicBezTo>
                  <a:cubicBezTo>
                    <a:pt x="775" y="8954"/>
                    <a:pt x="1083" y="9158"/>
                    <a:pt x="1420" y="9158"/>
                  </a:cubicBezTo>
                  <a:cubicBezTo>
                    <a:pt x="1470" y="9158"/>
                    <a:pt x="1520" y="9153"/>
                    <a:pt x="1571" y="9144"/>
                  </a:cubicBezTo>
                  <a:cubicBezTo>
                    <a:pt x="2748" y="8912"/>
                    <a:pt x="3837" y="8832"/>
                    <a:pt x="4756" y="8787"/>
                  </a:cubicBezTo>
                  <a:cubicBezTo>
                    <a:pt x="4766" y="8787"/>
                    <a:pt x="4777" y="8787"/>
                    <a:pt x="4787" y="8787"/>
                  </a:cubicBezTo>
                  <a:cubicBezTo>
                    <a:pt x="5254" y="8787"/>
                    <a:pt x="5630" y="9173"/>
                    <a:pt x="5612" y="9644"/>
                  </a:cubicBezTo>
                  <a:cubicBezTo>
                    <a:pt x="5567" y="10866"/>
                    <a:pt x="5452" y="12186"/>
                    <a:pt x="5648" y="13337"/>
                  </a:cubicBezTo>
                  <a:cubicBezTo>
                    <a:pt x="5710" y="13721"/>
                    <a:pt x="6040" y="14006"/>
                    <a:pt x="6424" y="14015"/>
                  </a:cubicBezTo>
                  <a:cubicBezTo>
                    <a:pt x="6833" y="14036"/>
                    <a:pt x="7262" y="14050"/>
                    <a:pt x="7699" y="14050"/>
                  </a:cubicBezTo>
                  <a:cubicBezTo>
                    <a:pt x="8015" y="14050"/>
                    <a:pt x="8336" y="14043"/>
                    <a:pt x="8654" y="14024"/>
                  </a:cubicBezTo>
                  <a:cubicBezTo>
                    <a:pt x="9073" y="14006"/>
                    <a:pt x="9395" y="13667"/>
                    <a:pt x="9430" y="13257"/>
                  </a:cubicBezTo>
                  <a:cubicBezTo>
                    <a:pt x="9502" y="12177"/>
                    <a:pt x="9421" y="10616"/>
                    <a:pt x="9252" y="9430"/>
                  </a:cubicBezTo>
                  <a:cubicBezTo>
                    <a:pt x="9183" y="8923"/>
                    <a:pt x="9578" y="8482"/>
                    <a:pt x="10077" y="8482"/>
                  </a:cubicBezTo>
                  <a:cubicBezTo>
                    <a:pt x="10096" y="8482"/>
                    <a:pt x="10116" y="8483"/>
                    <a:pt x="10135" y="8484"/>
                  </a:cubicBezTo>
                  <a:cubicBezTo>
                    <a:pt x="11107" y="8564"/>
                    <a:pt x="12133" y="8698"/>
                    <a:pt x="13052" y="8734"/>
                  </a:cubicBezTo>
                  <a:cubicBezTo>
                    <a:pt x="13063" y="8734"/>
                    <a:pt x="13073" y="8734"/>
                    <a:pt x="13083" y="8734"/>
                  </a:cubicBezTo>
                  <a:cubicBezTo>
                    <a:pt x="13542" y="8734"/>
                    <a:pt x="13908" y="8349"/>
                    <a:pt x="13900" y="7886"/>
                  </a:cubicBezTo>
                  <a:cubicBezTo>
                    <a:pt x="13882" y="7315"/>
                    <a:pt x="13793" y="6798"/>
                    <a:pt x="13703" y="6218"/>
                  </a:cubicBezTo>
                  <a:cubicBezTo>
                    <a:pt x="13641" y="5852"/>
                    <a:pt x="13347" y="5567"/>
                    <a:pt x="12981" y="5531"/>
                  </a:cubicBezTo>
                  <a:cubicBezTo>
                    <a:pt x="12094" y="5433"/>
                    <a:pt x="11123" y="5334"/>
                    <a:pt x="10233" y="5334"/>
                  </a:cubicBezTo>
                  <a:cubicBezTo>
                    <a:pt x="10075" y="5334"/>
                    <a:pt x="9921" y="5337"/>
                    <a:pt x="9769" y="5344"/>
                  </a:cubicBezTo>
                  <a:cubicBezTo>
                    <a:pt x="9753" y="5345"/>
                    <a:pt x="9737" y="5345"/>
                    <a:pt x="9722" y="5345"/>
                  </a:cubicBezTo>
                  <a:cubicBezTo>
                    <a:pt x="9279" y="5345"/>
                    <a:pt x="8921" y="4989"/>
                    <a:pt x="8904" y="4550"/>
                  </a:cubicBezTo>
                  <a:cubicBezTo>
                    <a:pt x="8868" y="3488"/>
                    <a:pt x="8752" y="1998"/>
                    <a:pt x="8645" y="785"/>
                  </a:cubicBezTo>
                  <a:cubicBezTo>
                    <a:pt x="8610" y="375"/>
                    <a:pt x="8279" y="63"/>
                    <a:pt x="7878" y="36"/>
                  </a:cubicBezTo>
                  <a:cubicBezTo>
                    <a:pt x="7592" y="15"/>
                    <a:pt x="7273" y="1"/>
                    <a:pt x="6949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9" name="Google Shape;3379;p14"/>
            <p:cNvSpPr/>
            <p:nvPr/>
          </p:nvSpPr>
          <p:spPr>
            <a:xfrm>
              <a:off x="2363550" y="1837375"/>
              <a:ext cx="331450" cy="295725"/>
            </a:xfrm>
            <a:custGeom>
              <a:avLst/>
              <a:gdLst/>
              <a:ahLst/>
              <a:cxnLst/>
              <a:rect l="l" t="t" r="r" b="b"/>
              <a:pathLst>
                <a:path w="13258" h="11829" extrusionOk="0">
                  <a:moveTo>
                    <a:pt x="9564" y="1"/>
                  </a:moveTo>
                  <a:cubicBezTo>
                    <a:pt x="9349" y="1"/>
                    <a:pt x="9138" y="86"/>
                    <a:pt x="8984" y="245"/>
                  </a:cubicBezTo>
                  <a:cubicBezTo>
                    <a:pt x="8253" y="995"/>
                    <a:pt x="7467" y="1833"/>
                    <a:pt x="6897" y="2654"/>
                  </a:cubicBezTo>
                  <a:cubicBezTo>
                    <a:pt x="6734" y="2882"/>
                    <a:pt x="6482" y="3001"/>
                    <a:pt x="6225" y="3001"/>
                  </a:cubicBezTo>
                  <a:cubicBezTo>
                    <a:pt x="6060" y="3001"/>
                    <a:pt x="5892" y="2951"/>
                    <a:pt x="5746" y="2850"/>
                  </a:cubicBezTo>
                  <a:cubicBezTo>
                    <a:pt x="4889" y="2235"/>
                    <a:pt x="3658" y="1423"/>
                    <a:pt x="2641" y="772"/>
                  </a:cubicBezTo>
                  <a:cubicBezTo>
                    <a:pt x="2503" y="686"/>
                    <a:pt x="2351" y="645"/>
                    <a:pt x="2200" y="645"/>
                  </a:cubicBezTo>
                  <a:cubicBezTo>
                    <a:pt x="1971" y="645"/>
                    <a:pt x="1746" y="740"/>
                    <a:pt x="1580" y="923"/>
                  </a:cubicBezTo>
                  <a:cubicBezTo>
                    <a:pt x="1026" y="1557"/>
                    <a:pt x="331" y="2449"/>
                    <a:pt x="117" y="3118"/>
                  </a:cubicBezTo>
                  <a:cubicBezTo>
                    <a:pt x="1" y="3457"/>
                    <a:pt x="143" y="3831"/>
                    <a:pt x="447" y="4037"/>
                  </a:cubicBezTo>
                  <a:cubicBezTo>
                    <a:pt x="1571" y="4777"/>
                    <a:pt x="3899" y="5741"/>
                    <a:pt x="4247" y="6204"/>
                  </a:cubicBezTo>
                  <a:cubicBezTo>
                    <a:pt x="4515" y="6552"/>
                    <a:pt x="1642" y="10148"/>
                    <a:pt x="1847" y="10647"/>
                  </a:cubicBezTo>
                  <a:cubicBezTo>
                    <a:pt x="2052" y="11129"/>
                    <a:pt x="3150" y="11575"/>
                    <a:pt x="3953" y="11798"/>
                  </a:cubicBezTo>
                  <a:cubicBezTo>
                    <a:pt x="4026" y="11819"/>
                    <a:pt x="4100" y="11829"/>
                    <a:pt x="4173" y="11829"/>
                  </a:cubicBezTo>
                  <a:cubicBezTo>
                    <a:pt x="4476" y="11829"/>
                    <a:pt x="4764" y="11659"/>
                    <a:pt x="4907" y="11379"/>
                  </a:cubicBezTo>
                  <a:cubicBezTo>
                    <a:pt x="5442" y="10317"/>
                    <a:pt x="6031" y="9407"/>
                    <a:pt x="6558" y="8667"/>
                  </a:cubicBezTo>
                  <a:cubicBezTo>
                    <a:pt x="6718" y="8440"/>
                    <a:pt x="6970" y="8320"/>
                    <a:pt x="7225" y="8320"/>
                  </a:cubicBezTo>
                  <a:cubicBezTo>
                    <a:pt x="7411" y="8320"/>
                    <a:pt x="7599" y="8383"/>
                    <a:pt x="7753" y="8515"/>
                  </a:cubicBezTo>
                  <a:cubicBezTo>
                    <a:pt x="8681" y="9291"/>
                    <a:pt x="9653" y="10174"/>
                    <a:pt x="10661" y="10718"/>
                  </a:cubicBezTo>
                  <a:cubicBezTo>
                    <a:pt x="10782" y="10785"/>
                    <a:pt x="10913" y="10817"/>
                    <a:pt x="11044" y="10817"/>
                  </a:cubicBezTo>
                  <a:cubicBezTo>
                    <a:pt x="11281" y="10817"/>
                    <a:pt x="11514" y="10712"/>
                    <a:pt x="11669" y="10522"/>
                  </a:cubicBezTo>
                  <a:cubicBezTo>
                    <a:pt x="12115" y="9987"/>
                    <a:pt x="12597" y="9398"/>
                    <a:pt x="13025" y="8774"/>
                  </a:cubicBezTo>
                  <a:cubicBezTo>
                    <a:pt x="13257" y="8435"/>
                    <a:pt x="13195" y="7980"/>
                    <a:pt x="12891" y="7712"/>
                  </a:cubicBezTo>
                  <a:cubicBezTo>
                    <a:pt x="12098" y="6998"/>
                    <a:pt x="10813" y="6115"/>
                    <a:pt x="9787" y="5526"/>
                  </a:cubicBezTo>
                  <a:cubicBezTo>
                    <a:pt x="9323" y="5268"/>
                    <a:pt x="9225" y="4652"/>
                    <a:pt x="9582" y="4260"/>
                  </a:cubicBezTo>
                  <a:cubicBezTo>
                    <a:pt x="10224" y="3546"/>
                    <a:pt x="10956" y="2823"/>
                    <a:pt x="11535" y="2128"/>
                  </a:cubicBezTo>
                  <a:cubicBezTo>
                    <a:pt x="11830" y="1771"/>
                    <a:pt x="11759" y="1227"/>
                    <a:pt x="11384" y="950"/>
                  </a:cubicBezTo>
                  <a:cubicBezTo>
                    <a:pt x="10929" y="620"/>
                    <a:pt x="10465" y="379"/>
                    <a:pt x="9956" y="102"/>
                  </a:cubicBezTo>
                  <a:cubicBezTo>
                    <a:pt x="9833" y="34"/>
                    <a:pt x="9698" y="1"/>
                    <a:pt x="9564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0" name="Google Shape;3380;p14"/>
            <p:cNvSpPr/>
            <p:nvPr/>
          </p:nvSpPr>
          <p:spPr>
            <a:xfrm>
              <a:off x="1478800" y="1855850"/>
              <a:ext cx="441175" cy="378350"/>
            </a:xfrm>
            <a:custGeom>
              <a:avLst/>
              <a:gdLst/>
              <a:ahLst/>
              <a:cxnLst/>
              <a:rect l="l" t="t" r="r" b="b"/>
              <a:pathLst>
                <a:path w="17647" h="15134" extrusionOk="0">
                  <a:moveTo>
                    <a:pt x="13770" y="0"/>
                  </a:moveTo>
                  <a:cubicBezTo>
                    <a:pt x="11890" y="0"/>
                    <a:pt x="9687" y="69"/>
                    <a:pt x="9145" y="291"/>
                  </a:cubicBezTo>
                  <a:cubicBezTo>
                    <a:pt x="8271" y="657"/>
                    <a:pt x="8074" y="7366"/>
                    <a:pt x="7432" y="11621"/>
                  </a:cubicBezTo>
                  <a:cubicBezTo>
                    <a:pt x="7408" y="11801"/>
                    <a:pt x="7264" y="11895"/>
                    <a:pt x="7120" y="11895"/>
                  </a:cubicBezTo>
                  <a:cubicBezTo>
                    <a:pt x="6992" y="11895"/>
                    <a:pt x="6863" y="11821"/>
                    <a:pt x="6816" y="11666"/>
                  </a:cubicBezTo>
                  <a:cubicBezTo>
                    <a:pt x="5969" y="8873"/>
                    <a:pt x="5773" y="7767"/>
                    <a:pt x="4666" y="5358"/>
                  </a:cubicBezTo>
                  <a:cubicBezTo>
                    <a:pt x="4515" y="5019"/>
                    <a:pt x="4176" y="4805"/>
                    <a:pt x="3801" y="4805"/>
                  </a:cubicBezTo>
                  <a:cubicBezTo>
                    <a:pt x="2392" y="4823"/>
                    <a:pt x="884" y="5233"/>
                    <a:pt x="224" y="6536"/>
                  </a:cubicBezTo>
                  <a:cubicBezTo>
                    <a:pt x="1" y="7178"/>
                    <a:pt x="233" y="7571"/>
                    <a:pt x="536" y="8026"/>
                  </a:cubicBezTo>
                  <a:cubicBezTo>
                    <a:pt x="639" y="8185"/>
                    <a:pt x="810" y="8268"/>
                    <a:pt x="985" y="8268"/>
                  </a:cubicBezTo>
                  <a:cubicBezTo>
                    <a:pt x="1113" y="8268"/>
                    <a:pt x="1242" y="8223"/>
                    <a:pt x="1348" y="8133"/>
                  </a:cubicBezTo>
                  <a:cubicBezTo>
                    <a:pt x="2005" y="7561"/>
                    <a:pt x="2809" y="7173"/>
                    <a:pt x="3242" y="7173"/>
                  </a:cubicBezTo>
                  <a:cubicBezTo>
                    <a:pt x="3397" y="7173"/>
                    <a:pt x="3505" y="7222"/>
                    <a:pt x="3542" y="7330"/>
                  </a:cubicBezTo>
                  <a:cubicBezTo>
                    <a:pt x="4238" y="9239"/>
                    <a:pt x="5139" y="13485"/>
                    <a:pt x="5728" y="14654"/>
                  </a:cubicBezTo>
                  <a:cubicBezTo>
                    <a:pt x="5886" y="14960"/>
                    <a:pt x="6550" y="15134"/>
                    <a:pt x="7240" y="15134"/>
                  </a:cubicBezTo>
                  <a:cubicBezTo>
                    <a:pt x="7956" y="15134"/>
                    <a:pt x="8699" y="14947"/>
                    <a:pt x="8931" y="14529"/>
                  </a:cubicBezTo>
                  <a:cubicBezTo>
                    <a:pt x="10403" y="11862"/>
                    <a:pt x="10358" y="6242"/>
                    <a:pt x="11107" y="2852"/>
                  </a:cubicBezTo>
                  <a:cubicBezTo>
                    <a:pt x="11206" y="2397"/>
                    <a:pt x="11598" y="2075"/>
                    <a:pt x="12053" y="2058"/>
                  </a:cubicBezTo>
                  <a:lnTo>
                    <a:pt x="14319" y="1995"/>
                  </a:lnTo>
                  <a:cubicBezTo>
                    <a:pt x="14819" y="2147"/>
                    <a:pt x="15068" y="2736"/>
                    <a:pt x="15184" y="3199"/>
                  </a:cubicBezTo>
                  <a:cubicBezTo>
                    <a:pt x="15262" y="3535"/>
                    <a:pt x="15571" y="3762"/>
                    <a:pt x="15913" y="3762"/>
                  </a:cubicBezTo>
                  <a:cubicBezTo>
                    <a:pt x="15926" y="3762"/>
                    <a:pt x="15939" y="3762"/>
                    <a:pt x="15952" y="3762"/>
                  </a:cubicBezTo>
                  <a:cubicBezTo>
                    <a:pt x="16255" y="3744"/>
                    <a:pt x="16594" y="3726"/>
                    <a:pt x="16888" y="3708"/>
                  </a:cubicBezTo>
                  <a:cubicBezTo>
                    <a:pt x="17317" y="3681"/>
                    <a:pt x="17647" y="3307"/>
                    <a:pt x="17602" y="2887"/>
                  </a:cubicBezTo>
                  <a:cubicBezTo>
                    <a:pt x="17513" y="2156"/>
                    <a:pt x="17272" y="1487"/>
                    <a:pt x="17040" y="987"/>
                  </a:cubicBezTo>
                  <a:cubicBezTo>
                    <a:pt x="16790" y="416"/>
                    <a:pt x="16228" y="41"/>
                    <a:pt x="15604" y="24"/>
                  </a:cubicBezTo>
                  <a:cubicBezTo>
                    <a:pt x="15100" y="9"/>
                    <a:pt x="14456" y="0"/>
                    <a:pt x="13770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1" name="Google Shape;3381;p14"/>
            <p:cNvSpPr/>
            <p:nvPr/>
          </p:nvSpPr>
          <p:spPr>
            <a:xfrm>
              <a:off x="2029225" y="1658500"/>
              <a:ext cx="341250" cy="77525"/>
            </a:xfrm>
            <a:custGeom>
              <a:avLst/>
              <a:gdLst/>
              <a:ahLst/>
              <a:cxnLst/>
              <a:rect l="l" t="t" r="r" b="b"/>
              <a:pathLst>
                <a:path w="13650" h="3101" extrusionOk="0">
                  <a:moveTo>
                    <a:pt x="12109" y="1"/>
                  </a:moveTo>
                  <a:cubicBezTo>
                    <a:pt x="12082" y="1"/>
                    <a:pt x="12054" y="2"/>
                    <a:pt x="12026" y="5"/>
                  </a:cubicBezTo>
                  <a:cubicBezTo>
                    <a:pt x="10992" y="109"/>
                    <a:pt x="9000" y="125"/>
                    <a:pt x="6943" y="125"/>
                  </a:cubicBezTo>
                  <a:cubicBezTo>
                    <a:pt x="5963" y="125"/>
                    <a:pt x="4968" y="122"/>
                    <a:pt x="4055" y="122"/>
                  </a:cubicBezTo>
                  <a:cubicBezTo>
                    <a:pt x="2771" y="122"/>
                    <a:pt x="1649" y="129"/>
                    <a:pt x="955" y="165"/>
                  </a:cubicBezTo>
                  <a:cubicBezTo>
                    <a:pt x="599" y="192"/>
                    <a:pt x="286" y="442"/>
                    <a:pt x="197" y="790"/>
                  </a:cubicBezTo>
                  <a:cubicBezTo>
                    <a:pt x="54" y="1334"/>
                    <a:pt x="1" y="1958"/>
                    <a:pt x="99" y="2449"/>
                  </a:cubicBezTo>
                  <a:cubicBezTo>
                    <a:pt x="179" y="2833"/>
                    <a:pt x="527" y="3100"/>
                    <a:pt x="920" y="3100"/>
                  </a:cubicBezTo>
                  <a:cubicBezTo>
                    <a:pt x="1218" y="3098"/>
                    <a:pt x="1547" y="3098"/>
                    <a:pt x="1901" y="3098"/>
                  </a:cubicBezTo>
                  <a:cubicBezTo>
                    <a:pt x="2655" y="3098"/>
                    <a:pt x="3521" y="3101"/>
                    <a:pt x="4434" y="3101"/>
                  </a:cubicBezTo>
                  <a:cubicBezTo>
                    <a:pt x="7311" y="3101"/>
                    <a:pt x="10651" y="3073"/>
                    <a:pt x="12410" y="2842"/>
                  </a:cubicBezTo>
                  <a:cubicBezTo>
                    <a:pt x="13649" y="2684"/>
                    <a:pt x="13326" y="1"/>
                    <a:pt x="12109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2" name="Google Shape;3382;p14"/>
            <p:cNvSpPr/>
            <p:nvPr/>
          </p:nvSpPr>
          <p:spPr>
            <a:xfrm>
              <a:off x="1961200" y="1302100"/>
              <a:ext cx="257550" cy="77550"/>
            </a:xfrm>
            <a:custGeom>
              <a:avLst/>
              <a:gdLst/>
              <a:ahLst/>
              <a:cxnLst/>
              <a:rect l="l" t="t" r="r" b="b"/>
              <a:pathLst>
                <a:path w="10302" h="3102" extrusionOk="0">
                  <a:moveTo>
                    <a:pt x="9145" y="1"/>
                  </a:moveTo>
                  <a:cubicBezTo>
                    <a:pt x="9125" y="1"/>
                    <a:pt x="9104" y="2"/>
                    <a:pt x="9083" y="5"/>
                  </a:cubicBezTo>
                  <a:cubicBezTo>
                    <a:pt x="8277" y="112"/>
                    <a:pt x="6703" y="127"/>
                    <a:pt x="5099" y="127"/>
                  </a:cubicBezTo>
                  <a:cubicBezTo>
                    <a:pt x="4501" y="127"/>
                    <a:pt x="3899" y="125"/>
                    <a:pt x="3331" y="125"/>
                  </a:cubicBezTo>
                  <a:cubicBezTo>
                    <a:pt x="2250" y="125"/>
                    <a:pt x="1292" y="132"/>
                    <a:pt x="724" y="174"/>
                  </a:cubicBezTo>
                  <a:cubicBezTo>
                    <a:pt x="447" y="192"/>
                    <a:pt x="215" y="442"/>
                    <a:pt x="153" y="790"/>
                  </a:cubicBezTo>
                  <a:cubicBezTo>
                    <a:pt x="46" y="1343"/>
                    <a:pt x="1" y="1959"/>
                    <a:pt x="72" y="2449"/>
                  </a:cubicBezTo>
                  <a:cubicBezTo>
                    <a:pt x="135" y="2833"/>
                    <a:pt x="394" y="3101"/>
                    <a:pt x="697" y="3101"/>
                  </a:cubicBezTo>
                  <a:cubicBezTo>
                    <a:pt x="920" y="3099"/>
                    <a:pt x="1166" y="3098"/>
                    <a:pt x="1430" y="3098"/>
                  </a:cubicBezTo>
                  <a:cubicBezTo>
                    <a:pt x="2021" y="3098"/>
                    <a:pt x="2703" y="3101"/>
                    <a:pt x="3421" y="3101"/>
                  </a:cubicBezTo>
                  <a:cubicBezTo>
                    <a:pt x="5576" y="3101"/>
                    <a:pt x="8056" y="3073"/>
                    <a:pt x="9368" y="2851"/>
                  </a:cubicBezTo>
                  <a:cubicBezTo>
                    <a:pt x="10302" y="2685"/>
                    <a:pt x="10066" y="1"/>
                    <a:pt x="9145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3" name="Google Shape;3383;p14"/>
            <p:cNvSpPr/>
            <p:nvPr/>
          </p:nvSpPr>
          <p:spPr>
            <a:xfrm>
              <a:off x="2661825" y="1112900"/>
              <a:ext cx="312625" cy="304100"/>
            </a:xfrm>
            <a:custGeom>
              <a:avLst/>
              <a:gdLst/>
              <a:ahLst/>
              <a:cxnLst/>
              <a:rect l="l" t="t" r="r" b="b"/>
              <a:pathLst>
                <a:path w="12505" h="12164" extrusionOk="0">
                  <a:moveTo>
                    <a:pt x="10524" y="0"/>
                  </a:moveTo>
                  <a:cubicBezTo>
                    <a:pt x="10273" y="0"/>
                    <a:pt x="10022" y="103"/>
                    <a:pt x="9837" y="293"/>
                  </a:cubicBezTo>
                  <a:cubicBezTo>
                    <a:pt x="7464" y="2684"/>
                    <a:pt x="2522" y="7457"/>
                    <a:pt x="711" y="9830"/>
                  </a:cubicBezTo>
                  <a:cubicBezTo>
                    <a:pt x="0" y="10744"/>
                    <a:pt x="1453" y="12163"/>
                    <a:pt x="2558" y="12163"/>
                  </a:cubicBezTo>
                  <a:cubicBezTo>
                    <a:pt x="2855" y="12163"/>
                    <a:pt x="3126" y="12061"/>
                    <a:pt x="3325" y="11819"/>
                  </a:cubicBezTo>
                  <a:cubicBezTo>
                    <a:pt x="4948" y="9830"/>
                    <a:pt x="10479" y="4593"/>
                    <a:pt x="12174" y="2702"/>
                  </a:cubicBezTo>
                  <a:cubicBezTo>
                    <a:pt x="12451" y="2390"/>
                    <a:pt x="12504" y="1935"/>
                    <a:pt x="12290" y="1578"/>
                  </a:cubicBezTo>
                  <a:cubicBezTo>
                    <a:pt x="11960" y="1025"/>
                    <a:pt x="11496" y="472"/>
                    <a:pt x="11023" y="151"/>
                  </a:cubicBezTo>
                  <a:cubicBezTo>
                    <a:pt x="10871" y="49"/>
                    <a:pt x="10697" y="0"/>
                    <a:pt x="10524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4" name="Google Shape;3384;p14"/>
            <p:cNvSpPr/>
            <p:nvPr/>
          </p:nvSpPr>
          <p:spPr>
            <a:xfrm>
              <a:off x="2657950" y="1658500"/>
              <a:ext cx="341450" cy="77525"/>
            </a:xfrm>
            <a:custGeom>
              <a:avLst/>
              <a:gdLst/>
              <a:ahLst/>
              <a:cxnLst/>
              <a:rect l="l" t="t" r="r" b="b"/>
              <a:pathLst>
                <a:path w="13658" h="3101" extrusionOk="0">
                  <a:moveTo>
                    <a:pt x="12118" y="1"/>
                  </a:moveTo>
                  <a:cubicBezTo>
                    <a:pt x="12090" y="1"/>
                    <a:pt x="12063" y="2"/>
                    <a:pt x="12035" y="5"/>
                  </a:cubicBezTo>
                  <a:cubicBezTo>
                    <a:pt x="10996" y="109"/>
                    <a:pt x="9002" y="125"/>
                    <a:pt x="6945" y="125"/>
                  </a:cubicBezTo>
                  <a:cubicBezTo>
                    <a:pt x="5965" y="125"/>
                    <a:pt x="4970" y="122"/>
                    <a:pt x="4057" y="122"/>
                  </a:cubicBezTo>
                  <a:cubicBezTo>
                    <a:pt x="2775" y="122"/>
                    <a:pt x="1654" y="129"/>
                    <a:pt x="964" y="165"/>
                  </a:cubicBezTo>
                  <a:cubicBezTo>
                    <a:pt x="598" y="192"/>
                    <a:pt x="286" y="442"/>
                    <a:pt x="206" y="790"/>
                  </a:cubicBezTo>
                  <a:cubicBezTo>
                    <a:pt x="63" y="1334"/>
                    <a:pt x="0" y="1958"/>
                    <a:pt x="98" y="2449"/>
                  </a:cubicBezTo>
                  <a:cubicBezTo>
                    <a:pt x="179" y="2833"/>
                    <a:pt x="527" y="3100"/>
                    <a:pt x="919" y="3100"/>
                  </a:cubicBezTo>
                  <a:cubicBezTo>
                    <a:pt x="1217" y="3098"/>
                    <a:pt x="1546" y="3098"/>
                    <a:pt x="1900" y="3098"/>
                  </a:cubicBezTo>
                  <a:cubicBezTo>
                    <a:pt x="2655" y="3098"/>
                    <a:pt x="3522" y="3101"/>
                    <a:pt x="4436" y="3101"/>
                  </a:cubicBezTo>
                  <a:cubicBezTo>
                    <a:pt x="7315" y="3101"/>
                    <a:pt x="10660" y="3073"/>
                    <a:pt x="12418" y="2842"/>
                  </a:cubicBezTo>
                  <a:cubicBezTo>
                    <a:pt x="13658" y="2684"/>
                    <a:pt x="13335" y="1"/>
                    <a:pt x="12118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5" name="Google Shape;3385;p14"/>
            <p:cNvSpPr/>
            <p:nvPr/>
          </p:nvSpPr>
          <p:spPr>
            <a:xfrm>
              <a:off x="1047725" y="1112900"/>
              <a:ext cx="312450" cy="304100"/>
            </a:xfrm>
            <a:custGeom>
              <a:avLst/>
              <a:gdLst/>
              <a:ahLst/>
              <a:cxnLst/>
              <a:rect l="l" t="t" r="r" b="b"/>
              <a:pathLst>
                <a:path w="12498" h="12164" extrusionOk="0">
                  <a:moveTo>
                    <a:pt x="10526" y="0"/>
                  </a:moveTo>
                  <a:cubicBezTo>
                    <a:pt x="10274" y="0"/>
                    <a:pt x="10021" y="103"/>
                    <a:pt x="9830" y="293"/>
                  </a:cubicBezTo>
                  <a:cubicBezTo>
                    <a:pt x="7457" y="2684"/>
                    <a:pt x="2524" y="7457"/>
                    <a:pt x="704" y="9830"/>
                  </a:cubicBezTo>
                  <a:cubicBezTo>
                    <a:pt x="1" y="10744"/>
                    <a:pt x="1449" y="12163"/>
                    <a:pt x="2552" y="12163"/>
                  </a:cubicBezTo>
                  <a:cubicBezTo>
                    <a:pt x="2848" y="12163"/>
                    <a:pt x="3120" y="12061"/>
                    <a:pt x="3318" y="11819"/>
                  </a:cubicBezTo>
                  <a:cubicBezTo>
                    <a:pt x="4951" y="9830"/>
                    <a:pt x="10473" y="4593"/>
                    <a:pt x="12177" y="2702"/>
                  </a:cubicBezTo>
                  <a:cubicBezTo>
                    <a:pt x="12453" y="2390"/>
                    <a:pt x="12498" y="1935"/>
                    <a:pt x="12293" y="1578"/>
                  </a:cubicBezTo>
                  <a:cubicBezTo>
                    <a:pt x="11954" y="1025"/>
                    <a:pt x="11499" y="472"/>
                    <a:pt x="11026" y="151"/>
                  </a:cubicBezTo>
                  <a:cubicBezTo>
                    <a:pt x="10873" y="49"/>
                    <a:pt x="10700" y="0"/>
                    <a:pt x="10526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6" name="Google Shape;3386;p14"/>
            <p:cNvSpPr/>
            <p:nvPr/>
          </p:nvSpPr>
          <p:spPr>
            <a:xfrm>
              <a:off x="1256275" y="1340800"/>
              <a:ext cx="85450" cy="76225"/>
            </a:xfrm>
            <a:custGeom>
              <a:avLst/>
              <a:gdLst/>
              <a:ahLst/>
              <a:cxnLst/>
              <a:rect l="l" t="t" r="r" b="b"/>
              <a:pathLst>
                <a:path w="3418" h="3049" extrusionOk="0">
                  <a:moveTo>
                    <a:pt x="1463" y="0"/>
                  </a:moveTo>
                  <a:cubicBezTo>
                    <a:pt x="677" y="0"/>
                    <a:pt x="1" y="809"/>
                    <a:pt x="346" y="2329"/>
                  </a:cubicBezTo>
                  <a:cubicBezTo>
                    <a:pt x="461" y="2828"/>
                    <a:pt x="915" y="3048"/>
                    <a:pt x="1421" y="3048"/>
                  </a:cubicBezTo>
                  <a:cubicBezTo>
                    <a:pt x="2335" y="3048"/>
                    <a:pt x="3417" y="2328"/>
                    <a:pt x="2969" y="1231"/>
                  </a:cubicBezTo>
                  <a:cubicBezTo>
                    <a:pt x="2623" y="399"/>
                    <a:pt x="2016" y="0"/>
                    <a:pt x="1463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7" name="Google Shape;3387;p14"/>
            <p:cNvSpPr/>
            <p:nvPr/>
          </p:nvSpPr>
          <p:spPr>
            <a:xfrm>
              <a:off x="1043900" y="1658500"/>
              <a:ext cx="341250" cy="77525"/>
            </a:xfrm>
            <a:custGeom>
              <a:avLst/>
              <a:gdLst/>
              <a:ahLst/>
              <a:cxnLst/>
              <a:rect l="l" t="t" r="r" b="b"/>
              <a:pathLst>
                <a:path w="13650" h="3101" extrusionOk="0">
                  <a:moveTo>
                    <a:pt x="12109" y="1"/>
                  </a:moveTo>
                  <a:cubicBezTo>
                    <a:pt x="12082" y="1"/>
                    <a:pt x="12054" y="2"/>
                    <a:pt x="12026" y="5"/>
                  </a:cubicBezTo>
                  <a:cubicBezTo>
                    <a:pt x="10991" y="109"/>
                    <a:pt x="8998" y="125"/>
                    <a:pt x="6940" y="125"/>
                  </a:cubicBezTo>
                  <a:cubicBezTo>
                    <a:pt x="5959" y="125"/>
                    <a:pt x="4964" y="122"/>
                    <a:pt x="4050" y="122"/>
                  </a:cubicBezTo>
                  <a:cubicBezTo>
                    <a:pt x="2767" y="122"/>
                    <a:pt x="1646" y="129"/>
                    <a:pt x="955" y="165"/>
                  </a:cubicBezTo>
                  <a:cubicBezTo>
                    <a:pt x="598" y="192"/>
                    <a:pt x="286" y="442"/>
                    <a:pt x="197" y="790"/>
                  </a:cubicBezTo>
                  <a:cubicBezTo>
                    <a:pt x="54" y="1334"/>
                    <a:pt x="1" y="1958"/>
                    <a:pt x="99" y="2449"/>
                  </a:cubicBezTo>
                  <a:cubicBezTo>
                    <a:pt x="179" y="2833"/>
                    <a:pt x="527" y="3100"/>
                    <a:pt x="920" y="3100"/>
                  </a:cubicBezTo>
                  <a:cubicBezTo>
                    <a:pt x="1217" y="3098"/>
                    <a:pt x="1547" y="3098"/>
                    <a:pt x="1900" y="3098"/>
                  </a:cubicBezTo>
                  <a:cubicBezTo>
                    <a:pt x="2655" y="3098"/>
                    <a:pt x="3521" y="3101"/>
                    <a:pt x="4434" y="3101"/>
                  </a:cubicBezTo>
                  <a:cubicBezTo>
                    <a:pt x="7311" y="3101"/>
                    <a:pt x="10651" y="3073"/>
                    <a:pt x="12410" y="2842"/>
                  </a:cubicBezTo>
                  <a:cubicBezTo>
                    <a:pt x="13649" y="2684"/>
                    <a:pt x="13326" y="1"/>
                    <a:pt x="12109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8" name="Google Shape;3388;p14"/>
            <p:cNvSpPr/>
            <p:nvPr/>
          </p:nvSpPr>
          <p:spPr>
            <a:xfrm>
              <a:off x="1173250" y="1570250"/>
              <a:ext cx="74400" cy="66375"/>
            </a:xfrm>
            <a:custGeom>
              <a:avLst/>
              <a:gdLst/>
              <a:ahLst/>
              <a:cxnLst/>
              <a:rect l="l" t="t" r="r" b="b"/>
              <a:pathLst>
                <a:path w="2976" h="2655" extrusionOk="0">
                  <a:moveTo>
                    <a:pt x="1274" y="1"/>
                  </a:moveTo>
                  <a:cubicBezTo>
                    <a:pt x="590" y="1"/>
                    <a:pt x="0" y="706"/>
                    <a:pt x="304" y="2027"/>
                  </a:cubicBezTo>
                  <a:cubicBezTo>
                    <a:pt x="403" y="2462"/>
                    <a:pt x="797" y="2654"/>
                    <a:pt x="1237" y="2654"/>
                  </a:cubicBezTo>
                  <a:cubicBezTo>
                    <a:pt x="2033" y="2654"/>
                    <a:pt x="2976" y="2026"/>
                    <a:pt x="2579" y="1072"/>
                  </a:cubicBezTo>
                  <a:cubicBezTo>
                    <a:pt x="2281" y="348"/>
                    <a:pt x="1754" y="1"/>
                    <a:pt x="1274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9" name="Google Shape;3389;p14"/>
            <p:cNvSpPr/>
            <p:nvPr/>
          </p:nvSpPr>
          <p:spPr>
            <a:xfrm>
              <a:off x="1173250" y="1762275"/>
              <a:ext cx="74400" cy="66375"/>
            </a:xfrm>
            <a:custGeom>
              <a:avLst/>
              <a:gdLst/>
              <a:ahLst/>
              <a:cxnLst/>
              <a:rect l="l" t="t" r="r" b="b"/>
              <a:pathLst>
                <a:path w="2976" h="2655" extrusionOk="0">
                  <a:moveTo>
                    <a:pt x="1274" y="1"/>
                  </a:moveTo>
                  <a:cubicBezTo>
                    <a:pt x="590" y="1"/>
                    <a:pt x="0" y="706"/>
                    <a:pt x="304" y="2027"/>
                  </a:cubicBezTo>
                  <a:cubicBezTo>
                    <a:pt x="403" y="2462"/>
                    <a:pt x="797" y="2654"/>
                    <a:pt x="1237" y="2654"/>
                  </a:cubicBezTo>
                  <a:cubicBezTo>
                    <a:pt x="2033" y="2654"/>
                    <a:pt x="2976" y="2026"/>
                    <a:pt x="2579" y="1072"/>
                  </a:cubicBezTo>
                  <a:cubicBezTo>
                    <a:pt x="2281" y="348"/>
                    <a:pt x="1754" y="1"/>
                    <a:pt x="1274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0" name="Google Shape;3390;p14"/>
            <p:cNvSpPr/>
            <p:nvPr/>
          </p:nvSpPr>
          <p:spPr>
            <a:xfrm>
              <a:off x="1451600" y="1343925"/>
              <a:ext cx="347700" cy="351300"/>
            </a:xfrm>
            <a:custGeom>
              <a:avLst/>
              <a:gdLst/>
              <a:ahLst/>
              <a:cxnLst/>
              <a:rect l="l" t="t" r="r" b="b"/>
              <a:pathLst>
                <a:path w="13908" h="14052" extrusionOk="0">
                  <a:moveTo>
                    <a:pt x="6940" y="1"/>
                  </a:moveTo>
                  <a:cubicBezTo>
                    <a:pt x="6305" y="1"/>
                    <a:pt x="5654" y="55"/>
                    <a:pt x="5210" y="214"/>
                  </a:cubicBezTo>
                  <a:cubicBezTo>
                    <a:pt x="4871" y="339"/>
                    <a:pt x="4657" y="687"/>
                    <a:pt x="4684" y="1044"/>
                  </a:cubicBezTo>
                  <a:cubicBezTo>
                    <a:pt x="4782" y="2400"/>
                    <a:pt x="5442" y="4853"/>
                    <a:pt x="5291" y="5424"/>
                  </a:cubicBezTo>
                  <a:cubicBezTo>
                    <a:pt x="5175" y="5852"/>
                    <a:pt x="536" y="5772"/>
                    <a:pt x="259" y="6254"/>
                  </a:cubicBezTo>
                  <a:cubicBezTo>
                    <a:pt x="0" y="6700"/>
                    <a:pt x="322" y="7860"/>
                    <a:pt x="634" y="8636"/>
                  </a:cubicBezTo>
                  <a:cubicBezTo>
                    <a:pt x="765" y="8961"/>
                    <a:pt x="1072" y="9158"/>
                    <a:pt x="1407" y="9158"/>
                  </a:cubicBezTo>
                  <a:cubicBezTo>
                    <a:pt x="1458" y="9158"/>
                    <a:pt x="1510" y="9154"/>
                    <a:pt x="1562" y="9144"/>
                  </a:cubicBezTo>
                  <a:cubicBezTo>
                    <a:pt x="2739" y="8921"/>
                    <a:pt x="3828" y="8832"/>
                    <a:pt x="4746" y="8787"/>
                  </a:cubicBezTo>
                  <a:cubicBezTo>
                    <a:pt x="4757" y="8787"/>
                    <a:pt x="4767" y="8787"/>
                    <a:pt x="4778" y="8787"/>
                  </a:cubicBezTo>
                  <a:cubicBezTo>
                    <a:pt x="5246" y="8787"/>
                    <a:pt x="5629" y="9173"/>
                    <a:pt x="5603" y="9644"/>
                  </a:cubicBezTo>
                  <a:cubicBezTo>
                    <a:pt x="5558" y="10866"/>
                    <a:pt x="5451" y="12195"/>
                    <a:pt x="5639" y="13337"/>
                  </a:cubicBezTo>
                  <a:cubicBezTo>
                    <a:pt x="5701" y="13721"/>
                    <a:pt x="6031" y="14006"/>
                    <a:pt x="6415" y="14024"/>
                  </a:cubicBezTo>
                  <a:cubicBezTo>
                    <a:pt x="6809" y="14039"/>
                    <a:pt x="7223" y="14051"/>
                    <a:pt x="7646" y="14051"/>
                  </a:cubicBezTo>
                  <a:cubicBezTo>
                    <a:pt x="7978" y="14051"/>
                    <a:pt x="8316" y="14044"/>
                    <a:pt x="8654" y="14024"/>
                  </a:cubicBezTo>
                  <a:cubicBezTo>
                    <a:pt x="9064" y="14006"/>
                    <a:pt x="9394" y="13676"/>
                    <a:pt x="9421" y="13257"/>
                  </a:cubicBezTo>
                  <a:cubicBezTo>
                    <a:pt x="9501" y="12186"/>
                    <a:pt x="9412" y="10616"/>
                    <a:pt x="9243" y="9430"/>
                  </a:cubicBezTo>
                  <a:cubicBezTo>
                    <a:pt x="9174" y="8923"/>
                    <a:pt x="9568" y="8482"/>
                    <a:pt x="10076" y="8482"/>
                  </a:cubicBezTo>
                  <a:cubicBezTo>
                    <a:pt x="10095" y="8482"/>
                    <a:pt x="10115" y="8483"/>
                    <a:pt x="10135" y="8484"/>
                  </a:cubicBezTo>
                  <a:cubicBezTo>
                    <a:pt x="11098" y="8564"/>
                    <a:pt x="12124" y="8698"/>
                    <a:pt x="13043" y="8734"/>
                  </a:cubicBezTo>
                  <a:cubicBezTo>
                    <a:pt x="13053" y="8734"/>
                    <a:pt x="13064" y="8734"/>
                    <a:pt x="13074" y="8734"/>
                  </a:cubicBezTo>
                  <a:cubicBezTo>
                    <a:pt x="13533" y="8734"/>
                    <a:pt x="13908" y="8349"/>
                    <a:pt x="13890" y="7886"/>
                  </a:cubicBezTo>
                  <a:cubicBezTo>
                    <a:pt x="13873" y="7315"/>
                    <a:pt x="13783" y="6798"/>
                    <a:pt x="13694" y="6227"/>
                  </a:cubicBezTo>
                  <a:cubicBezTo>
                    <a:pt x="13632" y="5852"/>
                    <a:pt x="13337" y="5576"/>
                    <a:pt x="12972" y="5531"/>
                  </a:cubicBezTo>
                  <a:cubicBezTo>
                    <a:pt x="12085" y="5433"/>
                    <a:pt x="11114" y="5334"/>
                    <a:pt x="10224" y="5334"/>
                  </a:cubicBezTo>
                  <a:cubicBezTo>
                    <a:pt x="10066" y="5334"/>
                    <a:pt x="9911" y="5337"/>
                    <a:pt x="9760" y="5344"/>
                  </a:cubicBezTo>
                  <a:cubicBezTo>
                    <a:pt x="9744" y="5345"/>
                    <a:pt x="9728" y="5345"/>
                    <a:pt x="9712" y="5345"/>
                  </a:cubicBezTo>
                  <a:cubicBezTo>
                    <a:pt x="9278" y="5345"/>
                    <a:pt x="8912" y="4997"/>
                    <a:pt x="8904" y="4550"/>
                  </a:cubicBezTo>
                  <a:cubicBezTo>
                    <a:pt x="8859" y="3488"/>
                    <a:pt x="8752" y="2007"/>
                    <a:pt x="8636" y="785"/>
                  </a:cubicBezTo>
                  <a:cubicBezTo>
                    <a:pt x="8600" y="384"/>
                    <a:pt x="8279" y="63"/>
                    <a:pt x="7869" y="36"/>
                  </a:cubicBezTo>
                  <a:cubicBezTo>
                    <a:pt x="7583" y="15"/>
                    <a:pt x="7263" y="1"/>
                    <a:pt x="6940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1" name="Google Shape;3391;p14"/>
            <p:cNvSpPr/>
            <p:nvPr/>
          </p:nvSpPr>
          <p:spPr>
            <a:xfrm>
              <a:off x="1222100" y="4851100"/>
              <a:ext cx="341250" cy="77525"/>
            </a:xfrm>
            <a:custGeom>
              <a:avLst/>
              <a:gdLst/>
              <a:ahLst/>
              <a:cxnLst/>
              <a:rect l="l" t="t" r="r" b="b"/>
              <a:pathLst>
                <a:path w="13650" h="3101" extrusionOk="0">
                  <a:moveTo>
                    <a:pt x="12117" y="1"/>
                  </a:moveTo>
                  <a:cubicBezTo>
                    <a:pt x="12090" y="1"/>
                    <a:pt x="12063" y="2"/>
                    <a:pt x="12035" y="5"/>
                  </a:cubicBezTo>
                  <a:cubicBezTo>
                    <a:pt x="10964" y="112"/>
                    <a:pt x="8880" y="126"/>
                    <a:pt x="6756" y="126"/>
                  </a:cubicBezTo>
                  <a:cubicBezTo>
                    <a:pt x="5964" y="126"/>
                    <a:pt x="5167" y="124"/>
                    <a:pt x="4414" y="124"/>
                  </a:cubicBezTo>
                  <a:cubicBezTo>
                    <a:pt x="2982" y="124"/>
                    <a:pt x="1712" y="132"/>
                    <a:pt x="955" y="174"/>
                  </a:cubicBezTo>
                  <a:cubicBezTo>
                    <a:pt x="598" y="192"/>
                    <a:pt x="286" y="442"/>
                    <a:pt x="197" y="790"/>
                  </a:cubicBezTo>
                  <a:cubicBezTo>
                    <a:pt x="63" y="1343"/>
                    <a:pt x="1" y="1958"/>
                    <a:pt x="99" y="2449"/>
                  </a:cubicBezTo>
                  <a:cubicBezTo>
                    <a:pt x="179" y="2833"/>
                    <a:pt x="527" y="3100"/>
                    <a:pt x="920" y="3100"/>
                  </a:cubicBezTo>
                  <a:cubicBezTo>
                    <a:pt x="1215" y="3099"/>
                    <a:pt x="1542" y="3098"/>
                    <a:pt x="1892" y="3098"/>
                  </a:cubicBezTo>
                  <a:cubicBezTo>
                    <a:pt x="2675" y="3098"/>
                    <a:pt x="3579" y="3101"/>
                    <a:pt x="4530" y="3101"/>
                  </a:cubicBezTo>
                  <a:cubicBezTo>
                    <a:pt x="7386" y="3101"/>
                    <a:pt x="10671" y="3073"/>
                    <a:pt x="12410" y="2851"/>
                  </a:cubicBezTo>
                  <a:cubicBezTo>
                    <a:pt x="13649" y="2685"/>
                    <a:pt x="13326" y="1"/>
                    <a:pt x="12117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2" name="Google Shape;3392;p14"/>
            <p:cNvSpPr/>
            <p:nvPr/>
          </p:nvSpPr>
          <p:spPr>
            <a:xfrm>
              <a:off x="1154075" y="4494925"/>
              <a:ext cx="257750" cy="77375"/>
            </a:xfrm>
            <a:custGeom>
              <a:avLst/>
              <a:gdLst/>
              <a:ahLst/>
              <a:cxnLst/>
              <a:rect l="l" t="t" r="r" b="b"/>
              <a:pathLst>
                <a:path w="10310" h="3095" extrusionOk="0">
                  <a:moveTo>
                    <a:pt x="9149" y="0"/>
                  </a:moveTo>
                  <a:cubicBezTo>
                    <a:pt x="9127" y="0"/>
                    <a:pt x="9105" y="2"/>
                    <a:pt x="9082" y="5"/>
                  </a:cubicBezTo>
                  <a:cubicBezTo>
                    <a:pt x="8327" y="105"/>
                    <a:pt x="6898" y="123"/>
                    <a:pt x="5402" y="123"/>
                  </a:cubicBezTo>
                  <a:cubicBezTo>
                    <a:pt x="4619" y="123"/>
                    <a:pt x="3817" y="118"/>
                    <a:pt x="3084" y="118"/>
                  </a:cubicBezTo>
                  <a:cubicBezTo>
                    <a:pt x="2106" y="118"/>
                    <a:pt x="1251" y="126"/>
                    <a:pt x="723" y="165"/>
                  </a:cubicBezTo>
                  <a:cubicBezTo>
                    <a:pt x="456" y="183"/>
                    <a:pt x="224" y="433"/>
                    <a:pt x="152" y="781"/>
                  </a:cubicBezTo>
                  <a:cubicBezTo>
                    <a:pt x="45" y="1334"/>
                    <a:pt x="1" y="1959"/>
                    <a:pt x="81" y="2440"/>
                  </a:cubicBezTo>
                  <a:cubicBezTo>
                    <a:pt x="135" y="2824"/>
                    <a:pt x="402" y="3092"/>
                    <a:pt x="697" y="3092"/>
                  </a:cubicBezTo>
                  <a:cubicBezTo>
                    <a:pt x="895" y="3090"/>
                    <a:pt x="1113" y="3089"/>
                    <a:pt x="1346" y="3089"/>
                  </a:cubicBezTo>
                  <a:cubicBezTo>
                    <a:pt x="2012" y="3089"/>
                    <a:pt x="2803" y="3094"/>
                    <a:pt x="3634" y="3094"/>
                  </a:cubicBezTo>
                  <a:cubicBezTo>
                    <a:pt x="5738" y="3094"/>
                    <a:pt x="8102" y="3063"/>
                    <a:pt x="9377" y="2842"/>
                  </a:cubicBezTo>
                  <a:cubicBezTo>
                    <a:pt x="10309" y="2676"/>
                    <a:pt x="10067" y="0"/>
                    <a:pt x="9149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3" name="Google Shape;3393;p14"/>
            <p:cNvSpPr/>
            <p:nvPr/>
          </p:nvSpPr>
          <p:spPr>
            <a:xfrm>
              <a:off x="1154075" y="4383875"/>
              <a:ext cx="257775" cy="77575"/>
            </a:xfrm>
            <a:custGeom>
              <a:avLst/>
              <a:gdLst/>
              <a:ahLst/>
              <a:cxnLst/>
              <a:rect l="l" t="t" r="r" b="b"/>
              <a:pathLst>
                <a:path w="10311" h="3103" extrusionOk="0">
                  <a:moveTo>
                    <a:pt x="9145" y="0"/>
                  </a:moveTo>
                  <a:cubicBezTo>
                    <a:pt x="9124" y="0"/>
                    <a:pt x="9104" y="2"/>
                    <a:pt x="9082" y="4"/>
                  </a:cubicBezTo>
                  <a:cubicBezTo>
                    <a:pt x="8277" y="111"/>
                    <a:pt x="6705" y="126"/>
                    <a:pt x="5102" y="126"/>
                  </a:cubicBezTo>
                  <a:cubicBezTo>
                    <a:pt x="4505" y="126"/>
                    <a:pt x="3903" y="124"/>
                    <a:pt x="3335" y="124"/>
                  </a:cubicBezTo>
                  <a:cubicBezTo>
                    <a:pt x="2253" y="124"/>
                    <a:pt x="1295" y="131"/>
                    <a:pt x="723" y="174"/>
                  </a:cubicBezTo>
                  <a:cubicBezTo>
                    <a:pt x="456" y="192"/>
                    <a:pt x="224" y="441"/>
                    <a:pt x="152" y="789"/>
                  </a:cubicBezTo>
                  <a:cubicBezTo>
                    <a:pt x="45" y="1342"/>
                    <a:pt x="1" y="1958"/>
                    <a:pt x="81" y="2449"/>
                  </a:cubicBezTo>
                  <a:cubicBezTo>
                    <a:pt x="135" y="2832"/>
                    <a:pt x="402" y="3100"/>
                    <a:pt x="697" y="3100"/>
                  </a:cubicBezTo>
                  <a:cubicBezTo>
                    <a:pt x="895" y="3098"/>
                    <a:pt x="1113" y="3098"/>
                    <a:pt x="1346" y="3098"/>
                  </a:cubicBezTo>
                  <a:cubicBezTo>
                    <a:pt x="2012" y="3098"/>
                    <a:pt x="2803" y="3103"/>
                    <a:pt x="3634" y="3103"/>
                  </a:cubicBezTo>
                  <a:cubicBezTo>
                    <a:pt x="5738" y="3103"/>
                    <a:pt x="8102" y="3071"/>
                    <a:pt x="9377" y="2850"/>
                  </a:cubicBezTo>
                  <a:cubicBezTo>
                    <a:pt x="10311" y="2684"/>
                    <a:pt x="10066" y="0"/>
                    <a:pt x="9145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4" name="Google Shape;3394;p14"/>
            <p:cNvSpPr/>
            <p:nvPr/>
          </p:nvSpPr>
          <p:spPr>
            <a:xfrm>
              <a:off x="1854875" y="4305650"/>
              <a:ext cx="312450" cy="304025"/>
            </a:xfrm>
            <a:custGeom>
              <a:avLst/>
              <a:gdLst/>
              <a:ahLst/>
              <a:cxnLst/>
              <a:rect l="l" t="t" r="r" b="b"/>
              <a:pathLst>
                <a:path w="12498" h="12161" extrusionOk="0">
                  <a:moveTo>
                    <a:pt x="10508" y="0"/>
                  </a:moveTo>
                  <a:cubicBezTo>
                    <a:pt x="10259" y="0"/>
                    <a:pt x="10012" y="100"/>
                    <a:pt x="9830" y="287"/>
                  </a:cubicBezTo>
                  <a:cubicBezTo>
                    <a:pt x="7457" y="2687"/>
                    <a:pt x="2523" y="7460"/>
                    <a:pt x="703" y="9824"/>
                  </a:cubicBezTo>
                  <a:cubicBezTo>
                    <a:pt x="1" y="10738"/>
                    <a:pt x="1446" y="12161"/>
                    <a:pt x="2549" y="12161"/>
                  </a:cubicBezTo>
                  <a:cubicBezTo>
                    <a:pt x="2846" y="12161"/>
                    <a:pt x="3119" y="12058"/>
                    <a:pt x="3317" y="11813"/>
                  </a:cubicBezTo>
                  <a:cubicBezTo>
                    <a:pt x="4941" y="9833"/>
                    <a:pt x="10472" y="4596"/>
                    <a:pt x="12176" y="2696"/>
                  </a:cubicBezTo>
                  <a:cubicBezTo>
                    <a:pt x="12452" y="2384"/>
                    <a:pt x="12497" y="1938"/>
                    <a:pt x="12283" y="1581"/>
                  </a:cubicBezTo>
                  <a:cubicBezTo>
                    <a:pt x="11953" y="1019"/>
                    <a:pt x="11498" y="466"/>
                    <a:pt x="11016" y="154"/>
                  </a:cubicBezTo>
                  <a:cubicBezTo>
                    <a:pt x="10861" y="50"/>
                    <a:pt x="10684" y="0"/>
                    <a:pt x="10508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5" name="Google Shape;3395;p14"/>
            <p:cNvSpPr/>
            <p:nvPr/>
          </p:nvSpPr>
          <p:spPr>
            <a:xfrm>
              <a:off x="1886325" y="4291650"/>
              <a:ext cx="85225" cy="76200"/>
            </a:xfrm>
            <a:custGeom>
              <a:avLst/>
              <a:gdLst/>
              <a:ahLst/>
              <a:cxnLst/>
              <a:rect l="l" t="t" r="r" b="b"/>
              <a:pathLst>
                <a:path w="3409" h="3048" extrusionOk="0">
                  <a:moveTo>
                    <a:pt x="1462" y="0"/>
                  </a:moveTo>
                  <a:cubicBezTo>
                    <a:pt x="677" y="0"/>
                    <a:pt x="1" y="809"/>
                    <a:pt x="346" y="2328"/>
                  </a:cubicBezTo>
                  <a:cubicBezTo>
                    <a:pt x="458" y="2827"/>
                    <a:pt x="910" y="3048"/>
                    <a:pt x="1414" y="3048"/>
                  </a:cubicBezTo>
                  <a:cubicBezTo>
                    <a:pt x="2326" y="3048"/>
                    <a:pt x="3408" y="2328"/>
                    <a:pt x="2960" y="1231"/>
                  </a:cubicBezTo>
                  <a:cubicBezTo>
                    <a:pt x="2618" y="399"/>
                    <a:pt x="2013" y="0"/>
                    <a:pt x="1462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6" name="Google Shape;3396;p14"/>
            <p:cNvSpPr/>
            <p:nvPr/>
          </p:nvSpPr>
          <p:spPr>
            <a:xfrm>
              <a:off x="2063400" y="4533525"/>
              <a:ext cx="85375" cy="76150"/>
            </a:xfrm>
            <a:custGeom>
              <a:avLst/>
              <a:gdLst/>
              <a:ahLst/>
              <a:cxnLst/>
              <a:rect l="l" t="t" r="r" b="b"/>
              <a:pathLst>
                <a:path w="3415" h="3046" extrusionOk="0">
                  <a:moveTo>
                    <a:pt x="1463" y="1"/>
                  </a:moveTo>
                  <a:cubicBezTo>
                    <a:pt x="678" y="1"/>
                    <a:pt x="1" y="812"/>
                    <a:pt x="347" y="2333"/>
                  </a:cubicBezTo>
                  <a:cubicBezTo>
                    <a:pt x="461" y="2827"/>
                    <a:pt x="913" y="3046"/>
                    <a:pt x="1417" y="3046"/>
                  </a:cubicBezTo>
                  <a:cubicBezTo>
                    <a:pt x="2331" y="3046"/>
                    <a:pt x="3415" y="2328"/>
                    <a:pt x="2961" y="1235"/>
                  </a:cubicBezTo>
                  <a:cubicBezTo>
                    <a:pt x="2619" y="400"/>
                    <a:pt x="2014" y="1"/>
                    <a:pt x="1463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7" name="Google Shape;3397;p14"/>
            <p:cNvSpPr/>
            <p:nvPr/>
          </p:nvSpPr>
          <p:spPr>
            <a:xfrm>
              <a:off x="1851050" y="4851100"/>
              <a:ext cx="341225" cy="77525"/>
            </a:xfrm>
            <a:custGeom>
              <a:avLst/>
              <a:gdLst/>
              <a:ahLst/>
              <a:cxnLst/>
              <a:rect l="l" t="t" r="r" b="b"/>
              <a:pathLst>
                <a:path w="13649" h="3101" extrusionOk="0">
                  <a:moveTo>
                    <a:pt x="12108" y="1"/>
                  </a:moveTo>
                  <a:cubicBezTo>
                    <a:pt x="12081" y="1"/>
                    <a:pt x="12054" y="2"/>
                    <a:pt x="12026" y="5"/>
                  </a:cubicBezTo>
                  <a:cubicBezTo>
                    <a:pt x="10955" y="112"/>
                    <a:pt x="8870" y="126"/>
                    <a:pt x="6747" y="126"/>
                  </a:cubicBezTo>
                  <a:cubicBezTo>
                    <a:pt x="5956" y="126"/>
                    <a:pt x="5159" y="124"/>
                    <a:pt x="4407" y="124"/>
                  </a:cubicBezTo>
                  <a:cubicBezTo>
                    <a:pt x="2976" y="124"/>
                    <a:pt x="1709" y="132"/>
                    <a:pt x="955" y="174"/>
                  </a:cubicBezTo>
                  <a:cubicBezTo>
                    <a:pt x="589" y="192"/>
                    <a:pt x="285" y="442"/>
                    <a:pt x="196" y="790"/>
                  </a:cubicBezTo>
                  <a:cubicBezTo>
                    <a:pt x="54" y="1343"/>
                    <a:pt x="0" y="1958"/>
                    <a:pt x="98" y="2449"/>
                  </a:cubicBezTo>
                  <a:cubicBezTo>
                    <a:pt x="170" y="2833"/>
                    <a:pt x="517" y="3100"/>
                    <a:pt x="910" y="3100"/>
                  </a:cubicBezTo>
                  <a:cubicBezTo>
                    <a:pt x="1206" y="3099"/>
                    <a:pt x="1534" y="3098"/>
                    <a:pt x="1885" y="3098"/>
                  </a:cubicBezTo>
                  <a:cubicBezTo>
                    <a:pt x="2670" y="3098"/>
                    <a:pt x="3575" y="3101"/>
                    <a:pt x="4527" y="3101"/>
                  </a:cubicBezTo>
                  <a:cubicBezTo>
                    <a:pt x="7385" y="3101"/>
                    <a:pt x="10670" y="3073"/>
                    <a:pt x="12409" y="2851"/>
                  </a:cubicBezTo>
                  <a:cubicBezTo>
                    <a:pt x="13648" y="2685"/>
                    <a:pt x="13325" y="1"/>
                    <a:pt x="12108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8" name="Google Shape;3398;p14"/>
            <p:cNvSpPr/>
            <p:nvPr/>
          </p:nvSpPr>
          <p:spPr>
            <a:xfrm>
              <a:off x="1980375" y="4762925"/>
              <a:ext cx="74275" cy="66375"/>
            </a:xfrm>
            <a:custGeom>
              <a:avLst/>
              <a:gdLst/>
              <a:ahLst/>
              <a:cxnLst/>
              <a:rect l="l" t="t" r="r" b="b"/>
              <a:pathLst>
                <a:path w="2971" h="2655" extrusionOk="0">
                  <a:moveTo>
                    <a:pt x="1273" y="0"/>
                  </a:moveTo>
                  <a:cubicBezTo>
                    <a:pt x="589" y="0"/>
                    <a:pt x="1" y="707"/>
                    <a:pt x="305" y="2033"/>
                  </a:cubicBezTo>
                  <a:cubicBezTo>
                    <a:pt x="403" y="2464"/>
                    <a:pt x="795" y="2654"/>
                    <a:pt x="1232" y="2654"/>
                  </a:cubicBezTo>
                  <a:cubicBezTo>
                    <a:pt x="2026" y="2654"/>
                    <a:pt x="2971" y="2028"/>
                    <a:pt x="2579" y="1078"/>
                  </a:cubicBezTo>
                  <a:cubicBezTo>
                    <a:pt x="2281" y="350"/>
                    <a:pt x="1754" y="0"/>
                    <a:pt x="1273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9" name="Google Shape;3399;p14"/>
            <p:cNvSpPr/>
            <p:nvPr/>
          </p:nvSpPr>
          <p:spPr>
            <a:xfrm>
              <a:off x="2258500" y="4536675"/>
              <a:ext cx="347725" cy="351175"/>
            </a:xfrm>
            <a:custGeom>
              <a:avLst/>
              <a:gdLst/>
              <a:ahLst/>
              <a:cxnLst/>
              <a:rect l="l" t="t" r="r" b="b"/>
              <a:pathLst>
                <a:path w="13909" h="14047" extrusionOk="0">
                  <a:moveTo>
                    <a:pt x="6986" y="1"/>
                  </a:moveTo>
                  <a:cubicBezTo>
                    <a:pt x="6339" y="1"/>
                    <a:pt x="5672" y="52"/>
                    <a:pt x="5220" y="208"/>
                  </a:cubicBezTo>
                  <a:cubicBezTo>
                    <a:pt x="4872" y="333"/>
                    <a:pt x="4658" y="681"/>
                    <a:pt x="4684" y="1047"/>
                  </a:cubicBezTo>
                  <a:cubicBezTo>
                    <a:pt x="4791" y="2403"/>
                    <a:pt x="5452" y="4856"/>
                    <a:pt x="5300" y="5418"/>
                  </a:cubicBezTo>
                  <a:cubicBezTo>
                    <a:pt x="5184" y="5846"/>
                    <a:pt x="536" y="5766"/>
                    <a:pt x="268" y="6248"/>
                  </a:cubicBezTo>
                  <a:cubicBezTo>
                    <a:pt x="1" y="6703"/>
                    <a:pt x="331" y="7854"/>
                    <a:pt x="643" y="8639"/>
                  </a:cubicBezTo>
                  <a:cubicBezTo>
                    <a:pt x="773" y="8953"/>
                    <a:pt x="1075" y="9155"/>
                    <a:pt x="1406" y="9155"/>
                  </a:cubicBezTo>
                  <a:cubicBezTo>
                    <a:pt x="1460" y="9155"/>
                    <a:pt x="1515" y="9150"/>
                    <a:pt x="1571" y="9138"/>
                  </a:cubicBezTo>
                  <a:cubicBezTo>
                    <a:pt x="2748" y="8915"/>
                    <a:pt x="3837" y="8826"/>
                    <a:pt x="4756" y="8790"/>
                  </a:cubicBezTo>
                  <a:cubicBezTo>
                    <a:pt x="4771" y="8789"/>
                    <a:pt x="4786" y="8789"/>
                    <a:pt x="4801" y="8789"/>
                  </a:cubicBezTo>
                  <a:cubicBezTo>
                    <a:pt x="5262" y="8789"/>
                    <a:pt x="5629" y="9180"/>
                    <a:pt x="5612" y="9647"/>
                  </a:cubicBezTo>
                  <a:cubicBezTo>
                    <a:pt x="5567" y="10869"/>
                    <a:pt x="5452" y="12189"/>
                    <a:pt x="5648" y="13331"/>
                  </a:cubicBezTo>
                  <a:cubicBezTo>
                    <a:pt x="5710" y="13715"/>
                    <a:pt x="6040" y="14000"/>
                    <a:pt x="6424" y="14018"/>
                  </a:cubicBezTo>
                  <a:cubicBezTo>
                    <a:pt x="6847" y="14034"/>
                    <a:pt x="7292" y="14047"/>
                    <a:pt x="7745" y="14047"/>
                  </a:cubicBezTo>
                  <a:cubicBezTo>
                    <a:pt x="8046" y="14047"/>
                    <a:pt x="8351" y="14041"/>
                    <a:pt x="8654" y="14027"/>
                  </a:cubicBezTo>
                  <a:cubicBezTo>
                    <a:pt x="9073" y="14000"/>
                    <a:pt x="9395" y="13670"/>
                    <a:pt x="9430" y="13260"/>
                  </a:cubicBezTo>
                  <a:cubicBezTo>
                    <a:pt x="9502" y="12180"/>
                    <a:pt x="9421" y="10610"/>
                    <a:pt x="9252" y="9424"/>
                  </a:cubicBezTo>
                  <a:cubicBezTo>
                    <a:pt x="9184" y="8921"/>
                    <a:pt x="9571" y="8484"/>
                    <a:pt x="10064" y="8484"/>
                  </a:cubicBezTo>
                  <a:cubicBezTo>
                    <a:pt x="10087" y="8484"/>
                    <a:pt x="10111" y="8485"/>
                    <a:pt x="10135" y="8487"/>
                  </a:cubicBezTo>
                  <a:cubicBezTo>
                    <a:pt x="11107" y="8558"/>
                    <a:pt x="12133" y="8692"/>
                    <a:pt x="13052" y="8728"/>
                  </a:cubicBezTo>
                  <a:cubicBezTo>
                    <a:pt x="13063" y="8728"/>
                    <a:pt x="13073" y="8728"/>
                    <a:pt x="13083" y="8728"/>
                  </a:cubicBezTo>
                  <a:cubicBezTo>
                    <a:pt x="13542" y="8728"/>
                    <a:pt x="13908" y="8343"/>
                    <a:pt x="13900" y="7880"/>
                  </a:cubicBezTo>
                  <a:cubicBezTo>
                    <a:pt x="13882" y="7318"/>
                    <a:pt x="13793" y="6792"/>
                    <a:pt x="13703" y="6221"/>
                  </a:cubicBezTo>
                  <a:cubicBezTo>
                    <a:pt x="13641" y="5855"/>
                    <a:pt x="13347" y="5570"/>
                    <a:pt x="12981" y="5525"/>
                  </a:cubicBezTo>
                  <a:cubicBezTo>
                    <a:pt x="12103" y="5428"/>
                    <a:pt x="11143" y="5336"/>
                    <a:pt x="10260" y="5336"/>
                  </a:cubicBezTo>
                  <a:cubicBezTo>
                    <a:pt x="10094" y="5336"/>
                    <a:pt x="9930" y="5340"/>
                    <a:pt x="9769" y="5347"/>
                  </a:cubicBezTo>
                  <a:cubicBezTo>
                    <a:pt x="9758" y="5347"/>
                    <a:pt x="9747" y="5347"/>
                    <a:pt x="9736" y="5347"/>
                  </a:cubicBezTo>
                  <a:cubicBezTo>
                    <a:pt x="9287" y="5347"/>
                    <a:pt x="8921" y="4997"/>
                    <a:pt x="8904" y="4544"/>
                  </a:cubicBezTo>
                  <a:cubicBezTo>
                    <a:pt x="8868" y="3482"/>
                    <a:pt x="8752" y="2001"/>
                    <a:pt x="8645" y="779"/>
                  </a:cubicBezTo>
                  <a:cubicBezTo>
                    <a:pt x="8610" y="378"/>
                    <a:pt x="8279" y="57"/>
                    <a:pt x="7878" y="30"/>
                  </a:cubicBezTo>
                  <a:cubicBezTo>
                    <a:pt x="7603" y="13"/>
                    <a:pt x="7297" y="1"/>
                    <a:pt x="6986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0" name="Google Shape;3400;p14"/>
            <p:cNvSpPr/>
            <p:nvPr/>
          </p:nvSpPr>
          <p:spPr>
            <a:xfrm>
              <a:off x="2363550" y="3965725"/>
              <a:ext cx="331450" cy="295925"/>
            </a:xfrm>
            <a:custGeom>
              <a:avLst/>
              <a:gdLst/>
              <a:ahLst/>
              <a:cxnLst/>
              <a:rect l="l" t="t" r="r" b="b"/>
              <a:pathLst>
                <a:path w="13258" h="11837" extrusionOk="0">
                  <a:moveTo>
                    <a:pt x="9567" y="1"/>
                  </a:moveTo>
                  <a:cubicBezTo>
                    <a:pt x="9351" y="1"/>
                    <a:pt x="9139" y="88"/>
                    <a:pt x="8984" y="253"/>
                  </a:cubicBezTo>
                  <a:cubicBezTo>
                    <a:pt x="8253" y="1003"/>
                    <a:pt x="7467" y="1841"/>
                    <a:pt x="6897" y="2653"/>
                  </a:cubicBezTo>
                  <a:cubicBezTo>
                    <a:pt x="6733" y="2881"/>
                    <a:pt x="6481" y="3004"/>
                    <a:pt x="6223" y="3004"/>
                  </a:cubicBezTo>
                  <a:cubicBezTo>
                    <a:pt x="6059" y="3004"/>
                    <a:pt x="5892" y="2954"/>
                    <a:pt x="5746" y="2849"/>
                  </a:cubicBezTo>
                  <a:cubicBezTo>
                    <a:pt x="4889" y="2234"/>
                    <a:pt x="3658" y="1431"/>
                    <a:pt x="2641" y="780"/>
                  </a:cubicBezTo>
                  <a:cubicBezTo>
                    <a:pt x="2503" y="691"/>
                    <a:pt x="2350" y="649"/>
                    <a:pt x="2199" y="649"/>
                  </a:cubicBezTo>
                  <a:cubicBezTo>
                    <a:pt x="1971" y="649"/>
                    <a:pt x="1746" y="745"/>
                    <a:pt x="1580" y="922"/>
                  </a:cubicBezTo>
                  <a:cubicBezTo>
                    <a:pt x="1026" y="1556"/>
                    <a:pt x="331" y="2448"/>
                    <a:pt x="117" y="3117"/>
                  </a:cubicBezTo>
                  <a:cubicBezTo>
                    <a:pt x="1" y="3465"/>
                    <a:pt x="143" y="3839"/>
                    <a:pt x="447" y="4036"/>
                  </a:cubicBezTo>
                  <a:cubicBezTo>
                    <a:pt x="1571" y="4776"/>
                    <a:pt x="3899" y="5740"/>
                    <a:pt x="4247" y="6212"/>
                  </a:cubicBezTo>
                  <a:cubicBezTo>
                    <a:pt x="4515" y="6560"/>
                    <a:pt x="1642" y="10147"/>
                    <a:pt x="1847" y="10655"/>
                  </a:cubicBezTo>
                  <a:cubicBezTo>
                    <a:pt x="2052" y="11137"/>
                    <a:pt x="3150" y="11574"/>
                    <a:pt x="3953" y="11806"/>
                  </a:cubicBezTo>
                  <a:cubicBezTo>
                    <a:pt x="4026" y="11827"/>
                    <a:pt x="4099" y="11837"/>
                    <a:pt x="4173" y="11837"/>
                  </a:cubicBezTo>
                  <a:cubicBezTo>
                    <a:pt x="4475" y="11837"/>
                    <a:pt x="4763" y="11665"/>
                    <a:pt x="4907" y="11378"/>
                  </a:cubicBezTo>
                  <a:cubicBezTo>
                    <a:pt x="5442" y="10325"/>
                    <a:pt x="6031" y="9415"/>
                    <a:pt x="6558" y="8675"/>
                  </a:cubicBezTo>
                  <a:cubicBezTo>
                    <a:pt x="6719" y="8446"/>
                    <a:pt x="6974" y="8326"/>
                    <a:pt x="7231" y="8326"/>
                  </a:cubicBezTo>
                  <a:cubicBezTo>
                    <a:pt x="7415" y="8326"/>
                    <a:pt x="7600" y="8387"/>
                    <a:pt x="7753" y="8514"/>
                  </a:cubicBezTo>
                  <a:cubicBezTo>
                    <a:pt x="8681" y="9290"/>
                    <a:pt x="9653" y="10182"/>
                    <a:pt x="10661" y="10726"/>
                  </a:cubicBezTo>
                  <a:cubicBezTo>
                    <a:pt x="10782" y="10790"/>
                    <a:pt x="10914" y="10821"/>
                    <a:pt x="11044" y="10821"/>
                  </a:cubicBezTo>
                  <a:cubicBezTo>
                    <a:pt x="11281" y="10821"/>
                    <a:pt x="11514" y="10720"/>
                    <a:pt x="11669" y="10530"/>
                  </a:cubicBezTo>
                  <a:cubicBezTo>
                    <a:pt x="12115" y="9995"/>
                    <a:pt x="12597" y="9406"/>
                    <a:pt x="13025" y="8782"/>
                  </a:cubicBezTo>
                  <a:cubicBezTo>
                    <a:pt x="13257" y="8443"/>
                    <a:pt x="13195" y="7988"/>
                    <a:pt x="12891" y="7711"/>
                  </a:cubicBezTo>
                  <a:cubicBezTo>
                    <a:pt x="12098" y="6997"/>
                    <a:pt x="10813" y="6114"/>
                    <a:pt x="9787" y="5534"/>
                  </a:cubicBezTo>
                  <a:cubicBezTo>
                    <a:pt x="9323" y="5276"/>
                    <a:pt x="9225" y="4660"/>
                    <a:pt x="9582" y="4268"/>
                  </a:cubicBezTo>
                  <a:cubicBezTo>
                    <a:pt x="10224" y="3554"/>
                    <a:pt x="10956" y="2831"/>
                    <a:pt x="11535" y="2136"/>
                  </a:cubicBezTo>
                  <a:cubicBezTo>
                    <a:pt x="11830" y="1770"/>
                    <a:pt x="11759" y="1226"/>
                    <a:pt x="11384" y="949"/>
                  </a:cubicBezTo>
                  <a:cubicBezTo>
                    <a:pt x="10929" y="619"/>
                    <a:pt x="10465" y="378"/>
                    <a:pt x="9956" y="102"/>
                  </a:cubicBezTo>
                  <a:cubicBezTo>
                    <a:pt x="9834" y="34"/>
                    <a:pt x="9700" y="1"/>
                    <a:pt x="9567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1" name="Google Shape;3401;p14"/>
            <p:cNvSpPr/>
            <p:nvPr/>
          </p:nvSpPr>
          <p:spPr>
            <a:xfrm>
              <a:off x="1478800" y="3984400"/>
              <a:ext cx="441175" cy="378250"/>
            </a:xfrm>
            <a:custGeom>
              <a:avLst/>
              <a:gdLst/>
              <a:ahLst/>
              <a:cxnLst/>
              <a:rect l="l" t="t" r="r" b="b"/>
              <a:pathLst>
                <a:path w="17647" h="15130" extrusionOk="0">
                  <a:moveTo>
                    <a:pt x="13770" y="0"/>
                  </a:moveTo>
                  <a:cubicBezTo>
                    <a:pt x="11890" y="0"/>
                    <a:pt x="9687" y="69"/>
                    <a:pt x="9145" y="291"/>
                  </a:cubicBezTo>
                  <a:cubicBezTo>
                    <a:pt x="8271" y="657"/>
                    <a:pt x="8074" y="7357"/>
                    <a:pt x="7432" y="11621"/>
                  </a:cubicBezTo>
                  <a:cubicBezTo>
                    <a:pt x="7409" y="11800"/>
                    <a:pt x="7266" y="11891"/>
                    <a:pt x="7122" y="11891"/>
                  </a:cubicBezTo>
                  <a:cubicBezTo>
                    <a:pt x="6993" y="11891"/>
                    <a:pt x="6863" y="11817"/>
                    <a:pt x="6816" y="11666"/>
                  </a:cubicBezTo>
                  <a:cubicBezTo>
                    <a:pt x="5969" y="8864"/>
                    <a:pt x="5773" y="7758"/>
                    <a:pt x="4666" y="5349"/>
                  </a:cubicBezTo>
                  <a:cubicBezTo>
                    <a:pt x="4515" y="5019"/>
                    <a:pt x="4176" y="4805"/>
                    <a:pt x="3801" y="4805"/>
                  </a:cubicBezTo>
                  <a:cubicBezTo>
                    <a:pt x="2392" y="4814"/>
                    <a:pt x="884" y="5233"/>
                    <a:pt x="224" y="6536"/>
                  </a:cubicBezTo>
                  <a:cubicBezTo>
                    <a:pt x="1" y="7178"/>
                    <a:pt x="233" y="7562"/>
                    <a:pt x="536" y="8026"/>
                  </a:cubicBezTo>
                  <a:cubicBezTo>
                    <a:pt x="640" y="8182"/>
                    <a:pt x="814" y="8265"/>
                    <a:pt x="990" y="8265"/>
                  </a:cubicBezTo>
                  <a:cubicBezTo>
                    <a:pt x="1116" y="8265"/>
                    <a:pt x="1244" y="8222"/>
                    <a:pt x="1348" y="8133"/>
                  </a:cubicBezTo>
                  <a:cubicBezTo>
                    <a:pt x="2008" y="7559"/>
                    <a:pt x="2814" y="7165"/>
                    <a:pt x="3247" y="7165"/>
                  </a:cubicBezTo>
                  <a:cubicBezTo>
                    <a:pt x="3399" y="7165"/>
                    <a:pt x="3505" y="7214"/>
                    <a:pt x="3542" y="7321"/>
                  </a:cubicBezTo>
                  <a:cubicBezTo>
                    <a:pt x="4238" y="9239"/>
                    <a:pt x="5139" y="13485"/>
                    <a:pt x="5728" y="14645"/>
                  </a:cubicBezTo>
                  <a:cubicBezTo>
                    <a:pt x="5887" y="14953"/>
                    <a:pt x="6559" y="15129"/>
                    <a:pt x="7253" y="15129"/>
                  </a:cubicBezTo>
                  <a:cubicBezTo>
                    <a:pt x="7965" y="15129"/>
                    <a:pt x="8700" y="14945"/>
                    <a:pt x="8931" y="14529"/>
                  </a:cubicBezTo>
                  <a:cubicBezTo>
                    <a:pt x="10403" y="11853"/>
                    <a:pt x="10358" y="6233"/>
                    <a:pt x="11107" y="2843"/>
                  </a:cubicBezTo>
                  <a:cubicBezTo>
                    <a:pt x="11206" y="2397"/>
                    <a:pt x="11598" y="2067"/>
                    <a:pt x="12053" y="2058"/>
                  </a:cubicBezTo>
                  <a:lnTo>
                    <a:pt x="14319" y="1995"/>
                  </a:lnTo>
                  <a:cubicBezTo>
                    <a:pt x="14819" y="2147"/>
                    <a:pt x="15068" y="2736"/>
                    <a:pt x="15184" y="3199"/>
                  </a:cubicBezTo>
                  <a:cubicBezTo>
                    <a:pt x="15262" y="3534"/>
                    <a:pt x="15570" y="3754"/>
                    <a:pt x="15912" y="3754"/>
                  </a:cubicBezTo>
                  <a:cubicBezTo>
                    <a:pt x="15925" y="3754"/>
                    <a:pt x="15938" y="3753"/>
                    <a:pt x="15952" y="3753"/>
                  </a:cubicBezTo>
                  <a:cubicBezTo>
                    <a:pt x="16255" y="3735"/>
                    <a:pt x="16594" y="3717"/>
                    <a:pt x="16888" y="3699"/>
                  </a:cubicBezTo>
                  <a:cubicBezTo>
                    <a:pt x="17317" y="3681"/>
                    <a:pt x="17647" y="3307"/>
                    <a:pt x="17602" y="2878"/>
                  </a:cubicBezTo>
                  <a:cubicBezTo>
                    <a:pt x="17513" y="2147"/>
                    <a:pt x="17272" y="1478"/>
                    <a:pt x="17040" y="978"/>
                  </a:cubicBezTo>
                  <a:cubicBezTo>
                    <a:pt x="16790" y="407"/>
                    <a:pt x="16228" y="41"/>
                    <a:pt x="15604" y="24"/>
                  </a:cubicBezTo>
                  <a:cubicBezTo>
                    <a:pt x="15100" y="9"/>
                    <a:pt x="14456" y="0"/>
                    <a:pt x="13770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2" name="Google Shape;3402;p14"/>
            <p:cNvSpPr/>
            <p:nvPr/>
          </p:nvSpPr>
          <p:spPr>
            <a:xfrm>
              <a:off x="2029225" y="3787050"/>
              <a:ext cx="341200" cy="77375"/>
            </a:xfrm>
            <a:custGeom>
              <a:avLst/>
              <a:gdLst/>
              <a:ahLst/>
              <a:cxnLst/>
              <a:rect l="l" t="t" r="r" b="b"/>
              <a:pathLst>
                <a:path w="13648" h="3095" extrusionOk="0">
                  <a:moveTo>
                    <a:pt x="12115" y="0"/>
                  </a:moveTo>
                  <a:cubicBezTo>
                    <a:pt x="12086" y="0"/>
                    <a:pt x="12056" y="2"/>
                    <a:pt x="12026" y="5"/>
                  </a:cubicBezTo>
                  <a:cubicBezTo>
                    <a:pt x="11001" y="103"/>
                    <a:pt x="9037" y="119"/>
                    <a:pt x="7001" y="119"/>
                  </a:cubicBezTo>
                  <a:cubicBezTo>
                    <a:pt x="6096" y="119"/>
                    <a:pt x="5177" y="116"/>
                    <a:pt x="4319" y="116"/>
                  </a:cubicBezTo>
                  <a:cubicBezTo>
                    <a:pt x="2926" y="116"/>
                    <a:pt x="1696" y="124"/>
                    <a:pt x="955" y="165"/>
                  </a:cubicBezTo>
                  <a:cubicBezTo>
                    <a:pt x="599" y="183"/>
                    <a:pt x="286" y="433"/>
                    <a:pt x="197" y="781"/>
                  </a:cubicBezTo>
                  <a:cubicBezTo>
                    <a:pt x="54" y="1334"/>
                    <a:pt x="1" y="1958"/>
                    <a:pt x="99" y="2440"/>
                  </a:cubicBezTo>
                  <a:cubicBezTo>
                    <a:pt x="179" y="2824"/>
                    <a:pt x="527" y="3091"/>
                    <a:pt x="920" y="3091"/>
                  </a:cubicBezTo>
                  <a:cubicBezTo>
                    <a:pt x="1184" y="3090"/>
                    <a:pt x="1472" y="3089"/>
                    <a:pt x="1780" y="3089"/>
                  </a:cubicBezTo>
                  <a:cubicBezTo>
                    <a:pt x="2664" y="3089"/>
                    <a:pt x="3712" y="3094"/>
                    <a:pt x="4813" y="3094"/>
                  </a:cubicBezTo>
                  <a:cubicBezTo>
                    <a:pt x="7599" y="3094"/>
                    <a:pt x="10728" y="3063"/>
                    <a:pt x="12410" y="2842"/>
                  </a:cubicBezTo>
                  <a:cubicBezTo>
                    <a:pt x="13647" y="2676"/>
                    <a:pt x="13327" y="0"/>
                    <a:pt x="12115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3" name="Google Shape;3403;p14"/>
            <p:cNvSpPr/>
            <p:nvPr/>
          </p:nvSpPr>
          <p:spPr>
            <a:xfrm>
              <a:off x="1961200" y="3430650"/>
              <a:ext cx="257550" cy="77475"/>
            </a:xfrm>
            <a:custGeom>
              <a:avLst/>
              <a:gdLst/>
              <a:ahLst/>
              <a:cxnLst/>
              <a:rect l="l" t="t" r="r" b="b"/>
              <a:pathLst>
                <a:path w="10302" h="3099" extrusionOk="0">
                  <a:moveTo>
                    <a:pt x="9145" y="1"/>
                  </a:moveTo>
                  <a:cubicBezTo>
                    <a:pt x="9125" y="1"/>
                    <a:pt x="9104" y="2"/>
                    <a:pt x="9083" y="5"/>
                  </a:cubicBezTo>
                  <a:cubicBezTo>
                    <a:pt x="8301" y="109"/>
                    <a:pt x="6796" y="126"/>
                    <a:pt x="5242" y="126"/>
                  </a:cubicBezTo>
                  <a:cubicBezTo>
                    <a:pt x="4501" y="126"/>
                    <a:pt x="3749" y="122"/>
                    <a:pt x="3060" y="122"/>
                  </a:cubicBezTo>
                  <a:cubicBezTo>
                    <a:pt x="2090" y="122"/>
                    <a:pt x="1244" y="129"/>
                    <a:pt x="724" y="166"/>
                  </a:cubicBezTo>
                  <a:cubicBezTo>
                    <a:pt x="447" y="192"/>
                    <a:pt x="215" y="433"/>
                    <a:pt x="153" y="790"/>
                  </a:cubicBezTo>
                  <a:cubicBezTo>
                    <a:pt x="46" y="1334"/>
                    <a:pt x="1" y="1959"/>
                    <a:pt x="72" y="2449"/>
                  </a:cubicBezTo>
                  <a:cubicBezTo>
                    <a:pt x="134" y="2827"/>
                    <a:pt x="385" y="3092"/>
                    <a:pt x="682" y="3092"/>
                  </a:cubicBezTo>
                  <a:cubicBezTo>
                    <a:pt x="687" y="3092"/>
                    <a:pt x="692" y="3092"/>
                    <a:pt x="697" y="3092"/>
                  </a:cubicBezTo>
                  <a:cubicBezTo>
                    <a:pt x="802" y="3091"/>
                    <a:pt x="912" y="3091"/>
                    <a:pt x="1026" y="3091"/>
                  </a:cubicBezTo>
                  <a:cubicBezTo>
                    <a:pt x="1749" y="3091"/>
                    <a:pt x="2656" y="3098"/>
                    <a:pt x="3619" y="3098"/>
                  </a:cubicBezTo>
                  <a:cubicBezTo>
                    <a:pt x="5726" y="3098"/>
                    <a:pt x="8096" y="3063"/>
                    <a:pt x="9368" y="2842"/>
                  </a:cubicBezTo>
                  <a:cubicBezTo>
                    <a:pt x="10302" y="2685"/>
                    <a:pt x="10066" y="1"/>
                    <a:pt x="9145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4" name="Google Shape;3404;p14"/>
            <p:cNvSpPr/>
            <p:nvPr/>
          </p:nvSpPr>
          <p:spPr>
            <a:xfrm>
              <a:off x="2661800" y="3241375"/>
              <a:ext cx="312650" cy="304150"/>
            </a:xfrm>
            <a:custGeom>
              <a:avLst/>
              <a:gdLst/>
              <a:ahLst/>
              <a:cxnLst/>
              <a:rect l="l" t="t" r="r" b="b"/>
              <a:pathLst>
                <a:path w="12506" h="12166" extrusionOk="0">
                  <a:moveTo>
                    <a:pt x="10516" y="0"/>
                  </a:moveTo>
                  <a:cubicBezTo>
                    <a:pt x="10268" y="0"/>
                    <a:pt x="10021" y="100"/>
                    <a:pt x="9838" y="287"/>
                  </a:cubicBezTo>
                  <a:cubicBezTo>
                    <a:pt x="7465" y="2687"/>
                    <a:pt x="2523" y="7460"/>
                    <a:pt x="712" y="9824"/>
                  </a:cubicBezTo>
                  <a:cubicBezTo>
                    <a:pt x="1" y="10739"/>
                    <a:pt x="1456" y="12165"/>
                    <a:pt x="2562" y="12165"/>
                  </a:cubicBezTo>
                  <a:cubicBezTo>
                    <a:pt x="2857" y="12165"/>
                    <a:pt x="3128" y="12063"/>
                    <a:pt x="3326" y="11822"/>
                  </a:cubicBezTo>
                  <a:cubicBezTo>
                    <a:pt x="4949" y="9833"/>
                    <a:pt x="10480" y="4596"/>
                    <a:pt x="12175" y="2696"/>
                  </a:cubicBezTo>
                  <a:cubicBezTo>
                    <a:pt x="12452" y="2393"/>
                    <a:pt x="12505" y="1938"/>
                    <a:pt x="12291" y="1581"/>
                  </a:cubicBezTo>
                  <a:cubicBezTo>
                    <a:pt x="11961" y="1019"/>
                    <a:pt x="11497" y="466"/>
                    <a:pt x="11024" y="154"/>
                  </a:cubicBezTo>
                  <a:cubicBezTo>
                    <a:pt x="10869" y="50"/>
                    <a:pt x="10692" y="0"/>
                    <a:pt x="10516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5" name="Google Shape;3405;p14"/>
            <p:cNvSpPr/>
            <p:nvPr/>
          </p:nvSpPr>
          <p:spPr>
            <a:xfrm>
              <a:off x="2657950" y="3787050"/>
              <a:ext cx="341400" cy="77375"/>
            </a:xfrm>
            <a:custGeom>
              <a:avLst/>
              <a:gdLst/>
              <a:ahLst/>
              <a:cxnLst/>
              <a:rect l="l" t="t" r="r" b="b"/>
              <a:pathLst>
                <a:path w="13656" h="3095" extrusionOk="0">
                  <a:moveTo>
                    <a:pt x="12123" y="0"/>
                  </a:moveTo>
                  <a:cubicBezTo>
                    <a:pt x="12094" y="0"/>
                    <a:pt x="12065" y="2"/>
                    <a:pt x="12035" y="5"/>
                  </a:cubicBezTo>
                  <a:cubicBezTo>
                    <a:pt x="11005" y="103"/>
                    <a:pt x="9039" y="119"/>
                    <a:pt x="7003" y="119"/>
                  </a:cubicBezTo>
                  <a:cubicBezTo>
                    <a:pt x="6098" y="119"/>
                    <a:pt x="5179" y="116"/>
                    <a:pt x="4322" y="116"/>
                  </a:cubicBezTo>
                  <a:cubicBezTo>
                    <a:pt x="2929" y="116"/>
                    <a:pt x="1701" y="124"/>
                    <a:pt x="964" y="165"/>
                  </a:cubicBezTo>
                  <a:cubicBezTo>
                    <a:pt x="598" y="183"/>
                    <a:pt x="286" y="433"/>
                    <a:pt x="206" y="781"/>
                  </a:cubicBezTo>
                  <a:cubicBezTo>
                    <a:pt x="63" y="1334"/>
                    <a:pt x="0" y="1958"/>
                    <a:pt x="98" y="2440"/>
                  </a:cubicBezTo>
                  <a:cubicBezTo>
                    <a:pt x="179" y="2824"/>
                    <a:pt x="527" y="3091"/>
                    <a:pt x="919" y="3091"/>
                  </a:cubicBezTo>
                  <a:cubicBezTo>
                    <a:pt x="1183" y="3090"/>
                    <a:pt x="1472" y="3089"/>
                    <a:pt x="1780" y="3089"/>
                  </a:cubicBezTo>
                  <a:cubicBezTo>
                    <a:pt x="2664" y="3089"/>
                    <a:pt x="3713" y="3094"/>
                    <a:pt x="4814" y="3094"/>
                  </a:cubicBezTo>
                  <a:cubicBezTo>
                    <a:pt x="7604" y="3094"/>
                    <a:pt x="10736" y="3063"/>
                    <a:pt x="12418" y="2842"/>
                  </a:cubicBezTo>
                  <a:cubicBezTo>
                    <a:pt x="13656" y="2676"/>
                    <a:pt x="13336" y="0"/>
                    <a:pt x="12123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6" name="Google Shape;3406;p14"/>
            <p:cNvSpPr/>
            <p:nvPr/>
          </p:nvSpPr>
          <p:spPr>
            <a:xfrm>
              <a:off x="1047725" y="3241375"/>
              <a:ext cx="312450" cy="304150"/>
            </a:xfrm>
            <a:custGeom>
              <a:avLst/>
              <a:gdLst/>
              <a:ahLst/>
              <a:cxnLst/>
              <a:rect l="l" t="t" r="r" b="b"/>
              <a:pathLst>
                <a:path w="12498" h="12166" extrusionOk="0">
                  <a:moveTo>
                    <a:pt x="10517" y="0"/>
                  </a:moveTo>
                  <a:cubicBezTo>
                    <a:pt x="10267" y="0"/>
                    <a:pt x="10018" y="100"/>
                    <a:pt x="9830" y="287"/>
                  </a:cubicBezTo>
                  <a:cubicBezTo>
                    <a:pt x="7457" y="2687"/>
                    <a:pt x="2524" y="7460"/>
                    <a:pt x="704" y="9824"/>
                  </a:cubicBezTo>
                  <a:cubicBezTo>
                    <a:pt x="0" y="10739"/>
                    <a:pt x="1451" y="12165"/>
                    <a:pt x="2555" y="12165"/>
                  </a:cubicBezTo>
                  <a:cubicBezTo>
                    <a:pt x="2850" y="12165"/>
                    <a:pt x="3120" y="12063"/>
                    <a:pt x="3318" y="11822"/>
                  </a:cubicBezTo>
                  <a:cubicBezTo>
                    <a:pt x="4951" y="9833"/>
                    <a:pt x="10473" y="4596"/>
                    <a:pt x="12177" y="2696"/>
                  </a:cubicBezTo>
                  <a:cubicBezTo>
                    <a:pt x="12453" y="2393"/>
                    <a:pt x="12498" y="1938"/>
                    <a:pt x="12293" y="1581"/>
                  </a:cubicBezTo>
                  <a:cubicBezTo>
                    <a:pt x="11954" y="1019"/>
                    <a:pt x="11499" y="466"/>
                    <a:pt x="11026" y="154"/>
                  </a:cubicBezTo>
                  <a:cubicBezTo>
                    <a:pt x="10870" y="50"/>
                    <a:pt x="10694" y="0"/>
                    <a:pt x="10517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7" name="Google Shape;3407;p14"/>
            <p:cNvSpPr/>
            <p:nvPr/>
          </p:nvSpPr>
          <p:spPr>
            <a:xfrm>
              <a:off x="1256275" y="3469250"/>
              <a:ext cx="85450" cy="76250"/>
            </a:xfrm>
            <a:custGeom>
              <a:avLst/>
              <a:gdLst/>
              <a:ahLst/>
              <a:cxnLst/>
              <a:rect l="l" t="t" r="r" b="b"/>
              <a:pathLst>
                <a:path w="3418" h="3050" extrusionOk="0">
                  <a:moveTo>
                    <a:pt x="1464" y="1"/>
                  </a:moveTo>
                  <a:cubicBezTo>
                    <a:pt x="677" y="1"/>
                    <a:pt x="0" y="812"/>
                    <a:pt x="346" y="2333"/>
                  </a:cubicBezTo>
                  <a:cubicBezTo>
                    <a:pt x="461" y="2830"/>
                    <a:pt x="913" y="3050"/>
                    <a:pt x="1417" y="3050"/>
                  </a:cubicBezTo>
                  <a:cubicBezTo>
                    <a:pt x="2332" y="3050"/>
                    <a:pt x="3418" y="2328"/>
                    <a:pt x="2969" y="1235"/>
                  </a:cubicBezTo>
                  <a:cubicBezTo>
                    <a:pt x="2623" y="400"/>
                    <a:pt x="2017" y="1"/>
                    <a:pt x="1464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8" name="Google Shape;3408;p14"/>
            <p:cNvSpPr/>
            <p:nvPr/>
          </p:nvSpPr>
          <p:spPr>
            <a:xfrm>
              <a:off x="1043900" y="3787050"/>
              <a:ext cx="341200" cy="77375"/>
            </a:xfrm>
            <a:custGeom>
              <a:avLst/>
              <a:gdLst/>
              <a:ahLst/>
              <a:cxnLst/>
              <a:rect l="l" t="t" r="r" b="b"/>
              <a:pathLst>
                <a:path w="13648" h="3095" extrusionOk="0">
                  <a:moveTo>
                    <a:pt x="12115" y="0"/>
                  </a:moveTo>
                  <a:cubicBezTo>
                    <a:pt x="12086" y="0"/>
                    <a:pt x="12056" y="2"/>
                    <a:pt x="12026" y="5"/>
                  </a:cubicBezTo>
                  <a:cubicBezTo>
                    <a:pt x="11001" y="103"/>
                    <a:pt x="9035" y="119"/>
                    <a:pt x="6998" y="119"/>
                  </a:cubicBezTo>
                  <a:cubicBezTo>
                    <a:pt x="6092" y="119"/>
                    <a:pt x="5173" y="116"/>
                    <a:pt x="4315" y="116"/>
                  </a:cubicBezTo>
                  <a:cubicBezTo>
                    <a:pt x="2922" y="116"/>
                    <a:pt x="1693" y="124"/>
                    <a:pt x="955" y="165"/>
                  </a:cubicBezTo>
                  <a:cubicBezTo>
                    <a:pt x="598" y="183"/>
                    <a:pt x="286" y="433"/>
                    <a:pt x="197" y="781"/>
                  </a:cubicBezTo>
                  <a:cubicBezTo>
                    <a:pt x="54" y="1334"/>
                    <a:pt x="1" y="1958"/>
                    <a:pt x="99" y="2440"/>
                  </a:cubicBezTo>
                  <a:cubicBezTo>
                    <a:pt x="179" y="2824"/>
                    <a:pt x="527" y="3091"/>
                    <a:pt x="920" y="3091"/>
                  </a:cubicBezTo>
                  <a:cubicBezTo>
                    <a:pt x="1183" y="3090"/>
                    <a:pt x="1472" y="3089"/>
                    <a:pt x="1780" y="3089"/>
                  </a:cubicBezTo>
                  <a:cubicBezTo>
                    <a:pt x="2664" y="3089"/>
                    <a:pt x="3712" y="3094"/>
                    <a:pt x="4812" y="3094"/>
                  </a:cubicBezTo>
                  <a:cubicBezTo>
                    <a:pt x="7599" y="3094"/>
                    <a:pt x="10728" y="3063"/>
                    <a:pt x="12410" y="2842"/>
                  </a:cubicBezTo>
                  <a:cubicBezTo>
                    <a:pt x="13647" y="2676"/>
                    <a:pt x="13327" y="0"/>
                    <a:pt x="12115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9" name="Google Shape;3409;p14"/>
            <p:cNvSpPr/>
            <p:nvPr/>
          </p:nvSpPr>
          <p:spPr>
            <a:xfrm>
              <a:off x="1173250" y="3698750"/>
              <a:ext cx="74400" cy="66425"/>
            </a:xfrm>
            <a:custGeom>
              <a:avLst/>
              <a:gdLst/>
              <a:ahLst/>
              <a:cxnLst/>
              <a:rect l="l" t="t" r="r" b="b"/>
              <a:pathLst>
                <a:path w="2976" h="2657" extrusionOk="0">
                  <a:moveTo>
                    <a:pt x="1272" y="0"/>
                  </a:moveTo>
                  <a:cubicBezTo>
                    <a:pt x="588" y="0"/>
                    <a:pt x="1" y="704"/>
                    <a:pt x="304" y="2029"/>
                  </a:cubicBezTo>
                  <a:cubicBezTo>
                    <a:pt x="403" y="2464"/>
                    <a:pt x="797" y="2656"/>
                    <a:pt x="1237" y="2656"/>
                  </a:cubicBezTo>
                  <a:cubicBezTo>
                    <a:pt x="2033" y="2656"/>
                    <a:pt x="2976" y="2028"/>
                    <a:pt x="2579" y="1074"/>
                  </a:cubicBezTo>
                  <a:cubicBezTo>
                    <a:pt x="2281" y="349"/>
                    <a:pt x="1752" y="0"/>
                    <a:pt x="1272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0" name="Google Shape;3410;p14"/>
            <p:cNvSpPr/>
            <p:nvPr/>
          </p:nvSpPr>
          <p:spPr>
            <a:xfrm>
              <a:off x="1173250" y="3890675"/>
              <a:ext cx="74425" cy="66375"/>
            </a:xfrm>
            <a:custGeom>
              <a:avLst/>
              <a:gdLst/>
              <a:ahLst/>
              <a:cxnLst/>
              <a:rect l="l" t="t" r="r" b="b"/>
              <a:pathLst>
                <a:path w="2977" h="2655" extrusionOk="0">
                  <a:moveTo>
                    <a:pt x="1273" y="0"/>
                  </a:moveTo>
                  <a:cubicBezTo>
                    <a:pt x="589" y="0"/>
                    <a:pt x="0" y="707"/>
                    <a:pt x="304" y="2033"/>
                  </a:cubicBezTo>
                  <a:cubicBezTo>
                    <a:pt x="402" y="2464"/>
                    <a:pt x="796" y="2654"/>
                    <a:pt x="1234" y="2654"/>
                  </a:cubicBezTo>
                  <a:cubicBezTo>
                    <a:pt x="2030" y="2654"/>
                    <a:pt x="2976" y="2028"/>
                    <a:pt x="2579" y="1078"/>
                  </a:cubicBezTo>
                  <a:cubicBezTo>
                    <a:pt x="2281" y="350"/>
                    <a:pt x="1753" y="0"/>
                    <a:pt x="1273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1" name="Google Shape;3411;p14"/>
            <p:cNvSpPr/>
            <p:nvPr/>
          </p:nvSpPr>
          <p:spPr>
            <a:xfrm>
              <a:off x="1451600" y="3472475"/>
              <a:ext cx="347700" cy="351275"/>
            </a:xfrm>
            <a:custGeom>
              <a:avLst/>
              <a:gdLst/>
              <a:ahLst/>
              <a:cxnLst/>
              <a:rect l="l" t="t" r="r" b="b"/>
              <a:pathLst>
                <a:path w="13908" h="14051" extrusionOk="0">
                  <a:moveTo>
                    <a:pt x="6940" y="1"/>
                  </a:moveTo>
                  <a:cubicBezTo>
                    <a:pt x="6305" y="1"/>
                    <a:pt x="5654" y="55"/>
                    <a:pt x="5210" y="214"/>
                  </a:cubicBezTo>
                  <a:cubicBezTo>
                    <a:pt x="4871" y="330"/>
                    <a:pt x="4657" y="678"/>
                    <a:pt x="4684" y="1044"/>
                  </a:cubicBezTo>
                  <a:cubicBezTo>
                    <a:pt x="4782" y="2400"/>
                    <a:pt x="5442" y="4853"/>
                    <a:pt x="5291" y="5424"/>
                  </a:cubicBezTo>
                  <a:cubicBezTo>
                    <a:pt x="5175" y="5843"/>
                    <a:pt x="536" y="5763"/>
                    <a:pt x="259" y="6245"/>
                  </a:cubicBezTo>
                  <a:cubicBezTo>
                    <a:pt x="0" y="6700"/>
                    <a:pt x="322" y="7851"/>
                    <a:pt x="634" y="8636"/>
                  </a:cubicBezTo>
                  <a:cubicBezTo>
                    <a:pt x="764" y="8950"/>
                    <a:pt x="1065" y="9152"/>
                    <a:pt x="1396" y="9152"/>
                  </a:cubicBezTo>
                  <a:cubicBezTo>
                    <a:pt x="1451" y="9152"/>
                    <a:pt x="1506" y="9147"/>
                    <a:pt x="1562" y="9135"/>
                  </a:cubicBezTo>
                  <a:cubicBezTo>
                    <a:pt x="2739" y="8912"/>
                    <a:pt x="3828" y="8823"/>
                    <a:pt x="4746" y="8787"/>
                  </a:cubicBezTo>
                  <a:cubicBezTo>
                    <a:pt x="4762" y="8786"/>
                    <a:pt x="4777" y="8786"/>
                    <a:pt x="4792" y="8786"/>
                  </a:cubicBezTo>
                  <a:cubicBezTo>
                    <a:pt x="5253" y="8786"/>
                    <a:pt x="5629" y="9177"/>
                    <a:pt x="5603" y="9644"/>
                  </a:cubicBezTo>
                  <a:cubicBezTo>
                    <a:pt x="5558" y="10866"/>
                    <a:pt x="5451" y="12186"/>
                    <a:pt x="5639" y="13337"/>
                  </a:cubicBezTo>
                  <a:cubicBezTo>
                    <a:pt x="5701" y="13721"/>
                    <a:pt x="6031" y="13997"/>
                    <a:pt x="6415" y="14015"/>
                  </a:cubicBezTo>
                  <a:cubicBezTo>
                    <a:pt x="6823" y="14036"/>
                    <a:pt x="7253" y="14050"/>
                    <a:pt x="7691" y="14050"/>
                  </a:cubicBezTo>
                  <a:cubicBezTo>
                    <a:pt x="8009" y="14050"/>
                    <a:pt x="8331" y="14043"/>
                    <a:pt x="8654" y="14024"/>
                  </a:cubicBezTo>
                  <a:cubicBezTo>
                    <a:pt x="9064" y="13997"/>
                    <a:pt x="9394" y="13667"/>
                    <a:pt x="9421" y="13257"/>
                  </a:cubicBezTo>
                  <a:cubicBezTo>
                    <a:pt x="9501" y="12177"/>
                    <a:pt x="9412" y="10607"/>
                    <a:pt x="9243" y="9430"/>
                  </a:cubicBezTo>
                  <a:cubicBezTo>
                    <a:pt x="9174" y="8927"/>
                    <a:pt x="9562" y="8481"/>
                    <a:pt x="10064" y="8481"/>
                  </a:cubicBezTo>
                  <a:cubicBezTo>
                    <a:pt x="10087" y="8481"/>
                    <a:pt x="10111" y="8482"/>
                    <a:pt x="10135" y="8484"/>
                  </a:cubicBezTo>
                  <a:cubicBezTo>
                    <a:pt x="11098" y="8555"/>
                    <a:pt x="12124" y="8698"/>
                    <a:pt x="13043" y="8725"/>
                  </a:cubicBezTo>
                  <a:cubicBezTo>
                    <a:pt x="13053" y="8725"/>
                    <a:pt x="13064" y="8725"/>
                    <a:pt x="13074" y="8725"/>
                  </a:cubicBezTo>
                  <a:cubicBezTo>
                    <a:pt x="13533" y="8725"/>
                    <a:pt x="13908" y="8340"/>
                    <a:pt x="13890" y="7877"/>
                  </a:cubicBezTo>
                  <a:cubicBezTo>
                    <a:pt x="13873" y="7315"/>
                    <a:pt x="13783" y="6789"/>
                    <a:pt x="13694" y="6218"/>
                  </a:cubicBezTo>
                  <a:cubicBezTo>
                    <a:pt x="13632" y="5852"/>
                    <a:pt x="13337" y="5567"/>
                    <a:pt x="12972" y="5531"/>
                  </a:cubicBezTo>
                  <a:cubicBezTo>
                    <a:pt x="12093" y="5426"/>
                    <a:pt x="11132" y="5334"/>
                    <a:pt x="10248" y="5334"/>
                  </a:cubicBezTo>
                  <a:cubicBezTo>
                    <a:pt x="10083" y="5334"/>
                    <a:pt x="9919" y="5337"/>
                    <a:pt x="9760" y="5344"/>
                  </a:cubicBezTo>
                  <a:cubicBezTo>
                    <a:pt x="9749" y="5344"/>
                    <a:pt x="9738" y="5344"/>
                    <a:pt x="9727" y="5344"/>
                  </a:cubicBezTo>
                  <a:cubicBezTo>
                    <a:pt x="9286" y="5344"/>
                    <a:pt x="8912" y="4994"/>
                    <a:pt x="8904" y="4550"/>
                  </a:cubicBezTo>
                  <a:cubicBezTo>
                    <a:pt x="8859" y="3479"/>
                    <a:pt x="8752" y="1998"/>
                    <a:pt x="8636" y="785"/>
                  </a:cubicBezTo>
                  <a:cubicBezTo>
                    <a:pt x="8600" y="375"/>
                    <a:pt x="8279" y="63"/>
                    <a:pt x="7869" y="36"/>
                  </a:cubicBezTo>
                  <a:cubicBezTo>
                    <a:pt x="7583" y="15"/>
                    <a:pt x="7263" y="1"/>
                    <a:pt x="6940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2" name="Google Shape;3412;p14"/>
            <p:cNvSpPr/>
            <p:nvPr/>
          </p:nvSpPr>
          <p:spPr>
            <a:xfrm>
              <a:off x="347175" y="1191275"/>
              <a:ext cx="257550" cy="77525"/>
            </a:xfrm>
            <a:custGeom>
              <a:avLst/>
              <a:gdLst/>
              <a:ahLst/>
              <a:cxnLst/>
              <a:rect l="l" t="t" r="r" b="b"/>
              <a:pathLst>
                <a:path w="10302" h="3101" extrusionOk="0">
                  <a:moveTo>
                    <a:pt x="9136" y="0"/>
                  </a:moveTo>
                  <a:cubicBezTo>
                    <a:pt x="9115" y="0"/>
                    <a:pt x="9094" y="1"/>
                    <a:pt x="9073" y="4"/>
                  </a:cubicBezTo>
                  <a:cubicBezTo>
                    <a:pt x="8268" y="111"/>
                    <a:pt x="6696" y="126"/>
                    <a:pt x="5094" y="126"/>
                  </a:cubicBezTo>
                  <a:cubicBezTo>
                    <a:pt x="4497" y="126"/>
                    <a:pt x="3895" y="124"/>
                    <a:pt x="3328" y="124"/>
                  </a:cubicBezTo>
                  <a:cubicBezTo>
                    <a:pt x="2248" y="124"/>
                    <a:pt x="1292" y="131"/>
                    <a:pt x="723" y="174"/>
                  </a:cubicBezTo>
                  <a:cubicBezTo>
                    <a:pt x="446" y="192"/>
                    <a:pt x="214" y="441"/>
                    <a:pt x="143" y="789"/>
                  </a:cubicBezTo>
                  <a:cubicBezTo>
                    <a:pt x="45" y="1342"/>
                    <a:pt x="0" y="1958"/>
                    <a:pt x="72" y="2449"/>
                  </a:cubicBezTo>
                  <a:cubicBezTo>
                    <a:pt x="125" y="2832"/>
                    <a:pt x="393" y="3100"/>
                    <a:pt x="687" y="3100"/>
                  </a:cubicBezTo>
                  <a:cubicBezTo>
                    <a:pt x="913" y="3098"/>
                    <a:pt x="1162" y="3097"/>
                    <a:pt x="1429" y="3097"/>
                  </a:cubicBezTo>
                  <a:cubicBezTo>
                    <a:pt x="2000" y="3097"/>
                    <a:pt x="2655" y="3100"/>
                    <a:pt x="3344" y="3100"/>
                  </a:cubicBezTo>
                  <a:cubicBezTo>
                    <a:pt x="5519" y="3100"/>
                    <a:pt x="8041" y="3072"/>
                    <a:pt x="9367" y="2841"/>
                  </a:cubicBezTo>
                  <a:cubicBezTo>
                    <a:pt x="10301" y="2684"/>
                    <a:pt x="10057" y="0"/>
                    <a:pt x="9136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3" name="Google Shape;3413;p14"/>
            <p:cNvSpPr/>
            <p:nvPr/>
          </p:nvSpPr>
          <p:spPr>
            <a:xfrm>
              <a:off x="1047725" y="1112900"/>
              <a:ext cx="312450" cy="304100"/>
            </a:xfrm>
            <a:custGeom>
              <a:avLst/>
              <a:gdLst/>
              <a:ahLst/>
              <a:cxnLst/>
              <a:rect l="l" t="t" r="r" b="b"/>
              <a:pathLst>
                <a:path w="12498" h="12164" extrusionOk="0">
                  <a:moveTo>
                    <a:pt x="10526" y="0"/>
                  </a:moveTo>
                  <a:cubicBezTo>
                    <a:pt x="10274" y="0"/>
                    <a:pt x="10021" y="103"/>
                    <a:pt x="9830" y="293"/>
                  </a:cubicBezTo>
                  <a:cubicBezTo>
                    <a:pt x="7457" y="2684"/>
                    <a:pt x="2524" y="7457"/>
                    <a:pt x="704" y="9830"/>
                  </a:cubicBezTo>
                  <a:cubicBezTo>
                    <a:pt x="1" y="10744"/>
                    <a:pt x="1449" y="12163"/>
                    <a:pt x="2552" y="12163"/>
                  </a:cubicBezTo>
                  <a:cubicBezTo>
                    <a:pt x="2848" y="12163"/>
                    <a:pt x="3120" y="12061"/>
                    <a:pt x="3318" y="11819"/>
                  </a:cubicBezTo>
                  <a:cubicBezTo>
                    <a:pt x="4951" y="9830"/>
                    <a:pt x="10473" y="4593"/>
                    <a:pt x="12177" y="2702"/>
                  </a:cubicBezTo>
                  <a:cubicBezTo>
                    <a:pt x="12453" y="2390"/>
                    <a:pt x="12498" y="1935"/>
                    <a:pt x="12293" y="1578"/>
                  </a:cubicBezTo>
                  <a:cubicBezTo>
                    <a:pt x="11954" y="1025"/>
                    <a:pt x="11499" y="472"/>
                    <a:pt x="11026" y="151"/>
                  </a:cubicBezTo>
                  <a:cubicBezTo>
                    <a:pt x="10873" y="49"/>
                    <a:pt x="10700" y="0"/>
                    <a:pt x="10526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4" name="Google Shape;3414;p14"/>
            <p:cNvSpPr/>
            <p:nvPr/>
          </p:nvSpPr>
          <p:spPr>
            <a:xfrm>
              <a:off x="671675" y="791800"/>
              <a:ext cx="441400" cy="378250"/>
            </a:xfrm>
            <a:custGeom>
              <a:avLst/>
              <a:gdLst/>
              <a:ahLst/>
              <a:cxnLst/>
              <a:rect l="l" t="t" r="r" b="b"/>
              <a:pathLst>
                <a:path w="17656" h="15130" extrusionOk="0">
                  <a:moveTo>
                    <a:pt x="13777" y="0"/>
                  </a:moveTo>
                  <a:cubicBezTo>
                    <a:pt x="11895" y="0"/>
                    <a:pt x="9687" y="69"/>
                    <a:pt x="9145" y="291"/>
                  </a:cubicBezTo>
                  <a:cubicBezTo>
                    <a:pt x="8270" y="648"/>
                    <a:pt x="8083" y="7357"/>
                    <a:pt x="7441" y="11621"/>
                  </a:cubicBezTo>
                  <a:cubicBezTo>
                    <a:pt x="7412" y="11796"/>
                    <a:pt x="7266" y="11888"/>
                    <a:pt x="7120" y="11888"/>
                  </a:cubicBezTo>
                  <a:cubicBezTo>
                    <a:pt x="6991" y="11888"/>
                    <a:pt x="6862" y="11816"/>
                    <a:pt x="6816" y="11665"/>
                  </a:cubicBezTo>
                  <a:cubicBezTo>
                    <a:pt x="5969" y="8864"/>
                    <a:pt x="5772" y="7758"/>
                    <a:pt x="4666" y="5349"/>
                  </a:cubicBezTo>
                  <a:cubicBezTo>
                    <a:pt x="4517" y="5026"/>
                    <a:pt x="4189" y="4805"/>
                    <a:pt x="3831" y="4805"/>
                  </a:cubicBezTo>
                  <a:cubicBezTo>
                    <a:pt x="3824" y="4805"/>
                    <a:pt x="3817" y="4805"/>
                    <a:pt x="3810" y="4805"/>
                  </a:cubicBezTo>
                  <a:cubicBezTo>
                    <a:pt x="2391" y="4814"/>
                    <a:pt x="884" y="5233"/>
                    <a:pt x="224" y="6527"/>
                  </a:cubicBezTo>
                  <a:cubicBezTo>
                    <a:pt x="1" y="7169"/>
                    <a:pt x="232" y="7562"/>
                    <a:pt x="536" y="8026"/>
                  </a:cubicBezTo>
                  <a:cubicBezTo>
                    <a:pt x="644" y="8181"/>
                    <a:pt x="816" y="8261"/>
                    <a:pt x="990" y="8261"/>
                  </a:cubicBezTo>
                  <a:cubicBezTo>
                    <a:pt x="1116" y="8261"/>
                    <a:pt x="1243" y="8219"/>
                    <a:pt x="1348" y="8133"/>
                  </a:cubicBezTo>
                  <a:cubicBezTo>
                    <a:pt x="2007" y="7559"/>
                    <a:pt x="2814" y="7165"/>
                    <a:pt x="3250" y="7165"/>
                  </a:cubicBezTo>
                  <a:cubicBezTo>
                    <a:pt x="3404" y="7165"/>
                    <a:pt x="3512" y="7214"/>
                    <a:pt x="3551" y="7321"/>
                  </a:cubicBezTo>
                  <a:cubicBezTo>
                    <a:pt x="4238" y="9230"/>
                    <a:pt x="5139" y="13485"/>
                    <a:pt x="5728" y="14645"/>
                  </a:cubicBezTo>
                  <a:cubicBezTo>
                    <a:pt x="5886" y="14953"/>
                    <a:pt x="6558" y="15129"/>
                    <a:pt x="7253" y="15129"/>
                  </a:cubicBezTo>
                  <a:cubicBezTo>
                    <a:pt x="7965" y="15129"/>
                    <a:pt x="8700" y="14945"/>
                    <a:pt x="8930" y="14529"/>
                  </a:cubicBezTo>
                  <a:cubicBezTo>
                    <a:pt x="10402" y="11853"/>
                    <a:pt x="10358" y="6233"/>
                    <a:pt x="11107" y="2843"/>
                  </a:cubicBezTo>
                  <a:cubicBezTo>
                    <a:pt x="11205" y="2388"/>
                    <a:pt x="11598" y="2066"/>
                    <a:pt x="12062" y="2049"/>
                  </a:cubicBezTo>
                  <a:lnTo>
                    <a:pt x="14319" y="1986"/>
                  </a:lnTo>
                  <a:cubicBezTo>
                    <a:pt x="14818" y="2147"/>
                    <a:pt x="15068" y="2736"/>
                    <a:pt x="15184" y="3199"/>
                  </a:cubicBezTo>
                  <a:cubicBezTo>
                    <a:pt x="15270" y="3526"/>
                    <a:pt x="15572" y="3753"/>
                    <a:pt x="15913" y="3753"/>
                  </a:cubicBezTo>
                  <a:cubicBezTo>
                    <a:pt x="15926" y="3753"/>
                    <a:pt x="15938" y="3753"/>
                    <a:pt x="15951" y="3753"/>
                  </a:cubicBezTo>
                  <a:cubicBezTo>
                    <a:pt x="16255" y="3735"/>
                    <a:pt x="16603" y="3717"/>
                    <a:pt x="16897" y="3699"/>
                  </a:cubicBezTo>
                  <a:cubicBezTo>
                    <a:pt x="17325" y="3672"/>
                    <a:pt x="17655" y="3298"/>
                    <a:pt x="17602" y="2878"/>
                  </a:cubicBezTo>
                  <a:cubicBezTo>
                    <a:pt x="17513" y="2147"/>
                    <a:pt x="17272" y="1478"/>
                    <a:pt x="17049" y="978"/>
                  </a:cubicBezTo>
                  <a:cubicBezTo>
                    <a:pt x="16790" y="407"/>
                    <a:pt x="16228" y="41"/>
                    <a:pt x="15612" y="24"/>
                  </a:cubicBezTo>
                  <a:cubicBezTo>
                    <a:pt x="15109" y="9"/>
                    <a:pt x="14464" y="0"/>
                    <a:pt x="13777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5" name="Google Shape;3415;p14"/>
            <p:cNvSpPr/>
            <p:nvPr/>
          </p:nvSpPr>
          <p:spPr>
            <a:xfrm>
              <a:off x="-57625" y="773125"/>
              <a:ext cx="331450" cy="295725"/>
            </a:xfrm>
            <a:custGeom>
              <a:avLst/>
              <a:gdLst/>
              <a:ahLst/>
              <a:cxnLst/>
              <a:rect l="l" t="t" r="r" b="b"/>
              <a:pathLst>
                <a:path w="13258" h="11829" extrusionOk="0">
                  <a:moveTo>
                    <a:pt x="9567" y="0"/>
                  </a:moveTo>
                  <a:cubicBezTo>
                    <a:pt x="9350" y="0"/>
                    <a:pt x="9135" y="87"/>
                    <a:pt x="8975" y="253"/>
                  </a:cubicBezTo>
                  <a:cubicBezTo>
                    <a:pt x="8253" y="994"/>
                    <a:pt x="7468" y="1841"/>
                    <a:pt x="6897" y="2653"/>
                  </a:cubicBezTo>
                  <a:cubicBezTo>
                    <a:pt x="6733" y="2881"/>
                    <a:pt x="6481" y="3004"/>
                    <a:pt x="6223" y="3004"/>
                  </a:cubicBezTo>
                  <a:cubicBezTo>
                    <a:pt x="6059" y="3004"/>
                    <a:pt x="5892" y="2954"/>
                    <a:pt x="5746" y="2849"/>
                  </a:cubicBezTo>
                  <a:cubicBezTo>
                    <a:pt x="4889" y="2234"/>
                    <a:pt x="3658" y="1422"/>
                    <a:pt x="2632" y="771"/>
                  </a:cubicBezTo>
                  <a:cubicBezTo>
                    <a:pt x="2498" y="685"/>
                    <a:pt x="2346" y="644"/>
                    <a:pt x="2196" y="644"/>
                  </a:cubicBezTo>
                  <a:cubicBezTo>
                    <a:pt x="1967" y="644"/>
                    <a:pt x="1741" y="739"/>
                    <a:pt x="1580" y="922"/>
                  </a:cubicBezTo>
                  <a:cubicBezTo>
                    <a:pt x="1027" y="1556"/>
                    <a:pt x="331" y="2448"/>
                    <a:pt x="117" y="3117"/>
                  </a:cubicBezTo>
                  <a:cubicBezTo>
                    <a:pt x="1" y="3456"/>
                    <a:pt x="143" y="3839"/>
                    <a:pt x="447" y="4036"/>
                  </a:cubicBezTo>
                  <a:cubicBezTo>
                    <a:pt x="1571" y="4776"/>
                    <a:pt x="3899" y="5740"/>
                    <a:pt x="4247" y="6203"/>
                  </a:cubicBezTo>
                  <a:cubicBezTo>
                    <a:pt x="4515" y="6551"/>
                    <a:pt x="1642" y="10147"/>
                    <a:pt x="1847" y="10655"/>
                  </a:cubicBezTo>
                  <a:cubicBezTo>
                    <a:pt x="2053" y="11128"/>
                    <a:pt x="3150" y="11574"/>
                    <a:pt x="3953" y="11797"/>
                  </a:cubicBezTo>
                  <a:cubicBezTo>
                    <a:pt x="4028" y="11818"/>
                    <a:pt x="4104" y="11829"/>
                    <a:pt x="4179" y="11829"/>
                  </a:cubicBezTo>
                  <a:cubicBezTo>
                    <a:pt x="4479" y="11829"/>
                    <a:pt x="4765" y="11663"/>
                    <a:pt x="4907" y="11378"/>
                  </a:cubicBezTo>
                  <a:cubicBezTo>
                    <a:pt x="5443" y="10316"/>
                    <a:pt x="6031" y="9415"/>
                    <a:pt x="6558" y="8666"/>
                  </a:cubicBezTo>
                  <a:cubicBezTo>
                    <a:pt x="6718" y="8443"/>
                    <a:pt x="6972" y="8325"/>
                    <a:pt x="7228" y="8325"/>
                  </a:cubicBezTo>
                  <a:cubicBezTo>
                    <a:pt x="7413" y="8325"/>
                    <a:pt x="7600" y="8387"/>
                    <a:pt x="7753" y="8514"/>
                  </a:cubicBezTo>
                  <a:cubicBezTo>
                    <a:pt x="8681" y="9290"/>
                    <a:pt x="9653" y="10173"/>
                    <a:pt x="10661" y="10726"/>
                  </a:cubicBezTo>
                  <a:cubicBezTo>
                    <a:pt x="10779" y="10788"/>
                    <a:pt x="10907" y="10818"/>
                    <a:pt x="11033" y="10818"/>
                  </a:cubicBezTo>
                  <a:cubicBezTo>
                    <a:pt x="11271" y="10818"/>
                    <a:pt x="11506" y="10713"/>
                    <a:pt x="11669" y="10521"/>
                  </a:cubicBezTo>
                  <a:cubicBezTo>
                    <a:pt x="12115" y="9995"/>
                    <a:pt x="12597" y="9397"/>
                    <a:pt x="13025" y="8782"/>
                  </a:cubicBezTo>
                  <a:cubicBezTo>
                    <a:pt x="13257" y="8443"/>
                    <a:pt x="13195" y="7979"/>
                    <a:pt x="12892" y="7711"/>
                  </a:cubicBezTo>
                  <a:cubicBezTo>
                    <a:pt x="12098" y="6997"/>
                    <a:pt x="10813" y="6114"/>
                    <a:pt x="9778" y="5525"/>
                  </a:cubicBezTo>
                  <a:cubicBezTo>
                    <a:pt x="9323" y="5267"/>
                    <a:pt x="9225" y="4651"/>
                    <a:pt x="9582" y="4268"/>
                  </a:cubicBezTo>
                  <a:cubicBezTo>
                    <a:pt x="10224" y="3545"/>
                    <a:pt x="10947" y="2831"/>
                    <a:pt x="11536" y="2127"/>
                  </a:cubicBezTo>
                  <a:cubicBezTo>
                    <a:pt x="11830" y="1770"/>
                    <a:pt x="11759" y="1226"/>
                    <a:pt x="11384" y="949"/>
                  </a:cubicBezTo>
                  <a:cubicBezTo>
                    <a:pt x="10929" y="619"/>
                    <a:pt x="10465" y="378"/>
                    <a:pt x="9957" y="101"/>
                  </a:cubicBezTo>
                  <a:cubicBezTo>
                    <a:pt x="9834" y="33"/>
                    <a:pt x="9700" y="0"/>
                    <a:pt x="9567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6" name="Google Shape;3416;p14"/>
            <p:cNvSpPr/>
            <p:nvPr/>
          </p:nvSpPr>
          <p:spPr>
            <a:xfrm>
              <a:off x="347175" y="3319800"/>
              <a:ext cx="257500" cy="77375"/>
            </a:xfrm>
            <a:custGeom>
              <a:avLst/>
              <a:gdLst/>
              <a:ahLst/>
              <a:cxnLst/>
              <a:rect l="l" t="t" r="r" b="b"/>
              <a:pathLst>
                <a:path w="10300" h="3095" extrusionOk="0">
                  <a:moveTo>
                    <a:pt x="9140" y="1"/>
                  </a:moveTo>
                  <a:cubicBezTo>
                    <a:pt x="9118" y="1"/>
                    <a:pt x="9096" y="2"/>
                    <a:pt x="9073" y="5"/>
                  </a:cubicBezTo>
                  <a:cubicBezTo>
                    <a:pt x="8318" y="106"/>
                    <a:pt x="6889" y="123"/>
                    <a:pt x="5393" y="123"/>
                  </a:cubicBezTo>
                  <a:cubicBezTo>
                    <a:pt x="4611" y="123"/>
                    <a:pt x="3810" y="118"/>
                    <a:pt x="3078" y="118"/>
                  </a:cubicBezTo>
                  <a:cubicBezTo>
                    <a:pt x="2101" y="118"/>
                    <a:pt x="1247" y="127"/>
                    <a:pt x="723" y="166"/>
                  </a:cubicBezTo>
                  <a:cubicBezTo>
                    <a:pt x="446" y="184"/>
                    <a:pt x="214" y="433"/>
                    <a:pt x="143" y="781"/>
                  </a:cubicBezTo>
                  <a:cubicBezTo>
                    <a:pt x="45" y="1334"/>
                    <a:pt x="0" y="1959"/>
                    <a:pt x="72" y="2441"/>
                  </a:cubicBezTo>
                  <a:cubicBezTo>
                    <a:pt x="125" y="2824"/>
                    <a:pt x="393" y="3092"/>
                    <a:pt x="687" y="3092"/>
                  </a:cubicBezTo>
                  <a:cubicBezTo>
                    <a:pt x="887" y="3090"/>
                    <a:pt x="1105" y="3090"/>
                    <a:pt x="1338" y="3090"/>
                  </a:cubicBezTo>
                  <a:cubicBezTo>
                    <a:pt x="2007" y="3090"/>
                    <a:pt x="2799" y="3095"/>
                    <a:pt x="3631" y="3095"/>
                  </a:cubicBezTo>
                  <a:cubicBezTo>
                    <a:pt x="5736" y="3095"/>
                    <a:pt x="8099" y="3063"/>
                    <a:pt x="9367" y="2842"/>
                  </a:cubicBezTo>
                  <a:cubicBezTo>
                    <a:pt x="10300" y="2685"/>
                    <a:pt x="10058" y="1"/>
                    <a:pt x="9140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7" name="Google Shape;3417;p14"/>
            <p:cNvSpPr/>
            <p:nvPr/>
          </p:nvSpPr>
          <p:spPr>
            <a:xfrm>
              <a:off x="1047725" y="3241375"/>
              <a:ext cx="312450" cy="304150"/>
            </a:xfrm>
            <a:custGeom>
              <a:avLst/>
              <a:gdLst/>
              <a:ahLst/>
              <a:cxnLst/>
              <a:rect l="l" t="t" r="r" b="b"/>
              <a:pathLst>
                <a:path w="12498" h="12166" extrusionOk="0">
                  <a:moveTo>
                    <a:pt x="10517" y="0"/>
                  </a:moveTo>
                  <a:cubicBezTo>
                    <a:pt x="10267" y="0"/>
                    <a:pt x="10018" y="100"/>
                    <a:pt x="9830" y="287"/>
                  </a:cubicBezTo>
                  <a:cubicBezTo>
                    <a:pt x="7457" y="2687"/>
                    <a:pt x="2524" y="7460"/>
                    <a:pt x="704" y="9824"/>
                  </a:cubicBezTo>
                  <a:cubicBezTo>
                    <a:pt x="0" y="10739"/>
                    <a:pt x="1451" y="12165"/>
                    <a:pt x="2555" y="12165"/>
                  </a:cubicBezTo>
                  <a:cubicBezTo>
                    <a:pt x="2850" y="12165"/>
                    <a:pt x="3120" y="12063"/>
                    <a:pt x="3318" y="11822"/>
                  </a:cubicBezTo>
                  <a:cubicBezTo>
                    <a:pt x="4951" y="9833"/>
                    <a:pt x="10473" y="4596"/>
                    <a:pt x="12177" y="2696"/>
                  </a:cubicBezTo>
                  <a:cubicBezTo>
                    <a:pt x="12453" y="2393"/>
                    <a:pt x="12498" y="1938"/>
                    <a:pt x="12293" y="1581"/>
                  </a:cubicBezTo>
                  <a:cubicBezTo>
                    <a:pt x="11954" y="1019"/>
                    <a:pt x="11499" y="466"/>
                    <a:pt x="11026" y="154"/>
                  </a:cubicBezTo>
                  <a:cubicBezTo>
                    <a:pt x="10870" y="50"/>
                    <a:pt x="10694" y="0"/>
                    <a:pt x="10517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8" name="Google Shape;3418;p14"/>
            <p:cNvSpPr/>
            <p:nvPr/>
          </p:nvSpPr>
          <p:spPr>
            <a:xfrm>
              <a:off x="671675" y="2920125"/>
              <a:ext cx="441400" cy="378275"/>
            </a:xfrm>
            <a:custGeom>
              <a:avLst/>
              <a:gdLst/>
              <a:ahLst/>
              <a:cxnLst/>
              <a:rect l="l" t="t" r="r" b="b"/>
              <a:pathLst>
                <a:path w="17656" h="15131" extrusionOk="0">
                  <a:moveTo>
                    <a:pt x="13777" y="0"/>
                  </a:moveTo>
                  <a:cubicBezTo>
                    <a:pt x="11895" y="0"/>
                    <a:pt x="9687" y="69"/>
                    <a:pt x="9145" y="291"/>
                  </a:cubicBezTo>
                  <a:cubicBezTo>
                    <a:pt x="8270" y="657"/>
                    <a:pt x="8083" y="7357"/>
                    <a:pt x="7441" y="11621"/>
                  </a:cubicBezTo>
                  <a:cubicBezTo>
                    <a:pt x="7412" y="11801"/>
                    <a:pt x="7266" y="11895"/>
                    <a:pt x="7120" y="11895"/>
                  </a:cubicBezTo>
                  <a:cubicBezTo>
                    <a:pt x="6991" y="11895"/>
                    <a:pt x="6862" y="11821"/>
                    <a:pt x="6816" y="11666"/>
                  </a:cubicBezTo>
                  <a:cubicBezTo>
                    <a:pt x="5969" y="8864"/>
                    <a:pt x="5772" y="7767"/>
                    <a:pt x="4666" y="5358"/>
                  </a:cubicBezTo>
                  <a:cubicBezTo>
                    <a:pt x="4515" y="5019"/>
                    <a:pt x="4176" y="4805"/>
                    <a:pt x="3810" y="4805"/>
                  </a:cubicBezTo>
                  <a:cubicBezTo>
                    <a:pt x="2391" y="4823"/>
                    <a:pt x="884" y="5233"/>
                    <a:pt x="224" y="6536"/>
                  </a:cubicBezTo>
                  <a:cubicBezTo>
                    <a:pt x="1" y="7178"/>
                    <a:pt x="232" y="7571"/>
                    <a:pt x="536" y="8026"/>
                  </a:cubicBezTo>
                  <a:cubicBezTo>
                    <a:pt x="644" y="8185"/>
                    <a:pt x="814" y="8268"/>
                    <a:pt x="987" y="8268"/>
                  </a:cubicBezTo>
                  <a:cubicBezTo>
                    <a:pt x="1114" y="8268"/>
                    <a:pt x="1242" y="8223"/>
                    <a:pt x="1348" y="8133"/>
                  </a:cubicBezTo>
                  <a:cubicBezTo>
                    <a:pt x="2005" y="7561"/>
                    <a:pt x="2808" y="7173"/>
                    <a:pt x="3246" y="7173"/>
                  </a:cubicBezTo>
                  <a:cubicBezTo>
                    <a:pt x="3402" y="7173"/>
                    <a:pt x="3511" y="7222"/>
                    <a:pt x="3551" y="7330"/>
                  </a:cubicBezTo>
                  <a:cubicBezTo>
                    <a:pt x="4238" y="9239"/>
                    <a:pt x="5139" y="13485"/>
                    <a:pt x="5728" y="14654"/>
                  </a:cubicBezTo>
                  <a:cubicBezTo>
                    <a:pt x="5886" y="14957"/>
                    <a:pt x="6554" y="15130"/>
                    <a:pt x="7246" y="15130"/>
                  </a:cubicBezTo>
                  <a:cubicBezTo>
                    <a:pt x="7960" y="15130"/>
                    <a:pt x="8699" y="14946"/>
                    <a:pt x="8930" y="14529"/>
                  </a:cubicBezTo>
                  <a:cubicBezTo>
                    <a:pt x="10402" y="11853"/>
                    <a:pt x="10358" y="6242"/>
                    <a:pt x="11107" y="2843"/>
                  </a:cubicBezTo>
                  <a:cubicBezTo>
                    <a:pt x="11205" y="2397"/>
                    <a:pt x="11598" y="2067"/>
                    <a:pt x="12062" y="2058"/>
                  </a:cubicBezTo>
                  <a:lnTo>
                    <a:pt x="14319" y="1995"/>
                  </a:lnTo>
                  <a:cubicBezTo>
                    <a:pt x="14818" y="2147"/>
                    <a:pt x="15068" y="2736"/>
                    <a:pt x="15184" y="3199"/>
                  </a:cubicBezTo>
                  <a:cubicBezTo>
                    <a:pt x="15269" y="3529"/>
                    <a:pt x="15561" y="3755"/>
                    <a:pt x="15895" y="3755"/>
                  </a:cubicBezTo>
                  <a:cubicBezTo>
                    <a:pt x="15914" y="3755"/>
                    <a:pt x="15933" y="3754"/>
                    <a:pt x="15951" y="3753"/>
                  </a:cubicBezTo>
                  <a:cubicBezTo>
                    <a:pt x="16255" y="3735"/>
                    <a:pt x="16603" y="3717"/>
                    <a:pt x="16897" y="3708"/>
                  </a:cubicBezTo>
                  <a:cubicBezTo>
                    <a:pt x="17325" y="3681"/>
                    <a:pt x="17655" y="3307"/>
                    <a:pt x="17602" y="2878"/>
                  </a:cubicBezTo>
                  <a:cubicBezTo>
                    <a:pt x="17513" y="2156"/>
                    <a:pt x="17272" y="1487"/>
                    <a:pt x="17049" y="978"/>
                  </a:cubicBezTo>
                  <a:cubicBezTo>
                    <a:pt x="16790" y="416"/>
                    <a:pt x="16228" y="41"/>
                    <a:pt x="15612" y="24"/>
                  </a:cubicBezTo>
                  <a:cubicBezTo>
                    <a:pt x="15109" y="9"/>
                    <a:pt x="14464" y="0"/>
                    <a:pt x="13777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9" name="Google Shape;3419;p14"/>
            <p:cNvSpPr/>
            <p:nvPr/>
          </p:nvSpPr>
          <p:spPr>
            <a:xfrm>
              <a:off x="-57625" y="2901550"/>
              <a:ext cx="331450" cy="295825"/>
            </a:xfrm>
            <a:custGeom>
              <a:avLst/>
              <a:gdLst/>
              <a:ahLst/>
              <a:cxnLst/>
              <a:rect l="l" t="t" r="r" b="b"/>
              <a:pathLst>
                <a:path w="13258" h="11833" extrusionOk="0">
                  <a:moveTo>
                    <a:pt x="9565" y="0"/>
                  </a:moveTo>
                  <a:cubicBezTo>
                    <a:pt x="9349" y="0"/>
                    <a:pt x="9135" y="84"/>
                    <a:pt x="8975" y="249"/>
                  </a:cubicBezTo>
                  <a:cubicBezTo>
                    <a:pt x="8253" y="999"/>
                    <a:pt x="7468" y="1837"/>
                    <a:pt x="6897" y="2658"/>
                  </a:cubicBezTo>
                  <a:cubicBezTo>
                    <a:pt x="6735" y="2884"/>
                    <a:pt x="6486" y="3003"/>
                    <a:pt x="6232" y="3003"/>
                  </a:cubicBezTo>
                  <a:cubicBezTo>
                    <a:pt x="6064" y="3003"/>
                    <a:pt x="5894" y="2951"/>
                    <a:pt x="5746" y="2845"/>
                  </a:cubicBezTo>
                  <a:cubicBezTo>
                    <a:pt x="4889" y="2230"/>
                    <a:pt x="3658" y="1427"/>
                    <a:pt x="2632" y="776"/>
                  </a:cubicBezTo>
                  <a:cubicBezTo>
                    <a:pt x="2498" y="687"/>
                    <a:pt x="2348" y="645"/>
                    <a:pt x="2198" y="645"/>
                  </a:cubicBezTo>
                  <a:cubicBezTo>
                    <a:pt x="1969" y="645"/>
                    <a:pt x="1742" y="744"/>
                    <a:pt x="1580" y="927"/>
                  </a:cubicBezTo>
                  <a:cubicBezTo>
                    <a:pt x="1027" y="1552"/>
                    <a:pt x="331" y="2444"/>
                    <a:pt x="117" y="3113"/>
                  </a:cubicBezTo>
                  <a:cubicBezTo>
                    <a:pt x="1" y="3461"/>
                    <a:pt x="143" y="3835"/>
                    <a:pt x="447" y="4032"/>
                  </a:cubicBezTo>
                  <a:cubicBezTo>
                    <a:pt x="1571" y="4772"/>
                    <a:pt x="3899" y="5745"/>
                    <a:pt x="4247" y="6208"/>
                  </a:cubicBezTo>
                  <a:cubicBezTo>
                    <a:pt x="4515" y="6556"/>
                    <a:pt x="1642" y="10143"/>
                    <a:pt x="1847" y="10651"/>
                  </a:cubicBezTo>
                  <a:cubicBezTo>
                    <a:pt x="2053" y="11133"/>
                    <a:pt x="3150" y="11579"/>
                    <a:pt x="3953" y="11802"/>
                  </a:cubicBezTo>
                  <a:cubicBezTo>
                    <a:pt x="4026" y="11823"/>
                    <a:pt x="4100" y="11833"/>
                    <a:pt x="4173" y="11833"/>
                  </a:cubicBezTo>
                  <a:cubicBezTo>
                    <a:pt x="4476" y="11833"/>
                    <a:pt x="4764" y="11663"/>
                    <a:pt x="4907" y="11383"/>
                  </a:cubicBezTo>
                  <a:cubicBezTo>
                    <a:pt x="5443" y="10321"/>
                    <a:pt x="6031" y="9411"/>
                    <a:pt x="6558" y="8671"/>
                  </a:cubicBezTo>
                  <a:cubicBezTo>
                    <a:pt x="6719" y="8442"/>
                    <a:pt x="6974" y="8322"/>
                    <a:pt x="7231" y="8322"/>
                  </a:cubicBezTo>
                  <a:cubicBezTo>
                    <a:pt x="7415" y="8322"/>
                    <a:pt x="7600" y="8383"/>
                    <a:pt x="7753" y="8510"/>
                  </a:cubicBezTo>
                  <a:cubicBezTo>
                    <a:pt x="8681" y="9286"/>
                    <a:pt x="9653" y="10178"/>
                    <a:pt x="10661" y="10722"/>
                  </a:cubicBezTo>
                  <a:cubicBezTo>
                    <a:pt x="10782" y="10786"/>
                    <a:pt x="10913" y="10817"/>
                    <a:pt x="11042" y="10817"/>
                  </a:cubicBezTo>
                  <a:cubicBezTo>
                    <a:pt x="11277" y="10817"/>
                    <a:pt x="11508" y="10716"/>
                    <a:pt x="11669" y="10526"/>
                  </a:cubicBezTo>
                  <a:cubicBezTo>
                    <a:pt x="12115" y="9991"/>
                    <a:pt x="12597" y="9402"/>
                    <a:pt x="13025" y="8778"/>
                  </a:cubicBezTo>
                  <a:cubicBezTo>
                    <a:pt x="13257" y="8439"/>
                    <a:pt x="13195" y="7984"/>
                    <a:pt x="12892" y="7707"/>
                  </a:cubicBezTo>
                  <a:cubicBezTo>
                    <a:pt x="12098" y="6993"/>
                    <a:pt x="10813" y="6110"/>
                    <a:pt x="9778" y="5530"/>
                  </a:cubicBezTo>
                  <a:cubicBezTo>
                    <a:pt x="9323" y="5272"/>
                    <a:pt x="9225" y="4656"/>
                    <a:pt x="9582" y="4264"/>
                  </a:cubicBezTo>
                  <a:cubicBezTo>
                    <a:pt x="10224" y="3550"/>
                    <a:pt x="10947" y="2827"/>
                    <a:pt x="11536" y="2132"/>
                  </a:cubicBezTo>
                  <a:cubicBezTo>
                    <a:pt x="11830" y="1775"/>
                    <a:pt x="11759" y="1230"/>
                    <a:pt x="11384" y="954"/>
                  </a:cubicBezTo>
                  <a:cubicBezTo>
                    <a:pt x="10929" y="624"/>
                    <a:pt x="10465" y="374"/>
                    <a:pt x="9957" y="98"/>
                  </a:cubicBezTo>
                  <a:cubicBezTo>
                    <a:pt x="9834" y="33"/>
                    <a:pt x="9699" y="0"/>
                    <a:pt x="9565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0" name="Google Shape;3420;p14"/>
            <p:cNvSpPr/>
            <p:nvPr/>
          </p:nvSpPr>
          <p:spPr>
            <a:xfrm>
              <a:off x="240600" y="2177150"/>
              <a:ext cx="312675" cy="304125"/>
            </a:xfrm>
            <a:custGeom>
              <a:avLst/>
              <a:gdLst/>
              <a:ahLst/>
              <a:cxnLst/>
              <a:rect l="l" t="t" r="r" b="b"/>
              <a:pathLst>
                <a:path w="12507" h="12165" extrusionOk="0">
                  <a:moveTo>
                    <a:pt x="10523" y="1"/>
                  </a:moveTo>
                  <a:cubicBezTo>
                    <a:pt x="10271" y="1"/>
                    <a:pt x="10020" y="101"/>
                    <a:pt x="9830" y="285"/>
                  </a:cubicBezTo>
                  <a:cubicBezTo>
                    <a:pt x="7466" y="2685"/>
                    <a:pt x="2524" y="7458"/>
                    <a:pt x="704" y="9822"/>
                  </a:cubicBezTo>
                  <a:cubicBezTo>
                    <a:pt x="0" y="10743"/>
                    <a:pt x="1449" y="12164"/>
                    <a:pt x="2557" y="12164"/>
                  </a:cubicBezTo>
                  <a:cubicBezTo>
                    <a:pt x="2854" y="12164"/>
                    <a:pt x="3127" y="12062"/>
                    <a:pt x="3327" y="11820"/>
                  </a:cubicBezTo>
                  <a:cubicBezTo>
                    <a:pt x="4950" y="9831"/>
                    <a:pt x="10481" y="4594"/>
                    <a:pt x="12176" y="2694"/>
                  </a:cubicBezTo>
                  <a:cubicBezTo>
                    <a:pt x="12453" y="2391"/>
                    <a:pt x="12506" y="1936"/>
                    <a:pt x="12292" y="1579"/>
                  </a:cubicBezTo>
                  <a:cubicBezTo>
                    <a:pt x="11962" y="1017"/>
                    <a:pt x="11498" y="473"/>
                    <a:pt x="11026" y="152"/>
                  </a:cubicBezTo>
                  <a:cubicBezTo>
                    <a:pt x="10872" y="49"/>
                    <a:pt x="10697" y="1"/>
                    <a:pt x="10523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1" name="Google Shape;3421;p14"/>
            <p:cNvSpPr/>
            <p:nvPr/>
          </p:nvSpPr>
          <p:spPr>
            <a:xfrm>
              <a:off x="272050" y="2163225"/>
              <a:ext cx="85475" cy="76150"/>
            </a:xfrm>
            <a:custGeom>
              <a:avLst/>
              <a:gdLst/>
              <a:ahLst/>
              <a:cxnLst/>
              <a:rect l="l" t="t" r="r" b="b"/>
              <a:pathLst>
                <a:path w="3419" h="3046" extrusionOk="0">
                  <a:moveTo>
                    <a:pt x="1465" y="0"/>
                  </a:moveTo>
                  <a:cubicBezTo>
                    <a:pt x="678" y="0"/>
                    <a:pt x="1" y="812"/>
                    <a:pt x="347" y="2332"/>
                  </a:cubicBezTo>
                  <a:cubicBezTo>
                    <a:pt x="461" y="2827"/>
                    <a:pt x="914" y="3046"/>
                    <a:pt x="1418" y="3046"/>
                  </a:cubicBezTo>
                  <a:cubicBezTo>
                    <a:pt x="2333" y="3046"/>
                    <a:pt x="3418" y="2327"/>
                    <a:pt x="2970" y="1235"/>
                  </a:cubicBezTo>
                  <a:cubicBezTo>
                    <a:pt x="2624" y="400"/>
                    <a:pt x="2017" y="0"/>
                    <a:pt x="1465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2" name="Google Shape;3422;p14"/>
            <p:cNvSpPr/>
            <p:nvPr/>
          </p:nvSpPr>
          <p:spPr>
            <a:xfrm>
              <a:off x="449375" y="2405075"/>
              <a:ext cx="85200" cy="76225"/>
            </a:xfrm>
            <a:custGeom>
              <a:avLst/>
              <a:gdLst/>
              <a:ahLst/>
              <a:cxnLst/>
              <a:rect l="l" t="t" r="r" b="b"/>
              <a:pathLst>
                <a:path w="3408" h="3049" extrusionOk="0">
                  <a:moveTo>
                    <a:pt x="1461" y="0"/>
                  </a:moveTo>
                  <a:cubicBezTo>
                    <a:pt x="676" y="0"/>
                    <a:pt x="0" y="809"/>
                    <a:pt x="346" y="2329"/>
                  </a:cubicBezTo>
                  <a:cubicBezTo>
                    <a:pt x="457" y="2828"/>
                    <a:pt x="909" y="3048"/>
                    <a:pt x="1414" y="3048"/>
                  </a:cubicBezTo>
                  <a:cubicBezTo>
                    <a:pt x="2325" y="3048"/>
                    <a:pt x="3408" y="2328"/>
                    <a:pt x="2960" y="1231"/>
                  </a:cubicBezTo>
                  <a:cubicBezTo>
                    <a:pt x="2618" y="399"/>
                    <a:pt x="2013" y="0"/>
                    <a:pt x="1461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3" name="Google Shape;3423;p14"/>
            <p:cNvSpPr/>
            <p:nvPr/>
          </p:nvSpPr>
          <p:spPr>
            <a:xfrm>
              <a:off x="236775" y="2722775"/>
              <a:ext cx="341225" cy="77375"/>
            </a:xfrm>
            <a:custGeom>
              <a:avLst/>
              <a:gdLst/>
              <a:ahLst/>
              <a:cxnLst/>
              <a:rect l="l" t="t" r="r" b="b"/>
              <a:pathLst>
                <a:path w="13649" h="3095" extrusionOk="0">
                  <a:moveTo>
                    <a:pt x="12109" y="1"/>
                  </a:moveTo>
                  <a:cubicBezTo>
                    <a:pt x="12082" y="1"/>
                    <a:pt x="12054" y="2"/>
                    <a:pt x="12026" y="5"/>
                  </a:cubicBezTo>
                  <a:cubicBezTo>
                    <a:pt x="10991" y="109"/>
                    <a:pt x="9000" y="125"/>
                    <a:pt x="6943" y="125"/>
                  </a:cubicBezTo>
                  <a:cubicBezTo>
                    <a:pt x="5963" y="125"/>
                    <a:pt x="4968" y="122"/>
                    <a:pt x="4054" y="122"/>
                  </a:cubicBezTo>
                  <a:cubicBezTo>
                    <a:pt x="2770" y="122"/>
                    <a:pt x="1648" y="129"/>
                    <a:pt x="955" y="165"/>
                  </a:cubicBezTo>
                  <a:cubicBezTo>
                    <a:pt x="598" y="183"/>
                    <a:pt x="286" y="433"/>
                    <a:pt x="197" y="790"/>
                  </a:cubicBezTo>
                  <a:cubicBezTo>
                    <a:pt x="63" y="1334"/>
                    <a:pt x="0" y="1958"/>
                    <a:pt x="99" y="2449"/>
                  </a:cubicBezTo>
                  <a:cubicBezTo>
                    <a:pt x="178" y="2826"/>
                    <a:pt x="516" y="3092"/>
                    <a:pt x="900" y="3092"/>
                  </a:cubicBezTo>
                  <a:cubicBezTo>
                    <a:pt x="907" y="3092"/>
                    <a:pt x="913" y="3091"/>
                    <a:pt x="919" y="3091"/>
                  </a:cubicBezTo>
                  <a:cubicBezTo>
                    <a:pt x="1183" y="3090"/>
                    <a:pt x="1472" y="3089"/>
                    <a:pt x="1780" y="3089"/>
                  </a:cubicBezTo>
                  <a:cubicBezTo>
                    <a:pt x="2664" y="3089"/>
                    <a:pt x="3711" y="3094"/>
                    <a:pt x="4812" y="3094"/>
                  </a:cubicBezTo>
                  <a:cubicBezTo>
                    <a:pt x="7599" y="3094"/>
                    <a:pt x="10728" y="3063"/>
                    <a:pt x="12410" y="2842"/>
                  </a:cubicBezTo>
                  <a:cubicBezTo>
                    <a:pt x="13649" y="2684"/>
                    <a:pt x="13326" y="1"/>
                    <a:pt x="12109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4" name="Google Shape;3424;p14"/>
            <p:cNvSpPr/>
            <p:nvPr/>
          </p:nvSpPr>
          <p:spPr>
            <a:xfrm>
              <a:off x="366250" y="2634525"/>
              <a:ext cx="74350" cy="66375"/>
            </a:xfrm>
            <a:custGeom>
              <a:avLst/>
              <a:gdLst/>
              <a:ahLst/>
              <a:cxnLst/>
              <a:rect l="l" t="t" r="r" b="b"/>
              <a:pathLst>
                <a:path w="2974" h="2655" extrusionOk="0">
                  <a:moveTo>
                    <a:pt x="1273" y="1"/>
                  </a:moveTo>
                  <a:cubicBezTo>
                    <a:pt x="589" y="1"/>
                    <a:pt x="0" y="706"/>
                    <a:pt x="299" y="2027"/>
                  </a:cubicBezTo>
                  <a:cubicBezTo>
                    <a:pt x="397" y="2462"/>
                    <a:pt x="792" y="2654"/>
                    <a:pt x="1232" y="2654"/>
                  </a:cubicBezTo>
                  <a:cubicBezTo>
                    <a:pt x="2029" y="2654"/>
                    <a:pt x="2973" y="2026"/>
                    <a:pt x="2583" y="1072"/>
                  </a:cubicBezTo>
                  <a:cubicBezTo>
                    <a:pt x="2281" y="348"/>
                    <a:pt x="1754" y="1"/>
                    <a:pt x="1273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5" name="Google Shape;3425;p14"/>
            <p:cNvSpPr/>
            <p:nvPr/>
          </p:nvSpPr>
          <p:spPr>
            <a:xfrm>
              <a:off x="366250" y="2826500"/>
              <a:ext cx="74350" cy="66425"/>
            </a:xfrm>
            <a:custGeom>
              <a:avLst/>
              <a:gdLst/>
              <a:ahLst/>
              <a:cxnLst/>
              <a:rect l="l" t="t" r="r" b="b"/>
              <a:pathLst>
                <a:path w="2974" h="2657" extrusionOk="0">
                  <a:moveTo>
                    <a:pt x="1271" y="0"/>
                  </a:moveTo>
                  <a:cubicBezTo>
                    <a:pt x="587" y="0"/>
                    <a:pt x="1" y="704"/>
                    <a:pt x="299" y="2029"/>
                  </a:cubicBezTo>
                  <a:cubicBezTo>
                    <a:pt x="397" y="2464"/>
                    <a:pt x="792" y="2656"/>
                    <a:pt x="1232" y="2656"/>
                  </a:cubicBezTo>
                  <a:cubicBezTo>
                    <a:pt x="2029" y="2656"/>
                    <a:pt x="2973" y="2028"/>
                    <a:pt x="2583" y="1074"/>
                  </a:cubicBezTo>
                  <a:cubicBezTo>
                    <a:pt x="2281" y="349"/>
                    <a:pt x="1752" y="0"/>
                    <a:pt x="1271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6" name="Google Shape;3426;p14"/>
            <p:cNvSpPr/>
            <p:nvPr/>
          </p:nvSpPr>
          <p:spPr>
            <a:xfrm>
              <a:off x="644475" y="2408200"/>
              <a:ext cx="347700" cy="351275"/>
            </a:xfrm>
            <a:custGeom>
              <a:avLst/>
              <a:gdLst/>
              <a:ahLst/>
              <a:cxnLst/>
              <a:rect l="l" t="t" r="r" b="b"/>
              <a:pathLst>
                <a:path w="13908" h="14051" extrusionOk="0">
                  <a:moveTo>
                    <a:pt x="6940" y="1"/>
                  </a:moveTo>
                  <a:cubicBezTo>
                    <a:pt x="6304" y="1"/>
                    <a:pt x="5653" y="55"/>
                    <a:pt x="5210" y="214"/>
                  </a:cubicBezTo>
                  <a:cubicBezTo>
                    <a:pt x="4871" y="339"/>
                    <a:pt x="4657" y="678"/>
                    <a:pt x="4684" y="1044"/>
                  </a:cubicBezTo>
                  <a:cubicBezTo>
                    <a:pt x="4791" y="2400"/>
                    <a:pt x="5451" y="4853"/>
                    <a:pt x="5290" y="5424"/>
                  </a:cubicBezTo>
                  <a:cubicBezTo>
                    <a:pt x="5174" y="5852"/>
                    <a:pt x="535" y="5772"/>
                    <a:pt x="259" y="6245"/>
                  </a:cubicBezTo>
                  <a:cubicBezTo>
                    <a:pt x="0" y="6700"/>
                    <a:pt x="321" y="7851"/>
                    <a:pt x="642" y="8636"/>
                  </a:cubicBezTo>
                  <a:cubicBezTo>
                    <a:pt x="767" y="8954"/>
                    <a:pt x="1081" y="9158"/>
                    <a:pt x="1419" y="9158"/>
                  </a:cubicBezTo>
                  <a:cubicBezTo>
                    <a:pt x="1469" y="9158"/>
                    <a:pt x="1520" y="9153"/>
                    <a:pt x="1570" y="9144"/>
                  </a:cubicBezTo>
                  <a:cubicBezTo>
                    <a:pt x="2739" y="8912"/>
                    <a:pt x="3836" y="8832"/>
                    <a:pt x="4746" y="8787"/>
                  </a:cubicBezTo>
                  <a:cubicBezTo>
                    <a:pt x="4757" y="8787"/>
                    <a:pt x="4767" y="8787"/>
                    <a:pt x="4778" y="8787"/>
                  </a:cubicBezTo>
                  <a:cubicBezTo>
                    <a:pt x="5245" y="8787"/>
                    <a:pt x="5629" y="9173"/>
                    <a:pt x="5611" y="9644"/>
                  </a:cubicBezTo>
                  <a:cubicBezTo>
                    <a:pt x="5558" y="10866"/>
                    <a:pt x="5451" y="12186"/>
                    <a:pt x="5638" y="13337"/>
                  </a:cubicBezTo>
                  <a:cubicBezTo>
                    <a:pt x="5701" y="13721"/>
                    <a:pt x="6031" y="14006"/>
                    <a:pt x="6423" y="14015"/>
                  </a:cubicBezTo>
                  <a:cubicBezTo>
                    <a:pt x="6827" y="14036"/>
                    <a:pt x="7254" y="14050"/>
                    <a:pt x="7692" y="14050"/>
                  </a:cubicBezTo>
                  <a:cubicBezTo>
                    <a:pt x="8009" y="14050"/>
                    <a:pt x="8331" y="14043"/>
                    <a:pt x="8654" y="14024"/>
                  </a:cubicBezTo>
                  <a:cubicBezTo>
                    <a:pt x="9064" y="14006"/>
                    <a:pt x="9394" y="13667"/>
                    <a:pt x="9421" y="13257"/>
                  </a:cubicBezTo>
                  <a:cubicBezTo>
                    <a:pt x="9501" y="12177"/>
                    <a:pt x="9421" y="10616"/>
                    <a:pt x="9251" y="9430"/>
                  </a:cubicBezTo>
                  <a:cubicBezTo>
                    <a:pt x="9174" y="8923"/>
                    <a:pt x="9568" y="8482"/>
                    <a:pt x="10076" y="8482"/>
                  </a:cubicBezTo>
                  <a:cubicBezTo>
                    <a:pt x="10095" y="8482"/>
                    <a:pt x="10115" y="8483"/>
                    <a:pt x="10134" y="8484"/>
                  </a:cubicBezTo>
                  <a:cubicBezTo>
                    <a:pt x="11107" y="8564"/>
                    <a:pt x="12124" y="8698"/>
                    <a:pt x="13043" y="8734"/>
                  </a:cubicBezTo>
                  <a:cubicBezTo>
                    <a:pt x="13053" y="8734"/>
                    <a:pt x="13063" y="8734"/>
                    <a:pt x="13074" y="8734"/>
                  </a:cubicBezTo>
                  <a:cubicBezTo>
                    <a:pt x="13533" y="8734"/>
                    <a:pt x="13908" y="8349"/>
                    <a:pt x="13890" y="7886"/>
                  </a:cubicBezTo>
                  <a:cubicBezTo>
                    <a:pt x="13881" y="7315"/>
                    <a:pt x="13783" y="6798"/>
                    <a:pt x="13694" y="6218"/>
                  </a:cubicBezTo>
                  <a:cubicBezTo>
                    <a:pt x="13640" y="5852"/>
                    <a:pt x="13337" y="5567"/>
                    <a:pt x="12971" y="5531"/>
                  </a:cubicBezTo>
                  <a:cubicBezTo>
                    <a:pt x="12084" y="5433"/>
                    <a:pt x="11114" y="5334"/>
                    <a:pt x="10223" y="5334"/>
                  </a:cubicBezTo>
                  <a:cubicBezTo>
                    <a:pt x="10066" y="5334"/>
                    <a:pt x="9911" y="5337"/>
                    <a:pt x="9760" y="5344"/>
                  </a:cubicBezTo>
                  <a:cubicBezTo>
                    <a:pt x="9744" y="5345"/>
                    <a:pt x="9728" y="5345"/>
                    <a:pt x="9713" y="5345"/>
                  </a:cubicBezTo>
                  <a:cubicBezTo>
                    <a:pt x="9279" y="5345"/>
                    <a:pt x="8921" y="4989"/>
                    <a:pt x="8903" y="4550"/>
                  </a:cubicBezTo>
                  <a:cubicBezTo>
                    <a:pt x="8868" y="3488"/>
                    <a:pt x="8752" y="1998"/>
                    <a:pt x="8645" y="785"/>
                  </a:cubicBezTo>
                  <a:cubicBezTo>
                    <a:pt x="8609" y="375"/>
                    <a:pt x="8279" y="63"/>
                    <a:pt x="7869" y="36"/>
                  </a:cubicBezTo>
                  <a:cubicBezTo>
                    <a:pt x="7583" y="15"/>
                    <a:pt x="7263" y="1"/>
                    <a:pt x="6940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7" name="Google Shape;3427;p14"/>
            <p:cNvSpPr/>
            <p:nvPr/>
          </p:nvSpPr>
          <p:spPr>
            <a:xfrm>
              <a:off x="749500" y="1837375"/>
              <a:ext cx="331450" cy="295725"/>
            </a:xfrm>
            <a:custGeom>
              <a:avLst/>
              <a:gdLst/>
              <a:ahLst/>
              <a:cxnLst/>
              <a:rect l="l" t="t" r="r" b="b"/>
              <a:pathLst>
                <a:path w="13258" h="11829" extrusionOk="0">
                  <a:moveTo>
                    <a:pt x="9564" y="1"/>
                  </a:moveTo>
                  <a:cubicBezTo>
                    <a:pt x="9348" y="1"/>
                    <a:pt x="9135" y="86"/>
                    <a:pt x="8976" y="245"/>
                  </a:cubicBezTo>
                  <a:cubicBezTo>
                    <a:pt x="8253" y="995"/>
                    <a:pt x="7468" y="1833"/>
                    <a:pt x="6888" y="2654"/>
                  </a:cubicBezTo>
                  <a:cubicBezTo>
                    <a:pt x="6731" y="2882"/>
                    <a:pt x="6478" y="3001"/>
                    <a:pt x="6221" y="3001"/>
                  </a:cubicBezTo>
                  <a:cubicBezTo>
                    <a:pt x="6056" y="3001"/>
                    <a:pt x="5889" y="2951"/>
                    <a:pt x="5746" y="2850"/>
                  </a:cubicBezTo>
                  <a:cubicBezTo>
                    <a:pt x="4890" y="2235"/>
                    <a:pt x="3659" y="1423"/>
                    <a:pt x="2633" y="772"/>
                  </a:cubicBezTo>
                  <a:cubicBezTo>
                    <a:pt x="2498" y="686"/>
                    <a:pt x="2346" y="645"/>
                    <a:pt x="2196" y="645"/>
                  </a:cubicBezTo>
                  <a:cubicBezTo>
                    <a:pt x="1967" y="645"/>
                    <a:pt x="1741" y="740"/>
                    <a:pt x="1580" y="923"/>
                  </a:cubicBezTo>
                  <a:cubicBezTo>
                    <a:pt x="1018" y="1557"/>
                    <a:pt x="331" y="2449"/>
                    <a:pt x="108" y="3118"/>
                  </a:cubicBezTo>
                  <a:cubicBezTo>
                    <a:pt x="1" y="3457"/>
                    <a:pt x="144" y="3831"/>
                    <a:pt x="447" y="4037"/>
                  </a:cubicBezTo>
                  <a:cubicBezTo>
                    <a:pt x="1571" y="4777"/>
                    <a:pt x="3891" y="5741"/>
                    <a:pt x="4247" y="6204"/>
                  </a:cubicBezTo>
                  <a:cubicBezTo>
                    <a:pt x="4506" y="6552"/>
                    <a:pt x="1634" y="10148"/>
                    <a:pt x="1848" y="10647"/>
                  </a:cubicBezTo>
                  <a:cubicBezTo>
                    <a:pt x="2044" y="11129"/>
                    <a:pt x="3141" y="11575"/>
                    <a:pt x="3944" y="11798"/>
                  </a:cubicBezTo>
                  <a:cubicBezTo>
                    <a:pt x="4019" y="11819"/>
                    <a:pt x="4095" y="11829"/>
                    <a:pt x="4169" y="11829"/>
                  </a:cubicBezTo>
                  <a:cubicBezTo>
                    <a:pt x="4476" y="11829"/>
                    <a:pt x="4764" y="11659"/>
                    <a:pt x="4908" y="11379"/>
                  </a:cubicBezTo>
                  <a:cubicBezTo>
                    <a:pt x="5443" y="10317"/>
                    <a:pt x="6032" y="9407"/>
                    <a:pt x="6558" y="8667"/>
                  </a:cubicBezTo>
                  <a:cubicBezTo>
                    <a:pt x="6718" y="8440"/>
                    <a:pt x="6968" y="8320"/>
                    <a:pt x="7220" y="8320"/>
                  </a:cubicBezTo>
                  <a:cubicBezTo>
                    <a:pt x="7404" y="8320"/>
                    <a:pt x="7590" y="8383"/>
                    <a:pt x="7744" y="8515"/>
                  </a:cubicBezTo>
                  <a:cubicBezTo>
                    <a:pt x="8681" y="9291"/>
                    <a:pt x="9645" y="10174"/>
                    <a:pt x="10662" y="10718"/>
                  </a:cubicBezTo>
                  <a:cubicBezTo>
                    <a:pt x="10782" y="10785"/>
                    <a:pt x="10912" y="10817"/>
                    <a:pt x="11042" y="10817"/>
                  </a:cubicBezTo>
                  <a:cubicBezTo>
                    <a:pt x="11277" y="10817"/>
                    <a:pt x="11509" y="10712"/>
                    <a:pt x="11670" y="10522"/>
                  </a:cubicBezTo>
                  <a:cubicBezTo>
                    <a:pt x="12116" y="9987"/>
                    <a:pt x="12597" y="9398"/>
                    <a:pt x="13026" y="8774"/>
                  </a:cubicBezTo>
                  <a:cubicBezTo>
                    <a:pt x="13258" y="8435"/>
                    <a:pt x="13195" y="7980"/>
                    <a:pt x="12892" y="7712"/>
                  </a:cubicBezTo>
                  <a:cubicBezTo>
                    <a:pt x="12089" y="6998"/>
                    <a:pt x="10813" y="6115"/>
                    <a:pt x="9778" y="5526"/>
                  </a:cubicBezTo>
                  <a:cubicBezTo>
                    <a:pt x="9323" y="5268"/>
                    <a:pt x="9225" y="4652"/>
                    <a:pt x="9573" y="4260"/>
                  </a:cubicBezTo>
                  <a:cubicBezTo>
                    <a:pt x="10224" y="3546"/>
                    <a:pt x="10947" y="2823"/>
                    <a:pt x="11527" y="2128"/>
                  </a:cubicBezTo>
                  <a:cubicBezTo>
                    <a:pt x="11830" y="1771"/>
                    <a:pt x="11759" y="1227"/>
                    <a:pt x="11384" y="950"/>
                  </a:cubicBezTo>
                  <a:cubicBezTo>
                    <a:pt x="10929" y="620"/>
                    <a:pt x="10465" y="379"/>
                    <a:pt x="9957" y="102"/>
                  </a:cubicBezTo>
                  <a:cubicBezTo>
                    <a:pt x="9834" y="34"/>
                    <a:pt x="9698" y="1"/>
                    <a:pt x="9564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8" name="Google Shape;3428;p14"/>
            <p:cNvSpPr/>
            <p:nvPr/>
          </p:nvSpPr>
          <p:spPr>
            <a:xfrm>
              <a:off x="-135450" y="1855850"/>
              <a:ext cx="441375" cy="378350"/>
            </a:xfrm>
            <a:custGeom>
              <a:avLst/>
              <a:gdLst/>
              <a:ahLst/>
              <a:cxnLst/>
              <a:rect l="l" t="t" r="r" b="b"/>
              <a:pathLst>
                <a:path w="17655" h="15134" extrusionOk="0">
                  <a:moveTo>
                    <a:pt x="13777" y="0"/>
                  </a:moveTo>
                  <a:cubicBezTo>
                    <a:pt x="11895" y="0"/>
                    <a:pt x="9689" y="69"/>
                    <a:pt x="9153" y="291"/>
                  </a:cubicBezTo>
                  <a:cubicBezTo>
                    <a:pt x="8270" y="657"/>
                    <a:pt x="8083" y="7366"/>
                    <a:pt x="7440" y="11621"/>
                  </a:cubicBezTo>
                  <a:cubicBezTo>
                    <a:pt x="7412" y="11801"/>
                    <a:pt x="7266" y="11895"/>
                    <a:pt x="7120" y="11895"/>
                  </a:cubicBezTo>
                  <a:cubicBezTo>
                    <a:pt x="6991" y="11895"/>
                    <a:pt x="6862" y="11821"/>
                    <a:pt x="6816" y="11666"/>
                  </a:cubicBezTo>
                  <a:cubicBezTo>
                    <a:pt x="5968" y="8873"/>
                    <a:pt x="5772" y="7767"/>
                    <a:pt x="4666" y="5358"/>
                  </a:cubicBezTo>
                  <a:cubicBezTo>
                    <a:pt x="4514" y="5019"/>
                    <a:pt x="4175" y="4805"/>
                    <a:pt x="3810" y="4805"/>
                  </a:cubicBezTo>
                  <a:cubicBezTo>
                    <a:pt x="2391" y="4823"/>
                    <a:pt x="883" y="5233"/>
                    <a:pt x="232" y="6536"/>
                  </a:cubicBezTo>
                  <a:cubicBezTo>
                    <a:pt x="0" y="7178"/>
                    <a:pt x="232" y="7571"/>
                    <a:pt x="544" y="8026"/>
                  </a:cubicBezTo>
                  <a:cubicBezTo>
                    <a:pt x="647" y="8185"/>
                    <a:pt x="816" y="8268"/>
                    <a:pt x="988" y="8268"/>
                  </a:cubicBezTo>
                  <a:cubicBezTo>
                    <a:pt x="1114" y="8268"/>
                    <a:pt x="1242" y="8223"/>
                    <a:pt x="1347" y="8133"/>
                  </a:cubicBezTo>
                  <a:cubicBezTo>
                    <a:pt x="2012" y="7561"/>
                    <a:pt x="2811" y="7173"/>
                    <a:pt x="3247" y="7173"/>
                  </a:cubicBezTo>
                  <a:cubicBezTo>
                    <a:pt x="3402" y="7173"/>
                    <a:pt x="3511" y="7222"/>
                    <a:pt x="3551" y="7330"/>
                  </a:cubicBezTo>
                  <a:cubicBezTo>
                    <a:pt x="4247" y="9239"/>
                    <a:pt x="5139" y="13485"/>
                    <a:pt x="5736" y="14654"/>
                  </a:cubicBezTo>
                  <a:cubicBezTo>
                    <a:pt x="5890" y="14960"/>
                    <a:pt x="6554" y="15134"/>
                    <a:pt x="7244" y="15134"/>
                  </a:cubicBezTo>
                  <a:cubicBezTo>
                    <a:pt x="7960" y="15134"/>
                    <a:pt x="8703" y="14947"/>
                    <a:pt x="8930" y="14529"/>
                  </a:cubicBezTo>
                  <a:cubicBezTo>
                    <a:pt x="10402" y="11862"/>
                    <a:pt x="10358" y="6242"/>
                    <a:pt x="11107" y="2852"/>
                  </a:cubicBezTo>
                  <a:cubicBezTo>
                    <a:pt x="11214" y="2397"/>
                    <a:pt x="11598" y="2075"/>
                    <a:pt x="12062" y="2058"/>
                  </a:cubicBezTo>
                  <a:lnTo>
                    <a:pt x="14327" y="1995"/>
                  </a:lnTo>
                  <a:cubicBezTo>
                    <a:pt x="14827" y="2147"/>
                    <a:pt x="15068" y="2736"/>
                    <a:pt x="15184" y="3199"/>
                  </a:cubicBezTo>
                  <a:cubicBezTo>
                    <a:pt x="15270" y="3535"/>
                    <a:pt x="15571" y="3762"/>
                    <a:pt x="15913" y="3762"/>
                  </a:cubicBezTo>
                  <a:cubicBezTo>
                    <a:pt x="15925" y="3762"/>
                    <a:pt x="15938" y="3762"/>
                    <a:pt x="15951" y="3762"/>
                  </a:cubicBezTo>
                  <a:cubicBezTo>
                    <a:pt x="16263" y="3744"/>
                    <a:pt x="16602" y="3726"/>
                    <a:pt x="16897" y="3708"/>
                  </a:cubicBezTo>
                  <a:cubicBezTo>
                    <a:pt x="17325" y="3681"/>
                    <a:pt x="17655" y="3307"/>
                    <a:pt x="17601" y="2887"/>
                  </a:cubicBezTo>
                  <a:cubicBezTo>
                    <a:pt x="17512" y="2156"/>
                    <a:pt x="17280" y="1487"/>
                    <a:pt x="17048" y="987"/>
                  </a:cubicBezTo>
                  <a:cubicBezTo>
                    <a:pt x="16790" y="416"/>
                    <a:pt x="16237" y="41"/>
                    <a:pt x="15612" y="24"/>
                  </a:cubicBezTo>
                  <a:cubicBezTo>
                    <a:pt x="15108" y="9"/>
                    <a:pt x="14464" y="0"/>
                    <a:pt x="13777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9" name="Google Shape;3429;p14"/>
            <p:cNvSpPr/>
            <p:nvPr/>
          </p:nvSpPr>
          <p:spPr>
            <a:xfrm>
              <a:off x="415200" y="1658500"/>
              <a:ext cx="341225" cy="77525"/>
            </a:xfrm>
            <a:custGeom>
              <a:avLst/>
              <a:gdLst/>
              <a:ahLst/>
              <a:cxnLst/>
              <a:rect l="l" t="t" r="r" b="b"/>
              <a:pathLst>
                <a:path w="13649" h="3101" extrusionOk="0">
                  <a:moveTo>
                    <a:pt x="12109" y="1"/>
                  </a:moveTo>
                  <a:cubicBezTo>
                    <a:pt x="12081" y="1"/>
                    <a:pt x="12054" y="2"/>
                    <a:pt x="12026" y="5"/>
                  </a:cubicBezTo>
                  <a:cubicBezTo>
                    <a:pt x="10987" y="109"/>
                    <a:pt x="8993" y="125"/>
                    <a:pt x="6936" y="125"/>
                  </a:cubicBezTo>
                  <a:cubicBezTo>
                    <a:pt x="5956" y="125"/>
                    <a:pt x="4961" y="122"/>
                    <a:pt x="4048" y="122"/>
                  </a:cubicBezTo>
                  <a:cubicBezTo>
                    <a:pt x="2766" y="122"/>
                    <a:pt x="1645" y="129"/>
                    <a:pt x="955" y="165"/>
                  </a:cubicBezTo>
                  <a:cubicBezTo>
                    <a:pt x="589" y="192"/>
                    <a:pt x="286" y="442"/>
                    <a:pt x="197" y="790"/>
                  </a:cubicBezTo>
                  <a:cubicBezTo>
                    <a:pt x="54" y="1334"/>
                    <a:pt x="0" y="1958"/>
                    <a:pt x="98" y="2449"/>
                  </a:cubicBezTo>
                  <a:cubicBezTo>
                    <a:pt x="170" y="2833"/>
                    <a:pt x="518" y="3100"/>
                    <a:pt x="910" y="3100"/>
                  </a:cubicBezTo>
                  <a:cubicBezTo>
                    <a:pt x="1208" y="3098"/>
                    <a:pt x="1537" y="3098"/>
                    <a:pt x="1891" y="3098"/>
                  </a:cubicBezTo>
                  <a:cubicBezTo>
                    <a:pt x="2646" y="3098"/>
                    <a:pt x="3513" y="3101"/>
                    <a:pt x="4427" y="3101"/>
                  </a:cubicBezTo>
                  <a:cubicBezTo>
                    <a:pt x="7307" y="3101"/>
                    <a:pt x="10651" y="3073"/>
                    <a:pt x="12409" y="2842"/>
                  </a:cubicBezTo>
                  <a:cubicBezTo>
                    <a:pt x="13649" y="2684"/>
                    <a:pt x="13326" y="1"/>
                    <a:pt x="12109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0" name="Google Shape;3430;p14"/>
            <p:cNvSpPr/>
            <p:nvPr/>
          </p:nvSpPr>
          <p:spPr>
            <a:xfrm>
              <a:off x="347175" y="1302100"/>
              <a:ext cx="257550" cy="77550"/>
            </a:xfrm>
            <a:custGeom>
              <a:avLst/>
              <a:gdLst/>
              <a:ahLst/>
              <a:cxnLst/>
              <a:rect l="l" t="t" r="r" b="b"/>
              <a:pathLst>
                <a:path w="10302" h="3102" extrusionOk="0">
                  <a:moveTo>
                    <a:pt x="9136" y="1"/>
                  </a:moveTo>
                  <a:cubicBezTo>
                    <a:pt x="9115" y="1"/>
                    <a:pt x="9094" y="2"/>
                    <a:pt x="9073" y="5"/>
                  </a:cubicBezTo>
                  <a:cubicBezTo>
                    <a:pt x="8268" y="112"/>
                    <a:pt x="6696" y="127"/>
                    <a:pt x="5094" y="127"/>
                  </a:cubicBezTo>
                  <a:cubicBezTo>
                    <a:pt x="4497" y="127"/>
                    <a:pt x="3895" y="125"/>
                    <a:pt x="3328" y="125"/>
                  </a:cubicBezTo>
                  <a:cubicBezTo>
                    <a:pt x="2248" y="125"/>
                    <a:pt x="1292" y="132"/>
                    <a:pt x="723" y="174"/>
                  </a:cubicBezTo>
                  <a:cubicBezTo>
                    <a:pt x="446" y="192"/>
                    <a:pt x="214" y="442"/>
                    <a:pt x="143" y="790"/>
                  </a:cubicBezTo>
                  <a:cubicBezTo>
                    <a:pt x="45" y="1343"/>
                    <a:pt x="0" y="1959"/>
                    <a:pt x="72" y="2449"/>
                  </a:cubicBezTo>
                  <a:cubicBezTo>
                    <a:pt x="125" y="2833"/>
                    <a:pt x="393" y="3101"/>
                    <a:pt x="687" y="3101"/>
                  </a:cubicBezTo>
                  <a:cubicBezTo>
                    <a:pt x="911" y="3099"/>
                    <a:pt x="1158" y="3098"/>
                    <a:pt x="1423" y="3098"/>
                  </a:cubicBezTo>
                  <a:cubicBezTo>
                    <a:pt x="2015" y="3098"/>
                    <a:pt x="2699" y="3101"/>
                    <a:pt x="3418" y="3101"/>
                  </a:cubicBezTo>
                  <a:cubicBezTo>
                    <a:pt x="5575" y="3101"/>
                    <a:pt x="8056" y="3073"/>
                    <a:pt x="9367" y="2851"/>
                  </a:cubicBezTo>
                  <a:cubicBezTo>
                    <a:pt x="10301" y="2685"/>
                    <a:pt x="10057" y="1"/>
                    <a:pt x="9136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1" name="Google Shape;3431;p14"/>
            <p:cNvSpPr/>
            <p:nvPr/>
          </p:nvSpPr>
          <p:spPr>
            <a:xfrm>
              <a:off x="1047725" y="1112900"/>
              <a:ext cx="312450" cy="304100"/>
            </a:xfrm>
            <a:custGeom>
              <a:avLst/>
              <a:gdLst/>
              <a:ahLst/>
              <a:cxnLst/>
              <a:rect l="l" t="t" r="r" b="b"/>
              <a:pathLst>
                <a:path w="12498" h="12164" extrusionOk="0">
                  <a:moveTo>
                    <a:pt x="10526" y="0"/>
                  </a:moveTo>
                  <a:cubicBezTo>
                    <a:pt x="10274" y="0"/>
                    <a:pt x="10021" y="103"/>
                    <a:pt x="9830" y="293"/>
                  </a:cubicBezTo>
                  <a:cubicBezTo>
                    <a:pt x="7457" y="2684"/>
                    <a:pt x="2524" y="7457"/>
                    <a:pt x="704" y="9830"/>
                  </a:cubicBezTo>
                  <a:cubicBezTo>
                    <a:pt x="1" y="10744"/>
                    <a:pt x="1449" y="12163"/>
                    <a:pt x="2552" y="12163"/>
                  </a:cubicBezTo>
                  <a:cubicBezTo>
                    <a:pt x="2848" y="12163"/>
                    <a:pt x="3120" y="12061"/>
                    <a:pt x="3318" y="11819"/>
                  </a:cubicBezTo>
                  <a:cubicBezTo>
                    <a:pt x="4951" y="9830"/>
                    <a:pt x="10473" y="4593"/>
                    <a:pt x="12177" y="2702"/>
                  </a:cubicBezTo>
                  <a:cubicBezTo>
                    <a:pt x="12453" y="2390"/>
                    <a:pt x="12498" y="1935"/>
                    <a:pt x="12293" y="1578"/>
                  </a:cubicBezTo>
                  <a:cubicBezTo>
                    <a:pt x="11954" y="1025"/>
                    <a:pt x="11499" y="472"/>
                    <a:pt x="11026" y="151"/>
                  </a:cubicBezTo>
                  <a:cubicBezTo>
                    <a:pt x="10873" y="49"/>
                    <a:pt x="10700" y="0"/>
                    <a:pt x="10526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2" name="Google Shape;3432;p14"/>
            <p:cNvSpPr/>
            <p:nvPr/>
          </p:nvSpPr>
          <p:spPr>
            <a:xfrm>
              <a:off x="1043900" y="1658500"/>
              <a:ext cx="341250" cy="77525"/>
            </a:xfrm>
            <a:custGeom>
              <a:avLst/>
              <a:gdLst/>
              <a:ahLst/>
              <a:cxnLst/>
              <a:rect l="l" t="t" r="r" b="b"/>
              <a:pathLst>
                <a:path w="13650" h="3101" extrusionOk="0">
                  <a:moveTo>
                    <a:pt x="12109" y="1"/>
                  </a:moveTo>
                  <a:cubicBezTo>
                    <a:pt x="12082" y="1"/>
                    <a:pt x="12054" y="2"/>
                    <a:pt x="12026" y="5"/>
                  </a:cubicBezTo>
                  <a:cubicBezTo>
                    <a:pt x="10991" y="109"/>
                    <a:pt x="8998" y="125"/>
                    <a:pt x="6940" y="125"/>
                  </a:cubicBezTo>
                  <a:cubicBezTo>
                    <a:pt x="5959" y="125"/>
                    <a:pt x="4964" y="122"/>
                    <a:pt x="4050" y="122"/>
                  </a:cubicBezTo>
                  <a:cubicBezTo>
                    <a:pt x="2767" y="122"/>
                    <a:pt x="1646" y="129"/>
                    <a:pt x="955" y="165"/>
                  </a:cubicBezTo>
                  <a:cubicBezTo>
                    <a:pt x="598" y="192"/>
                    <a:pt x="286" y="442"/>
                    <a:pt x="197" y="790"/>
                  </a:cubicBezTo>
                  <a:cubicBezTo>
                    <a:pt x="54" y="1334"/>
                    <a:pt x="1" y="1958"/>
                    <a:pt x="99" y="2449"/>
                  </a:cubicBezTo>
                  <a:cubicBezTo>
                    <a:pt x="179" y="2833"/>
                    <a:pt x="527" y="3100"/>
                    <a:pt x="920" y="3100"/>
                  </a:cubicBezTo>
                  <a:cubicBezTo>
                    <a:pt x="1217" y="3098"/>
                    <a:pt x="1547" y="3098"/>
                    <a:pt x="1900" y="3098"/>
                  </a:cubicBezTo>
                  <a:cubicBezTo>
                    <a:pt x="2655" y="3098"/>
                    <a:pt x="3521" y="3101"/>
                    <a:pt x="4434" y="3101"/>
                  </a:cubicBezTo>
                  <a:cubicBezTo>
                    <a:pt x="7311" y="3101"/>
                    <a:pt x="10651" y="3073"/>
                    <a:pt x="12410" y="2842"/>
                  </a:cubicBezTo>
                  <a:cubicBezTo>
                    <a:pt x="13649" y="2684"/>
                    <a:pt x="13326" y="1"/>
                    <a:pt x="12109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3" name="Google Shape;3433;p14"/>
            <p:cNvSpPr/>
            <p:nvPr/>
          </p:nvSpPr>
          <p:spPr>
            <a:xfrm>
              <a:off x="240625" y="4305650"/>
              <a:ext cx="312650" cy="304025"/>
            </a:xfrm>
            <a:custGeom>
              <a:avLst/>
              <a:gdLst/>
              <a:ahLst/>
              <a:cxnLst/>
              <a:rect l="l" t="t" r="r" b="b"/>
              <a:pathLst>
                <a:path w="12506" h="12161" extrusionOk="0">
                  <a:moveTo>
                    <a:pt x="10516" y="0"/>
                  </a:moveTo>
                  <a:cubicBezTo>
                    <a:pt x="10266" y="0"/>
                    <a:pt x="10017" y="100"/>
                    <a:pt x="9829" y="287"/>
                  </a:cubicBezTo>
                  <a:cubicBezTo>
                    <a:pt x="7465" y="2687"/>
                    <a:pt x="2523" y="7460"/>
                    <a:pt x="703" y="9824"/>
                  </a:cubicBezTo>
                  <a:cubicBezTo>
                    <a:pt x="0" y="10738"/>
                    <a:pt x="1446" y="12161"/>
                    <a:pt x="2553" y="12161"/>
                  </a:cubicBezTo>
                  <a:cubicBezTo>
                    <a:pt x="2851" y="12161"/>
                    <a:pt x="3125" y="12058"/>
                    <a:pt x="3326" y="11813"/>
                  </a:cubicBezTo>
                  <a:cubicBezTo>
                    <a:pt x="4949" y="9833"/>
                    <a:pt x="10480" y="4596"/>
                    <a:pt x="12175" y="2696"/>
                  </a:cubicBezTo>
                  <a:cubicBezTo>
                    <a:pt x="12452" y="2384"/>
                    <a:pt x="12505" y="1938"/>
                    <a:pt x="12291" y="1581"/>
                  </a:cubicBezTo>
                  <a:cubicBezTo>
                    <a:pt x="11961" y="1019"/>
                    <a:pt x="11497" y="466"/>
                    <a:pt x="11025" y="154"/>
                  </a:cubicBezTo>
                  <a:cubicBezTo>
                    <a:pt x="10869" y="50"/>
                    <a:pt x="10692" y="0"/>
                    <a:pt x="10516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4" name="Google Shape;3434;p14"/>
            <p:cNvSpPr/>
            <p:nvPr/>
          </p:nvSpPr>
          <p:spPr>
            <a:xfrm>
              <a:off x="272075" y="4291650"/>
              <a:ext cx="85425" cy="76200"/>
            </a:xfrm>
            <a:custGeom>
              <a:avLst/>
              <a:gdLst/>
              <a:ahLst/>
              <a:cxnLst/>
              <a:rect l="l" t="t" r="r" b="b"/>
              <a:pathLst>
                <a:path w="3417" h="3048" extrusionOk="0">
                  <a:moveTo>
                    <a:pt x="1463" y="0"/>
                  </a:moveTo>
                  <a:cubicBezTo>
                    <a:pt x="676" y="0"/>
                    <a:pt x="0" y="809"/>
                    <a:pt x="346" y="2328"/>
                  </a:cubicBezTo>
                  <a:cubicBezTo>
                    <a:pt x="460" y="2827"/>
                    <a:pt x="914" y="3048"/>
                    <a:pt x="1420" y="3048"/>
                  </a:cubicBezTo>
                  <a:cubicBezTo>
                    <a:pt x="2334" y="3048"/>
                    <a:pt x="3417" y="2328"/>
                    <a:pt x="2969" y="1231"/>
                  </a:cubicBezTo>
                  <a:cubicBezTo>
                    <a:pt x="2623" y="399"/>
                    <a:pt x="2015" y="0"/>
                    <a:pt x="1463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5" name="Google Shape;3435;p14"/>
            <p:cNvSpPr/>
            <p:nvPr/>
          </p:nvSpPr>
          <p:spPr>
            <a:xfrm>
              <a:off x="449375" y="4533525"/>
              <a:ext cx="85225" cy="76150"/>
            </a:xfrm>
            <a:custGeom>
              <a:avLst/>
              <a:gdLst/>
              <a:ahLst/>
              <a:cxnLst/>
              <a:rect l="l" t="t" r="r" b="b"/>
              <a:pathLst>
                <a:path w="3409" h="3046" extrusionOk="0">
                  <a:moveTo>
                    <a:pt x="1462" y="1"/>
                  </a:moveTo>
                  <a:cubicBezTo>
                    <a:pt x="677" y="1"/>
                    <a:pt x="0" y="812"/>
                    <a:pt x="346" y="2333"/>
                  </a:cubicBezTo>
                  <a:cubicBezTo>
                    <a:pt x="457" y="2827"/>
                    <a:pt x="908" y="3046"/>
                    <a:pt x="1411" y="3046"/>
                  </a:cubicBezTo>
                  <a:cubicBezTo>
                    <a:pt x="2323" y="3046"/>
                    <a:pt x="3408" y="2328"/>
                    <a:pt x="2960" y="1235"/>
                  </a:cubicBezTo>
                  <a:cubicBezTo>
                    <a:pt x="2618" y="400"/>
                    <a:pt x="2013" y="1"/>
                    <a:pt x="1462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6" name="Google Shape;3436;p14"/>
            <p:cNvSpPr/>
            <p:nvPr/>
          </p:nvSpPr>
          <p:spPr>
            <a:xfrm>
              <a:off x="236775" y="4851100"/>
              <a:ext cx="341225" cy="77525"/>
            </a:xfrm>
            <a:custGeom>
              <a:avLst/>
              <a:gdLst/>
              <a:ahLst/>
              <a:cxnLst/>
              <a:rect l="l" t="t" r="r" b="b"/>
              <a:pathLst>
                <a:path w="13649" h="3101" extrusionOk="0">
                  <a:moveTo>
                    <a:pt x="12109" y="1"/>
                  </a:moveTo>
                  <a:cubicBezTo>
                    <a:pt x="12082" y="1"/>
                    <a:pt x="12054" y="2"/>
                    <a:pt x="12026" y="5"/>
                  </a:cubicBezTo>
                  <a:cubicBezTo>
                    <a:pt x="10960" y="112"/>
                    <a:pt x="8877" y="126"/>
                    <a:pt x="6754" y="126"/>
                  </a:cubicBezTo>
                  <a:cubicBezTo>
                    <a:pt x="5963" y="126"/>
                    <a:pt x="5166" y="124"/>
                    <a:pt x="4414" y="124"/>
                  </a:cubicBezTo>
                  <a:cubicBezTo>
                    <a:pt x="2981" y="124"/>
                    <a:pt x="1712" y="132"/>
                    <a:pt x="955" y="174"/>
                  </a:cubicBezTo>
                  <a:cubicBezTo>
                    <a:pt x="598" y="192"/>
                    <a:pt x="286" y="442"/>
                    <a:pt x="197" y="790"/>
                  </a:cubicBezTo>
                  <a:cubicBezTo>
                    <a:pt x="63" y="1343"/>
                    <a:pt x="0" y="1958"/>
                    <a:pt x="99" y="2449"/>
                  </a:cubicBezTo>
                  <a:cubicBezTo>
                    <a:pt x="179" y="2833"/>
                    <a:pt x="527" y="3100"/>
                    <a:pt x="919" y="3100"/>
                  </a:cubicBezTo>
                  <a:cubicBezTo>
                    <a:pt x="1215" y="3099"/>
                    <a:pt x="1541" y="3098"/>
                    <a:pt x="1892" y="3098"/>
                  </a:cubicBezTo>
                  <a:cubicBezTo>
                    <a:pt x="2675" y="3098"/>
                    <a:pt x="3579" y="3101"/>
                    <a:pt x="4530" y="3101"/>
                  </a:cubicBezTo>
                  <a:cubicBezTo>
                    <a:pt x="7385" y="3101"/>
                    <a:pt x="10671" y="3073"/>
                    <a:pt x="12410" y="2851"/>
                  </a:cubicBezTo>
                  <a:cubicBezTo>
                    <a:pt x="13649" y="2685"/>
                    <a:pt x="13326" y="1"/>
                    <a:pt x="12109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7" name="Google Shape;3437;p14"/>
            <p:cNvSpPr/>
            <p:nvPr/>
          </p:nvSpPr>
          <p:spPr>
            <a:xfrm>
              <a:off x="366250" y="4762925"/>
              <a:ext cx="74350" cy="66375"/>
            </a:xfrm>
            <a:custGeom>
              <a:avLst/>
              <a:gdLst/>
              <a:ahLst/>
              <a:cxnLst/>
              <a:rect l="l" t="t" r="r" b="b"/>
              <a:pathLst>
                <a:path w="2974" h="2655" extrusionOk="0">
                  <a:moveTo>
                    <a:pt x="1272" y="0"/>
                  </a:moveTo>
                  <a:cubicBezTo>
                    <a:pt x="588" y="0"/>
                    <a:pt x="0" y="707"/>
                    <a:pt x="299" y="2033"/>
                  </a:cubicBezTo>
                  <a:cubicBezTo>
                    <a:pt x="397" y="2464"/>
                    <a:pt x="790" y="2654"/>
                    <a:pt x="1229" y="2654"/>
                  </a:cubicBezTo>
                  <a:cubicBezTo>
                    <a:pt x="2026" y="2654"/>
                    <a:pt x="2974" y="2028"/>
                    <a:pt x="2583" y="1078"/>
                  </a:cubicBezTo>
                  <a:cubicBezTo>
                    <a:pt x="2281" y="350"/>
                    <a:pt x="1753" y="0"/>
                    <a:pt x="1272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8" name="Google Shape;3438;p14"/>
            <p:cNvSpPr/>
            <p:nvPr/>
          </p:nvSpPr>
          <p:spPr>
            <a:xfrm>
              <a:off x="644475" y="4536675"/>
              <a:ext cx="347700" cy="351175"/>
            </a:xfrm>
            <a:custGeom>
              <a:avLst/>
              <a:gdLst/>
              <a:ahLst/>
              <a:cxnLst/>
              <a:rect l="l" t="t" r="r" b="b"/>
              <a:pathLst>
                <a:path w="13908" h="14047" extrusionOk="0">
                  <a:moveTo>
                    <a:pt x="6977" y="1"/>
                  </a:moveTo>
                  <a:cubicBezTo>
                    <a:pt x="6330" y="1"/>
                    <a:pt x="5662" y="52"/>
                    <a:pt x="5210" y="208"/>
                  </a:cubicBezTo>
                  <a:cubicBezTo>
                    <a:pt x="4871" y="333"/>
                    <a:pt x="4657" y="681"/>
                    <a:pt x="4684" y="1047"/>
                  </a:cubicBezTo>
                  <a:cubicBezTo>
                    <a:pt x="4791" y="2403"/>
                    <a:pt x="5451" y="4856"/>
                    <a:pt x="5290" y="5418"/>
                  </a:cubicBezTo>
                  <a:cubicBezTo>
                    <a:pt x="5174" y="5846"/>
                    <a:pt x="535" y="5766"/>
                    <a:pt x="259" y="6248"/>
                  </a:cubicBezTo>
                  <a:cubicBezTo>
                    <a:pt x="0" y="6703"/>
                    <a:pt x="321" y="7854"/>
                    <a:pt x="642" y="8639"/>
                  </a:cubicBezTo>
                  <a:cubicBezTo>
                    <a:pt x="765" y="8953"/>
                    <a:pt x="1072" y="9155"/>
                    <a:pt x="1405" y="9155"/>
                  </a:cubicBezTo>
                  <a:cubicBezTo>
                    <a:pt x="1459" y="9155"/>
                    <a:pt x="1515" y="9150"/>
                    <a:pt x="1570" y="9138"/>
                  </a:cubicBezTo>
                  <a:cubicBezTo>
                    <a:pt x="2739" y="8915"/>
                    <a:pt x="3836" y="8826"/>
                    <a:pt x="4746" y="8790"/>
                  </a:cubicBezTo>
                  <a:cubicBezTo>
                    <a:pt x="4761" y="8789"/>
                    <a:pt x="4777" y="8789"/>
                    <a:pt x="4792" y="8789"/>
                  </a:cubicBezTo>
                  <a:cubicBezTo>
                    <a:pt x="5253" y="8789"/>
                    <a:pt x="5629" y="9180"/>
                    <a:pt x="5611" y="9647"/>
                  </a:cubicBezTo>
                  <a:cubicBezTo>
                    <a:pt x="5558" y="10869"/>
                    <a:pt x="5451" y="12189"/>
                    <a:pt x="5638" y="13331"/>
                  </a:cubicBezTo>
                  <a:cubicBezTo>
                    <a:pt x="5701" y="13715"/>
                    <a:pt x="6031" y="14000"/>
                    <a:pt x="6423" y="14018"/>
                  </a:cubicBezTo>
                  <a:cubicBezTo>
                    <a:pt x="6841" y="14034"/>
                    <a:pt x="7284" y="14047"/>
                    <a:pt x="7737" y="14047"/>
                  </a:cubicBezTo>
                  <a:cubicBezTo>
                    <a:pt x="8040" y="14047"/>
                    <a:pt x="8347" y="14041"/>
                    <a:pt x="8654" y="14027"/>
                  </a:cubicBezTo>
                  <a:cubicBezTo>
                    <a:pt x="9064" y="14000"/>
                    <a:pt x="9394" y="13670"/>
                    <a:pt x="9421" y="13260"/>
                  </a:cubicBezTo>
                  <a:cubicBezTo>
                    <a:pt x="9501" y="12180"/>
                    <a:pt x="9421" y="10610"/>
                    <a:pt x="9251" y="9424"/>
                  </a:cubicBezTo>
                  <a:cubicBezTo>
                    <a:pt x="9175" y="8921"/>
                    <a:pt x="9561" y="8484"/>
                    <a:pt x="10062" y="8484"/>
                  </a:cubicBezTo>
                  <a:cubicBezTo>
                    <a:pt x="10086" y="8484"/>
                    <a:pt x="10110" y="8485"/>
                    <a:pt x="10134" y="8487"/>
                  </a:cubicBezTo>
                  <a:cubicBezTo>
                    <a:pt x="11107" y="8558"/>
                    <a:pt x="12124" y="8692"/>
                    <a:pt x="13043" y="8728"/>
                  </a:cubicBezTo>
                  <a:cubicBezTo>
                    <a:pt x="13053" y="8728"/>
                    <a:pt x="13063" y="8728"/>
                    <a:pt x="13074" y="8728"/>
                  </a:cubicBezTo>
                  <a:cubicBezTo>
                    <a:pt x="13533" y="8728"/>
                    <a:pt x="13908" y="8343"/>
                    <a:pt x="13890" y="7880"/>
                  </a:cubicBezTo>
                  <a:cubicBezTo>
                    <a:pt x="13881" y="7318"/>
                    <a:pt x="13783" y="6792"/>
                    <a:pt x="13694" y="6221"/>
                  </a:cubicBezTo>
                  <a:cubicBezTo>
                    <a:pt x="13640" y="5855"/>
                    <a:pt x="13337" y="5570"/>
                    <a:pt x="12971" y="5525"/>
                  </a:cubicBezTo>
                  <a:cubicBezTo>
                    <a:pt x="12093" y="5428"/>
                    <a:pt x="11134" y="5336"/>
                    <a:pt x="10251" y="5336"/>
                  </a:cubicBezTo>
                  <a:cubicBezTo>
                    <a:pt x="10084" y="5336"/>
                    <a:pt x="9920" y="5340"/>
                    <a:pt x="9760" y="5347"/>
                  </a:cubicBezTo>
                  <a:cubicBezTo>
                    <a:pt x="9749" y="5347"/>
                    <a:pt x="9738" y="5347"/>
                    <a:pt x="9727" y="5347"/>
                  </a:cubicBezTo>
                  <a:cubicBezTo>
                    <a:pt x="9287" y="5347"/>
                    <a:pt x="8921" y="4997"/>
                    <a:pt x="8903" y="4544"/>
                  </a:cubicBezTo>
                  <a:cubicBezTo>
                    <a:pt x="8868" y="3482"/>
                    <a:pt x="8752" y="2001"/>
                    <a:pt x="8645" y="779"/>
                  </a:cubicBezTo>
                  <a:cubicBezTo>
                    <a:pt x="8609" y="378"/>
                    <a:pt x="8279" y="57"/>
                    <a:pt x="7869" y="30"/>
                  </a:cubicBezTo>
                  <a:cubicBezTo>
                    <a:pt x="7593" y="13"/>
                    <a:pt x="7287" y="1"/>
                    <a:pt x="6977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9" name="Google Shape;3439;p14"/>
            <p:cNvSpPr/>
            <p:nvPr/>
          </p:nvSpPr>
          <p:spPr>
            <a:xfrm>
              <a:off x="749500" y="3965725"/>
              <a:ext cx="331450" cy="295925"/>
            </a:xfrm>
            <a:custGeom>
              <a:avLst/>
              <a:gdLst/>
              <a:ahLst/>
              <a:cxnLst/>
              <a:rect l="l" t="t" r="r" b="b"/>
              <a:pathLst>
                <a:path w="13258" h="11837" extrusionOk="0">
                  <a:moveTo>
                    <a:pt x="9567" y="1"/>
                  </a:moveTo>
                  <a:cubicBezTo>
                    <a:pt x="9350" y="1"/>
                    <a:pt x="9136" y="88"/>
                    <a:pt x="8976" y="253"/>
                  </a:cubicBezTo>
                  <a:cubicBezTo>
                    <a:pt x="8253" y="1003"/>
                    <a:pt x="7468" y="1841"/>
                    <a:pt x="6888" y="2653"/>
                  </a:cubicBezTo>
                  <a:cubicBezTo>
                    <a:pt x="6730" y="2881"/>
                    <a:pt x="6476" y="3004"/>
                    <a:pt x="6219" y="3004"/>
                  </a:cubicBezTo>
                  <a:cubicBezTo>
                    <a:pt x="6055" y="3004"/>
                    <a:pt x="5889" y="2954"/>
                    <a:pt x="5746" y="2849"/>
                  </a:cubicBezTo>
                  <a:cubicBezTo>
                    <a:pt x="4890" y="2234"/>
                    <a:pt x="3659" y="1431"/>
                    <a:pt x="2633" y="780"/>
                  </a:cubicBezTo>
                  <a:cubicBezTo>
                    <a:pt x="2498" y="691"/>
                    <a:pt x="2346" y="649"/>
                    <a:pt x="2195" y="649"/>
                  </a:cubicBezTo>
                  <a:cubicBezTo>
                    <a:pt x="1967" y="649"/>
                    <a:pt x="1741" y="745"/>
                    <a:pt x="1580" y="922"/>
                  </a:cubicBezTo>
                  <a:cubicBezTo>
                    <a:pt x="1018" y="1556"/>
                    <a:pt x="331" y="2448"/>
                    <a:pt x="108" y="3117"/>
                  </a:cubicBezTo>
                  <a:cubicBezTo>
                    <a:pt x="1" y="3465"/>
                    <a:pt x="144" y="3839"/>
                    <a:pt x="447" y="4036"/>
                  </a:cubicBezTo>
                  <a:cubicBezTo>
                    <a:pt x="1571" y="4776"/>
                    <a:pt x="3891" y="5740"/>
                    <a:pt x="4247" y="6212"/>
                  </a:cubicBezTo>
                  <a:cubicBezTo>
                    <a:pt x="4506" y="6560"/>
                    <a:pt x="1634" y="10147"/>
                    <a:pt x="1848" y="10655"/>
                  </a:cubicBezTo>
                  <a:cubicBezTo>
                    <a:pt x="2044" y="11137"/>
                    <a:pt x="3141" y="11574"/>
                    <a:pt x="3944" y="11806"/>
                  </a:cubicBezTo>
                  <a:cubicBezTo>
                    <a:pt x="4019" y="11827"/>
                    <a:pt x="4094" y="11837"/>
                    <a:pt x="4168" y="11837"/>
                  </a:cubicBezTo>
                  <a:cubicBezTo>
                    <a:pt x="4475" y="11837"/>
                    <a:pt x="4764" y="11665"/>
                    <a:pt x="4908" y="11378"/>
                  </a:cubicBezTo>
                  <a:cubicBezTo>
                    <a:pt x="5443" y="10325"/>
                    <a:pt x="6032" y="9415"/>
                    <a:pt x="6558" y="8675"/>
                  </a:cubicBezTo>
                  <a:cubicBezTo>
                    <a:pt x="6719" y="8446"/>
                    <a:pt x="6971" y="8326"/>
                    <a:pt x="7226" y="8326"/>
                  </a:cubicBezTo>
                  <a:cubicBezTo>
                    <a:pt x="7408" y="8326"/>
                    <a:pt x="7592" y="8387"/>
                    <a:pt x="7744" y="8514"/>
                  </a:cubicBezTo>
                  <a:cubicBezTo>
                    <a:pt x="8681" y="9290"/>
                    <a:pt x="9645" y="10182"/>
                    <a:pt x="10662" y="10726"/>
                  </a:cubicBezTo>
                  <a:cubicBezTo>
                    <a:pt x="10782" y="10790"/>
                    <a:pt x="10913" y="10821"/>
                    <a:pt x="11043" y="10821"/>
                  </a:cubicBezTo>
                  <a:cubicBezTo>
                    <a:pt x="11277" y="10821"/>
                    <a:pt x="11509" y="10720"/>
                    <a:pt x="11670" y="10530"/>
                  </a:cubicBezTo>
                  <a:cubicBezTo>
                    <a:pt x="12116" y="9995"/>
                    <a:pt x="12597" y="9406"/>
                    <a:pt x="13026" y="8782"/>
                  </a:cubicBezTo>
                  <a:cubicBezTo>
                    <a:pt x="13258" y="8443"/>
                    <a:pt x="13195" y="7988"/>
                    <a:pt x="12892" y="7711"/>
                  </a:cubicBezTo>
                  <a:cubicBezTo>
                    <a:pt x="12089" y="6997"/>
                    <a:pt x="10813" y="6114"/>
                    <a:pt x="9778" y="5534"/>
                  </a:cubicBezTo>
                  <a:cubicBezTo>
                    <a:pt x="9323" y="5276"/>
                    <a:pt x="9225" y="4660"/>
                    <a:pt x="9573" y="4268"/>
                  </a:cubicBezTo>
                  <a:cubicBezTo>
                    <a:pt x="10224" y="3554"/>
                    <a:pt x="10947" y="2831"/>
                    <a:pt x="11527" y="2136"/>
                  </a:cubicBezTo>
                  <a:cubicBezTo>
                    <a:pt x="11830" y="1770"/>
                    <a:pt x="11759" y="1226"/>
                    <a:pt x="11384" y="949"/>
                  </a:cubicBezTo>
                  <a:cubicBezTo>
                    <a:pt x="10929" y="619"/>
                    <a:pt x="10465" y="378"/>
                    <a:pt x="9957" y="102"/>
                  </a:cubicBezTo>
                  <a:cubicBezTo>
                    <a:pt x="9834" y="34"/>
                    <a:pt x="9700" y="1"/>
                    <a:pt x="9567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0" name="Google Shape;3440;p14"/>
            <p:cNvSpPr/>
            <p:nvPr/>
          </p:nvSpPr>
          <p:spPr>
            <a:xfrm>
              <a:off x="-135450" y="3984400"/>
              <a:ext cx="441375" cy="378250"/>
            </a:xfrm>
            <a:custGeom>
              <a:avLst/>
              <a:gdLst/>
              <a:ahLst/>
              <a:cxnLst/>
              <a:rect l="l" t="t" r="r" b="b"/>
              <a:pathLst>
                <a:path w="17655" h="15130" extrusionOk="0">
                  <a:moveTo>
                    <a:pt x="13777" y="0"/>
                  </a:moveTo>
                  <a:cubicBezTo>
                    <a:pt x="11895" y="0"/>
                    <a:pt x="9689" y="69"/>
                    <a:pt x="9153" y="291"/>
                  </a:cubicBezTo>
                  <a:cubicBezTo>
                    <a:pt x="8270" y="657"/>
                    <a:pt x="8083" y="7357"/>
                    <a:pt x="7440" y="11621"/>
                  </a:cubicBezTo>
                  <a:cubicBezTo>
                    <a:pt x="7412" y="11800"/>
                    <a:pt x="7268" y="11891"/>
                    <a:pt x="7123" y="11891"/>
                  </a:cubicBezTo>
                  <a:cubicBezTo>
                    <a:pt x="6993" y="11891"/>
                    <a:pt x="6862" y="11817"/>
                    <a:pt x="6816" y="11666"/>
                  </a:cubicBezTo>
                  <a:cubicBezTo>
                    <a:pt x="5968" y="8864"/>
                    <a:pt x="5772" y="7758"/>
                    <a:pt x="4666" y="5349"/>
                  </a:cubicBezTo>
                  <a:cubicBezTo>
                    <a:pt x="4514" y="5019"/>
                    <a:pt x="4175" y="4805"/>
                    <a:pt x="3810" y="4805"/>
                  </a:cubicBezTo>
                  <a:cubicBezTo>
                    <a:pt x="2391" y="4814"/>
                    <a:pt x="883" y="5233"/>
                    <a:pt x="232" y="6536"/>
                  </a:cubicBezTo>
                  <a:cubicBezTo>
                    <a:pt x="0" y="7178"/>
                    <a:pt x="232" y="7562"/>
                    <a:pt x="544" y="8026"/>
                  </a:cubicBezTo>
                  <a:cubicBezTo>
                    <a:pt x="648" y="8182"/>
                    <a:pt x="819" y="8265"/>
                    <a:pt x="993" y="8265"/>
                  </a:cubicBezTo>
                  <a:cubicBezTo>
                    <a:pt x="1117" y="8265"/>
                    <a:pt x="1243" y="8222"/>
                    <a:pt x="1347" y="8133"/>
                  </a:cubicBezTo>
                  <a:cubicBezTo>
                    <a:pt x="2014" y="7559"/>
                    <a:pt x="2817" y="7165"/>
                    <a:pt x="3251" y="7165"/>
                  </a:cubicBezTo>
                  <a:cubicBezTo>
                    <a:pt x="3404" y="7165"/>
                    <a:pt x="3511" y="7214"/>
                    <a:pt x="3551" y="7321"/>
                  </a:cubicBezTo>
                  <a:cubicBezTo>
                    <a:pt x="4247" y="9239"/>
                    <a:pt x="5139" y="13485"/>
                    <a:pt x="5736" y="14645"/>
                  </a:cubicBezTo>
                  <a:cubicBezTo>
                    <a:pt x="5891" y="14953"/>
                    <a:pt x="6563" y="15129"/>
                    <a:pt x="7257" y="15129"/>
                  </a:cubicBezTo>
                  <a:cubicBezTo>
                    <a:pt x="7969" y="15129"/>
                    <a:pt x="8704" y="14945"/>
                    <a:pt x="8930" y="14529"/>
                  </a:cubicBezTo>
                  <a:cubicBezTo>
                    <a:pt x="10402" y="11853"/>
                    <a:pt x="10358" y="6233"/>
                    <a:pt x="11107" y="2843"/>
                  </a:cubicBezTo>
                  <a:cubicBezTo>
                    <a:pt x="11214" y="2397"/>
                    <a:pt x="11598" y="2067"/>
                    <a:pt x="12062" y="2058"/>
                  </a:cubicBezTo>
                  <a:lnTo>
                    <a:pt x="14327" y="1995"/>
                  </a:lnTo>
                  <a:cubicBezTo>
                    <a:pt x="14827" y="2147"/>
                    <a:pt x="15068" y="2736"/>
                    <a:pt x="15184" y="3199"/>
                  </a:cubicBezTo>
                  <a:cubicBezTo>
                    <a:pt x="15270" y="3534"/>
                    <a:pt x="15571" y="3754"/>
                    <a:pt x="15911" y="3754"/>
                  </a:cubicBezTo>
                  <a:cubicBezTo>
                    <a:pt x="15924" y="3754"/>
                    <a:pt x="15938" y="3753"/>
                    <a:pt x="15951" y="3753"/>
                  </a:cubicBezTo>
                  <a:cubicBezTo>
                    <a:pt x="16263" y="3735"/>
                    <a:pt x="16602" y="3717"/>
                    <a:pt x="16897" y="3699"/>
                  </a:cubicBezTo>
                  <a:cubicBezTo>
                    <a:pt x="17325" y="3681"/>
                    <a:pt x="17655" y="3307"/>
                    <a:pt x="17601" y="2878"/>
                  </a:cubicBezTo>
                  <a:cubicBezTo>
                    <a:pt x="17512" y="2147"/>
                    <a:pt x="17280" y="1478"/>
                    <a:pt x="17048" y="978"/>
                  </a:cubicBezTo>
                  <a:cubicBezTo>
                    <a:pt x="16790" y="407"/>
                    <a:pt x="16237" y="41"/>
                    <a:pt x="15612" y="24"/>
                  </a:cubicBezTo>
                  <a:cubicBezTo>
                    <a:pt x="15108" y="9"/>
                    <a:pt x="14464" y="0"/>
                    <a:pt x="13777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1" name="Google Shape;3441;p14"/>
            <p:cNvSpPr/>
            <p:nvPr/>
          </p:nvSpPr>
          <p:spPr>
            <a:xfrm>
              <a:off x="415200" y="3787050"/>
              <a:ext cx="341175" cy="77375"/>
            </a:xfrm>
            <a:custGeom>
              <a:avLst/>
              <a:gdLst/>
              <a:ahLst/>
              <a:cxnLst/>
              <a:rect l="l" t="t" r="r" b="b"/>
              <a:pathLst>
                <a:path w="13647" h="3095" extrusionOk="0">
                  <a:moveTo>
                    <a:pt x="12114" y="0"/>
                  </a:moveTo>
                  <a:cubicBezTo>
                    <a:pt x="12085" y="0"/>
                    <a:pt x="12056" y="2"/>
                    <a:pt x="12026" y="5"/>
                  </a:cubicBezTo>
                  <a:cubicBezTo>
                    <a:pt x="10997" y="103"/>
                    <a:pt x="9030" y="119"/>
                    <a:pt x="6994" y="119"/>
                  </a:cubicBezTo>
                  <a:cubicBezTo>
                    <a:pt x="6089" y="119"/>
                    <a:pt x="5170" y="116"/>
                    <a:pt x="4313" y="116"/>
                  </a:cubicBezTo>
                  <a:cubicBezTo>
                    <a:pt x="2920" y="116"/>
                    <a:pt x="1692" y="124"/>
                    <a:pt x="955" y="165"/>
                  </a:cubicBezTo>
                  <a:cubicBezTo>
                    <a:pt x="589" y="183"/>
                    <a:pt x="286" y="433"/>
                    <a:pt x="197" y="781"/>
                  </a:cubicBezTo>
                  <a:cubicBezTo>
                    <a:pt x="54" y="1334"/>
                    <a:pt x="0" y="1958"/>
                    <a:pt x="98" y="2440"/>
                  </a:cubicBezTo>
                  <a:cubicBezTo>
                    <a:pt x="170" y="2824"/>
                    <a:pt x="518" y="3091"/>
                    <a:pt x="910" y="3091"/>
                  </a:cubicBezTo>
                  <a:cubicBezTo>
                    <a:pt x="1174" y="3090"/>
                    <a:pt x="1463" y="3089"/>
                    <a:pt x="1771" y="3089"/>
                  </a:cubicBezTo>
                  <a:cubicBezTo>
                    <a:pt x="2655" y="3089"/>
                    <a:pt x="3704" y="3094"/>
                    <a:pt x="4806" y="3094"/>
                  </a:cubicBezTo>
                  <a:cubicBezTo>
                    <a:pt x="7595" y="3094"/>
                    <a:pt x="10727" y="3063"/>
                    <a:pt x="12409" y="2842"/>
                  </a:cubicBezTo>
                  <a:cubicBezTo>
                    <a:pt x="13647" y="2676"/>
                    <a:pt x="13327" y="0"/>
                    <a:pt x="12114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2" name="Google Shape;3442;p14"/>
            <p:cNvSpPr/>
            <p:nvPr/>
          </p:nvSpPr>
          <p:spPr>
            <a:xfrm>
              <a:off x="347175" y="3430650"/>
              <a:ext cx="257550" cy="77475"/>
            </a:xfrm>
            <a:custGeom>
              <a:avLst/>
              <a:gdLst/>
              <a:ahLst/>
              <a:cxnLst/>
              <a:rect l="l" t="t" r="r" b="b"/>
              <a:pathLst>
                <a:path w="10302" h="3099" extrusionOk="0">
                  <a:moveTo>
                    <a:pt x="9136" y="1"/>
                  </a:moveTo>
                  <a:cubicBezTo>
                    <a:pt x="9115" y="1"/>
                    <a:pt x="9094" y="2"/>
                    <a:pt x="9073" y="5"/>
                  </a:cubicBezTo>
                  <a:cubicBezTo>
                    <a:pt x="8292" y="109"/>
                    <a:pt x="6788" y="126"/>
                    <a:pt x="5236" y="126"/>
                  </a:cubicBezTo>
                  <a:cubicBezTo>
                    <a:pt x="4496" y="126"/>
                    <a:pt x="3746" y="122"/>
                    <a:pt x="3057" y="122"/>
                  </a:cubicBezTo>
                  <a:cubicBezTo>
                    <a:pt x="2089" y="122"/>
                    <a:pt x="1244" y="129"/>
                    <a:pt x="723" y="166"/>
                  </a:cubicBezTo>
                  <a:cubicBezTo>
                    <a:pt x="446" y="192"/>
                    <a:pt x="214" y="433"/>
                    <a:pt x="143" y="790"/>
                  </a:cubicBezTo>
                  <a:cubicBezTo>
                    <a:pt x="45" y="1334"/>
                    <a:pt x="0" y="1959"/>
                    <a:pt x="72" y="2449"/>
                  </a:cubicBezTo>
                  <a:cubicBezTo>
                    <a:pt x="124" y="2827"/>
                    <a:pt x="384" y="3092"/>
                    <a:pt x="673" y="3092"/>
                  </a:cubicBezTo>
                  <a:cubicBezTo>
                    <a:pt x="678" y="3092"/>
                    <a:pt x="683" y="3092"/>
                    <a:pt x="687" y="3092"/>
                  </a:cubicBezTo>
                  <a:cubicBezTo>
                    <a:pt x="793" y="3091"/>
                    <a:pt x="903" y="3091"/>
                    <a:pt x="1018" y="3091"/>
                  </a:cubicBezTo>
                  <a:cubicBezTo>
                    <a:pt x="1743" y="3091"/>
                    <a:pt x="2652" y="3098"/>
                    <a:pt x="3616" y="3098"/>
                  </a:cubicBezTo>
                  <a:cubicBezTo>
                    <a:pt x="5725" y="3098"/>
                    <a:pt x="8096" y="3063"/>
                    <a:pt x="9367" y="2842"/>
                  </a:cubicBezTo>
                  <a:cubicBezTo>
                    <a:pt x="10301" y="2685"/>
                    <a:pt x="10057" y="1"/>
                    <a:pt x="9136" y="1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3" name="Google Shape;3443;p14"/>
            <p:cNvSpPr/>
            <p:nvPr/>
          </p:nvSpPr>
          <p:spPr>
            <a:xfrm>
              <a:off x="1047725" y="3241375"/>
              <a:ext cx="312450" cy="304150"/>
            </a:xfrm>
            <a:custGeom>
              <a:avLst/>
              <a:gdLst/>
              <a:ahLst/>
              <a:cxnLst/>
              <a:rect l="l" t="t" r="r" b="b"/>
              <a:pathLst>
                <a:path w="12498" h="12166" extrusionOk="0">
                  <a:moveTo>
                    <a:pt x="10517" y="0"/>
                  </a:moveTo>
                  <a:cubicBezTo>
                    <a:pt x="10267" y="0"/>
                    <a:pt x="10018" y="100"/>
                    <a:pt x="9830" y="287"/>
                  </a:cubicBezTo>
                  <a:cubicBezTo>
                    <a:pt x="7457" y="2687"/>
                    <a:pt x="2524" y="7460"/>
                    <a:pt x="704" y="9824"/>
                  </a:cubicBezTo>
                  <a:cubicBezTo>
                    <a:pt x="0" y="10739"/>
                    <a:pt x="1451" y="12165"/>
                    <a:pt x="2555" y="12165"/>
                  </a:cubicBezTo>
                  <a:cubicBezTo>
                    <a:pt x="2850" y="12165"/>
                    <a:pt x="3120" y="12063"/>
                    <a:pt x="3318" y="11822"/>
                  </a:cubicBezTo>
                  <a:cubicBezTo>
                    <a:pt x="4951" y="9833"/>
                    <a:pt x="10473" y="4596"/>
                    <a:pt x="12177" y="2696"/>
                  </a:cubicBezTo>
                  <a:cubicBezTo>
                    <a:pt x="12453" y="2393"/>
                    <a:pt x="12498" y="1938"/>
                    <a:pt x="12293" y="1581"/>
                  </a:cubicBezTo>
                  <a:cubicBezTo>
                    <a:pt x="11954" y="1019"/>
                    <a:pt x="11499" y="466"/>
                    <a:pt x="11026" y="154"/>
                  </a:cubicBezTo>
                  <a:cubicBezTo>
                    <a:pt x="10870" y="50"/>
                    <a:pt x="10694" y="0"/>
                    <a:pt x="10517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4" name="Google Shape;3444;p14"/>
            <p:cNvSpPr/>
            <p:nvPr/>
          </p:nvSpPr>
          <p:spPr>
            <a:xfrm>
              <a:off x="1043900" y="3787050"/>
              <a:ext cx="341200" cy="77375"/>
            </a:xfrm>
            <a:custGeom>
              <a:avLst/>
              <a:gdLst/>
              <a:ahLst/>
              <a:cxnLst/>
              <a:rect l="l" t="t" r="r" b="b"/>
              <a:pathLst>
                <a:path w="13648" h="3095" extrusionOk="0">
                  <a:moveTo>
                    <a:pt x="12115" y="0"/>
                  </a:moveTo>
                  <a:cubicBezTo>
                    <a:pt x="12086" y="0"/>
                    <a:pt x="12056" y="2"/>
                    <a:pt x="12026" y="5"/>
                  </a:cubicBezTo>
                  <a:cubicBezTo>
                    <a:pt x="11001" y="103"/>
                    <a:pt x="9035" y="119"/>
                    <a:pt x="6998" y="119"/>
                  </a:cubicBezTo>
                  <a:cubicBezTo>
                    <a:pt x="6092" y="119"/>
                    <a:pt x="5173" y="116"/>
                    <a:pt x="4315" y="116"/>
                  </a:cubicBezTo>
                  <a:cubicBezTo>
                    <a:pt x="2922" y="116"/>
                    <a:pt x="1693" y="124"/>
                    <a:pt x="955" y="165"/>
                  </a:cubicBezTo>
                  <a:cubicBezTo>
                    <a:pt x="598" y="183"/>
                    <a:pt x="286" y="433"/>
                    <a:pt x="197" y="781"/>
                  </a:cubicBezTo>
                  <a:cubicBezTo>
                    <a:pt x="54" y="1334"/>
                    <a:pt x="1" y="1958"/>
                    <a:pt x="99" y="2440"/>
                  </a:cubicBezTo>
                  <a:cubicBezTo>
                    <a:pt x="179" y="2824"/>
                    <a:pt x="527" y="3091"/>
                    <a:pt x="920" y="3091"/>
                  </a:cubicBezTo>
                  <a:cubicBezTo>
                    <a:pt x="1183" y="3090"/>
                    <a:pt x="1472" y="3089"/>
                    <a:pt x="1780" y="3089"/>
                  </a:cubicBezTo>
                  <a:cubicBezTo>
                    <a:pt x="2664" y="3089"/>
                    <a:pt x="3712" y="3094"/>
                    <a:pt x="4812" y="3094"/>
                  </a:cubicBezTo>
                  <a:cubicBezTo>
                    <a:pt x="7599" y="3094"/>
                    <a:pt x="10728" y="3063"/>
                    <a:pt x="12410" y="2842"/>
                  </a:cubicBezTo>
                  <a:cubicBezTo>
                    <a:pt x="13647" y="2676"/>
                    <a:pt x="13327" y="0"/>
                    <a:pt x="12115" y="0"/>
                  </a:cubicBezTo>
                  <a:close/>
                </a:path>
              </a:pathLst>
            </a:custGeom>
            <a:solidFill>
              <a:srgbClr val="E3F2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45" name="Google Shape;3445;p14"/>
          <p:cNvGrpSpPr/>
          <p:nvPr/>
        </p:nvGrpSpPr>
        <p:grpSpPr>
          <a:xfrm flipH="1">
            <a:off x="293915" y="3863106"/>
            <a:ext cx="2749612" cy="741282"/>
            <a:chOff x="5655733" y="4035427"/>
            <a:chExt cx="2254335" cy="607807"/>
          </a:xfrm>
        </p:grpSpPr>
        <p:sp>
          <p:nvSpPr>
            <p:cNvPr id="3446" name="Google Shape;3446;p14"/>
            <p:cNvSpPr/>
            <p:nvPr/>
          </p:nvSpPr>
          <p:spPr>
            <a:xfrm flipH="1">
              <a:off x="7807749" y="4432221"/>
              <a:ext cx="102319" cy="103323"/>
            </a:xfrm>
            <a:custGeom>
              <a:avLst/>
              <a:gdLst/>
              <a:ahLst/>
              <a:cxnLst/>
              <a:rect l="l" t="t" r="r" b="b"/>
              <a:pathLst>
                <a:path w="2648" h="2674" extrusionOk="0">
                  <a:moveTo>
                    <a:pt x="1264" y="0"/>
                  </a:moveTo>
                  <a:cubicBezTo>
                    <a:pt x="617" y="0"/>
                    <a:pt x="90" y="510"/>
                    <a:pt x="46" y="1167"/>
                  </a:cubicBezTo>
                  <a:lnTo>
                    <a:pt x="46" y="1281"/>
                  </a:lnTo>
                  <a:cubicBezTo>
                    <a:pt x="0" y="1966"/>
                    <a:pt x="525" y="2560"/>
                    <a:pt x="1210" y="2605"/>
                  </a:cubicBezTo>
                  <a:lnTo>
                    <a:pt x="2488" y="2674"/>
                  </a:lnTo>
                  <a:lnTo>
                    <a:pt x="2648" y="72"/>
                  </a:lnTo>
                  <a:lnTo>
                    <a:pt x="1347" y="3"/>
                  </a:lnTo>
                  <a:cubicBezTo>
                    <a:pt x="1319" y="1"/>
                    <a:pt x="1291" y="0"/>
                    <a:pt x="1264" y="0"/>
                  </a:cubicBezTo>
                  <a:close/>
                </a:path>
              </a:pathLst>
            </a:custGeom>
            <a:solidFill>
              <a:srgbClr val="F248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7" name="Google Shape;3447;p14"/>
            <p:cNvSpPr/>
            <p:nvPr/>
          </p:nvSpPr>
          <p:spPr>
            <a:xfrm flipH="1">
              <a:off x="5655733" y="4542577"/>
              <a:ext cx="208192" cy="100580"/>
            </a:xfrm>
            <a:custGeom>
              <a:avLst/>
              <a:gdLst/>
              <a:ahLst/>
              <a:cxnLst/>
              <a:rect l="l" t="t" r="r" b="b"/>
              <a:pathLst>
                <a:path w="5388" h="2603" extrusionOk="0">
                  <a:moveTo>
                    <a:pt x="138" y="0"/>
                  </a:moveTo>
                  <a:lnTo>
                    <a:pt x="1" y="2602"/>
                  </a:lnTo>
                  <a:lnTo>
                    <a:pt x="5388" y="1598"/>
                  </a:lnTo>
                  <a:lnTo>
                    <a:pt x="138" y="0"/>
                  </a:lnTo>
                  <a:close/>
                </a:path>
              </a:pathLst>
            </a:custGeom>
            <a:solidFill>
              <a:srgbClr val="FCE5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8" name="Google Shape;3448;p14"/>
            <p:cNvSpPr/>
            <p:nvPr/>
          </p:nvSpPr>
          <p:spPr>
            <a:xfrm flipH="1">
              <a:off x="5655733" y="4578705"/>
              <a:ext cx="98687" cy="41499"/>
            </a:xfrm>
            <a:custGeom>
              <a:avLst/>
              <a:gdLst/>
              <a:ahLst/>
              <a:cxnLst/>
              <a:rect l="l" t="t" r="r" b="b"/>
              <a:pathLst>
                <a:path w="2554" h="1074" extrusionOk="0">
                  <a:moveTo>
                    <a:pt x="353" y="1"/>
                  </a:moveTo>
                  <a:cubicBezTo>
                    <a:pt x="64" y="1"/>
                    <a:pt x="0" y="1074"/>
                    <a:pt x="294" y="1074"/>
                  </a:cubicBezTo>
                  <a:lnTo>
                    <a:pt x="2554" y="663"/>
                  </a:lnTo>
                  <a:lnTo>
                    <a:pt x="362" y="1"/>
                  </a:lnTo>
                  <a:cubicBezTo>
                    <a:pt x="359" y="1"/>
                    <a:pt x="356" y="1"/>
                    <a:pt x="353" y="1"/>
                  </a:cubicBezTo>
                  <a:close/>
                </a:path>
              </a:pathLst>
            </a:custGeom>
            <a:solidFill>
              <a:srgbClr val="4441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9" name="Google Shape;3449;p14"/>
            <p:cNvSpPr/>
            <p:nvPr/>
          </p:nvSpPr>
          <p:spPr>
            <a:xfrm flipH="1">
              <a:off x="5842712" y="4473759"/>
              <a:ext cx="1872456" cy="135936"/>
            </a:xfrm>
            <a:custGeom>
              <a:avLst/>
              <a:gdLst/>
              <a:ahLst/>
              <a:cxnLst/>
              <a:rect l="l" t="t" r="r" b="b"/>
              <a:pathLst>
                <a:path w="48459" h="3518" extrusionOk="0">
                  <a:moveTo>
                    <a:pt x="46" y="1"/>
                  </a:moveTo>
                  <a:lnTo>
                    <a:pt x="1" y="868"/>
                  </a:lnTo>
                  <a:lnTo>
                    <a:pt x="47979" y="3516"/>
                  </a:lnTo>
                  <a:cubicBezTo>
                    <a:pt x="47994" y="3517"/>
                    <a:pt x="48008" y="3518"/>
                    <a:pt x="48022" y="3518"/>
                  </a:cubicBezTo>
                  <a:cubicBezTo>
                    <a:pt x="48253" y="3518"/>
                    <a:pt x="48436" y="3342"/>
                    <a:pt x="48436" y="3105"/>
                  </a:cubicBezTo>
                  <a:cubicBezTo>
                    <a:pt x="48459" y="2877"/>
                    <a:pt x="48276" y="2671"/>
                    <a:pt x="48025" y="2649"/>
                  </a:cubicBezTo>
                  <a:lnTo>
                    <a:pt x="46" y="1"/>
                  </a:lnTo>
                  <a:close/>
                </a:path>
              </a:pathLst>
            </a:cu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0" name="Google Shape;3450;p14"/>
            <p:cNvSpPr/>
            <p:nvPr/>
          </p:nvSpPr>
          <p:spPr>
            <a:xfrm flipH="1">
              <a:off x="5840934" y="4440258"/>
              <a:ext cx="1872456" cy="135936"/>
            </a:xfrm>
            <a:custGeom>
              <a:avLst/>
              <a:gdLst/>
              <a:ahLst/>
              <a:cxnLst/>
              <a:rect l="l" t="t" r="r" b="b"/>
              <a:pathLst>
                <a:path w="48459" h="3518" extrusionOk="0">
                  <a:moveTo>
                    <a:pt x="274" y="0"/>
                  </a:moveTo>
                  <a:lnTo>
                    <a:pt x="0" y="868"/>
                  </a:lnTo>
                  <a:lnTo>
                    <a:pt x="47956" y="3516"/>
                  </a:lnTo>
                  <a:cubicBezTo>
                    <a:pt x="47970" y="3517"/>
                    <a:pt x="47985" y="3518"/>
                    <a:pt x="47999" y="3518"/>
                  </a:cubicBezTo>
                  <a:cubicBezTo>
                    <a:pt x="48232" y="3518"/>
                    <a:pt x="48435" y="3342"/>
                    <a:pt x="48435" y="3105"/>
                  </a:cubicBezTo>
                  <a:cubicBezTo>
                    <a:pt x="48458" y="2876"/>
                    <a:pt x="48253" y="2671"/>
                    <a:pt x="48002" y="2648"/>
                  </a:cubicBezTo>
                  <a:lnTo>
                    <a:pt x="274" y="0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1" name="Google Shape;3451;p14"/>
            <p:cNvSpPr/>
            <p:nvPr/>
          </p:nvSpPr>
          <p:spPr>
            <a:xfrm flipH="1">
              <a:off x="5844489" y="4507298"/>
              <a:ext cx="1870678" cy="135936"/>
            </a:xfrm>
            <a:custGeom>
              <a:avLst/>
              <a:gdLst/>
              <a:ahLst/>
              <a:cxnLst/>
              <a:rect l="l" t="t" r="r" b="b"/>
              <a:pathLst>
                <a:path w="48413" h="3518" extrusionOk="0">
                  <a:moveTo>
                    <a:pt x="1" y="0"/>
                  </a:moveTo>
                  <a:lnTo>
                    <a:pt x="160" y="868"/>
                  </a:lnTo>
                  <a:lnTo>
                    <a:pt x="47911" y="3515"/>
                  </a:lnTo>
                  <a:cubicBezTo>
                    <a:pt x="47925" y="3517"/>
                    <a:pt x="47939" y="3517"/>
                    <a:pt x="47953" y="3517"/>
                  </a:cubicBezTo>
                  <a:cubicBezTo>
                    <a:pt x="48187" y="3517"/>
                    <a:pt x="48390" y="3341"/>
                    <a:pt x="48390" y="3104"/>
                  </a:cubicBezTo>
                  <a:cubicBezTo>
                    <a:pt x="48413" y="2876"/>
                    <a:pt x="48208" y="2671"/>
                    <a:pt x="47957" y="2648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FFCC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2" name="Google Shape;3452;p14"/>
            <p:cNvSpPr/>
            <p:nvPr/>
          </p:nvSpPr>
          <p:spPr>
            <a:xfrm flipH="1">
              <a:off x="7676334" y="4433187"/>
              <a:ext cx="168470" cy="109428"/>
            </a:xfrm>
            <a:custGeom>
              <a:avLst/>
              <a:gdLst/>
              <a:ahLst/>
              <a:cxnLst/>
              <a:rect l="l" t="t" r="r" b="b"/>
              <a:pathLst>
                <a:path w="4360" h="2832" extrusionOk="0">
                  <a:moveTo>
                    <a:pt x="320" y="1"/>
                  </a:moveTo>
                  <a:cubicBezTo>
                    <a:pt x="160" y="1"/>
                    <a:pt x="46" y="640"/>
                    <a:pt x="23" y="1302"/>
                  </a:cubicBezTo>
                  <a:cubicBezTo>
                    <a:pt x="0" y="1507"/>
                    <a:pt x="0" y="1736"/>
                    <a:pt x="0" y="1941"/>
                  </a:cubicBezTo>
                  <a:cubicBezTo>
                    <a:pt x="23" y="2329"/>
                    <a:pt x="69" y="2603"/>
                    <a:pt x="183" y="2603"/>
                  </a:cubicBezTo>
                  <a:lnTo>
                    <a:pt x="4215" y="2831"/>
                  </a:lnTo>
                  <a:lnTo>
                    <a:pt x="4215" y="2831"/>
                  </a:lnTo>
                  <a:cubicBezTo>
                    <a:pt x="4107" y="2818"/>
                    <a:pt x="4063" y="2548"/>
                    <a:pt x="4040" y="2169"/>
                  </a:cubicBezTo>
                  <a:cubicBezTo>
                    <a:pt x="4040" y="1964"/>
                    <a:pt x="4040" y="1736"/>
                    <a:pt x="4063" y="1507"/>
                  </a:cubicBezTo>
                  <a:cubicBezTo>
                    <a:pt x="4086" y="868"/>
                    <a:pt x="4200" y="229"/>
                    <a:pt x="4360" y="229"/>
                  </a:cubicBezTo>
                  <a:lnTo>
                    <a:pt x="320" y="1"/>
                  </a:lnTo>
                  <a:close/>
                  <a:moveTo>
                    <a:pt x="4215" y="2831"/>
                  </a:moveTo>
                  <a:lnTo>
                    <a:pt x="4215" y="2831"/>
                  </a:lnTo>
                  <a:cubicBezTo>
                    <a:pt x="4218" y="2831"/>
                    <a:pt x="4220" y="2831"/>
                    <a:pt x="4223" y="2831"/>
                  </a:cubicBezTo>
                  <a:lnTo>
                    <a:pt x="4215" y="283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3" name="Google Shape;3453;p14"/>
            <p:cNvSpPr/>
            <p:nvPr/>
          </p:nvSpPr>
          <p:spPr>
            <a:xfrm flipH="1">
              <a:off x="7681628" y="4483458"/>
              <a:ext cx="163177" cy="59158"/>
            </a:xfrm>
            <a:custGeom>
              <a:avLst/>
              <a:gdLst/>
              <a:ahLst/>
              <a:cxnLst/>
              <a:rect l="l" t="t" r="r" b="b"/>
              <a:pathLst>
                <a:path w="4223" h="1531" extrusionOk="0">
                  <a:moveTo>
                    <a:pt x="23" y="1"/>
                  </a:moveTo>
                  <a:cubicBezTo>
                    <a:pt x="0" y="206"/>
                    <a:pt x="0" y="435"/>
                    <a:pt x="0" y="640"/>
                  </a:cubicBezTo>
                  <a:cubicBezTo>
                    <a:pt x="23" y="1028"/>
                    <a:pt x="69" y="1302"/>
                    <a:pt x="183" y="1302"/>
                  </a:cubicBezTo>
                  <a:lnTo>
                    <a:pt x="4215" y="1530"/>
                  </a:lnTo>
                  <a:lnTo>
                    <a:pt x="4215" y="1530"/>
                  </a:lnTo>
                  <a:cubicBezTo>
                    <a:pt x="4107" y="1517"/>
                    <a:pt x="4063" y="1247"/>
                    <a:pt x="4040" y="868"/>
                  </a:cubicBezTo>
                  <a:cubicBezTo>
                    <a:pt x="4040" y="663"/>
                    <a:pt x="4040" y="435"/>
                    <a:pt x="4063" y="206"/>
                  </a:cubicBezTo>
                  <a:lnTo>
                    <a:pt x="23" y="1"/>
                  </a:lnTo>
                  <a:close/>
                  <a:moveTo>
                    <a:pt x="4215" y="1530"/>
                  </a:moveTo>
                  <a:lnTo>
                    <a:pt x="4215" y="1530"/>
                  </a:lnTo>
                  <a:cubicBezTo>
                    <a:pt x="4218" y="1530"/>
                    <a:pt x="4220" y="1530"/>
                    <a:pt x="4223" y="1530"/>
                  </a:cubicBezTo>
                  <a:lnTo>
                    <a:pt x="4215" y="153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4" name="Google Shape;3454;p14"/>
            <p:cNvSpPr/>
            <p:nvPr/>
          </p:nvSpPr>
          <p:spPr>
            <a:xfrm flipH="1">
              <a:off x="7050134" y="4133341"/>
              <a:ext cx="291075" cy="256686"/>
            </a:xfrm>
            <a:custGeom>
              <a:avLst/>
              <a:gdLst/>
              <a:ahLst/>
              <a:cxnLst/>
              <a:rect l="l" t="t" r="r" b="b"/>
              <a:pathLst>
                <a:path w="7533" h="6643" extrusionOk="0">
                  <a:moveTo>
                    <a:pt x="0" y="0"/>
                  </a:moveTo>
                  <a:lnTo>
                    <a:pt x="0" y="3333"/>
                  </a:lnTo>
                  <a:lnTo>
                    <a:pt x="1941" y="4132"/>
                  </a:lnTo>
                  <a:cubicBezTo>
                    <a:pt x="1957" y="4131"/>
                    <a:pt x="1973" y="4131"/>
                    <a:pt x="1989" y="4131"/>
                  </a:cubicBezTo>
                  <a:cubicBezTo>
                    <a:pt x="3904" y="4131"/>
                    <a:pt x="5296" y="5456"/>
                    <a:pt x="5296" y="5456"/>
                  </a:cubicBezTo>
                  <a:lnTo>
                    <a:pt x="7533" y="6642"/>
                  </a:lnTo>
                  <a:lnTo>
                    <a:pt x="7533" y="4383"/>
                  </a:lnTo>
                  <a:lnTo>
                    <a:pt x="6072" y="2488"/>
                  </a:lnTo>
                  <a:lnTo>
                    <a:pt x="3105" y="845"/>
                  </a:lnTo>
                  <a:lnTo>
                    <a:pt x="1849" y="6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440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5" name="Google Shape;3455;p14"/>
            <p:cNvSpPr/>
            <p:nvPr/>
          </p:nvSpPr>
          <p:spPr>
            <a:xfrm flipH="1">
              <a:off x="6899322" y="4035427"/>
              <a:ext cx="441887" cy="299924"/>
            </a:xfrm>
            <a:custGeom>
              <a:avLst/>
              <a:gdLst/>
              <a:ahLst/>
              <a:cxnLst/>
              <a:rect l="l" t="t" r="r" b="b"/>
              <a:pathLst>
                <a:path w="11436" h="7762" extrusionOk="0">
                  <a:moveTo>
                    <a:pt x="3949" y="1"/>
                  </a:moveTo>
                  <a:lnTo>
                    <a:pt x="0" y="2534"/>
                  </a:lnTo>
                  <a:lnTo>
                    <a:pt x="1826" y="3767"/>
                  </a:lnTo>
                  <a:cubicBezTo>
                    <a:pt x="1826" y="3767"/>
                    <a:pt x="4451" y="4201"/>
                    <a:pt x="5456" y="6392"/>
                  </a:cubicBezTo>
                  <a:lnTo>
                    <a:pt x="7533" y="7761"/>
                  </a:lnTo>
                  <a:lnTo>
                    <a:pt x="8765" y="6917"/>
                  </a:lnTo>
                  <a:lnTo>
                    <a:pt x="10454" y="5798"/>
                  </a:lnTo>
                  <a:lnTo>
                    <a:pt x="11436" y="5159"/>
                  </a:lnTo>
                  <a:lnTo>
                    <a:pt x="8400" y="3173"/>
                  </a:lnTo>
                  <a:cubicBezTo>
                    <a:pt x="8400" y="3173"/>
                    <a:pt x="6757" y="3036"/>
                    <a:pt x="5821" y="1165"/>
                  </a:cubicBezTo>
                  <a:lnTo>
                    <a:pt x="3949" y="1"/>
                  </a:lnTo>
                  <a:close/>
                </a:path>
              </a:pathLst>
            </a:custGeom>
            <a:solidFill>
              <a:srgbClr val="F248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6" name="Google Shape;3456;p14"/>
            <p:cNvSpPr/>
            <p:nvPr/>
          </p:nvSpPr>
          <p:spPr>
            <a:xfrm flipH="1">
              <a:off x="6899322" y="4234771"/>
              <a:ext cx="150851" cy="155256"/>
            </a:xfrm>
            <a:custGeom>
              <a:avLst/>
              <a:gdLst/>
              <a:ahLst/>
              <a:cxnLst/>
              <a:rect l="l" t="t" r="r" b="b"/>
              <a:pathLst>
                <a:path w="3904" h="4018" extrusionOk="0">
                  <a:moveTo>
                    <a:pt x="3904" y="0"/>
                  </a:moveTo>
                  <a:lnTo>
                    <a:pt x="1" y="2602"/>
                  </a:lnTo>
                  <a:lnTo>
                    <a:pt x="1" y="4017"/>
                  </a:lnTo>
                  <a:lnTo>
                    <a:pt x="3904" y="1370"/>
                  </a:lnTo>
                  <a:lnTo>
                    <a:pt x="3904" y="0"/>
                  </a:lnTo>
                  <a:close/>
                </a:path>
              </a:pathLst>
            </a:custGeom>
            <a:solidFill>
              <a:srgbClr val="EC6D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7" name="Google Shape;3457;p14"/>
            <p:cNvSpPr/>
            <p:nvPr/>
          </p:nvSpPr>
          <p:spPr>
            <a:xfrm flipH="1">
              <a:off x="6937228" y="4088673"/>
              <a:ext cx="326353" cy="214027"/>
            </a:xfrm>
            <a:custGeom>
              <a:avLst/>
              <a:gdLst/>
              <a:ahLst/>
              <a:cxnLst/>
              <a:rect l="l" t="t" r="r" b="b"/>
              <a:pathLst>
                <a:path w="8446" h="5539" extrusionOk="0">
                  <a:moveTo>
                    <a:pt x="1548" y="0"/>
                  </a:moveTo>
                  <a:cubicBezTo>
                    <a:pt x="1184" y="0"/>
                    <a:pt x="786" y="81"/>
                    <a:pt x="388" y="335"/>
                  </a:cubicBezTo>
                  <a:cubicBezTo>
                    <a:pt x="251" y="426"/>
                    <a:pt x="114" y="540"/>
                    <a:pt x="0" y="677"/>
                  </a:cubicBezTo>
                  <a:lnTo>
                    <a:pt x="6756" y="5539"/>
                  </a:lnTo>
                  <a:lnTo>
                    <a:pt x="7144" y="5311"/>
                  </a:lnTo>
                  <a:lnTo>
                    <a:pt x="8445" y="4420"/>
                  </a:lnTo>
                  <a:lnTo>
                    <a:pt x="3082" y="517"/>
                  </a:lnTo>
                  <a:cubicBezTo>
                    <a:pt x="2716" y="243"/>
                    <a:pt x="2283" y="61"/>
                    <a:pt x="1826" y="15"/>
                  </a:cubicBezTo>
                  <a:cubicBezTo>
                    <a:pt x="1736" y="6"/>
                    <a:pt x="1644" y="0"/>
                    <a:pt x="15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8" name="Google Shape;3458;p14"/>
            <p:cNvSpPr/>
            <p:nvPr/>
          </p:nvSpPr>
          <p:spPr>
            <a:xfrm flipH="1">
              <a:off x="6987499" y="4101578"/>
              <a:ext cx="276083" cy="201121"/>
            </a:xfrm>
            <a:custGeom>
              <a:avLst/>
              <a:gdLst/>
              <a:ahLst/>
              <a:cxnLst/>
              <a:rect l="l" t="t" r="r" b="b"/>
              <a:pathLst>
                <a:path w="7145" h="5205" extrusionOk="0">
                  <a:moveTo>
                    <a:pt x="388" y="1"/>
                  </a:moveTo>
                  <a:cubicBezTo>
                    <a:pt x="251" y="92"/>
                    <a:pt x="137" y="206"/>
                    <a:pt x="0" y="343"/>
                  </a:cubicBezTo>
                  <a:lnTo>
                    <a:pt x="6756" y="5205"/>
                  </a:lnTo>
                  <a:lnTo>
                    <a:pt x="7144" y="4977"/>
                  </a:lnTo>
                  <a:lnTo>
                    <a:pt x="388" y="1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59" name="Google Shape;3459;p14"/>
          <p:cNvGrpSpPr/>
          <p:nvPr/>
        </p:nvGrpSpPr>
        <p:grpSpPr>
          <a:xfrm>
            <a:off x="7259794" y="2152870"/>
            <a:ext cx="1317413" cy="2679105"/>
            <a:chOff x="7260027" y="1807599"/>
            <a:chExt cx="1178365" cy="2396337"/>
          </a:xfrm>
        </p:grpSpPr>
        <p:sp>
          <p:nvSpPr>
            <p:cNvPr id="3460" name="Google Shape;3460;p14"/>
            <p:cNvSpPr/>
            <p:nvPr/>
          </p:nvSpPr>
          <p:spPr>
            <a:xfrm flipH="1">
              <a:off x="7285607" y="2633993"/>
              <a:ext cx="1125429" cy="107651"/>
            </a:xfrm>
            <a:custGeom>
              <a:avLst/>
              <a:gdLst/>
              <a:ahLst/>
              <a:cxnLst/>
              <a:rect l="l" t="t" r="r" b="b"/>
              <a:pathLst>
                <a:path w="29126" h="2786" extrusionOk="0">
                  <a:moveTo>
                    <a:pt x="14563" y="0"/>
                  </a:moveTo>
                  <a:cubicBezTo>
                    <a:pt x="6528" y="0"/>
                    <a:pt x="0" y="617"/>
                    <a:pt x="0" y="1393"/>
                  </a:cubicBezTo>
                  <a:cubicBezTo>
                    <a:pt x="0" y="2146"/>
                    <a:pt x="6528" y="2785"/>
                    <a:pt x="14563" y="2785"/>
                  </a:cubicBezTo>
                  <a:cubicBezTo>
                    <a:pt x="22620" y="2785"/>
                    <a:pt x="29125" y="2146"/>
                    <a:pt x="29125" y="1393"/>
                  </a:cubicBezTo>
                  <a:cubicBezTo>
                    <a:pt x="29125" y="617"/>
                    <a:pt x="22620" y="0"/>
                    <a:pt x="1456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1" name="Google Shape;3461;p14"/>
            <p:cNvSpPr/>
            <p:nvPr/>
          </p:nvSpPr>
          <p:spPr>
            <a:xfrm flipH="1">
              <a:off x="7486689" y="1856865"/>
              <a:ext cx="113833" cy="107728"/>
            </a:xfrm>
            <a:custGeom>
              <a:avLst/>
              <a:gdLst/>
              <a:ahLst/>
              <a:cxnLst/>
              <a:rect l="l" t="t" r="r" b="b"/>
              <a:pathLst>
                <a:path w="2946" h="2788" extrusionOk="0">
                  <a:moveTo>
                    <a:pt x="1482" y="1"/>
                  </a:moveTo>
                  <a:cubicBezTo>
                    <a:pt x="899" y="1"/>
                    <a:pt x="392" y="405"/>
                    <a:pt x="252" y="985"/>
                  </a:cubicBezTo>
                  <a:lnTo>
                    <a:pt x="1" y="2263"/>
                  </a:lnTo>
                  <a:lnTo>
                    <a:pt x="2557" y="2788"/>
                  </a:lnTo>
                  <a:lnTo>
                    <a:pt x="2808" y="1510"/>
                  </a:lnTo>
                  <a:cubicBezTo>
                    <a:pt x="2945" y="848"/>
                    <a:pt x="2512" y="186"/>
                    <a:pt x="1850" y="49"/>
                  </a:cubicBezTo>
                  <a:lnTo>
                    <a:pt x="1736" y="26"/>
                  </a:lnTo>
                  <a:cubicBezTo>
                    <a:pt x="1650" y="9"/>
                    <a:pt x="1566" y="1"/>
                    <a:pt x="1482" y="1"/>
                  </a:cubicBezTo>
                  <a:close/>
                </a:path>
              </a:pathLst>
            </a:custGeom>
            <a:solidFill>
              <a:srgbClr val="F248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2" name="Google Shape;3462;p14"/>
            <p:cNvSpPr/>
            <p:nvPr/>
          </p:nvSpPr>
          <p:spPr>
            <a:xfrm flipH="1">
              <a:off x="7895925" y="3856408"/>
              <a:ext cx="97952" cy="211709"/>
            </a:xfrm>
            <a:custGeom>
              <a:avLst/>
              <a:gdLst/>
              <a:ahLst/>
              <a:cxnLst/>
              <a:rect l="l" t="t" r="r" b="b"/>
              <a:pathLst>
                <a:path w="2535" h="5479" extrusionOk="0">
                  <a:moveTo>
                    <a:pt x="1" y="0"/>
                  </a:moveTo>
                  <a:lnTo>
                    <a:pt x="183" y="5478"/>
                  </a:lnTo>
                  <a:lnTo>
                    <a:pt x="2534" y="52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3" name="Google Shape;3463;p14"/>
            <p:cNvSpPr/>
            <p:nvPr/>
          </p:nvSpPr>
          <p:spPr>
            <a:xfrm flipH="1">
              <a:off x="7947123" y="3974298"/>
              <a:ext cx="42349" cy="93818"/>
            </a:xfrm>
            <a:custGeom>
              <a:avLst/>
              <a:gdLst/>
              <a:ahLst/>
              <a:cxnLst/>
              <a:rect l="l" t="t" r="r" b="b"/>
              <a:pathLst>
                <a:path w="1096" h="2428" extrusionOk="0">
                  <a:moveTo>
                    <a:pt x="324" y="0"/>
                  </a:moveTo>
                  <a:cubicBezTo>
                    <a:pt x="154" y="0"/>
                    <a:pt x="17" y="43"/>
                    <a:pt x="1" y="145"/>
                  </a:cubicBezTo>
                  <a:lnTo>
                    <a:pt x="69" y="2427"/>
                  </a:lnTo>
                  <a:lnTo>
                    <a:pt x="1051" y="350"/>
                  </a:lnTo>
                  <a:cubicBezTo>
                    <a:pt x="1096" y="155"/>
                    <a:pt x="649" y="0"/>
                    <a:pt x="324" y="0"/>
                  </a:cubicBezTo>
                  <a:close/>
                </a:path>
              </a:pathLst>
            </a:custGeom>
            <a:solidFill>
              <a:srgbClr val="4441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4" name="Google Shape;3464;p14"/>
            <p:cNvSpPr/>
            <p:nvPr/>
          </p:nvSpPr>
          <p:spPr>
            <a:xfrm flipH="1">
              <a:off x="7553729" y="2045699"/>
              <a:ext cx="410164" cy="1839264"/>
            </a:xfrm>
            <a:custGeom>
              <a:avLst/>
              <a:gdLst/>
              <a:ahLst/>
              <a:cxnLst/>
              <a:rect l="l" t="t" r="r" b="b"/>
              <a:pathLst>
                <a:path w="10615" h="47600" extrusionOk="0">
                  <a:moveTo>
                    <a:pt x="9747" y="1"/>
                  </a:moveTo>
                  <a:lnTo>
                    <a:pt x="69" y="47067"/>
                  </a:lnTo>
                  <a:cubicBezTo>
                    <a:pt x="1" y="47295"/>
                    <a:pt x="161" y="47546"/>
                    <a:pt x="389" y="47592"/>
                  </a:cubicBezTo>
                  <a:cubicBezTo>
                    <a:pt x="418" y="47597"/>
                    <a:pt x="447" y="47599"/>
                    <a:pt x="475" y="47599"/>
                  </a:cubicBezTo>
                  <a:cubicBezTo>
                    <a:pt x="690" y="47599"/>
                    <a:pt x="873" y="47451"/>
                    <a:pt x="914" y="47249"/>
                  </a:cubicBezTo>
                  <a:lnTo>
                    <a:pt x="10615" y="184"/>
                  </a:lnTo>
                  <a:lnTo>
                    <a:pt x="9747" y="1"/>
                  </a:lnTo>
                  <a:close/>
                </a:path>
              </a:pathLst>
            </a:cu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5" name="Google Shape;3465;p14"/>
            <p:cNvSpPr/>
            <p:nvPr/>
          </p:nvSpPr>
          <p:spPr>
            <a:xfrm flipH="1">
              <a:off x="7522856" y="2052770"/>
              <a:ext cx="407497" cy="1838375"/>
            </a:xfrm>
            <a:custGeom>
              <a:avLst/>
              <a:gdLst/>
              <a:ahLst/>
              <a:cxnLst/>
              <a:rect l="l" t="t" r="r" b="b"/>
              <a:pathLst>
                <a:path w="10546" h="47577" extrusionOk="0">
                  <a:moveTo>
                    <a:pt x="9724" y="1"/>
                  </a:moveTo>
                  <a:lnTo>
                    <a:pt x="46" y="47021"/>
                  </a:lnTo>
                  <a:cubicBezTo>
                    <a:pt x="0" y="47272"/>
                    <a:pt x="137" y="47523"/>
                    <a:pt x="388" y="47568"/>
                  </a:cubicBezTo>
                  <a:cubicBezTo>
                    <a:pt x="414" y="47574"/>
                    <a:pt x="441" y="47576"/>
                    <a:pt x="467" y="47576"/>
                  </a:cubicBezTo>
                  <a:cubicBezTo>
                    <a:pt x="666" y="47576"/>
                    <a:pt x="850" y="47425"/>
                    <a:pt x="890" y="47203"/>
                  </a:cubicBezTo>
                  <a:lnTo>
                    <a:pt x="10545" y="389"/>
                  </a:lnTo>
                  <a:lnTo>
                    <a:pt x="9724" y="1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6" name="Google Shape;3466;p14"/>
            <p:cNvSpPr/>
            <p:nvPr/>
          </p:nvSpPr>
          <p:spPr>
            <a:xfrm flipH="1">
              <a:off x="7587230" y="2045699"/>
              <a:ext cx="409275" cy="1832193"/>
            </a:xfrm>
            <a:custGeom>
              <a:avLst/>
              <a:gdLst/>
              <a:ahLst/>
              <a:cxnLst/>
              <a:rect l="l" t="t" r="r" b="b"/>
              <a:pathLst>
                <a:path w="10592" h="47417" extrusionOk="0">
                  <a:moveTo>
                    <a:pt x="10591" y="1"/>
                  </a:moveTo>
                  <a:lnTo>
                    <a:pt x="9701" y="47"/>
                  </a:lnTo>
                  <a:lnTo>
                    <a:pt x="69" y="46861"/>
                  </a:lnTo>
                  <a:cubicBezTo>
                    <a:pt x="0" y="47112"/>
                    <a:pt x="160" y="47363"/>
                    <a:pt x="388" y="47409"/>
                  </a:cubicBezTo>
                  <a:cubicBezTo>
                    <a:pt x="414" y="47414"/>
                    <a:pt x="441" y="47417"/>
                    <a:pt x="467" y="47417"/>
                  </a:cubicBezTo>
                  <a:cubicBezTo>
                    <a:pt x="671" y="47417"/>
                    <a:pt x="873" y="47266"/>
                    <a:pt x="913" y="47044"/>
                  </a:cubicBezTo>
                  <a:lnTo>
                    <a:pt x="10591" y="1"/>
                  </a:lnTo>
                  <a:close/>
                </a:path>
              </a:pathLst>
            </a:custGeom>
            <a:solidFill>
              <a:srgbClr val="FFCC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7" name="Google Shape;3467;p14"/>
            <p:cNvSpPr/>
            <p:nvPr/>
          </p:nvSpPr>
          <p:spPr>
            <a:xfrm flipH="1">
              <a:off x="7495499" y="1916718"/>
              <a:ext cx="131453" cy="176662"/>
            </a:xfrm>
            <a:custGeom>
              <a:avLst/>
              <a:gdLst/>
              <a:ahLst/>
              <a:cxnLst/>
              <a:rect l="l" t="t" r="r" b="b"/>
              <a:pathLst>
                <a:path w="3402" h="4572" extrusionOk="0">
                  <a:moveTo>
                    <a:pt x="1103" y="1"/>
                  </a:moveTo>
                  <a:cubicBezTo>
                    <a:pt x="933" y="1"/>
                    <a:pt x="822" y="28"/>
                    <a:pt x="822" y="98"/>
                  </a:cubicBezTo>
                  <a:lnTo>
                    <a:pt x="0" y="4046"/>
                  </a:lnTo>
                  <a:cubicBezTo>
                    <a:pt x="15" y="3986"/>
                    <a:pt x="142" y="3955"/>
                    <a:pt x="340" y="3955"/>
                  </a:cubicBezTo>
                  <a:cubicBezTo>
                    <a:pt x="439" y="3955"/>
                    <a:pt x="555" y="3963"/>
                    <a:pt x="685" y="3978"/>
                  </a:cubicBezTo>
                  <a:cubicBezTo>
                    <a:pt x="867" y="4001"/>
                    <a:pt x="1096" y="4046"/>
                    <a:pt x="1324" y="4092"/>
                  </a:cubicBezTo>
                  <a:cubicBezTo>
                    <a:pt x="1963" y="4206"/>
                    <a:pt x="2579" y="4435"/>
                    <a:pt x="2557" y="4571"/>
                  </a:cubicBezTo>
                  <a:lnTo>
                    <a:pt x="3355" y="623"/>
                  </a:lnTo>
                  <a:cubicBezTo>
                    <a:pt x="3401" y="463"/>
                    <a:pt x="2785" y="258"/>
                    <a:pt x="2146" y="121"/>
                  </a:cubicBezTo>
                  <a:cubicBezTo>
                    <a:pt x="1917" y="75"/>
                    <a:pt x="1689" y="52"/>
                    <a:pt x="1484" y="29"/>
                  </a:cubicBezTo>
                  <a:cubicBezTo>
                    <a:pt x="1342" y="12"/>
                    <a:pt x="1211" y="1"/>
                    <a:pt x="110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8" name="Google Shape;3468;p14"/>
            <p:cNvSpPr/>
            <p:nvPr/>
          </p:nvSpPr>
          <p:spPr>
            <a:xfrm flipH="1">
              <a:off x="7544031" y="1916718"/>
              <a:ext cx="82921" cy="158154"/>
            </a:xfrm>
            <a:custGeom>
              <a:avLst/>
              <a:gdLst/>
              <a:ahLst/>
              <a:cxnLst/>
              <a:rect l="l" t="t" r="r" b="b"/>
              <a:pathLst>
                <a:path w="2146" h="4093" extrusionOk="0">
                  <a:moveTo>
                    <a:pt x="1103" y="1"/>
                  </a:moveTo>
                  <a:cubicBezTo>
                    <a:pt x="933" y="1"/>
                    <a:pt x="822" y="28"/>
                    <a:pt x="822" y="98"/>
                  </a:cubicBezTo>
                  <a:lnTo>
                    <a:pt x="0" y="4046"/>
                  </a:lnTo>
                  <a:cubicBezTo>
                    <a:pt x="15" y="3986"/>
                    <a:pt x="142" y="3955"/>
                    <a:pt x="340" y="3955"/>
                  </a:cubicBezTo>
                  <a:cubicBezTo>
                    <a:pt x="439" y="3955"/>
                    <a:pt x="555" y="3963"/>
                    <a:pt x="685" y="3978"/>
                  </a:cubicBezTo>
                  <a:cubicBezTo>
                    <a:pt x="867" y="4001"/>
                    <a:pt x="1096" y="4046"/>
                    <a:pt x="1324" y="4092"/>
                  </a:cubicBezTo>
                  <a:lnTo>
                    <a:pt x="2146" y="121"/>
                  </a:lnTo>
                  <a:cubicBezTo>
                    <a:pt x="1917" y="75"/>
                    <a:pt x="1689" y="52"/>
                    <a:pt x="1484" y="29"/>
                  </a:cubicBezTo>
                  <a:cubicBezTo>
                    <a:pt x="1342" y="12"/>
                    <a:pt x="1211" y="1"/>
                    <a:pt x="11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9" name="Google Shape;3469;p14"/>
            <p:cNvSpPr/>
            <p:nvPr/>
          </p:nvSpPr>
          <p:spPr>
            <a:xfrm flipH="1">
              <a:off x="7822741" y="3886392"/>
              <a:ext cx="98802" cy="211709"/>
            </a:xfrm>
            <a:custGeom>
              <a:avLst/>
              <a:gdLst/>
              <a:ahLst/>
              <a:cxnLst/>
              <a:rect l="l" t="t" r="r" b="b"/>
              <a:pathLst>
                <a:path w="2557" h="5479" extrusionOk="0">
                  <a:moveTo>
                    <a:pt x="2557" y="0"/>
                  </a:moveTo>
                  <a:lnTo>
                    <a:pt x="0" y="480"/>
                  </a:lnTo>
                  <a:lnTo>
                    <a:pt x="2260" y="5478"/>
                  </a:lnTo>
                  <a:lnTo>
                    <a:pt x="2557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0" name="Google Shape;3470;p14"/>
            <p:cNvSpPr/>
            <p:nvPr/>
          </p:nvSpPr>
          <p:spPr>
            <a:xfrm flipH="1">
              <a:off x="7828885" y="4004283"/>
              <a:ext cx="43238" cy="93818"/>
            </a:xfrm>
            <a:custGeom>
              <a:avLst/>
              <a:gdLst/>
              <a:ahLst/>
              <a:cxnLst/>
              <a:rect l="l" t="t" r="r" b="b"/>
              <a:pathLst>
                <a:path w="1119" h="2428" extrusionOk="0">
                  <a:moveTo>
                    <a:pt x="778" y="0"/>
                  </a:moveTo>
                  <a:cubicBezTo>
                    <a:pt x="447" y="0"/>
                    <a:pt x="0" y="155"/>
                    <a:pt x="45" y="350"/>
                  </a:cubicBezTo>
                  <a:lnTo>
                    <a:pt x="981" y="2427"/>
                  </a:lnTo>
                  <a:lnTo>
                    <a:pt x="1118" y="145"/>
                  </a:lnTo>
                  <a:cubicBezTo>
                    <a:pt x="1095" y="43"/>
                    <a:pt x="952" y="0"/>
                    <a:pt x="778" y="0"/>
                  </a:cubicBezTo>
                  <a:close/>
                </a:path>
              </a:pathLst>
            </a:custGeom>
            <a:solidFill>
              <a:srgbClr val="4441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1" name="Google Shape;3471;p14"/>
            <p:cNvSpPr/>
            <p:nvPr/>
          </p:nvSpPr>
          <p:spPr>
            <a:xfrm flipH="1">
              <a:off x="7853615" y="1879006"/>
              <a:ext cx="414530" cy="2035053"/>
            </a:xfrm>
            <a:custGeom>
              <a:avLst/>
              <a:gdLst/>
              <a:ahLst/>
              <a:cxnLst/>
              <a:rect l="l" t="t" r="r" b="b"/>
              <a:pathLst>
                <a:path w="10728" h="52667" extrusionOk="0">
                  <a:moveTo>
                    <a:pt x="867" y="1"/>
                  </a:moveTo>
                  <a:lnTo>
                    <a:pt x="0" y="161"/>
                  </a:lnTo>
                  <a:lnTo>
                    <a:pt x="9838" y="52316"/>
                  </a:lnTo>
                  <a:cubicBezTo>
                    <a:pt x="9878" y="52518"/>
                    <a:pt x="10061" y="52667"/>
                    <a:pt x="10261" y="52667"/>
                  </a:cubicBezTo>
                  <a:cubicBezTo>
                    <a:pt x="10287" y="52667"/>
                    <a:pt x="10314" y="52664"/>
                    <a:pt x="10340" y="52659"/>
                  </a:cubicBezTo>
                  <a:cubicBezTo>
                    <a:pt x="10568" y="52613"/>
                    <a:pt x="10728" y="52385"/>
                    <a:pt x="10682" y="52157"/>
                  </a:cubicBezTo>
                  <a:lnTo>
                    <a:pt x="867" y="1"/>
                  </a:lnTo>
                  <a:close/>
                </a:path>
              </a:pathLst>
            </a:cu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2" name="Google Shape;3472;p14"/>
            <p:cNvSpPr/>
            <p:nvPr/>
          </p:nvSpPr>
          <p:spPr>
            <a:xfrm flipH="1">
              <a:off x="7820964" y="1879006"/>
              <a:ext cx="413680" cy="2028870"/>
            </a:xfrm>
            <a:custGeom>
              <a:avLst/>
              <a:gdLst/>
              <a:ahLst/>
              <a:cxnLst/>
              <a:rect l="l" t="t" r="r" b="b"/>
              <a:pathLst>
                <a:path w="10706" h="52507" extrusionOk="0">
                  <a:moveTo>
                    <a:pt x="0" y="1"/>
                  </a:moveTo>
                  <a:lnTo>
                    <a:pt x="9815" y="52111"/>
                  </a:lnTo>
                  <a:cubicBezTo>
                    <a:pt x="9856" y="52336"/>
                    <a:pt x="10044" y="52506"/>
                    <a:pt x="10247" y="52506"/>
                  </a:cubicBezTo>
                  <a:cubicBezTo>
                    <a:pt x="10270" y="52506"/>
                    <a:pt x="10294" y="52504"/>
                    <a:pt x="10317" y="52499"/>
                  </a:cubicBezTo>
                  <a:cubicBezTo>
                    <a:pt x="10569" y="52453"/>
                    <a:pt x="10706" y="52202"/>
                    <a:pt x="10660" y="51951"/>
                  </a:cubicBezTo>
                  <a:lnTo>
                    <a:pt x="891" y="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3" name="Google Shape;3473;p14"/>
            <p:cNvSpPr/>
            <p:nvPr/>
          </p:nvSpPr>
          <p:spPr>
            <a:xfrm flipH="1">
              <a:off x="7886227" y="1885188"/>
              <a:ext cx="412791" cy="2035053"/>
            </a:xfrm>
            <a:custGeom>
              <a:avLst/>
              <a:gdLst/>
              <a:ahLst/>
              <a:cxnLst/>
              <a:rect l="l" t="t" r="r" b="b"/>
              <a:pathLst>
                <a:path w="10683" h="52667" extrusionOk="0">
                  <a:moveTo>
                    <a:pt x="799" y="1"/>
                  </a:moveTo>
                  <a:lnTo>
                    <a:pt x="0" y="389"/>
                  </a:lnTo>
                  <a:lnTo>
                    <a:pt x="9769" y="52271"/>
                  </a:lnTo>
                  <a:cubicBezTo>
                    <a:pt x="9810" y="52513"/>
                    <a:pt x="9994" y="52666"/>
                    <a:pt x="10210" y="52666"/>
                  </a:cubicBezTo>
                  <a:cubicBezTo>
                    <a:pt x="10237" y="52666"/>
                    <a:pt x="10266" y="52664"/>
                    <a:pt x="10294" y="52659"/>
                  </a:cubicBezTo>
                  <a:cubicBezTo>
                    <a:pt x="10523" y="52613"/>
                    <a:pt x="10682" y="52385"/>
                    <a:pt x="10614" y="52111"/>
                  </a:cubicBezTo>
                  <a:lnTo>
                    <a:pt x="799" y="1"/>
                  </a:lnTo>
                  <a:close/>
                </a:path>
              </a:pathLst>
            </a:custGeom>
            <a:solidFill>
              <a:srgbClr val="FFCC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4" name="Google Shape;3474;p14"/>
            <p:cNvSpPr/>
            <p:nvPr/>
          </p:nvSpPr>
          <p:spPr>
            <a:xfrm flipH="1">
              <a:off x="8165826" y="1879006"/>
              <a:ext cx="133192" cy="202899"/>
            </a:xfrm>
            <a:custGeom>
              <a:avLst/>
              <a:gdLst/>
              <a:ahLst/>
              <a:cxnLst/>
              <a:rect l="l" t="t" r="r" b="b"/>
              <a:pathLst>
                <a:path w="3447" h="5251" extrusionOk="0">
                  <a:moveTo>
                    <a:pt x="1666" y="1"/>
                  </a:moveTo>
                  <a:lnTo>
                    <a:pt x="799" y="161"/>
                  </a:lnTo>
                  <a:lnTo>
                    <a:pt x="616" y="252"/>
                  </a:lnTo>
                  <a:lnTo>
                    <a:pt x="0" y="549"/>
                  </a:lnTo>
                  <a:lnTo>
                    <a:pt x="890" y="5251"/>
                  </a:lnTo>
                  <a:lnTo>
                    <a:pt x="1484" y="4954"/>
                  </a:lnTo>
                  <a:lnTo>
                    <a:pt x="1689" y="4863"/>
                  </a:lnTo>
                  <a:lnTo>
                    <a:pt x="2557" y="4703"/>
                  </a:lnTo>
                  <a:lnTo>
                    <a:pt x="3447" y="4771"/>
                  </a:lnTo>
                  <a:lnTo>
                    <a:pt x="2557" y="69"/>
                  </a:lnTo>
                  <a:lnTo>
                    <a:pt x="166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5" name="Google Shape;3475;p14"/>
            <p:cNvSpPr/>
            <p:nvPr/>
          </p:nvSpPr>
          <p:spPr>
            <a:xfrm flipH="1">
              <a:off x="8216985" y="1882561"/>
              <a:ext cx="82033" cy="199344"/>
            </a:xfrm>
            <a:custGeom>
              <a:avLst/>
              <a:gdLst/>
              <a:ahLst/>
              <a:cxnLst/>
              <a:rect l="l" t="t" r="r" b="b"/>
              <a:pathLst>
                <a:path w="2123" h="5159" extrusionOk="0">
                  <a:moveTo>
                    <a:pt x="1233" y="0"/>
                  </a:moveTo>
                  <a:lnTo>
                    <a:pt x="799" y="69"/>
                  </a:lnTo>
                  <a:lnTo>
                    <a:pt x="616" y="160"/>
                  </a:lnTo>
                  <a:lnTo>
                    <a:pt x="0" y="457"/>
                  </a:lnTo>
                  <a:lnTo>
                    <a:pt x="890" y="5159"/>
                  </a:lnTo>
                  <a:lnTo>
                    <a:pt x="1484" y="4862"/>
                  </a:lnTo>
                  <a:lnTo>
                    <a:pt x="1689" y="4771"/>
                  </a:lnTo>
                  <a:lnTo>
                    <a:pt x="2123" y="4702"/>
                  </a:lnTo>
                  <a:lnTo>
                    <a:pt x="123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6" name="Google Shape;3476;p14"/>
            <p:cNvSpPr/>
            <p:nvPr/>
          </p:nvSpPr>
          <p:spPr>
            <a:xfrm flipH="1">
              <a:off x="8165826" y="2032484"/>
              <a:ext cx="104096" cy="49421"/>
            </a:xfrm>
            <a:custGeom>
              <a:avLst/>
              <a:gdLst/>
              <a:ahLst/>
              <a:cxnLst/>
              <a:rect l="l" t="t" r="r" b="b"/>
              <a:pathLst>
                <a:path w="2694" h="1279" extrusionOk="0">
                  <a:moveTo>
                    <a:pt x="1667" y="1"/>
                  </a:moveTo>
                  <a:lnTo>
                    <a:pt x="799" y="160"/>
                  </a:lnTo>
                  <a:lnTo>
                    <a:pt x="0" y="548"/>
                  </a:lnTo>
                  <a:lnTo>
                    <a:pt x="137" y="1279"/>
                  </a:lnTo>
                  <a:lnTo>
                    <a:pt x="936" y="891"/>
                  </a:lnTo>
                  <a:lnTo>
                    <a:pt x="1804" y="731"/>
                  </a:lnTo>
                  <a:lnTo>
                    <a:pt x="2694" y="799"/>
                  </a:lnTo>
                  <a:lnTo>
                    <a:pt x="2557" y="69"/>
                  </a:lnTo>
                  <a:lnTo>
                    <a:pt x="1667" y="1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7" name="Google Shape;3477;p14"/>
            <p:cNvSpPr/>
            <p:nvPr/>
          </p:nvSpPr>
          <p:spPr>
            <a:xfrm flipH="1">
              <a:off x="7760106" y="1807599"/>
              <a:ext cx="100580" cy="209931"/>
            </a:xfrm>
            <a:custGeom>
              <a:avLst/>
              <a:gdLst/>
              <a:ahLst/>
              <a:cxnLst/>
              <a:rect l="l" t="t" r="r" b="b"/>
              <a:pathLst>
                <a:path w="2603" h="5433" extrusionOk="0">
                  <a:moveTo>
                    <a:pt x="1826" y="0"/>
                  </a:moveTo>
                  <a:lnTo>
                    <a:pt x="0" y="5159"/>
                  </a:lnTo>
                  <a:lnTo>
                    <a:pt x="2602" y="5433"/>
                  </a:lnTo>
                  <a:lnTo>
                    <a:pt x="1826" y="0"/>
                  </a:lnTo>
                  <a:close/>
                </a:path>
              </a:pathLst>
            </a:custGeom>
            <a:solidFill>
              <a:srgbClr val="FCE5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8" name="Google Shape;3478;p14"/>
            <p:cNvSpPr/>
            <p:nvPr/>
          </p:nvSpPr>
          <p:spPr>
            <a:xfrm flipH="1">
              <a:off x="7777764" y="1807599"/>
              <a:ext cx="42504" cy="94320"/>
            </a:xfrm>
            <a:custGeom>
              <a:avLst/>
              <a:gdLst/>
              <a:ahLst/>
              <a:cxnLst/>
              <a:rect l="l" t="t" r="r" b="b"/>
              <a:pathLst>
                <a:path w="1100" h="2441" extrusionOk="0">
                  <a:moveTo>
                    <a:pt x="780" y="0"/>
                  </a:moveTo>
                  <a:lnTo>
                    <a:pt x="27" y="2146"/>
                  </a:lnTo>
                  <a:cubicBezTo>
                    <a:pt x="1" y="2332"/>
                    <a:pt x="360" y="2440"/>
                    <a:pt x="670" y="2440"/>
                  </a:cubicBezTo>
                  <a:cubicBezTo>
                    <a:pt x="893" y="2440"/>
                    <a:pt x="1090" y="2384"/>
                    <a:pt x="1100" y="2260"/>
                  </a:cubicBezTo>
                  <a:lnTo>
                    <a:pt x="78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9" name="Google Shape;3479;p14"/>
            <p:cNvSpPr/>
            <p:nvPr/>
          </p:nvSpPr>
          <p:spPr>
            <a:xfrm flipH="1">
              <a:off x="7792757" y="1993612"/>
              <a:ext cx="238138" cy="2058623"/>
            </a:xfrm>
            <a:custGeom>
              <a:avLst/>
              <a:gdLst/>
              <a:ahLst/>
              <a:cxnLst/>
              <a:rect l="l" t="t" r="r" b="b"/>
              <a:pathLst>
                <a:path w="6163" h="53277" extrusionOk="0">
                  <a:moveTo>
                    <a:pt x="5713" y="0"/>
                  </a:moveTo>
                  <a:cubicBezTo>
                    <a:pt x="5499" y="0"/>
                    <a:pt x="5294" y="175"/>
                    <a:pt x="5273" y="390"/>
                  </a:cubicBezTo>
                  <a:lnTo>
                    <a:pt x="0" y="53208"/>
                  </a:lnTo>
                  <a:lnTo>
                    <a:pt x="867" y="53276"/>
                  </a:lnTo>
                  <a:lnTo>
                    <a:pt x="6140" y="482"/>
                  </a:lnTo>
                  <a:cubicBezTo>
                    <a:pt x="6163" y="253"/>
                    <a:pt x="5980" y="25"/>
                    <a:pt x="5752" y="2"/>
                  </a:cubicBezTo>
                  <a:cubicBezTo>
                    <a:pt x="5739" y="1"/>
                    <a:pt x="5726" y="0"/>
                    <a:pt x="5713" y="0"/>
                  </a:cubicBezTo>
                  <a:close/>
                </a:path>
              </a:pathLst>
            </a:custGeom>
            <a:solidFill>
              <a:srgbClr val="03C0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0" name="Google Shape;3480;p14"/>
            <p:cNvSpPr/>
            <p:nvPr/>
          </p:nvSpPr>
          <p:spPr>
            <a:xfrm flipH="1">
              <a:off x="7826257" y="1990946"/>
              <a:ext cx="237288" cy="2058623"/>
            </a:xfrm>
            <a:custGeom>
              <a:avLst/>
              <a:gdLst/>
              <a:ahLst/>
              <a:cxnLst/>
              <a:rect l="l" t="t" r="r" b="b"/>
              <a:pathLst>
                <a:path w="6141" h="53277" extrusionOk="0">
                  <a:moveTo>
                    <a:pt x="5691" y="1"/>
                  </a:moveTo>
                  <a:cubicBezTo>
                    <a:pt x="5476" y="1"/>
                    <a:pt x="5272" y="177"/>
                    <a:pt x="5250" y="414"/>
                  </a:cubicBezTo>
                  <a:lnTo>
                    <a:pt x="1" y="52957"/>
                  </a:lnTo>
                  <a:lnTo>
                    <a:pt x="845" y="53277"/>
                  </a:lnTo>
                  <a:lnTo>
                    <a:pt x="6118" y="505"/>
                  </a:lnTo>
                  <a:cubicBezTo>
                    <a:pt x="6141" y="254"/>
                    <a:pt x="5981" y="26"/>
                    <a:pt x="5730" y="3"/>
                  </a:cubicBezTo>
                  <a:cubicBezTo>
                    <a:pt x="5717" y="1"/>
                    <a:pt x="5704" y="1"/>
                    <a:pt x="5691" y="1"/>
                  </a:cubicBezTo>
                  <a:close/>
                </a:path>
              </a:pathLst>
            </a:custGeom>
            <a:solidFill>
              <a:srgbClr val="98D9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1" name="Google Shape;3481;p14"/>
            <p:cNvSpPr/>
            <p:nvPr/>
          </p:nvSpPr>
          <p:spPr>
            <a:xfrm flipH="1">
              <a:off x="7759217" y="1997128"/>
              <a:ext cx="238177" cy="2055107"/>
            </a:xfrm>
            <a:custGeom>
              <a:avLst/>
              <a:gdLst/>
              <a:ahLst/>
              <a:cxnLst/>
              <a:rect l="l" t="t" r="r" b="b"/>
              <a:pathLst>
                <a:path w="6164" h="53186" extrusionOk="0">
                  <a:moveTo>
                    <a:pt x="5714" y="1"/>
                  </a:moveTo>
                  <a:cubicBezTo>
                    <a:pt x="5481" y="1"/>
                    <a:pt x="5295" y="198"/>
                    <a:pt x="5273" y="436"/>
                  </a:cubicBezTo>
                  <a:lnTo>
                    <a:pt x="0" y="53185"/>
                  </a:lnTo>
                  <a:lnTo>
                    <a:pt x="891" y="53071"/>
                  </a:lnTo>
                  <a:lnTo>
                    <a:pt x="6140" y="528"/>
                  </a:lnTo>
                  <a:cubicBezTo>
                    <a:pt x="6163" y="254"/>
                    <a:pt x="5981" y="25"/>
                    <a:pt x="5752" y="3"/>
                  </a:cubicBezTo>
                  <a:cubicBezTo>
                    <a:pt x="5740" y="1"/>
                    <a:pt x="5727" y="1"/>
                    <a:pt x="5714" y="1"/>
                  </a:cubicBezTo>
                  <a:close/>
                </a:path>
              </a:pathLst>
            </a:custGeom>
            <a:solidFill>
              <a:srgbClr val="00A9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2" name="Google Shape;3482;p14"/>
            <p:cNvSpPr/>
            <p:nvPr/>
          </p:nvSpPr>
          <p:spPr>
            <a:xfrm flipH="1">
              <a:off x="7376449" y="3904901"/>
              <a:ext cx="945521" cy="299035"/>
            </a:xfrm>
            <a:custGeom>
              <a:avLst/>
              <a:gdLst/>
              <a:ahLst/>
              <a:cxnLst/>
              <a:rect l="l" t="t" r="r" b="b"/>
              <a:pathLst>
                <a:path w="24470" h="7739" extrusionOk="0">
                  <a:moveTo>
                    <a:pt x="12235" y="1"/>
                  </a:moveTo>
                  <a:cubicBezTo>
                    <a:pt x="6255" y="1"/>
                    <a:pt x="1347" y="1347"/>
                    <a:pt x="252" y="3105"/>
                  </a:cubicBezTo>
                  <a:cubicBezTo>
                    <a:pt x="69" y="3379"/>
                    <a:pt x="1" y="3675"/>
                    <a:pt x="24" y="3972"/>
                  </a:cubicBezTo>
                  <a:cubicBezTo>
                    <a:pt x="206" y="6072"/>
                    <a:pt x="5661" y="7738"/>
                    <a:pt x="12235" y="7738"/>
                  </a:cubicBezTo>
                  <a:cubicBezTo>
                    <a:pt x="18809" y="7738"/>
                    <a:pt x="24264" y="6072"/>
                    <a:pt x="24447" y="3972"/>
                  </a:cubicBezTo>
                  <a:cubicBezTo>
                    <a:pt x="24469" y="3675"/>
                    <a:pt x="24401" y="3379"/>
                    <a:pt x="24218" y="3105"/>
                  </a:cubicBezTo>
                  <a:cubicBezTo>
                    <a:pt x="23123" y="1347"/>
                    <a:pt x="18215" y="1"/>
                    <a:pt x="1223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3" name="Google Shape;3483;p14"/>
            <p:cNvSpPr/>
            <p:nvPr/>
          </p:nvSpPr>
          <p:spPr>
            <a:xfrm flipH="1">
              <a:off x="7285607" y="2790098"/>
              <a:ext cx="1127206" cy="1360012"/>
            </a:xfrm>
            <a:custGeom>
              <a:avLst/>
              <a:gdLst/>
              <a:ahLst/>
              <a:cxnLst/>
              <a:rect l="l" t="t" r="r" b="b"/>
              <a:pathLst>
                <a:path w="29172" h="35197" extrusionOk="0">
                  <a:moveTo>
                    <a:pt x="1" y="0"/>
                  </a:moveTo>
                  <a:lnTo>
                    <a:pt x="92" y="1187"/>
                  </a:lnTo>
                  <a:lnTo>
                    <a:pt x="2603" y="31956"/>
                  </a:lnTo>
                  <a:cubicBezTo>
                    <a:pt x="2808" y="33622"/>
                    <a:pt x="7328" y="34969"/>
                    <a:pt x="13034" y="35174"/>
                  </a:cubicBezTo>
                  <a:cubicBezTo>
                    <a:pt x="13536" y="35197"/>
                    <a:pt x="14061" y="35197"/>
                    <a:pt x="14586" y="35197"/>
                  </a:cubicBezTo>
                  <a:cubicBezTo>
                    <a:pt x="21000" y="35197"/>
                    <a:pt x="26341" y="33782"/>
                    <a:pt x="26569" y="31956"/>
                  </a:cubicBezTo>
                  <a:lnTo>
                    <a:pt x="29171" y="0"/>
                  </a:lnTo>
                  <a:close/>
                </a:path>
              </a:pathLst>
            </a:custGeom>
            <a:solidFill>
              <a:srgbClr val="F248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4" name="Google Shape;3484;p14"/>
            <p:cNvSpPr/>
            <p:nvPr/>
          </p:nvSpPr>
          <p:spPr>
            <a:xfrm flipH="1">
              <a:off x="7285607" y="2790098"/>
              <a:ext cx="1127206" cy="1360012"/>
            </a:xfrm>
            <a:custGeom>
              <a:avLst/>
              <a:gdLst/>
              <a:ahLst/>
              <a:cxnLst/>
              <a:rect l="l" t="t" r="r" b="b"/>
              <a:pathLst>
                <a:path w="29172" h="35197" extrusionOk="0">
                  <a:moveTo>
                    <a:pt x="1" y="0"/>
                  </a:moveTo>
                  <a:lnTo>
                    <a:pt x="92" y="1187"/>
                  </a:lnTo>
                  <a:cubicBezTo>
                    <a:pt x="2044" y="2003"/>
                    <a:pt x="5859" y="2954"/>
                    <a:pt x="13069" y="2954"/>
                  </a:cubicBezTo>
                  <a:cubicBezTo>
                    <a:pt x="16144" y="2954"/>
                    <a:pt x="19836" y="2781"/>
                    <a:pt x="24264" y="2351"/>
                  </a:cubicBezTo>
                  <a:lnTo>
                    <a:pt x="24264" y="2351"/>
                  </a:lnTo>
                  <a:cubicBezTo>
                    <a:pt x="24264" y="2352"/>
                    <a:pt x="24857" y="26706"/>
                    <a:pt x="13034" y="35174"/>
                  </a:cubicBezTo>
                  <a:cubicBezTo>
                    <a:pt x="13536" y="35197"/>
                    <a:pt x="14061" y="35197"/>
                    <a:pt x="14586" y="35197"/>
                  </a:cubicBezTo>
                  <a:cubicBezTo>
                    <a:pt x="21000" y="35197"/>
                    <a:pt x="26341" y="33782"/>
                    <a:pt x="26569" y="31956"/>
                  </a:cubicBezTo>
                  <a:lnTo>
                    <a:pt x="29171" y="0"/>
                  </a:lnTo>
                  <a:close/>
                </a:path>
              </a:pathLst>
            </a:custGeom>
            <a:solidFill>
              <a:srgbClr val="B440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5" name="Google Shape;3485;p14"/>
            <p:cNvSpPr/>
            <p:nvPr/>
          </p:nvSpPr>
          <p:spPr>
            <a:xfrm flipH="1">
              <a:off x="7262693" y="2686041"/>
              <a:ext cx="1173033" cy="181724"/>
            </a:xfrm>
            <a:custGeom>
              <a:avLst/>
              <a:gdLst/>
              <a:ahLst/>
              <a:cxnLst/>
              <a:rect l="l" t="t" r="r" b="b"/>
              <a:pathLst>
                <a:path w="30358" h="4703" extrusionOk="0">
                  <a:moveTo>
                    <a:pt x="0" y="0"/>
                  </a:moveTo>
                  <a:lnTo>
                    <a:pt x="251" y="3059"/>
                  </a:lnTo>
                  <a:lnTo>
                    <a:pt x="274" y="3150"/>
                  </a:lnTo>
                  <a:cubicBezTo>
                    <a:pt x="754" y="4017"/>
                    <a:pt x="7259" y="4702"/>
                    <a:pt x="15179" y="4702"/>
                  </a:cubicBezTo>
                  <a:cubicBezTo>
                    <a:pt x="23351" y="4702"/>
                    <a:pt x="30038" y="3972"/>
                    <a:pt x="30107" y="3059"/>
                  </a:cubicBezTo>
                  <a:lnTo>
                    <a:pt x="30358" y="0"/>
                  </a:lnTo>
                  <a:lnTo>
                    <a:pt x="29445" y="0"/>
                  </a:lnTo>
                  <a:cubicBezTo>
                    <a:pt x="27710" y="525"/>
                    <a:pt x="22643" y="1118"/>
                    <a:pt x="15179" y="1118"/>
                  </a:cubicBezTo>
                  <a:cubicBezTo>
                    <a:pt x="7715" y="1118"/>
                    <a:pt x="2648" y="525"/>
                    <a:pt x="913" y="0"/>
                  </a:cubicBezTo>
                  <a:close/>
                </a:path>
              </a:pathLst>
            </a:custGeom>
            <a:solidFill>
              <a:srgbClr val="EC6D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6" name="Google Shape;3486;p14"/>
            <p:cNvSpPr/>
            <p:nvPr/>
          </p:nvSpPr>
          <p:spPr>
            <a:xfrm flipH="1">
              <a:off x="7739820" y="2619889"/>
              <a:ext cx="82960" cy="23841"/>
            </a:xfrm>
            <a:custGeom>
              <a:avLst/>
              <a:gdLst/>
              <a:ahLst/>
              <a:cxnLst/>
              <a:rect l="l" t="t" r="r" b="b"/>
              <a:pathLst>
                <a:path w="2147" h="617" extrusionOk="0">
                  <a:moveTo>
                    <a:pt x="69" y="0"/>
                  </a:moveTo>
                  <a:lnTo>
                    <a:pt x="1" y="594"/>
                  </a:lnTo>
                  <a:cubicBezTo>
                    <a:pt x="708" y="594"/>
                    <a:pt x="1370" y="594"/>
                    <a:pt x="2032" y="616"/>
                  </a:cubicBezTo>
                  <a:lnTo>
                    <a:pt x="2146" y="23"/>
                  </a:lnTo>
                  <a:cubicBezTo>
                    <a:pt x="1462" y="0"/>
                    <a:pt x="777" y="0"/>
                    <a:pt x="69" y="0"/>
                  </a:cubicBezTo>
                  <a:close/>
                </a:path>
              </a:pathLst>
            </a:custGeom>
            <a:solidFill>
              <a:srgbClr val="F248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7" name="Google Shape;3487;p14"/>
            <p:cNvSpPr/>
            <p:nvPr/>
          </p:nvSpPr>
          <p:spPr>
            <a:xfrm flipH="1">
              <a:off x="7921505" y="2619889"/>
              <a:ext cx="138524" cy="26468"/>
            </a:xfrm>
            <a:custGeom>
              <a:avLst/>
              <a:gdLst/>
              <a:ahLst/>
              <a:cxnLst/>
              <a:rect l="l" t="t" r="r" b="b"/>
              <a:pathLst>
                <a:path w="3585" h="685" extrusionOk="0">
                  <a:moveTo>
                    <a:pt x="3584" y="0"/>
                  </a:moveTo>
                  <a:lnTo>
                    <a:pt x="3584" y="0"/>
                  </a:lnTo>
                  <a:cubicBezTo>
                    <a:pt x="2329" y="23"/>
                    <a:pt x="1119" y="46"/>
                    <a:pt x="1" y="91"/>
                  </a:cubicBezTo>
                  <a:lnTo>
                    <a:pt x="92" y="685"/>
                  </a:lnTo>
                  <a:cubicBezTo>
                    <a:pt x="1165" y="639"/>
                    <a:pt x="2306" y="616"/>
                    <a:pt x="3516" y="594"/>
                  </a:cubicBezTo>
                  <a:lnTo>
                    <a:pt x="3584" y="0"/>
                  </a:lnTo>
                  <a:close/>
                </a:path>
              </a:pathLst>
            </a:custGeom>
            <a:solidFill>
              <a:srgbClr val="F248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8" name="Google Shape;3488;p14"/>
            <p:cNvSpPr/>
            <p:nvPr/>
          </p:nvSpPr>
          <p:spPr>
            <a:xfrm flipH="1">
              <a:off x="7260027" y="2623405"/>
              <a:ext cx="1178365" cy="127937"/>
            </a:xfrm>
            <a:custGeom>
              <a:avLst/>
              <a:gdLst/>
              <a:ahLst/>
              <a:cxnLst/>
              <a:rect l="l" t="t" r="r" b="b"/>
              <a:pathLst>
                <a:path w="30496" h="3311" extrusionOk="0">
                  <a:moveTo>
                    <a:pt x="20726" y="0"/>
                  </a:moveTo>
                  <a:lnTo>
                    <a:pt x="20612" y="594"/>
                  </a:lnTo>
                  <a:cubicBezTo>
                    <a:pt x="25200" y="799"/>
                    <a:pt x="28281" y="1210"/>
                    <a:pt x="29514" y="1621"/>
                  </a:cubicBezTo>
                  <a:cubicBezTo>
                    <a:pt x="28190" y="2032"/>
                    <a:pt x="24949" y="2466"/>
                    <a:pt x="20178" y="2648"/>
                  </a:cubicBezTo>
                  <a:cubicBezTo>
                    <a:pt x="19608" y="2671"/>
                    <a:pt x="19014" y="2694"/>
                    <a:pt x="18398" y="2694"/>
                  </a:cubicBezTo>
                  <a:cubicBezTo>
                    <a:pt x="18101" y="2694"/>
                    <a:pt x="17805" y="2717"/>
                    <a:pt x="17508" y="2717"/>
                  </a:cubicBezTo>
                  <a:cubicBezTo>
                    <a:pt x="16914" y="2717"/>
                    <a:pt x="16321" y="2739"/>
                    <a:pt x="15705" y="2739"/>
                  </a:cubicBezTo>
                  <a:lnTo>
                    <a:pt x="14837" y="2739"/>
                  </a:lnTo>
                  <a:cubicBezTo>
                    <a:pt x="14244" y="2739"/>
                    <a:pt x="13650" y="2717"/>
                    <a:pt x="13080" y="2717"/>
                  </a:cubicBezTo>
                  <a:cubicBezTo>
                    <a:pt x="12098" y="2694"/>
                    <a:pt x="11162" y="2671"/>
                    <a:pt x="10272" y="2648"/>
                  </a:cubicBezTo>
                  <a:cubicBezTo>
                    <a:pt x="9975" y="2625"/>
                    <a:pt x="9679" y="2625"/>
                    <a:pt x="9382" y="2603"/>
                  </a:cubicBezTo>
                  <a:cubicBezTo>
                    <a:pt x="9085" y="2580"/>
                    <a:pt x="8789" y="2580"/>
                    <a:pt x="8492" y="2557"/>
                  </a:cubicBezTo>
                  <a:cubicBezTo>
                    <a:pt x="8195" y="2534"/>
                    <a:pt x="7898" y="2511"/>
                    <a:pt x="7602" y="2488"/>
                  </a:cubicBezTo>
                  <a:cubicBezTo>
                    <a:pt x="4315" y="2283"/>
                    <a:pt x="2032" y="1941"/>
                    <a:pt x="982" y="1621"/>
                  </a:cubicBezTo>
                  <a:cubicBezTo>
                    <a:pt x="1964" y="1302"/>
                    <a:pt x="4109" y="959"/>
                    <a:pt x="7259" y="731"/>
                  </a:cubicBezTo>
                  <a:lnTo>
                    <a:pt x="7168" y="160"/>
                  </a:lnTo>
                  <a:cubicBezTo>
                    <a:pt x="2854" y="457"/>
                    <a:pt x="1" y="1005"/>
                    <a:pt x="69" y="1621"/>
                  </a:cubicBezTo>
                  <a:cubicBezTo>
                    <a:pt x="115" y="2237"/>
                    <a:pt x="3196" y="2785"/>
                    <a:pt x="7716" y="3082"/>
                  </a:cubicBezTo>
                  <a:cubicBezTo>
                    <a:pt x="8012" y="3105"/>
                    <a:pt x="8309" y="3128"/>
                    <a:pt x="8606" y="3128"/>
                  </a:cubicBezTo>
                  <a:cubicBezTo>
                    <a:pt x="8903" y="3150"/>
                    <a:pt x="9199" y="3173"/>
                    <a:pt x="9496" y="3173"/>
                  </a:cubicBezTo>
                  <a:cubicBezTo>
                    <a:pt x="9793" y="3196"/>
                    <a:pt x="10090" y="3196"/>
                    <a:pt x="10386" y="3219"/>
                  </a:cubicBezTo>
                  <a:cubicBezTo>
                    <a:pt x="11231" y="3242"/>
                    <a:pt x="12121" y="3264"/>
                    <a:pt x="13034" y="3287"/>
                  </a:cubicBezTo>
                  <a:cubicBezTo>
                    <a:pt x="13605" y="3287"/>
                    <a:pt x="14198" y="3310"/>
                    <a:pt x="14769" y="3310"/>
                  </a:cubicBezTo>
                  <a:lnTo>
                    <a:pt x="15659" y="3310"/>
                  </a:lnTo>
                  <a:cubicBezTo>
                    <a:pt x="16230" y="3310"/>
                    <a:pt x="16823" y="3287"/>
                    <a:pt x="17394" y="3287"/>
                  </a:cubicBezTo>
                  <a:cubicBezTo>
                    <a:pt x="17690" y="3287"/>
                    <a:pt x="17987" y="3287"/>
                    <a:pt x="18284" y="3264"/>
                  </a:cubicBezTo>
                  <a:cubicBezTo>
                    <a:pt x="18900" y="3264"/>
                    <a:pt x="19494" y="3242"/>
                    <a:pt x="20064" y="3219"/>
                  </a:cubicBezTo>
                  <a:cubicBezTo>
                    <a:pt x="26044" y="2991"/>
                    <a:pt x="30381" y="2351"/>
                    <a:pt x="30427" y="1621"/>
                  </a:cubicBezTo>
                  <a:cubicBezTo>
                    <a:pt x="30495" y="891"/>
                    <a:pt x="26455" y="252"/>
                    <a:pt x="20726" y="0"/>
                  </a:cubicBezTo>
                  <a:close/>
                </a:path>
              </a:pathLst>
            </a:custGeom>
            <a:solidFill>
              <a:srgbClr val="F248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9" name="Google Shape;3489;p14"/>
            <p:cNvSpPr/>
            <p:nvPr/>
          </p:nvSpPr>
          <p:spPr>
            <a:xfrm flipH="1">
              <a:off x="7457748" y="3303083"/>
              <a:ext cx="782924" cy="528866"/>
            </a:xfrm>
            <a:custGeom>
              <a:avLst/>
              <a:gdLst/>
              <a:ahLst/>
              <a:cxnLst/>
              <a:rect l="l" t="t" r="r" b="b"/>
              <a:pathLst>
                <a:path w="20262" h="13687" extrusionOk="0">
                  <a:moveTo>
                    <a:pt x="759" y="1"/>
                  </a:moveTo>
                  <a:cubicBezTo>
                    <a:pt x="347" y="1"/>
                    <a:pt x="0" y="364"/>
                    <a:pt x="42" y="785"/>
                  </a:cubicBezTo>
                  <a:lnTo>
                    <a:pt x="704" y="11809"/>
                  </a:lnTo>
                  <a:cubicBezTo>
                    <a:pt x="727" y="12106"/>
                    <a:pt x="932" y="12380"/>
                    <a:pt x="1252" y="12471"/>
                  </a:cubicBezTo>
                  <a:cubicBezTo>
                    <a:pt x="4208" y="13282"/>
                    <a:pt x="7170" y="13687"/>
                    <a:pt x="10131" y="13687"/>
                  </a:cubicBezTo>
                  <a:cubicBezTo>
                    <a:pt x="13093" y="13687"/>
                    <a:pt x="16054" y="13282"/>
                    <a:pt x="19010" y="12471"/>
                  </a:cubicBezTo>
                  <a:cubicBezTo>
                    <a:pt x="19307" y="12380"/>
                    <a:pt x="19535" y="12106"/>
                    <a:pt x="19558" y="11809"/>
                  </a:cubicBezTo>
                  <a:lnTo>
                    <a:pt x="20220" y="785"/>
                  </a:lnTo>
                  <a:cubicBezTo>
                    <a:pt x="20262" y="364"/>
                    <a:pt x="19916" y="1"/>
                    <a:pt x="19503" y="1"/>
                  </a:cubicBezTo>
                  <a:cubicBezTo>
                    <a:pt x="19469" y="1"/>
                    <a:pt x="19434" y="3"/>
                    <a:pt x="19398" y="9"/>
                  </a:cubicBezTo>
                  <a:cubicBezTo>
                    <a:pt x="17721" y="237"/>
                    <a:pt x="13926" y="351"/>
                    <a:pt x="10131" y="351"/>
                  </a:cubicBezTo>
                  <a:cubicBezTo>
                    <a:pt x="6336" y="351"/>
                    <a:pt x="2542" y="237"/>
                    <a:pt x="864" y="9"/>
                  </a:cubicBezTo>
                  <a:cubicBezTo>
                    <a:pt x="829" y="3"/>
                    <a:pt x="793" y="1"/>
                    <a:pt x="759" y="1"/>
                  </a:cubicBezTo>
                  <a:close/>
                </a:path>
              </a:pathLst>
            </a:custGeom>
            <a:solidFill>
              <a:srgbClr val="EC6D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90" name="Google Shape;3490;p14"/>
          <p:cNvSpPr txBox="1">
            <a:spLocks noGrp="1"/>
          </p:cNvSpPr>
          <p:nvPr>
            <p:ph type="title"/>
          </p:nvPr>
        </p:nvSpPr>
        <p:spPr>
          <a:xfrm>
            <a:off x="2483400" y="1315725"/>
            <a:ext cx="4177200" cy="1449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91" name="Google Shape;3491;p14"/>
          <p:cNvSpPr txBox="1">
            <a:spLocks noGrp="1"/>
          </p:cNvSpPr>
          <p:nvPr>
            <p:ph type="subTitle" idx="1"/>
          </p:nvPr>
        </p:nvSpPr>
        <p:spPr>
          <a:xfrm>
            <a:off x="2978250" y="3086475"/>
            <a:ext cx="3187500" cy="741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dk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70074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674EA7"/>
              </a:buClr>
              <a:buSzPts val="3000"/>
              <a:buFont typeface="Paytone One"/>
              <a:buNone/>
              <a:defRPr sz="3000">
                <a:solidFill>
                  <a:srgbClr val="674EA7"/>
                </a:solidFill>
                <a:latin typeface="Paytone One"/>
                <a:ea typeface="Paytone One"/>
                <a:cs typeface="Paytone One"/>
                <a:sym typeface="Paytone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aytone One"/>
              <a:buNone/>
              <a:defRPr sz="3000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aytone One"/>
              <a:buNone/>
              <a:defRPr sz="3000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aytone One"/>
              <a:buNone/>
              <a:defRPr sz="3000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aytone One"/>
              <a:buNone/>
              <a:defRPr sz="3000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aytone One"/>
              <a:buNone/>
              <a:defRPr sz="3000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aytone One"/>
              <a:buNone/>
              <a:defRPr sz="3000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aytone One"/>
              <a:buNone/>
              <a:defRPr sz="3000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aytone One"/>
              <a:buNone/>
              <a:defRPr sz="3000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476000"/>
            <a:ext cx="7704000" cy="312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600"/>
              <a:buFont typeface="Merriweather Sans"/>
              <a:buChar char="●"/>
              <a:defRPr sz="1600">
                <a:solidFill>
                  <a:srgbClr val="351C75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914400" lvl="1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351C75"/>
              </a:buClr>
              <a:buSzPts val="1600"/>
              <a:buFont typeface="Merriweather Sans"/>
              <a:buChar char="○"/>
              <a:defRPr sz="1600">
                <a:solidFill>
                  <a:srgbClr val="351C75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1371600" lvl="2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351C75"/>
              </a:buClr>
              <a:buSzPts val="1600"/>
              <a:buFont typeface="Merriweather Sans"/>
              <a:buChar char="■"/>
              <a:defRPr sz="1600">
                <a:solidFill>
                  <a:srgbClr val="351C75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828800" lvl="3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351C75"/>
              </a:buClr>
              <a:buSzPts val="1600"/>
              <a:buFont typeface="Merriweather Sans"/>
              <a:buChar char="●"/>
              <a:defRPr sz="1600">
                <a:solidFill>
                  <a:srgbClr val="351C75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2286000" lvl="4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351C75"/>
              </a:buClr>
              <a:buSzPts val="1600"/>
              <a:buFont typeface="Merriweather Sans"/>
              <a:buChar char="○"/>
              <a:defRPr sz="1600">
                <a:solidFill>
                  <a:srgbClr val="351C75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743200" lvl="5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351C75"/>
              </a:buClr>
              <a:buSzPts val="1600"/>
              <a:buFont typeface="Merriweather Sans"/>
              <a:buChar char="■"/>
              <a:defRPr sz="1600">
                <a:solidFill>
                  <a:srgbClr val="351C75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3200400" lvl="6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351C75"/>
              </a:buClr>
              <a:buSzPts val="1600"/>
              <a:buFont typeface="Merriweather Sans"/>
              <a:buChar char="●"/>
              <a:defRPr sz="1600">
                <a:solidFill>
                  <a:srgbClr val="351C75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657600" lvl="7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351C75"/>
              </a:buClr>
              <a:buSzPts val="1600"/>
              <a:buFont typeface="Merriweather Sans"/>
              <a:buChar char="○"/>
              <a:defRPr sz="1600">
                <a:solidFill>
                  <a:srgbClr val="351C75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4114800" lvl="8" indent="-3302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351C75"/>
              </a:buClr>
              <a:buSzPts val="1600"/>
              <a:buFont typeface="Merriweather Sans"/>
              <a:buChar char="■"/>
              <a:defRPr sz="1600">
                <a:solidFill>
                  <a:srgbClr val="351C75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62" r:id="rId2"/>
    <p:sldLayoutId id="2147483723" r:id="rId3"/>
    <p:sldLayoutId id="2147483725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7719;p34">
            <a:extLst>
              <a:ext uri="{FF2B5EF4-FFF2-40B4-BE49-F238E27FC236}">
                <a16:creationId xmlns:a16="http://schemas.microsoft.com/office/drawing/2014/main" id="{8AF6C8CA-4EE9-C599-FF5A-C60911FD2501}"/>
              </a:ext>
            </a:extLst>
          </p:cNvPr>
          <p:cNvSpPr txBox="1">
            <a:spLocks/>
          </p:cNvSpPr>
          <p:nvPr/>
        </p:nvSpPr>
        <p:spPr>
          <a:xfrm>
            <a:off x="1181100" y="2343150"/>
            <a:ext cx="6781800" cy="9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4EA7"/>
              </a:buClr>
              <a:buSzPts val="3000"/>
              <a:buFont typeface="Paytone One"/>
              <a:buNone/>
              <a:defRPr sz="3000" b="0" i="0" u="none" strike="noStrike" cap="none">
                <a:solidFill>
                  <a:srgbClr val="674EA7"/>
                </a:solidFill>
                <a:latin typeface="Paytone One"/>
                <a:ea typeface="Paytone One"/>
                <a:cs typeface="Paytone One"/>
                <a:sym typeface="Paytone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aytone One"/>
              <a:buNone/>
              <a:defRPr sz="3000" b="0" i="0" u="none" strike="noStrike" cap="none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aytone One"/>
              <a:buNone/>
              <a:defRPr sz="3000" b="0" i="0" u="none" strike="noStrike" cap="none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aytone One"/>
              <a:buNone/>
              <a:defRPr sz="3000" b="0" i="0" u="none" strike="noStrike" cap="none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aytone One"/>
              <a:buNone/>
              <a:defRPr sz="3000" b="0" i="0" u="none" strike="noStrike" cap="none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aytone One"/>
              <a:buNone/>
              <a:defRPr sz="3000" b="0" i="0" u="none" strike="noStrike" cap="none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aytone One"/>
              <a:buNone/>
              <a:defRPr sz="3000" b="0" i="0" u="none" strike="noStrike" cap="none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aytone One"/>
              <a:buNone/>
              <a:defRPr sz="3000" b="0" i="0" u="none" strike="noStrike" cap="none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aytone One"/>
              <a:buNone/>
              <a:defRPr sz="3000" b="0" i="0" u="none" strike="noStrike" cap="none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000" b="1" dirty="0">
                <a:ln w="11430">
                  <a:solidFill>
                    <a:srgbClr val="000000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ƯỚC CHUNG VÀ </a:t>
            </a:r>
            <a:br>
              <a:rPr lang="en-US" sz="4000" b="1" dirty="0">
                <a:ln w="11430">
                  <a:solidFill>
                    <a:srgbClr val="000000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</a:br>
            <a:r>
              <a:rPr lang="en-US" sz="4000" b="1" dirty="0">
                <a:ln w="11430">
                  <a:solidFill>
                    <a:srgbClr val="000000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ƯỚC CHUNG LỚN NHẤT </a:t>
            </a:r>
          </a:p>
        </p:txBody>
      </p:sp>
      <p:sp>
        <p:nvSpPr>
          <p:cNvPr id="4" name="Google Shape;7719;p34">
            <a:extLst>
              <a:ext uri="{FF2B5EF4-FFF2-40B4-BE49-F238E27FC236}">
                <a16:creationId xmlns:a16="http://schemas.microsoft.com/office/drawing/2014/main" id="{09B8C05E-AD55-8465-65E6-51F4ECDA2939}"/>
              </a:ext>
            </a:extLst>
          </p:cNvPr>
          <p:cNvSpPr txBox="1">
            <a:spLocks/>
          </p:cNvSpPr>
          <p:nvPr/>
        </p:nvSpPr>
        <p:spPr>
          <a:xfrm>
            <a:off x="1181100" y="1276350"/>
            <a:ext cx="6781800" cy="9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4EA7"/>
              </a:buClr>
              <a:buSzPts val="5200"/>
              <a:buFont typeface="Paytone One"/>
              <a:buNone/>
              <a:defRPr sz="5000" b="0" i="0" u="none" strike="noStrike" cap="none">
                <a:solidFill>
                  <a:srgbClr val="674EA7"/>
                </a:solidFill>
                <a:latin typeface="Paytone One"/>
                <a:ea typeface="Paytone One"/>
                <a:cs typeface="Paytone One"/>
                <a:sym typeface="Paytone On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aytone One"/>
              <a:buNone/>
              <a:defRPr sz="5200" b="0" i="0" u="none" strike="noStrike" cap="none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aytone One"/>
              <a:buNone/>
              <a:defRPr sz="5200" b="0" i="0" u="none" strike="noStrike" cap="none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aytone One"/>
              <a:buNone/>
              <a:defRPr sz="5200" b="0" i="0" u="none" strike="noStrike" cap="none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aytone One"/>
              <a:buNone/>
              <a:defRPr sz="5200" b="0" i="0" u="none" strike="noStrike" cap="none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aytone One"/>
              <a:buNone/>
              <a:defRPr sz="5200" b="0" i="0" u="none" strike="noStrike" cap="none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aytone One"/>
              <a:buNone/>
              <a:defRPr sz="5200" b="0" i="0" u="none" strike="noStrike" cap="none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aytone One"/>
              <a:buNone/>
              <a:defRPr sz="5200" b="0" i="0" u="none" strike="noStrike" cap="none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aytone One"/>
              <a:buNone/>
              <a:defRPr sz="5200" b="0" i="0" u="none" strike="noStrike" cap="none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b="1" dirty="0">
                <a:ln w="11430">
                  <a:solidFill>
                    <a:srgbClr val="000000"/>
                  </a:solidFill>
                </a:ln>
                <a:solidFill>
                  <a:srgbClr val="FFC000"/>
                </a:solidFill>
                <a:latin typeface="Times New Roman" panose="02020603050405020304" pitchFamily="18" charset="0"/>
              </a:rPr>
              <a:t>BÀI 12 - TIẾT 3</a:t>
            </a:r>
          </a:p>
        </p:txBody>
      </p:sp>
    </p:spTree>
    <p:extLst>
      <p:ext uri="{BB962C8B-B14F-4D97-AF65-F5344CB8AC3E}">
        <p14:creationId xmlns:p14="http://schemas.microsoft.com/office/powerpoint/2010/main" val="3644293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1B15E-1B7F-B568-5841-7F7BBDEA4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0D1DFC-FFA7-8E40-7D7B-9A63AF2347DF}"/>
              </a:ext>
            </a:extLst>
          </p:cNvPr>
          <p:cNvSpPr txBox="1">
            <a:spLocks/>
          </p:cNvSpPr>
          <p:nvPr/>
        </p:nvSpPr>
        <p:spPr>
          <a:xfrm>
            <a:off x="720000" y="992868"/>
            <a:ext cx="7655325" cy="1502682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27000">
              <a:lnSpc>
                <a:spcPct val="115000"/>
              </a:lnSpc>
            </a:pPr>
            <a:r>
              <a:rPr lang="en-US" sz="2400" b="1" i="1" dirty="0" err="1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i="1" dirty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i="1" dirty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(</a:t>
            </a:r>
            <a:r>
              <a:rPr lang="en-US" sz="2400" b="1" i="1" dirty="0" err="1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2400" b="1" i="1" dirty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/T51) : </a:t>
            </a:r>
            <a:r>
              <a:rPr lang="en-US" sz="24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ƯCLN</a:t>
            </a:r>
            <a:r>
              <a:rPr lang="en-US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(126, 150). </a:t>
            </a:r>
            <a:r>
              <a:rPr lang="en-US" sz="24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tìm</a:t>
            </a:r>
            <a:r>
              <a:rPr lang="en-US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tất</a:t>
            </a:r>
            <a:r>
              <a:rPr lang="en-US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cả </a:t>
            </a:r>
            <a:r>
              <a:rPr lang="en-US" sz="24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các</a:t>
            </a:r>
            <a:r>
              <a:rPr lang="en-US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ước</a:t>
            </a:r>
            <a:r>
              <a:rPr lang="en-US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126 </a:t>
            </a:r>
            <a:r>
              <a:rPr lang="en-US" sz="24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150</a:t>
            </a:r>
            <a:endParaRPr lang="en-US" sz="2400" dirty="0">
              <a:solidFill>
                <a:schemeClr val="accent5">
                  <a:lumMod val="60000"/>
                  <a:lumOff val="4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E470201-32C2-7454-1B22-7D39A5707F12}"/>
              </a:ext>
            </a:extLst>
          </p:cNvPr>
          <p:cNvSpPr txBox="1">
            <a:spLocks/>
          </p:cNvSpPr>
          <p:nvPr/>
        </p:nvSpPr>
        <p:spPr>
          <a:xfrm>
            <a:off x="720000" y="438150"/>
            <a:ext cx="4842600" cy="430887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0" tIns="0" rIns="0" bIns="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4EA7"/>
              </a:buClr>
              <a:buSzPts val="3000"/>
              <a:buFont typeface="Paytone One"/>
              <a:buNone/>
              <a:defRPr sz="3000" b="0" i="0" u="none" strike="noStrike" cap="none">
                <a:solidFill>
                  <a:srgbClr val="674EA7"/>
                </a:solidFill>
                <a:latin typeface="Paytone One"/>
                <a:ea typeface="Paytone One"/>
                <a:cs typeface="Paytone One"/>
                <a:sym typeface="Paytone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aytone One"/>
              <a:buNone/>
              <a:defRPr sz="3000" b="0" i="0" u="none" strike="noStrike" cap="none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aytone One"/>
              <a:buNone/>
              <a:defRPr sz="3000" b="0" i="0" u="none" strike="noStrike" cap="none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aytone One"/>
              <a:buNone/>
              <a:defRPr sz="3000" b="0" i="0" u="none" strike="noStrike" cap="none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aytone One"/>
              <a:buNone/>
              <a:defRPr sz="3000" b="0" i="0" u="none" strike="noStrike" cap="none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aytone One"/>
              <a:buNone/>
              <a:defRPr sz="3000" b="0" i="0" u="none" strike="noStrike" cap="none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aytone One"/>
              <a:buNone/>
              <a:defRPr sz="3000" b="0" i="0" u="none" strike="noStrike" cap="none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aytone One"/>
              <a:buNone/>
              <a:defRPr sz="3000" b="0" i="0" u="none" strike="noStrike" cap="none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aytone One"/>
              <a:buNone/>
              <a:defRPr sz="3000" b="0" i="0" u="none" strike="noStrike" cap="none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9pPr>
          </a:lstStyle>
          <a:p>
            <a:r>
              <a:rPr lang="vi-VN" sz="2800" b="1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 </a:t>
            </a:r>
            <a:r>
              <a:rPr lang="en-US" sz="2800" b="1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800" b="1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: </a:t>
            </a:r>
            <a:r>
              <a:rPr lang="vi-VN" sz="2800" b="1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 ƯC và ƯCLN</a:t>
            </a:r>
            <a:endParaRPr lang="en-US" sz="2800" dirty="0">
              <a:solidFill>
                <a:schemeClr val="tx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1AB5FC-5062-1E5F-7471-94FFE5EA2E35}"/>
              </a:ext>
            </a:extLst>
          </p:cNvPr>
          <p:cNvSpPr txBox="1"/>
          <p:nvPr/>
        </p:nvSpPr>
        <p:spPr>
          <a:xfrm>
            <a:off x="1905000" y="2038350"/>
            <a:ext cx="5886413" cy="26407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fr-FR" sz="2400" b="1" i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Giải</a:t>
            </a:r>
            <a:r>
              <a:rPr lang="fr-FR" sz="2400" b="1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fr-FR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fr-FR" sz="2400" b="1" dirty="0" err="1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fr-FR" sz="2400" b="1" dirty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126 = 2.3</a:t>
            </a:r>
            <a:r>
              <a:rPr lang="fr-FR" sz="2400" b="1" baseline="30000" dirty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sz="2400" b="1" dirty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.7; </a:t>
            </a:r>
            <a:endParaRPr lang="en-US" sz="2400" b="1" dirty="0">
              <a:solidFill>
                <a:schemeClr val="tx2">
                  <a:lumMod val="2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fr-FR" sz="2400" b="1" dirty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150 = 2.3.5</a:t>
            </a:r>
            <a:r>
              <a:rPr lang="fr-FR" sz="2400" b="1" baseline="30000" dirty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sz="2400" b="1" dirty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chemeClr val="tx2">
                  <a:lumMod val="2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fr-FR" sz="2400" b="1" dirty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ƯCLN(126, 150) = 2.3 = 6</a:t>
            </a:r>
          </a:p>
          <a:p>
            <a:pPr>
              <a:lnSpc>
                <a:spcPct val="115000"/>
              </a:lnSpc>
            </a:pPr>
            <a:r>
              <a:rPr lang="fr-FR" sz="2400" b="1" dirty="0" err="1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fr-FR" sz="2400" b="1" dirty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fr-FR" sz="2400" b="1" dirty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fr-FR" sz="2400" b="1" dirty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fr-FR" sz="2400" b="1" dirty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fr-FR" sz="2400" b="1" dirty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126 </a:t>
            </a:r>
            <a:r>
              <a:rPr lang="fr-FR" sz="2400" b="1" dirty="0" err="1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fr-FR" sz="2400" b="1" dirty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150 </a:t>
            </a:r>
            <a:r>
              <a:rPr lang="fr-FR" sz="2400" b="1" dirty="0" err="1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fr-FR" sz="2400" b="1" dirty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là </a:t>
            </a:r>
            <a:r>
              <a:rPr lang="fr-FR" sz="2400" b="1" dirty="0" err="1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fr-FR" sz="2400" b="1" dirty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fr-FR" sz="2400" b="1" dirty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ƯCLN(126, 150) </a:t>
            </a:r>
          </a:p>
          <a:p>
            <a:pPr>
              <a:lnSpc>
                <a:spcPct val="115000"/>
              </a:lnSpc>
            </a:pPr>
            <a:r>
              <a:rPr lang="fr-FR" sz="2400" b="1" dirty="0" err="1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fr-FR" sz="2400" b="1" dirty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ƯC (126, 150) = {1; 2; 3; 6}</a:t>
            </a:r>
            <a:endParaRPr lang="en-US" sz="3000" b="1" dirty="0">
              <a:solidFill>
                <a:schemeClr val="tx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179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428271B1-0764-4924-8665-C5748B80859A}"/>
              </a:ext>
            </a:extLst>
          </p:cNvPr>
          <p:cNvSpPr txBox="1"/>
          <p:nvPr/>
        </p:nvSpPr>
        <p:spPr>
          <a:xfrm>
            <a:off x="838200" y="286084"/>
            <a:ext cx="4229814" cy="492443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vi-VN" sz="2600" b="1" dirty="0">
                <a:solidFill>
                  <a:schemeClr val="tx2">
                    <a:lumMod val="25000"/>
                  </a:schemeClr>
                </a:solidFill>
                <a:latin typeface="+mj-lt"/>
                <a:cs typeface="Arial" panose="020B0604020202020204" pitchFamily="34" charset="0"/>
              </a:rPr>
              <a:t>Dạng 2 : Rút gọn phân số</a:t>
            </a:r>
            <a:endParaRPr lang="en-US" sz="2600" dirty="0">
              <a:solidFill>
                <a:schemeClr val="tx2">
                  <a:lumMod val="25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DCD5BA0-5D0B-EE61-3231-68CFEC6D7260}"/>
              </a:ext>
            </a:extLst>
          </p:cNvPr>
          <p:cNvCxnSpPr>
            <a:cxnSpLocks/>
          </p:cNvCxnSpPr>
          <p:nvPr/>
        </p:nvCxnSpPr>
        <p:spPr>
          <a:xfrm>
            <a:off x="4419598" y="970643"/>
            <a:ext cx="0" cy="3810000"/>
          </a:xfrm>
          <a:prstGeom prst="line">
            <a:avLst/>
          </a:prstGeom>
          <a:ln w="76200">
            <a:prstDash val="lgDashDot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C791B4D-0AD4-09FC-4054-CAAE3FB0C67C}"/>
                  </a:ext>
                </a:extLst>
              </p:cNvPr>
              <p:cNvSpPr txBox="1"/>
              <p:nvPr/>
            </p:nvSpPr>
            <p:spPr>
              <a:xfrm>
                <a:off x="685799" y="971550"/>
                <a:ext cx="3733799" cy="30326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600" b="1" i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Bài</a:t>
                </a:r>
                <a:r>
                  <a:rPr lang="en-US" sz="2600" b="1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b="1" i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tập</a:t>
                </a:r>
                <a:r>
                  <a:rPr lang="en-US" sz="2600" b="1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5 (</a:t>
                </a:r>
                <a:r>
                  <a:rPr lang="en-US" sz="2600" b="1" i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sgk</a:t>
                </a:r>
                <a:r>
                  <a:rPr lang="en-US" sz="2600" b="1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/T51):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6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6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Rút</a:t>
                </a:r>
                <a:r>
                  <a:rPr lang="en-US" sz="26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gọn</a:t>
                </a:r>
                <a:r>
                  <a:rPr lang="en-US" sz="26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các</a:t>
                </a:r>
                <a:r>
                  <a:rPr lang="en-US" sz="26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6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sô</a:t>
                </a:r>
                <a:r>
                  <a:rPr lang="en-US" sz="26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́ </a:t>
                </a:r>
                <a:r>
                  <a:rPr lang="en-US" sz="26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r>
                  <a:rPr lang="en-US" sz="26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vê</a:t>
                </a:r>
                <a:r>
                  <a:rPr lang="en-US" sz="26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̀ </a:t>
                </a:r>
                <a:r>
                  <a:rPr lang="en-US" sz="26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6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sô</a:t>
                </a:r>
                <a:r>
                  <a:rPr lang="en-US" sz="26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́ </a:t>
                </a:r>
                <a:r>
                  <a:rPr lang="en-US" sz="26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tối</a:t>
                </a:r>
                <a:r>
                  <a:rPr lang="en-US" sz="26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giản</a:t>
                </a:r>
                <a:r>
                  <a:rPr lang="en-US" sz="26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6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6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𝟔𝟎</m:t>
                          </m:r>
                        </m:num>
                        <m:den>
                          <m:r>
                            <a:rPr lang="en-US" sz="26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𝟕𝟐</m:t>
                          </m:r>
                        </m:den>
                      </m:f>
                      <m:r>
                        <a:rPr lang="en-US" sz="26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; </m:t>
                      </m:r>
                      <m:f>
                        <m:fPr>
                          <m:ctrlPr>
                            <a:rPr lang="en-US" sz="26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6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𝟕𝟎</m:t>
                          </m:r>
                        </m:num>
                        <m:den>
                          <m:r>
                            <a:rPr lang="en-US" sz="26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𝟗𝟓</m:t>
                          </m:r>
                        </m:den>
                      </m:f>
                      <m:r>
                        <a:rPr lang="en-US" sz="26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; </m:t>
                      </m:r>
                      <m:f>
                        <m:fPr>
                          <m:ctrlPr>
                            <a:rPr lang="en-US" sz="26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6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𝟏𝟓𝟎</m:t>
                          </m:r>
                        </m:num>
                        <m:den>
                          <m:r>
                            <a:rPr lang="en-US" sz="26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𝟑𝟔𝟎</m:t>
                          </m:r>
                        </m:den>
                      </m:f>
                    </m:oMath>
                  </m:oMathPara>
                </a14:m>
                <a:endParaRPr lang="en-US" sz="26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C791B4D-0AD4-09FC-4054-CAAE3FB0C6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799" y="971550"/>
                <a:ext cx="3733799" cy="3032690"/>
              </a:xfrm>
              <a:prstGeom prst="rect">
                <a:avLst/>
              </a:prstGeom>
              <a:blipFill>
                <a:blip r:embed="rId2"/>
                <a:stretch>
                  <a:fillRect l="-27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1DF1641-A294-A228-2D2A-4AB4B041285C}"/>
                  </a:ext>
                </a:extLst>
              </p:cNvPr>
              <p:cNvSpPr txBox="1"/>
              <p:nvPr/>
            </p:nvSpPr>
            <p:spPr>
              <a:xfrm>
                <a:off x="4724403" y="922740"/>
                <a:ext cx="4190998" cy="32980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kumimoji="0" lang="en-US" sz="26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  <a:sym typeface="Arial"/>
                  </a:rPr>
                  <a:t>Bài </a:t>
                </a:r>
                <a:r>
                  <a:rPr kumimoji="0" lang="en-US" sz="2600" b="1" i="1" u="none" strike="noStrike" kern="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  <a:sym typeface="Arial"/>
                  </a:rPr>
                  <a:t>tập</a:t>
                </a:r>
                <a:r>
                  <a:rPr kumimoji="0" lang="en-US" sz="26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  <a:sym typeface="Arial"/>
                  </a:rPr>
                  <a:t> 6 </a:t>
                </a:r>
                <a:r>
                  <a:rPr lang="en-US" sz="2600" b="1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600" b="1" i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sgk</a:t>
                </a:r>
                <a:r>
                  <a:rPr lang="en-US" sz="2600" b="1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/T51):</a:t>
                </a:r>
              </a:p>
              <a:p>
                <a:pPr>
                  <a:lnSpc>
                    <a:spcPct val="150000"/>
                  </a:lnSpc>
                </a:pPr>
                <a:r>
                  <a:rPr kumimoji="0" lang="en-US" sz="26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  <a:sym typeface="Arial"/>
                  </a:rPr>
                  <a:t> </a:t>
                </a:r>
                <a:r>
                  <a:rPr kumimoji="0" lang="en-US" sz="2600" b="1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  <a:sym typeface="Arial"/>
                  </a:rPr>
                  <a:t>Phân</a:t>
                </a:r>
                <a:r>
                  <a:rPr kumimoji="0" lang="en-US" sz="2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  <a:sym typeface="Arial"/>
                  </a:rPr>
                  <a:t> </a:t>
                </a:r>
                <a:r>
                  <a:rPr kumimoji="0" lang="en-US" sz="2600" b="1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  <a:sym typeface="Arial"/>
                  </a:rPr>
                  <a:t>sô</a:t>
                </a:r>
                <a:r>
                  <a:rPr kumimoji="0" lang="en-US" sz="2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  <a:sym typeface="Arial"/>
                  </a:rPr>
                  <a:t>́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600" b="1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</m:ctrlPr>
                      </m:fPr>
                      <m:num>
                        <m:r>
                          <a:rPr kumimoji="0" lang="en-US" sz="2600" b="1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  <m:t>𝟒</m:t>
                        </m:r>
                      </m:num>
                      <m:den>
                        <m:r>
                          <a:rPr kumimoji="0" lang="en-US" sz="2600" b="1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  <m:t>𝟗</m:t>
                        </m:r>
                      </m:den>
                    </m:f>
                  </m:oMath>
                </a14:m>
                <a:r>
                  <a:rPr kumimoji="0" lang="en-US" sz="2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  <a:sym typeface="Arial"/>
                  </a:rPr>
                  <a:t> </a:t>
                </a:r>
                <a:r>
                  <a:rPr kumimoji="0" lang="en-US" sz="2600" b="1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  <a:sym typeface="Arial"/>
                  </a:rPr>
                  <a:t>bằng</a:t>
                </a:r>
                <a:r>
                  <a:rPr kumimoji="0" lang="en-US" sz="2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  <a:sym typeface="Arial"/>
                  </a:rPr>
                  <a:t> </a:t>
                </a:r>
                <a:r>
                  <a:rPr kumimoji="0" lang="en-US" sz="2600" b="1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  <a:sym typeface="Arial"/>
                  </a:rPr>
                  <a:t>các</a:t>
                </a:r>
                <a:r>
                  <a:rPr kumimoji="0" lang="en-US" sz="2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  <a:sym typeface="Arial"/>
                  </a:rPr>
                  <a:t> </a:t>
                </a:r>
                <a:r>
                  <a:rPr kumimoji="0" lang="en-US" sz="2600" b="1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  <a:sym typeface="Arial"/>
                  </a:rPr>
                  <a:t>phân</a:t>
                </a:r>
                <a:r>
                  <a:rPr kumimoji="0" lang="en-US" sz="2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  <a:sym typeface="Arial"/>
                  </a:rPr>
                  <a:t> </a:t>
                </a:r>
                <a:r>
                  <a:rPr kumimoji="0" lang="en-US" sz="2600" b="1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  <a:sym typeface="Arial"/>
                  </a:rPr>
                  <a:t>sô</a:t>
                </a:r>
                <a:r>
                  <a:rPr kumimoji="0" lang="en-US" sz="2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  <a:sym typeface="Arial"/>
                  </a:rPr>
                  <a:t>́ </a:t>
                </a:r>
                <a:r>
                  <a:rPr kumimoji="0" lang="en-US" sz="2600" b="1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  <a:sym typeface="Arial"/>
                  </a:rPr>
                  <a:t>nào</a:t>
                </a:r>
                <a:r>
                  <a:rPr kumimoji="0" lang="en-US" sz="2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  <a:sym typeface="Arial"/>
                  </a:rPr>
                  <a:t> </a:t>
                </a:r>
                <a:r>
                  <a:rPr kumimoji="0" lang="en-US" sz="2600" b="1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  <a:sym typeface="Arial"/>
                  </a:rPr>
                  <a:t>trong</a:t>
                </a:r>
                <a:r>
                  <a:rPr kumimoji="0" lang="en-US" sz="2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  <a:sym typeface="Arial"/>
                  </a:rPr>
                  <a:t> </a:t>
                </a:r>
                <a:r>
                  <a:rPr kumimoji="0" lang="en-US" sz="2600" b="1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  <a:sym typeface="Arial"/>
                  </a:rPr>
                  <a:t>các</a:t>
                </a:r>
                <a:r>
                  <a:rPr kumimoji="0" lang="en-US" sz="2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  <a:sym typeface="Arial"/>
                  </a:rPr>
                  <a:t> </a:t>
                </a:r>
                <a:r>
                  <a:rPr kumimoji="0" lang="en-US" sz="2600" b="1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  <a:sym typeface="Arial"/>
                  </a:rPr>
                  <a:t>phân</a:t>
                </a:r>
                <a:r>
                  <a:rPr kumimoji="0" lang="en-US" sz="2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  <a:sym typeface="Arial"/>
                  </a:rPr>
                  <a:t> </a:t>
                </a:r>
                <a:r>
                  <a:rPr kumimoji="0" lang="en-US" sz="2600" b="1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  <a:sym typeface="Arial"/>
                  </a:rPr>
                  <a:t>sô</a:t>
                </a:r>
                <a:r>
                  <a:rPr kumimoji="0" lang="en-US" sz="2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  <a:sym typeface="Arial"/>
                  </a:rPr>
                  <a:t>́ </a:t>
                </a:r>
                <a:r>
                  <a:rPr kumimoji="0" lang="en-US" sz="2600" b="1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  <a:sym typeface="Arial"/>
                  </a:rPr>
                  <a:t>sau</a:t>
                </a:r>
                <a:r>
                  <a:rPr kumimoji="0" lang="en-US" sz="2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  <a:sym typeface="Arial"/>
                  </a:rPr>
                  <a:t>:</a:t>
                </a: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sz="2600" b="1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Arial"/>
                            </a:rPr>
                          </m:ctrlPr>
                        </m:fPr>
                        <m:num>
                          <m:r>
                            <a:rPr kumimoji="0" lang="en-US" sz="2600" b="1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Arial"/>
                            </a:rPr>
                            <m:t>𝟒𝟖</m:t>
                          </m:r>
                        </m:num>
                        <m:den>
                          <m:r>
                            <a:rPr kumimoji="0" lang="en-US" sz="2600" b="1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Arial"/>
                            </a:rPr>
                            <m:t>𝟏𝟎𝟖</m:t>
                          </m:r>
                        </m:den>
                      </m:f>
                      <m:r>
                        <a:rPr kumimoji="0" lang="en-US" sz="2600" b="1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Arial"/>
                        </a:rPr>
                        <m:t>; </m:t>
                      </m:r>
                      <m:f>
                        <m:fPr>
                          <m:ctrlPr>
                            <a:rPr kumimoji="0" lang="en-US" sz="2600" b="1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Arial"/>
                            </a:rPr>
                          </m:ctrlPr>
                        </m:fPr>
                        <m:num>
                          <m:r>
                            <a:rPr kumimoji="0" lang="en-US" sz="2600" b="1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Arial"/>
                            </a:rPr>
                            <m:t>𝟖𝟎</m:t>
                          </m:r>
                        </m:num>
                        <m:den>
                          <m:r>
                            <a:rPr kumimoji="0" lang="en-US" sz="2600" b="1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Arial"/>
                            </a:rPr>
                            <m:t>𝟏𝟖𝟎</m:t>
                          </m:r>
                        </m:den>
                      </m:f>
                      <m:r>
                        <a:rPr kumimoji="0" lang="en-US" sz="2600" b="1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Arial"/>
                        </a:rPr>
                        <m:t>; </m:t>
                      </m:r>
                      <m:f>
                        <m:fPr>
                          <m:ctrlPr>
                            <a:rPr kumimoji="0" lang="en-US" sz="2600" b="1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Arial"/>
                            </a:rPr>
                          </m:ctrlPr>
                        </m:fPr>
                        <m:num>
                          <m:r>
                            <a:rPr kumimoji="0" lang="en-US" sz="2600" b="1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Arial"/>
                            </a:rPr>
                            <m:t>𝟔𝟎</m:t>
                          </m:r>
                        </m:num>
                        <m:den>
                          <m:r>
                            <a:rPr kumimoji="0" lang="en-US" sz="2600" b="1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Arial"/>
                            </a:rPr>
                            <m:t>𝟏𝟑𝟎</m:t>
                          </m:r>
                        </m:den>
                      </m:f>
                      <m:r>
                        <a:rPr kumimoji="0" lang="en-US" sz="2600" b="1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Arial"/>
                        </a:rPr>
                        <m:t>;</m:t>
                      </m:r>
                      <m:f>
                        <m:fPr>
                          <m:ctrlPr>
                            <a:rPr kumimoji="0" lang="en-US" sz="2600" b="1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Arial"/>
                            </a:rPr>
                          </m:ctrlPr>
                        </m:fPr>
                        <m:num>
                          <m:r>
                            <a:rPr kumimoji="0" lang="en-US" sz="2600" b="1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Arial"/>
                            </a:rPr>
                            <m:t>𝟏𝟑𝟓</m:t>
                          </m:r>
                        </m:num>
                        <m:den>
                          <m:r>
                            <a:rPr kumimoji="0" lang="en-US" sz="2600" b="1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Arial"/>
                            </a:rPr>
                            <m:t>𝟐𝟕𝟎</m:t>
                          </m:r>
                        </m:den>
                      </m:f>
                    </m:oMath>
                  </m:oMathPara>
                </a14:m>
                <a:endParaRPr lang="en-US" sz="26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1DF1641-A294-A228-2D2A-4AB4B04128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3" y="922740"/>
                <a:ext cx="4190998" cy="3298019"/>
              </a:xfrm>
              <a:prstGeom prst="rect">
                <a:avLst/>
              </a:prstGeom>
              <a:blipFill>
                <a:blip r:embed="rId3"/>
                <a:stretch>
                  <a:fillRect l="-2616" r="-2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7065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extLst>
              <a:ext uri="{FF2B5EF4-FFF2-40B4-BE49-F238E27FC236}">
                <a16:creationId xmlns:a16="http://schemas.microsoft.com/office/drawing/2014/main" id="{A3A062DA-93BF-4842-B601-4404401BCCE3}"/>
              </a:ext>
            </a:extLst>
          </p:cNvPr>
          <p:cNvSpPr txBox="1"/>
          <p:nvPr/>
        </p:nvSpPr>
        <p:spPr>
          <a:xfrm>
            <a:off x="457200" y="657796"/>
            <a:ext cx="778180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i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Bài</a:t>
            </a:r>
            <a:r>
              <a:rPr lang="en-US" sz="2000" b="1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tập</a:t>
            </a:r>
            <a:r>
              <a:rPr lang="en-US" sz="2000" b="1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SGK (T51).</a:t>
            </a:r>
          </a:p>
          <a:p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nhóm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gồm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bạn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bạn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Có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̉ chia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các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bạn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thành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nhiều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nhất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đội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bạn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cũng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được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đều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vào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các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đội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000" b="1" dirty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801102C-836E-40D8-A085-E3ED3088305F}"/>
              </a:ext>
            </a:extLst>
          </p:cNvPr>
          <p:cNvSpPr txBox="1"/>
          <p:nvPr/>
        </p:nvSpPr>
        <p:spPr>
          <a:xfrm>
            <a:off x="198671" y="3780383"/>
            <a:ext cx="8945329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i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Mơ</a:t>
            </a:r>
            <a:r>
              <a:rPr lang="en-US" sz="2000" b="1" i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2000" b="1" i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rộng</a:t>
            </a:r>
            <a:r>
              <a:rPr lang="en-US" sz="2000" b="1" i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sz="2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vi-VN" sz="20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 đó mỗi đội có bao nhiêu bạn nam, bao nhiêu</a:t>
            </a:r>
            <a:r>
              <a:rPr lang="en-US" sz="20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 nữ ?</a:t>
            </a:r>
            <a:endParaRPr lang="en-US" sz="2000" b="1" dirty="0">
              <a:solidFill>
                <a:schemeClr val="bg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C54F4DA-08D6-4305-91CA-6C5EA37E6A0E}"/>
              </a:ext>
            </a:extLst>
          </p:cNvPr>
          <p:cNvSpPr txBox="1"/>
          <p:nvPr/>
        </p:nvSpPr>
        <p:spPr>
          <a:xfrm>
            <a:off x="2424205" y="160948"/>
            <a:ext cx="5119594" cy="40011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vi-VN" sz="2000" b="1" dirty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 </a:t>
            </a:r>
            <a:r>
              <a:rPr lang="en-US" sz="2000" b="1" dirty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sz="2000" b="1" dirty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: Một số bài toán thực tiễn </a:t>
            </a:r>
            <a:endParaRPr lang="en-US" sz="2000" dirty="0">
              <a:solidFill>
                <a:schemeClr val="tx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BE2E862-9A56-4037-86BE-D0155EA084B0}"/>
              </a:ext>
            </a:extLst>
          </p:cNvPr>
          <p:cNvSpPr txBox="1"/>
          <p:nvPr/>
        </p:nvSpPr>
        <p:spPr>
          <a:xfrm>
            <a:off x="733189" y="1946740"/>
            <a:ext cx="8501627" cy="1833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000" b="1" i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Giải</a:t>
            </a:r>
            <a:r>
              <a:rPr lang="en-US" sz="2000" b="1" i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 đội chơi nhiều nhất là ước chung lớn nhất của 24 và 30</a:t>
            </a:r>
            <a:endParaRPr lang="en-US" sz="2000" b="1" dirty="0">
              <a:solidFill>
                <a:schemeClr val="accent6">
                  <a:lumMod val="2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0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vi-VN" sz="20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 có: 24 = 2</a:t>
            </a:r>
            <a:r>
              <a:rPr lang="vi-VN" sz="2000" b="1" baseline="30000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sz="20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.3;</a:t>
            </a:r>
            <a:endParaRPr lang="en-US" sz="2000" b="1" dirty="0">
              <a:solidFill>
                <a:schemeClr val="accent6">
                  <a:lumMod val="2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vi-VN" sz="20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20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vi-VN" sz="20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30 = 2.3.5</a:t>
            </a:r>
            <a:endParaRPr lang="en-US" sz="2000" b="1" dirty="0">
              <a:solidFill>
                <a:schemeClr val="accent6">
                  <a:lumMod val="2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vi-VN" sz="20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vi-VN" sz="20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ƯCLN(24, 30) = 2.3</a:t>
            </a:r>
            <a:r>
              <a:rPr lang="en-US" sz="20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0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2000" b="1" dirty="0">
              <a:solidFill>
                <a:schemeClr val="accent6">
                  <a:lumMod val="2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0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vi-VN" sz="20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Vậy có thể chia các bạn thành nhiều nhất là 6 đội chơi.</a:t>
            </a:r>
            <a:endParaRPr lang="en-US" sz="2000" b="1" dirty="0">
              <a:solidFill>
                <a:schemeClr val="accent6">
                  <a:lumMod val="2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9681298-27D6-4B0C-97F0-2CD0BE64B806}"/>
              </a:ext>
            </a:extLst>
          </p:cNvPr>
          <p:cNvSpPr txBox="1"/>
          <p:nvPr/>
        </p:nvSpPr>
        <p:spPr>
          <a:xfrm>
            <a:off x="449890" y="4099823"/>
            <a:ext cx="645963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vi-VN" sz="20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đó, mỗi đội có 24 : 6 = 4 (bạn nữ) </a:t>
            </a:r>
            <a:endParaRPr lang="en-US" sz="2000" b="1" dirty="0">
              <a:solidFill>
                <a:schemeClr val="bg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</a:t>
            </a:r>
            <a:r>
              <a:rPr lang="vi-VN" sz="20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30 : 6 = 5 (bạn nam).</a:t>
            </a:r>
            <a:endParaRPr lang="en-US" sz="2000" b="1" dirty="0">
              <a:solidFill>
                <a:schemeClr val="bg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69781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16" grpId="0"/>
      <p:bldP spid="14" grpId="0" animBg="1"/>
      <p:bldP spid="12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EB32F49-3D44-4F28-BF72-F7004207C04D}"/>
              </a:ext>
            </a:extLst>
          </p:cNvPr>
          <p:cNvSpPr txBox="1"/>
          <p:nvPr/>
        </p:nvSpPr>
        <p:spPr>
          <a:xfrm>
            <a:off x="895350" y="1094422"/>
            <a:ext cx="7353300" cy="29546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i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Bài</a:t>
            </a:r>
            <a:r>
              <a:rPr lang="en-US" sz="2400" b="1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tập</a:t>
            </a:r>
            <a:r>
              <a:rPr lang="en-US" sz="2400" b="1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SGK (T51).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đất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có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dạng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nhật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với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chiều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dài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 m,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chiều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rộng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42 m.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Người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muốn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đất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ấy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thành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những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mảnh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bằng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với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̣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dài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cạnh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vị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mét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là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̣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trồng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các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loại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rau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Có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̉ chia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được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bằng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cách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Với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cách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nào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cạnh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mảnh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đất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là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lớn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nhất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bằng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2400" b="1" dirty="0" err="1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29343201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91F0C16-FE75-5FCC-40D4-217B9F4E0B09}"/>
              </a:ext>
            </a:extLst>
          </p:cNvPr>
          <p:cNvSpPr txBox="1"/>
          <p:nvPr/>
        </p:nvSpPr>
        <p:spPr>
          <a:xfrm>
            <a:off x="1219200" y="294203"/>
            <a:ext cx="7239000" cy="45550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Aft>
                <a:spcPts val="1200"/>
              </a:spcAft>
            </a:pPr>
            <a:r>
              <a:rPr lang="vi-VN" sz="2000" b="0" i="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Gọi x là số cách chia nên x là số ước chung của 48 và 42</a:t>
            </a:r>
          </a:p>
          <a:p>
            <a:pPr algn="l">
              <a:spcAft>
                <a:spcPts val="1200"/>
              </a:spcAft>
            </a:pPr>
            <a:r>
              <a:rPr lang="vi-VN" sz="2000" b="0" i="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 là độ dài cạnh hình vuông lớn nhất nên y là ước chung lớn nhất của 48 và 42</a:t>
            </a:r>
          </a:p>
          <a:p>
            <a:pPr algn="l">
              <a:spcAft>
                <a:spcPts val="1200"/>
              </a:spcAft>
            </a:pPr>
            <a:r>
              <a:rPr lang="vi-VN" sz="2000" b="0" i="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 có: 42 = 2 . 3 . 7</a:t>
            </a:r>
            <a:r>
              <a:rPr lang="en-US" sz="2000" b="0" i="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        </a:t>
            </a:r>
            <a:r>
              <a:rPr lang="vi-VN" sz="2000" b="0" i="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48 = 2</a:t>
            </a:r>
            <a:r>
              <a:rPr lang="vi-VN" sz="2000" b="0" i="0" baseline="3000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vi-VN" sz="2000" b="0" i="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. 3</a:t>
            </a:r>
          </a:p>
          <a:p>
            <a:pPr algn="l">
              <a:spcAft>
                <a:spcPts val="1200"/>
              </a:spcAft>
            </a:pPr>
            <a:r>
              <a:rPr lang="vi-VN" sz="2000" b="0" i="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Suy ra ƯCLN(42, 48) = 2 . 3 = 6</a:t>
            </a:r>
          </a:p>
          <a:p>
            <a:pPr algn="l">
              <a:spcAft>
                <a:spcPts val="1200"/>
              </a:spcAft>
            </a:pPr>
            <a:r>
              <a:rPr lang="vi-VN" sz="2000" b="0" i="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 đó: ƯC(42, 48) = Ư(6) = {1; 2; 3; 6}</a:t>
            </a:r>
          </a:p>
          <a:p>
            <a:pPr algn="l">
              <a:spcAft>
                <a:spcPts val="1200"/>
              </a:spcAft>
            </a:pP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vi-VN" sz="2000" b="1" i="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2000" b="0" i="0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Aft>
                <a:spcPts val="1200"/>
              </a:spcAft>
            </a:pPr>
            <a:r>
              <a:rPr lang="vi-VN" sz="2000" b="0" i="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 4 cách để chia mảnh vườn HCN thành những mảnh hình vuông bằng nhau.</a:t>
            </a:r>
          </a:p>
          <a:p>
            <a:pPr algn="l">
              <a:spcAft>
                <a:spcPts val="1200"/>
              </a:spcAft>
            </a:pPr>
            <a:r>
              <a:rPr lang="vi-VN" sz="2000" b="0" i="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của mảnh đất hình vuông là lớn nhất khi độ dài cạnh là 6 m, ta có: S = 6</a:t>
            </a:r>
            <a:r>
              <a:rPr lang="vi-VN" sz="2000" b="0" i="0" baseline="3000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000" b="0" i="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= 36 m</a:t>
            </a:r>
            <a:r>
              <a:rPr lang="vi-VN" sz="2000" b="0" i="0" baseline="3000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sz="2000" b="0" i="0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623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 txBox="1">
            <a:spLocks/>
          </p:cNvSpPr>
          <p:nvPr/>
        </p:nvSpPr>
        <p:spPr bwMode="auto">
          <a:xfrm>
            <a:off x="2250757" y="1411706"/>
            <a:ext cx="4642486" cy="75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68569" tIns="68569" rIns="68569" bIns="68569" numCol="1" anchor="t" anchorCtr="0" compatLnSpc="1">
            <a:prstTxWarp prst="textNoShape">
              <a:avLst/>
            </a:prstTxWarp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lvl="0" algn="ctr" rtl="0" eaLnBrk="0" fontAlgn="base" hangingPunc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None/>
              <a:defRPr sz="3000" b="0">
                <a:solidFill>
                  <a:schemeClr val="accent1"/>
                </a:solidFill>
                <a:latin typeface="Chelsea Market"/>
                <a:ea typeface="Chelsea Market"/>
                <a:cs typeface="Chelsea Market"/>
                <a:sym typeface="Chelsea Market"/>
              </a:defRPr>
            </a:lvl1pPr>
            <a:lvl2pPr lvl="1" algn="ctr" rtl="0" eaLnBrk="0" fontAlgn="base" hangingPunc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None/>
              <a:defRPr sz="3000" b="0">
                <a:solidFill>
                  <a:schemeClr val="accent1"/>
                </a:solidFill>
                <a:latin typeface="Chelsea Market"/>
                <a:ea typeface="Chelsea Market"/>
                <a:cs typeface="Chelsea Market"/>
                <a:sym typeface="Chelsea Market"/>
              </a:defRPr>
            </a:lvl2pPr>
            <a:lvl3pPr lvl="2" algn="ctr" rtl="0" eaLnBrk="0" fontAlgn="base" hangingPunc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None/>
              <a:defRPr sz="3000" b="0">
                <a:solidFill>
                  <a:schemeClr val="accent1"/>
                </a:solidFill>
                <a:latin typeface="Chelsea Market"/>
                <a:ea typeface="Chelsea Market"/>
                <a:cs typeface="Chelsea Market"/>
                <a:sym typeface="Chelsea Market"/>
              </a:defRPr>
            </a:lvl3pPr>
            <a:lvl4pPr lvl="3" algn="ctr" rtl="0" eaLnBrk="0" fontAlgn="base" hangingPunc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None/>
              <a:defRPr sz="3000" b="0">
                <a:solidFill>
                  <a:schemeClr val="accent1"/>
                </a:solidFill>
                <a:latin typeface="Chelsea Market"/>
                <a:ea typeface="Chelsea Market"/>
                <a:cs typeface="Chelsea Market"/>
                <a:sym typeface="Chelsea Market"/>
              </a:defRPr>
            </a:lvl4pPr>
            <a:lvl5pPr lvl="4" algn="ctr" rtl="0" eaLnBrk="0" fontAlgn="base" hangingPunc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None/>
              <a:defRPr sz="3000" b="0">
                <a:solidFill>
                  <a:schemeClr val="accent1"/>
                </a:solidFill>
                <a:latin typeface="Chelsea Market"/>
                <a:ea typeface="Chelsea Market"/>
                <a:cs typeface="Chelsea Market"/>
                <a:sym typeface="Chelsea Market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3000" b="0" i="0" u="none" strike="noStrike" cap="none">
                <a:solidFill>
                  <a:schemeClr val="accent1"/>
                </a:solidFill>
                <a:latin typeface="Chelsea Market"/>
                <a:ea typeface="Chelsea Market"/>
                <a:cs typeface="Chelsea Market"/>
                <a:sym typeface="Chelsea Market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3000" b="0" i="0" u="none" strike="noStrike" cap="none">
                <a:solidFill>
                  <a:schemeClr val="accent1"/>
                </a:solidFill>
                <a:latin typeface="Chelsea Market"/>
                <a:ea typeface="Chelsea Market"/>
                <a:cs typeface="Chelsea Market"/>
                <a:sym typeface="Chelsea Market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3000" b="0" i="0" u="none" strike="noStrike" cap="none">
                <a:solidFill>
                  <a:schemeClr val="accent1"/>
                </a:solidFill>
                <a:latin typeface="Chelsea Market"/>
                <a:ea typeface="Chelsea Market"/>
                <a:cs typeface="Chelsea Market"/>
                <a:sym typeface="Chelsea Market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3000" b="0" i="0" u="none" strike="noStrike" cap="none">
                <a:solidFill>
                  <a:schemeClr val="accent1"/>
                </a:solidFill>
                <a:latin typeface="Chelsea Market"/>
                <a:ea typeface="Chelsea Market"/>
                <a:cs typeface="Chelsea Market"/>
                <a:sym typeface="Chelsea Market"/>
              </a:defRPr>
            </a:lvl9pPr>
          </a:lstStyle>
          <a:p>
            <a:pPr defTabSz="685800">
              <a:defRPr/>
            </a:pPr>
            <a:r>
              <a:rPr lang="en-US" sz="6600" b="1" dirty="0">
                <a:solidFill>
                  <a:srgbClr val="DF7070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for watching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634753" y="1323374"/>
            <a:ext cx="7772400" cy="1684488"/>
          </a:xfrm>
        </p:spPr>
        <p:txBody>
          <a:bodyPr/>
          <a:lstStyle/>
          <a:p>
            <a:pPr algn="l"/>
            <a:br>
              <a:rPr lang="nl-NL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nl-NL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nl-NL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nl-NL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nl-NL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nl-NL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600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Google Shape;10144;p66"/>
          <p:cNvGrpSpPr/>
          <p:nvPr/>
        </p:nvGrpSpPr>
        <p:grpSpPr>
          <a:xfrm>
            <a:off x="7912768" y="4234762"/>
            <a:ext cx="878593" cy="733125"/>
            <a:chOff x="4454525" y="3268050"/>
            <a:chExt cx="1499650" cy="947850"/>
          </a:xfrm>
        </p:grpSpPr>
        <p:sp>
          <p:nvSpPr>
            <p:cNvPr id="8" name="Google Shape;10145;p66"/>
            <p:cNvSpPr/>
            <p:nvPr/>
          </p:nvSpPr>
          <p:spPr>
            <a:xfrm>
              <a:off x="4573200" y="3773525"/>
              <a:ext cx="1322200" cy="376925"/>
            </a:xfrm>
            <a:custGeom>
              <a:avLst/>
              <a:gdLst/>
              <a:ahLst/>
              <a:cxnLst/>
              <a:rect l="l" t="t" r="r" b="b"/>
              <a:pathLst>
                <a:path w="52888" h="15077" extrusionOk="0">
                  <a:moveTo>
                    <a:pt x="39035" y="1"/>
                  </a:moveTo>
                  <a:cubicBezTo>
                    <a:pt x="33423" y="1"/>
                    <a:pt x="27742" y="956"/>
                    <a:pt x="22119" y="1374"/>
                  </a:cubicBezTo>
                  <a:cubicBezTo>
                    <a:pt x="21982" y="1374"/>
                    <a:pt x="21845" y="1374"/>
                    <a:pt x="21708" y="1397"/>
                  </a:cubicBezTo>
                  <a:cubicBezTo>
                    <a:pt x="19358" y="1553"/>
                    <a:pt x="17007" y="1615"/>
                    <a:pt x="14661" y="1615"/>
                  </a:cubicBezTo>
                  <a:cubicBezTo>
                    <a:pt x="12540" y="1615"/>
                    <a:pt x="10422" y="1564"/>
                    <a:pt x="8309" y="1489"/>
                  </a:cubicBezTo>
                  <a:cubicBezTo>
                    <a:pt x="7249" y="1449"/>
                    <a:pt x="6081" y="1286"/>
                    <a:pt x="4948" y="1286"/>
                  </a:cubicBezTo>
                  <a:cubicBezTo>
                    <a:pt x="4130" y="1286"/>
                    <a:pt x="3330" y="1371"/>
                    <a:pt x="2603" y="1648"/>
                  </a:cubicBezTo>
                  <a:cubicBezTo>
                    <a:pt x="2192" y="1808"/>
                    <a:pt x="1713" y="2082"/>
                    <a:pt x="1370" y="2402"/>
                  </a:cubicBezTo>
                  <a:cubicBezTo>
                    <a:pt x="914" y="2812"/>
                    <a:pt x="708" y="3315"/>
                    <a:pt x="1188" y="3771"/>
                  </a:cubicBezTo>
                  <a:cubicBezTo>
                    <a:pt x="1370" y="3977"/>
                    <a:pt x="1370" y="4273"/>
                    <a:pt x="1188" y="4456"/>
                  </a:cubicBezTo>
                  <a:cubicBezTo>
                    <a:pt x="1051" y="4593"/>
                    <a:pt x="937" y="4730"/>
                    <a:pt x="800" y="4867"/>
                  </a:cubicBezTo>
                  <a:cubicBezTo>
                    <a:pt x="617" y="5072"/>
                    <a:pt x="640" y="5392"/>
                    <a:pt x="845" y="5574"/>
                  </a:cubicBezTo>
                  <a:cubicBezTo>
                    <a:pt x="960" y="5666"/>
                    <a:pt x="1074" y="5757"/>
                    <a:pt x="1188" y="5871"/>
                  </a:cubicBezTo>
                  <a:cubicBezTo>
                    <a:pt x="1416" y="6054"/>
                    <a:pt x="1416" y="6396"/>
                    <a:pt x="1211" y="6601"/>
                  </a:cubicBezTo>
                  <a:lnTo>
                    <a:pt x="800" y="6967"/>
                  </a:lnTo>
                  <a:cubicBezTo>
                    <a:pt x="571" y="7172"/>
                    <a:pt x="594" y="7514"/>
                    <a:pt x="800" y="7697"/>
                  </a:cubicBezTo>
                  <a:lnTo>
                    <a:pt x="1074" y="7948"/>
                  </a:lnTo>
                  <a:cubicBezTo>
                    <a:pt x="1302" y="8131"/>
                    <a:pt x="1302" y="8496"/>
                    <a:pt x="1074" y="8679"/>
                  </a:cubicBezTo>
                  <a:lnTo>
                    <a:pt x="389" y="9272"/>
                  </a:lnTo>
                  <a:cubicBezTo>
                    <a:pt x="161" y="9477"/>
                    <a:pt x="161" y="9820"/>
                    <a:pt x="366" y="10002"/>
                  </a:cubicBezTo>
                  <a:lnTo>
                    <a:pt x="937" y="10527"/>
                  </a:lnTo>
                  <a:cubicBezTo>
                    <a:pt x="1165" y="10733"/>
                    <a:pt x="1142" y="11098"/>
                    <a:pt x="891" y="11281"/>
                  </a:cubicBezTo>
                  <a:lnTo>
                    <a:pt x="275" y="11737"/>
                  </a:lnTo>
                  <a:cubicBezTo>
                    <a:pt x="1" y="11943"/>
                    <a:pt x="1" y="12353"/>
                    <a:pt x="275" y="12536"/>
                  </a:cubicBezTo>
                  <a:lnTo>
                    <a:pt x="549" y="12719"/>
                  </a:lnTo>
                  <a:cubicBezTo>
                    <a:pt x="800" y="12901"/>
                    <a:pt x="823" y="13289"/>
                    <a:pt x="571" y="13495"/>
                  </a:cubicBezTo>
                  <a:cubicBezTo>
                    <a:pt x="457" y="13586"/>
                    <a:pt x="412" y="13723"/>
                    <a:pt x="412" y="13860"/>
                  </a:cubicBezTo>
                  <a:cubicBezTo>
                    <a:pt x="412" y="14111"/>
                    <a:pt x="571" y="14339"/>
                    <a:pt x="845" y="14362"/>
                  </a:cubicBezTo>
                  <a:cubicBezTo>
                    <a:pt x="6929" y="14880"/>
                    <a:pt x="13030" y="15076"/>
                    <a:pt x="19136" y="15076"/>
                  </a:cubicBezTo>
                  <a:cubicBezTo>
                    <a:pt x="27029" y="15076"/>
                    <a:pt x="34933" y="14748"/>
                    <a:pt x="42821" y="14362"/>
                  </a:cubicBezTo>
                  <a:cubicBezTo>
                    <a:pt x="44556" y="14294"/>
                    <a:pt x="46291" y="14202"/>
                    <a:pt x="48002" y="14111"/>
                  </a:cubicBezTo>
                  <a:cubicBezTo>
                    <a:pt x="49258" y="14042"/>
                    <a:pt x="50605" y="13928"/>
                    <a:pt x="51495" y="13084"/>
                  </a:cubicBezTo>
                  <a:cubicBezTo>
                    <a:pt x="52362" y="12262"/>
                    <a:pt x="52499" y="10961"/>
                    <a:pt x="52590" y="9774"/>
                  </a:cubicBezTo>
                  <a:cubicBezTo>
                    <a:pt x="52773" y="7514"/>
                    <a:pt x="52887" y="5004"/>
                    <a:pt x="51449" y="3200"/>
                  </a:cubicBezTo>
                  <a:cubicBezTo>
                    <a:pt x="50262" y="1717"/>
                    <a:pt x="48299" y="1055"/>
                    <a:pt x="46405" y="667"/>
                  </a:cubicBezTo>
                  <a:cubicBezTo>
                    <a:pt x="45378" y="461"/>
                    <a:pt x="44350" y="302"/>
                    <a:pt x="43300" y="210"/>
                  </a:cubicBezTo>
                  <a:cubicBezTo>
                    <a:pt x="41885" y="62"/>
                    <a:pt x="40462" y="1"/>
                    <a:pt x="3903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10146;p66"/>
            <p:cNvSpPr/>
            <p:nvPr/>
          </p:nvSpPr>
          <p:spPr>
            <a:xfrm>
              <a:off x="4642825" y="3858650"/>
              <a:ext cx="1243425" cy="22150"/>
            </a:xfrm>
            <a:custGeom>
              <a:avLst/>
              <a:gdLst/>
              <a:ahLst/>
              <a:cxnLst/>
              <a:rect l="l" t="t" r="r" b="b"/>
              <a:pathLst>
                <a:path w="49737" h="886" extrusionOk="0">
                  <a:moveTo>
                    <a:pt x="49415" y="0"/>
                  </a:moveTo>
                  <a:cubicBezTo>
                    <a:pt x="49408" y="0"/>
                    <a:pt x="49401" y="0"/>
                    <a:pt x="49395" y="1"/>
                  </a:cubicBezTo>
                  <a:cubicBezTo>
                    <a:pt x="41063" y="69"/>
                    <a:pt x="32755" y="69"/>
                    <a:pt x="24424" y="138"/>
                  </a:cubicBezTo>
                  <a:cubicBezTo>
                    <a:pt x="20338" y="184"/>
                    <a:pt x="16252" y="229"/>
                    <a:pt x="12166" y="252"/>
                  </a:cubicBezTo>
                  <a:cubicBezTo>
                    <a:pt x="10112" y="275"/>
                    <a:pt x="8058" y="275"/>
                    <a:pt x="6004" y="298"/>
                  </a:cubicBezTo>
                  <a:cubicBezTo>
                    <a:pt x="5836" y="300"/>
                    <a:pt x="5668" y="300"/>
                    <a:pt x="5499" y="300"/>
                  </a:cubicBezTo>
                  <a:cubicBezTo>
                    <a:pt x="4858" y="300"/>
                    <a:pt x="4207" y="289"/>
                    <a:pt x="3555" y="289"/>
                  </a:cubicBezTo>
                  <a:cubicBezTo>
                    <a:pt x="2387" y="289"/>
                    <a:pt x="1216" y="325"/>
                    <a:pt x="92" y="526"/>
                  </a:cubicBezTo>
                  <a:cubicBezTo>
                    <a:pt x="1" y="549"/>
                    <a:pt x="1" y="686"/>
                    <a:pt x="92" y="709"/>
                  </a:cubicBezTo>
                  <a:cubicBezTo>
                    <a:pt x="986" y="847"/>
                    <a:pt x="1910" y="886"/>
                    <a:pt x="2838" y="886"/>
                  </a:cubicBezTo>
                  <a:cubicBezTo>
                    <a:pt x="3901" y="886"/>
                    <a:pt x="4968" y="835"/>
                    <a:pt x="6004" y="823"/>
                  </a:cubicBezTo>
                  <a:cubicBezTo>
                    <a:pt x="7967" y="823"/>
                    <a:pt x="9952" y="800"/>
                    <a:pt x="11915" y="800"/>
                  </a:cubicBezTo>
                  <a:cubicBezTo>
                    <a:pt x="16070" y="754"/>
                    <a:pt x="20247" y="731"/>
                    <a:pt x="24424" y="686"/>
                  </a:cubicBezTo>
                  <a:cubicBezTo>
                    <a:pt x="31711" y="646"/>
                    <a:pt x="39017" y="518"/>
                    <a:pt x="46324" y="518"/>
                  </a:cubicBezTo>
                  <a:cubicBezTo>
                    <a:pt x="47348" y="518"/>
                    <a:pt x="48371" y="520"/>
                    <a:pt x="49395" y="526"/>
                  </a:cubicBezTo>
                  <a:cubicBezTo>
                    <a:pt x="49730" y="526"/>
                    <a:pt x="49737" y="0"/>
                    <a:pt x="49415" y="0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0147;p66"/>
            <p:cNvSpPr/>
            <p:nvPr/>
          </p:nvSpPr>
          <p:spPr>
            <a:xfrm>
              <a:off x="4642825" y="3927125"/>
              <a:ext cx="1243425" cy="22225"/>
            </a:xfrm>
            <a:custGeom>
              <a:avLst/>
              <a:gdLst/>
              <a:ahLst/>
              <a:cxnLst/>
              <a:rect l="l" t="t" r="r" b="b"/>
              <a:pathLst>
                <a:path w="49737" h="889" extrusionOk="0">
                  <a:moveTo>
                    <a:pt x="49395" y="1"/>
                  </a:moveTo>
                  <a:cubicBezTo>
                    <a:pt x="41063" y="92"/>
                    <a:pt x="32755" y="69"/>
                    <a:pt x="24424" y="138"/>
                  </a:cubicBezTo>
                  <a:cubicBezTo>
                    <a:pt x="20338" y="184"/>
                    <a:pt x="16252" y="229"/>
                    <a:pt x="12166" y="252"/>
                  </a:cubicBezTo>
                  <a:cubicBezTo>
                    <a:pt x="10112" y="275"/>
                    <a:pt x="8058" y="275"/>
                    <a:pt x="6004" y="321"/>
                  </a:cubicBezTo>
                  <a:cubicBezTo>
                    <a:pt x="5863" y="322"/>
                    <a:pt x="5722" y="323"/>
                    <a:pt x="5581" y="323"/>
                  </a:cubicBezTo>
                  <a:cubicBezTo>
                    <a:pt x="4821" y="323"/>
                    <a:pt x="4046" y="303"/>
                    <a:pt x="3272" y="303"/>
                  </a:cubicBezTo>
                  <a:cubicBezTo>
                    <a:pt x="2198" y="303"/>
                    <a:pt x="1125" y="341"/>
                    <a:pt x="92" y="526"/>
                  </a:cubicBezTo>
                  <a:cubicBezTo>
                    <a:pt x="1" y="549"/>
                    <a:pt x="1" y="686"/>
                    <a:pt x="92" y="709"/>
                  </a:cubicBezTo>
                  <a:cubicBezTo>
                    <a:pt x="1015" y="851"/>
                    <a:pt x="1970" y="888"/>
                    <a:pt x="2929" y="888"/>
                  </a:cubicBezTo>
                  <a:cubicBezTo>
                    <a:pt x="3961" y="888"/>
                    <a:pt x="4998" y="845"/>
                    <a:pt x="6004" y="845"/>
                  </a:cubicBezTo>
                  <a:cubicBezTo>
                    <a:pt x="7967" y="823"/>
                    <a:pt x="9952" y="800"/>
                    <a:pt x="11915" y="800"/>
                  </a:cubicBezTo>
                  <a:cubicBezTo>
                    <a:pt x="16070" y="754"/>
                    <a:pt x="20247" y="731"/>
                    <a:pt x="24424" y="709"/>
                  </a:cubicBezTo>
                  <a:cubicBezTo>
                    <a:pt x="31720" y="648"/>
                    <a:pt x="39034" y="518"/>
                    <a:pt x="46350" y="518"/>
                  </a:cubicBezTo>
                  <a:cubicBezTo>
                    <a:pt x="47364" y="518"/>
                    <a:pt x="48380" y="520"/>
                    <a:pt x="49395" y="526"/>
                  </a:cubicBezTo>
                  <a:cubicBezTo>
                    <a:pt x="49737" y="526"/>
                    <a:pt x="49737" y="1"/>
                    <a:pt x="49395" y="1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0148;p66"/>
            <p:cNvSpPr/>
            <p:nvPr/>
          </p:nvSpPr>
          <p:spPr>
            <a:xfrm>
              <a:off x="4642825" y="3995600"/>
              <a:ext cx="1243425" cy="22450"/>
            </a:xfrm>
            <a:custGeom>
              <a:avLst/>
              <a:gdLst/>
              <a:ahLst/>
              <a:cxnLst/>
              <a:rect l="l" t="t" r="r" b="b"/>
              <a:pathLst>
                <a:path w="49737" h="898" extrusionOk="0">
                  <a:moveTo>
                    <a:pt x="49395" y="1"/>
                  </a:moveTo>
                  <a:cubicBezTo>
                    <a:pt x="41063" y="92"/>
                    <a:pt x="32755" y="69"/>
                    <a:pt x="24424" y="161"/>
                  </a:cubicBezTo>
                  <a:cubicBezTo>
                    <a:pt x="20338" y="184"/>
                    <a:pt x="16252" y="229"/>
                    <a:pt x="12166" y="252"/>
                  </a:cubicBezTo>
                  <a:cubicBezTo>
                    <a:pt x="10112" y="275"/>
                    <a:pt x="8058" y="298"/>
                    <a:pt x="6004" y="321"/>
                  </a:cubicBezTo>
                  <a:cubicBezTo>
                    <a:pt x="5838" y="322"/>
                    <a:pt x="5671" y="323"/>
                    <a:pt x="5503" y="323"/>
                  </a:cubicBezTo>
                  <a:cubicBezTo>
                    <a:pt x="4823" y="323"/>
                    <a:pt x="4132" y="310"/>
                    <a:pt x="3440" y="310"/>
                  </a:cubicBezTo>
                  <a:cubicBezTo>
                    <a:pt x="2310" y="310"/>
                    <a:pt x="1179" y="345"/>
                    <a:pt x="92" y="526"/>
                  </a:cubicBezTo>
                  <a:cubicBezTo>
                    <a:pt x="1" y="549"/>
                    <a:pt x="1" y="709"/>
                    <a:pt x="92" y="709"/>
                  </a:cubicBezTo>
                  <a:cubicBezTo>
                    <a:pt x="987" y="858"/>
                    <a:pt x="1911" y="897"/>
                    <a:pt x="2840" y="897"/>
                  </a:cubicBezTo>
                  <a:cubicBezTo>
                    <a:pt x="3902" y="897"/>
                    <a:pt x="4969" y="846"/>
                    <a:pt x="6004" y="846"/>
                  </a:cubicBezTo>
                  <a:cubicBezTo>
                    <a:pt x="7967" y="823"/>
                    <a:pt x="9952" y="800"/>
                    <a:pt x="11915" y="800"/>
                  </a:cubicBezTo>
                  <a:cubicBezTo>
                    <a:pt x="16070" y="754"/>
                    <a:pt x="20247" y="731"/>
                    <a:pt x="24424" y="709"/>
                  </a:cubicBezTo>
                  <a:cubicBezTo>
                    <a:pt x="31720" y="648"/>
                    <a:pt x="39034" y="518"/>
                    <a:pt x="46350" y="518"/>
                  </a:cubicBezTo>
                  <a:cubicBezTo>
                    <a:pt x="47364" y="518"/>
                    <a:pt x="48380" y="520"/>
                    <a:pt x="49395" y="526"/>
                  </a:cubicBezTo>
                  <a:cubicBezTo>
                    <a:pt x="49737" y="526"/>
                    <a:pt x="49737" y="1"/>
                    <a:pt x="49395" y="1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0149;p66"/>
            <p:cNvSpPr/>
            <p:nvPr/>
          </p:nvSpPr>
          <p:spPr>
            <a:xfrm>
              <a:off x="4557225" y="3778150"/>
              <a:ext cx="1347300" cy="384200"/>
            </a:xfrm>
            <a:custGeom>
              <a:avLst/>
              <a:gdLst/>
              <a:ahLst/>
              <a:cxnLst/>
              <a:rect l="l" t="t" r="r" b="b"/>
              <a:pathLst>
                <a:path w="53892" h="15368" extrusionOk="0">
                  <a:moveTo>
                    <a:pt x="47371" y="1"/>
                  </a:moveTo>
                  <a:cubicBezTo>
                    <a:pt x="47246" y="1"/>
                    <a:pt x="47121" y="1"/>
                    <a:pt x="46998" y="3"/>
                  </a:cubicBezTo>
                  <a:cubicBezTo>
                    <a:pt x="32116" y="185"/>
                    <a:pt x="17257" y="368"/>
                    <a:pt x="2397" y="550"/>
                  </a:cubicBezTo>
                  <a:cubicBezTo>
                    <a:pt x="1416" y="573"/>
                    <a:pt x="1" y="1030"/>
                    <a:pt x="1188" y="1897"/>
                  </a:cubicBezTo>
                  <a:cubicBezTo>
                    <a:pt x="2101" y="2559"/>
                    <a:pt x="3721" y="2764"/>
                    <a:pt x="4817" y="2970"/>
                  </a:cubicBezTo>
                  <a:cubicBezTo>
                    <a:pt x="7259" y="3426"/>
                    <a:pt x="9770" y="3586"/>
                    <a:pt x="12304" y="3677"/>
                  </a:cubicBezTo>
                  <a:cubicBezTo>
                    <a:pt x="14655" y="3769"/>
                    <a:pt x="17028" y="3792"/>
                    <a:pt x="19334" y="3951"/>
                  </a:cubicBezTo>
                  <a:cubicBezTo>
                    <a:pt x="26524" y="4453"/>
                    <a:pt x="33714" y="5115"/>
                    <a:pt x="40835" y="6120"/>
                  </a:cubicBezTo>
                  <a:cubicBezTo>
                    <a:pt x="43780" y="6531"/>
                    <a:pt x="46473" y="7466"/>
                    <a:pt x="46610" y="10913"/>
                  </a:cubicBezTo>
                  <a:cubicBezTo>
                    <a:pt x="46678" y="12305"/>
                    <a:pt x="46290" y="13698"/>
                    <a:pt x="45902" y="15044"/>
                  </a:cubicBezTo>
                  <a:cubicBezTo>
                    <a:pt x="46871" y="15206"/>
                    <a:pt x="47851" y="15367"/>
                    <a:pt x="48818" y="15367"/>
                  </a:cubicBezTo>
                  <a:cubicBezTo>
                    <a:pt x="49218" y="15367"/>
                    <a:pt x="49617" y="15340"/>
                    <a:pt x="50011" y="15273"/>
                  </a:cubicBezTo>
                  <a:cubicBezTo>
                    <a:pt x="51381" y="15067"/>
                    <a:pt x="52750" y="14360"/>
                    <a:pt x="53389" y="13127"/>
                  </a:cubicBezTo>
                  <a:cubicBezTo>
                    <a:pt x="53891" y="12168"/>
                    <a:pt x="53891" y="11050"/>
                    <a:pt x="53868" y="9977"/>
                  </a:cubicBezTo>
                  <a:lnTo>
                    <a:pt x="53823" y="5777"/>
                  </a:lnTo>
                  <a:cubicBezTo>
                    <a:pt x="53823" y="4453"/>
                    <a:pt x="53777" y="3038"/>
                    <a:pt x="53024" y="1943"/>
                  </a:cubicBezTo>
                  <a:cubicBezTo>
                    <a:pt x="51839" y="219"/>
                    <a:pt x="49475" y="1"/>
                    <a:pt x="47371" y="1"/>
                  </a:cubicBezTo>
                  <a:close/>
                </a:path>
              </a:pathLst>
            </a:custGeom>
            <a:solidFill>
              <a:srgbClr val="CBCB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0150;p66"/>
            <p:cNvSpPr/>
            <p:nvPr/>
          </p:nvSpPr>
          <p:spPr>
            <a:xfrm>
              <a:off x="4558950" y="3734250"/>
              <a:ext cx="1395225" cy="481650"/>
            </a:xfrm>
            <a:custGeom>
              <a:avLst/>
              <a:gdLst/>
              <a:ahLst/>
              <a:cxnLst/>
              <a:rect l="l" t="t" r="r" b="b"/>
              <a:pathLst>
                <a:path w="55809" h="19266" extrusionOk="0">
                  <a:moveTo>
                    <a:pt x="47108" y="1"/>
                  </a:moveTo>
                  <a:cubicBezTo>
                    <a:pt x="47040" y="1"/>
                    <a:pt x="46973" y="1"/>
                    <a:pt x="46906" y="1"/>
                  </a:cubicBezTo>
                  <a:lnTo>
                    <a:pt x="160" y="138"/>
                  </a:lnTo>
                  <a:lnTo>
                    <a:pt x="434" y="4247"/>
                  </a:lnTo>
                  <a:lnTo>
                    <a:pt x="46929" y="4110"/>
                  </a:lnTo>
                  <a:cubicBezTo>
                    <a:pt x="47956" y="4110"/>
                    <a:pt x="49143" y="4110"/>
                    <a:pt x="49896" y="4498"/>
                  </a:cubicBezTo>
                  <a:cubicBezTo>
                    <a:pt x="51517" y="5388"/>
                    <a:pt x="51700" y="8332"/>
                    <a:pt x="51700" y="10478"/>
                  </a:cubicBezTo>
                  <a:cubicBezTo>
                    <a:pt x="51677" y="12897"/>
                    <a:pt x="51312" y="14267"/>
                    <a:pt x="50535" y="14678"/>
                  </a:cubicBezTo>
                  <a:cubicBezTo>
                    <a:pt x="50079" y="14929"/>
                    <a:pt x="49257" y="14929"/>
                    <a:pt x="48550" y="14929"/>
                  </a:cubicBezTo>
                  <a:lnTo>
                    <a:pt x="251" y="15157"/>
                  </a:lnTo>
                  <a:lnTo>
                    <a:pt x="0" y="19266"/>
                  </a:lnTo>
                  <a:lnTo>
                    <a:pt x="48572" y="19037"/>
                  </a:lnTo>
                  <a:cubicBezTo>
                    <a:pt x="49645" y="19037"/>
                    <a:pt x="51106" y="19037"/>
                    <a:pt x="52453" y="18307"/>
                  </a:cubicBezTo>
                  <a:cubicBezTo>
                    <a:pt x="55785" y="16549"/>
                    <a:pt x="55808" y="12144"/>
                    <a:pt x="55808" y="10501"/>
                  </a:cubicBezTo>
                  <a:cubicBezTo>
                    <a:pt x="55808" y="8264"/>
                    <a:pt x="55808" y="3037"/>
                    <a:pt x="51836" y="891"/>
                  </a:cubicBezTo>
                  <a:cubicBezTo>
                    <a:pt x="50250" y="22"/>
                    <a:pt x="48476" y="1"/>
                    <a:pt x="47108" y="1"/>
                  </a:cubicBezTo>
                  <a:close/>
                </a:path>
              </a:pathLst>
            </a:custGeom>
            <a:solidFill>
              <a:srgbClr val="2AA8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0151;p66"/>
            <p:cNvSpPr/>
            <p:nvPr/>
          </p:nvSpPr>
          <p:spPr>
            <a:xfrm>
              <a:off x="4470500" y="3307375"/>
              <a:ext cx="1321600" cy="376900"/>
            </a:xfrm>
            <a:custGeom>
              <a:avLst/>
              <a:gdLst/>
              <a:ahLst/>
              <a:cxnLst/>
              <a:rect l="l" t="t" r="r" b="b"/>
              <a:pathLst>
                <a:path w="52864" h="15076" extrusionOk="0">
                  <a:moveTo>
                    <a:pt x="39079" y="1"/>
                  </a:moveTo>
                  <a:cubicBezTo>
                    <a:pt x="33453" y="1"/>
                    <a:pt x="27756" y="971"/>
                    <a:pt x="22118" y="1372"/>
                  </a:cubicBezTo>
                  <a:cubicBezTo>
                    <a:pt x="21981" y="1372"/>
                    <a:pt x="21821" y="1395"/>
                    <a:pt x="21684" y="1395"/>
                  </a:cubicBezTo>
                  <a:cubicBezTo>
                    <a:pt x="19346" y="1551"/>
                    <a:pt x="17002" y="1612"/>
                    <a:pt x="14658" y="1612"/>
                  </a:cubicBezTo>
                  <a:cubicBezTo>
                    <a:pt x="12539" y="1612"/>
                    <a:pt x="10421" y="1562"/>
                    <a:pt x="8309" y="1486"/>
                  </a:cubicBezTo>
                  <a:cubicBezTo>
                    <a:pt x="7235" y="1460"/>
                    <a:pt x="6051" y="1291"/>
                    <a:pt x="4904" y="1291"/>
                  </a:cubicBezTo>
                  <a:cubicBezTo>
                    <a:pt x="4101" y="1291"/>
                    <a:pt x="3317" y="1373"/>
                    <a:pt x="2602" y="1646"/>
                  </a:cubicBezTo>
                  <a:cubicBezTo>
                    <a:pt x="2192" y="1806"/>
                    <a:pt x="1712" y="2080"/>
                    <a:pt x="1347" y="2399"/>
                  </a:cubicBezTo>
                  <a:cubicBezTo>
                    <a:pt x="913" y="2810"/>
                    <a:pt x="708" y="3312"/>
                    <a:pt x="1187" y="3792"/>
                  </a:cubicBezTo>
                  <a:cubicBezTo>
                    <a:pt x="1370" y="3974"/>
                    <a:pt x="1370" y="4271"/>
                    <a:pt x="1187" y="4476"/>
                  </a:cubicBezTo>
                  <a:cubicBezTo>
                    <a:pt x="1050" y="4591"/>
                    <a:pt x="936" y="4728"/>
                    <a:pt x="799" y="4865"/>
                  </a:cubicBezTo>
                  <a:cubicBezTo>
                    <a:pt x="617" y="5070"/>
                    <a:pt x="639" y="5389"/>
                    <a:pt x="845" y="5572"/>
                  </a:cubicBezTo>
                  <a:cubicBezTo>
                    <a:pt x="959" y="5663"/>
                    <a:pt x="1073" y="5778"/>
                    <a:pt x="1187" y="5869"/>
                  </a:cubicBezTo>
                  <a:cubicBezTo>
                    <a:pt x="1415" y="6051"/>
                    <a:pt x="1415" y="6394"/>
                    <a:pt x="1210" y="6599"/>
                  </a:cubicBezTo>
                  <a:lnTo>
                    <a:pt x="799" y="6987"/>
                  </a:lnTo>
                  <a:cubicBezTo>
                    <a:pt x="571" y="7170"/>
                    <a:pt x="571" y="7512"/>
                    <a:pt x="799" y="7718"/>
                  </a:cubicBezTo>
                  <a:lnTo>
                    <a:pt x="1073" y="7946"/>
                  </a:lnTo>
                  <a:cubicBezTo>
                    <a:pt x="1301" y="8151"/>
                    <a:pt x="1301" y="8494"/>
                    <a:pt x="1073" y="8699"/>
                  </a:cubicBezTo>
                  <a:lnTo>
                    <a:pt x="388" y="9270"/>
                  </a:lnTo>
                  <a:cubicBezTo>
                    <a:pt x="160" y="9475"/>
                    <a:pt x="160" y="9818"/>
                    <a:pt x="366" y="10023"/>
                  </a:cubicBezTo>
                  <a:lnTo>
                    <a:pt x="936" y="10525"/>
                  </a:lnTo>
                  <a:cubicBezTo>
                    <a:pt x="1164" y="10731"/>
                    <a:pt x="1142" y="11096"/>
                    <a:pt x="890" y="11278"/>
                  </a:cubicBezTo>
                  <a:lnTo>
                    <a:pt x="274" y="11735"/>
                  </a:lnTo>
                  <a:cubicBezTo>
                    <a:pt x="0" y="11940"/>
                    <a:pt x="0" y="12351"/>
                    <a:pt x="274" y="12534"/>
                  </a:cubicBezTo>
                  <a:lnTo>
                    <a:pt x="525" y="12716"/>
                  </a:lnTo>
                  <a:cubicBezTo>
                    <a:pt x="799" y="12899"/>
                    <a:pt x="822" y="13287"/>
                    <a:pt x="571" y="13492"/>
                  </a:cubicBezTo>
                  <a:cubicBezTo>
                    <a:pt x="457" y="13607"/>
                    <a:pt x="411" y="13744"/>
                    <a:pt x="411" y="13858"/>
                  </a:cubicBezTo>
                  <a:cubicBezTo>
                    <a:pt x="411" y="14109"/>
                    <a:pt x="571" y="14337"/>
                    <a:pt x="845" y="14360"/>
                  </a:cubicBezTo>
                  <a:cubicBezTo>
                    <a:pt x="6958" y="14880"/>
                    <a:pt x="13089" y="15076"/>
                    <a:pt x="19225" y="15076"/>
                  </a:cubicBezTo>
                  <a:cubicBezTo>
                    <a:pt x="27089" y="15076"/>
                    <a:pt x="34962" y="14754"/>
                    <a:pt x="42821" y="14383"/>
                  </a:cubicBezTo>
                  <a:cubicBezTo>
                    <a:pt x="44555" y="14291"/>
                    <a:pt x="46267" y="14200"/>
                    <a:pt x="48002" y="14109"/>
                  </a:cubicBezTo>
                  <a:cubicBezTo>
                    <a:pt x="49234" y="14063"/>
                    <a:pt x="50604" y="13949"/>
                    <a:pt x="51494" y="13104"/>
                  </a:cubicBezTo>
                  <a:cubicBezTo>
                    <a:pt x="52362" y="12260"/>
                    <a:pt x="52499" y="10959"/>
                    <a:pt x="52590" y="9772"/>
                  </a:cubicBezTo>
                  <a:cubicBezTo>
                    <a:pt x="52772" y="7512"/>
                    <a:pt x="52864" y="5024"/>
                    <a:pt x="51449" y="3221"/>
                  </a:cubicBezTo>
                  <a:cubicBezTo>
                    <a:pt x="50262" y="1715"/>
                    <a:pt x="48299" y="1076"/>
                    <a:pt x="46404" y="687"/>
                  </a:cubicBezTo>
                  <a:cubicBezTo>
                    <a:pt x="45377" y="459"/>
                    <a:pt x="44350" y="322"/>
                    <a:pt x="43300" y="208"/>
                  </a:cubicBezTo>
                  <a:cubicBezTo>
                    <a:pt x="41899" y="62"/>
                    <a:pt x="40491" y="1"/>
                    <a:pt x="3907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0152;p66"/>
            <p:cNvSpPr/>
            <p:nvPr/>
          </p:nvSpPr>
          <p:spPr>
            <a:xfrm>
              <a:off x="4540100" y="3460925"/>
              <a:ext cx="1243450" cy="22450"/>
            </a:xfrm>
            <a:custGeom>
              <a:avLst/>
              <a:gdLst/>
              <a:ahLst/>
              <a:cxnLst/>
              <a:rect l="l" t="t" r="r" b="b"/>
              <a:pathLst>
                <a:path w="49738" h="898" extrusionOk="0">
                  <a:moveTo>
                    <a:pt x="49395" y="1"/>
                  </a:moveTo>
                  <a:cubicBezTo>
                    <a:pt x="41064" y="92"/>
                    <a:pt x="32732" y="69"/>
                    <a:pt x="24424" y="160"/>
                  </a:cubicBezTo>
                  <a:cubicBezTo>
                    <a:pt x="20338" y="206"/>
                    <a:pt x="16253" y="229"/>
                    <a:pt x="12167" y="252"/>
                  </a:cubicBezTo>
                  <a:cubicBezTo>
                    <a:pt x="10113" y="275"/>
                    <a:pt x="8058" y="297"/>
                    <a:pt x="6004" y="320"/>
                  </a:cubicBezTo>
                  <a:cubicBezTo>
                    <a:pt x="5837" y="322"/>
                    <a:pt x="5668" y="323"/>
                    <a:pt x="5499" y="323"/>
                  </a:cubicBezTo>
                  <a:cubicBezTo>
                    <a:pt x="4858" y="323"/>
                    <a:pt x="4207" y="312"/>
                    <a:pt x="3556" y="312"/>
                  </a:cubicBezTo>
                  <a:cubicBezTo>
                    <a:pt x="2388" y="312"/>
                    <a:pt x="1216" y="348"/>
                    <a:pt x="92" y="549"/>
                  </a:cubicBezTo>
                  <a:cubicBezTo>
                    <a:pt x="1" y="549"/>
                    <a:pt x="1" y="708"/>
                    <a:pt x="92" y="708"/>
                  </a:cubicBezTo>
                  <a:cubicBezTo>
                    <a:pt x="987" y="857"/>
                    <a:pt x="1912" y="897"/>
                    <a:pt x="2841" y="897"/>
                  </a:cubicBezTo>
                  <a:cubicBezTo>
                    <a:pt x="3902" y="897"/>
                    <a:pt x="4969" y="845"/>
                    <a:pt x="6004" y="845"/>
                  </a:cubicBezTo>
                  <a:cubicBezTo>
                    <a:pt x="7967" y="845"/>
                    <a:pt x="9930" y="822"/>
                    <a:pt x="11916" y="800"/>
                  </a:cubicBezTo>
                  <a:cubicBezTo>
                    <a:pt x="16070" y="777"/>
                    <a:pt x="20247" y="731"/>
                    <a:pt x="24424" y="708"/>
                  </a:cubicBezTo>
                  <a:cubicBezTo>
                    <a:pt x="31822" y="668"/>
                    <a:pt x="39238" y="518"/>
                    <a:pt x="46655" y="518"/>
                  </a:cubicBezTo>
                  <a:cubicBezTo>
                    <a:pt x="47569" y="518"/>
                    <a:pt x="48482" y="521"/>
                    <a:pt x="49395" y="526"/>
                  </a:cubicBezTo>
                  <a:cubicBezTo>
                    <a:pt x="49737" y="526"/>
                    <a:pt x="49737" y="1"/>
                    <a:pt x="49395" y="1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0153;p66"/>
            <p:cNvSpPr/>
            <p:nvPr/>
          </p:nvSpPr>
          <p:spPr>
            <a:xfrm>
              <a:off x="4540100" y="3529400"/>
              <a:ext cx="1243450" cy="22450"/>
            </a:xfrm>
            <a:custGeom>
              <a:avLst/>
              <a:gdLst/>
              <a:ahLst/>
              <a:cxnLst/>
              <a:rect l="l" t="t" r="r" b="b"/>
              <a:pathLst>
                <a:path w="49738" h="898" extrusionOk="0">
                  <a:moveTo>
                    <a:pt x="49395" y="1"/>
                  </a:moveTo>
                  <a:cubicBezTo>
                    <a:pt x="41064" y="92"/>
                    <a:pt x="32732" y="69"/>
                    <a:pt x="24424" y="161"/>
                  </a:cubicBezTo>
                  <a:cubicBezTo>
                    <a:pt x="20338" y="206"/>
                    <a:pt x="16253" y="229"/>
                    <a:pt x="12167" y="275"/>
                  </a:cubicBezTo>
                  <a:cubicBezTo>
                    <a:pt x="10113" y="275"/>
                    <a:pt x="8058" y="297"/>
                    <a:pt x="6004" y="320"/>
                  </a:cubicBezTo>
                  <a:cubicBezTo>
                    <a:pt x="5837" y="322"/>
                    <a:pt x="5668" y="323"/>
                    <a:pt x="5499" y="323"/>
                  </a:cubicBezTo>
                  <a:cubicBezTo>
                    <a:pt x="4858" y="323"/>
                    <a:pt x="4207" y="312"/>
                    <a:pt x="3556" y="312"/>
                  </a:cubicBezTo>
                  <a:cubicBezTo>
                    <a:pt x="2388" y="312"/>
                    <a:pt x="1216" y="348"/>
                    <a:pt x="92" y="549"/>
                  </a:cubicBezTo>
                  <a:cubicBezTo>
                    <a:pt x="1" y="549"/>
                    <a:pt x="1" y="708"/>
                    <a:pt x="92" y="708"/>
                  </a:cubicBezTo>
                  <a:cubicBezTo>
                    <a:pt x="987" y="857"/>
                    <a:pt x="1912" y="897"/>
                    <a:pt x="2841" y="897"/>
                  </a:cubicBezTo>
                  <a:cubicBezTo>
                    <a:pt x="3902" y="897"/>
                    <a:pt x="4969" y="845"/>
                    <a:pt x="6004" y="845"/>
                  </a:cubicBezTo>
                  <a:cubicBezTo>
                    <a:pt x="7967" y="845"/>
                    <a:pt x="9930" y="822"/>
                    <a:pt x="11916" y="800"/>
                  </a:cubicBezTo>
                  <a:cubicBezTo>
                    <a:pt x="16070" y="777"/>
                    <a:pt x="20247" y="731"/>
                    <a:pt x="24424" y="708"/>
                  </a:cubicBezTo>
                  <a:cubicBezTo>
                    <a:pt x="31822" y="668"/>
                    <a:pt x="39238" y="518"/>
                    <a:pt x="46655" y="518"/>
                  </a:cubicBezTo>
                  <a:cubicBezTo>
                    <a:pt x="47569" y="518"/>
                    <a:pt x="48482" y="521"/>
                    <a:pt x="49395" y="526"/>
                  </a:cubicBezTo>
                  <a:cubicBezTo>
                    <a:pt x="49737" y="526"/>
                    <a:pt x="49737" y="1"/>
                    <a:pt x="49395" y="1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54;p66"/>
            <p:cNvSpPr/>
            <p:nvPr/>
          </p:nvSpPr>
          <p:spPr>
            <a:xfrm>
              <a:off x="4540100" y="3597875"/>
              <a:ext cx="1243450" cy="22525"/>
            </a:xfrm>
            <a:custGeom>
              <a:avLst/>
              <a:gdLst/>
              <a:ahLst/>
              <a:cxnLst/>
              <a:rect l="l" t="t" r="r" b="b"/>
              <a:pathLst>
                <a:path w="49738" h="901" extrusionOk="0">
                  <a:moveTo>
                    <a:pt x="49395" y="1"/>
                  </a:moveTo>
                  <a:cubicBezTo>
                    <a:pt x="41064" y="92"/>
                    <a:pt x="32732" y="69"/>
                    <a:pt x="24424" y="161"/>
                  </a:cubicBezTo>
                  <a:cubicBezTo>
                    <a:pt x="20338" y="206"/>
                    <a:pt x="16253" y="229"/>
                    <a:pt x="12167" y="275"/>
                  </a:cubicBezTo>
                  <a:cubicBezTo>
                    <a:pt x="10113" y="275"/>
                    <a:pt x="8058" y="298"/>
                    <a:pt x="6004" y="320"/>
                  </a:cubicBezTo>
                  <a:cubicBezTo>
                    <a:pt x="5837" y="322"/>
                    <a:pt x="5668" y="323"/>
                    <a:pt x="5499" y="323"/>
                  </a:cubicBezTo>
                  <a:cubicBezTo>
                    <a:pt x="4858" y="323"/>
                    <a:pt x="4207" y="312"/>
                    <a:pt x="3556" y="312"/>
                  </a:cubicBezTo>
                  <a:cubicBezTo>
                    <a:pt x="2388" y="312"/>
                    <a:pt x="1216" y="348"/>
                    <a:pt x="92" y="549"/>
                  </a:cubicBezTo>
                  <a:cubicBezTo>
                    <a:pt x="1" y="549"/>
                    <a:pt x="1" y="708"/>
                    <a:pt x="92" y="731"/>
                  </a:cubicBezTo>
                  <a:cubicBezTo>
                    <a:pt x="952" y="864"/>
                    <a:pt x="1839" y="901"/>
                    <a:pt x="2731" y="901"/>
                  </a:cubicBezTo>
                  <a:cubicBezTo>
                    <a:pt x="3828" y="901"/>
                    <a:pt x="4934" y="845"/>
                    <a:pt x="6004" y="845"/>
                  </a:cubicBezTo>
                  <a:cubicBezTo>
                    <a:pt x="7967" y="845"/>
                    <a:pt x="9930" y="822"/>
                    <a:pt x="11916" y="800"/>
                  </a:cubicBezTo>
                  <a:cubicBezTo>
                    <a:pt x="16070" y="777"/>
                    <a:pt x="20247" y="731"/>
                    <a:pt x="24424" y="708"/>
                  </a:cubicBezTo>
                  <a:cubicBezTo>
                    <a:pt x="31822" y="668"/>
                    <a:pt x="39238" y="518"/>
                    <a:pt x="46655" y="518"/>
                  </a:cubicBezTo>
                  <a:cubicBezTo>
                    <a:pt x="47569" y="518"/>
                    <a:pt x="48482" y="521"/>
                    <a:pt x="49395" y="526"/>
                  </a:cubicBezTo>
                  <a:cubicBezTo>
                    <a:pt x="49737" y="526"/>
                    <a:pt x="49737" y="1"/>
                    <a:pt x="49395" y="1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0155;p66"/>
            <p:cNvSpPr/>
            <p:nvPr/>
          </p:nvSpPr>
          <p:spPr>
            <a:xfrm>
              <a:off x="4454525" y="3311950"/>
              <a:ext cx="1347275" cy="384400"/>
            </a:xfrm>
            <a:custGeom>
              <a:avLst/>
              <a:gdLst/>
              <a:ahLst/>
              <a:cxnLst/>
              <a:rect l="l" t="t" r="r" b="b"/>
              <a:pathLst>
                <a:path w="53891" h="15376" extrusionOk="0">
                  <a:moveTo>
                    <a:pt x="47341" y="0"/>
                  </a:moveTo>
                  <a:cubicBezTo>
                    <a:pt x="47225" y="0"/>
                    <a:pt x="47111" y="1"/>
                    <a:pt x="46997" y="2"/>
                  </a:cubicBezTo>
                  <a:cubicBezTo>
                    <a:pt x="32115" y="185"/>
                    <a:pt x="17256" y="390"/>
                    <a:pt x="2374" y="573"/>
                  </a:cubicBezTo>
                  <a:cubicBezTo>
                    <a:pt x="1415" y="573"/>
                    <a:pt x="0" y="1052"/>
                    <a:pt x="1187" y="1897"/>
                  </a:cubicBezTo>
                  <a:cubicBezTo>
                    <a:pt x="2100" y="2559"/>
                    <a:pt x="3721" y="2787"/>
                    <a:pt x="4816" y="2992"/>
                  </a:cubicBezTo>
                  <a:cubicBezTo>
                    <a:pt x="7259" y="3426"/>
                    <a:pt x="9769" y="3586"/>
                    <a:pt x="12303" y="3677"/>
                  </a:cubicBezTo>
                  <a:cubicBezTo>
                    <a:pt x="14654" y="3768"/>
                    <a:pt x="17028" y="3791"/>
                    <a:pt x="19333" y="3974"/>
                  </a:cubicBezTo>
                  <a:cubicBezTo>
                    <a:pt x="26500" y="4476"/>
                    <a:pt x="33713" y="5115"/>
                    <a:pt x="40835" y="6142"/>
                  </a:cubicBezTo>
                  <a:cubicBezTo>
                    <a:pt x="43779" y="6530"/>
                    <a:pt x="46473" y="7489"/>
                    <a:pt x="46609" y="10913"/>
                  </a:cubicBezTo>
                  <a:cubicBezTo>
                    <a:pt x="46655" y="12328"/>
                    <a:pt x="46290" y="13697"/>
                    <a:pt x="45902" y="15044"/>
                  </a:cubicBezTo>
                  <a:cubicBezTo>
                    <a:pt x="46895" y="15210"/>
                    <a:pt x="47889" y="15375"/>
                    <a:pt x="48883" y="15375"/>
                  </a:cubicBezTo>
                  <a:cubicBezTo>
                    <a:pt x="49259" y="15375"/>
                    <a:pt x="49634" y="15352"/>
                    <a:pt x="50010" y="15295"/>
                  </a:cubicBezTo>
                  <a:cubicBezTo>
                    <a:pt x="51380" y="15090"/>
                    <a:pt x="52749" y="14359"/>
                    <a:pt x="53389" y="13150"/>
                  </a:cubicBezTo>
                  <a:cubicBezTo>
                    <a:pt x="53891" y="12191"/>
                    <a:pt x="53891" y="11050"/>
                    <a:pt x="53868" y="9977"/>
                  </a:cubicBezTo>
                  <a:cubicBezTo>
                    <a:pt x="53845" y="8585"/>
                    <a:pt x="53845" y="7192"/>
                    <a:pt x="53822" y="5777"/>
                  </a:cubicBezTo>
                  <a:cubicBezTo>
                    <a:pt x="53799" y="4453"/>
                    <a:pt x="53777" y="3038"/>
                    <a:pt x="53023" y="1942"/>
                  </a:cubicBezTo>
                  <a:cubicBezTo>
                    <a:pt x="51833" y="233"/>
                    <a:pt x="49452" y="0"/>
                    <a:pt x="47341" y="0"/>
                  </a:cubicBezTo>
                  <a:close/>
                </a:path>
              </a:pathLst>
            </a:custGeom>
            <a:solidFill>
              <a:srgbClr val="CBCB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0156;p66"/>
            <p:cNvSpPr/>
            <p:nvPr/>
          </p:nvSpPr>
          <p:spPr>
            <a:xfrm>
              <a:off x="4455650" y="3268050"/>
              <a:ext cx="1395800" cy="481650"/>
            </a:xfrm>
            <a:custGeom>
              <a:avLst/>
              <a:gdLst/>
              <a:ahLst/>
              <a:cxnLst/>
              <a:rect l="l" t="t" r="r" b="b"/>
              <a:pathLst>
                <a:path w="55832" h="19266" extrusionOk="0">
                  <a:moveTo>
                    <a:pt x="46930" y="1"/>
                  </a:moveTo>
                  <a:lnTo>
                    <a:pt x="183" y="138"/>
                  </a:lnTo>
                  <a:lnTo>
                    <a:pt x="457" y="4246"/>
                  </a:lnTo>
                  <a:lnTo>
                    <a:pt x="46952" y="4109"/>
                  </a:lnTo>
                  <a:cubicBezTo>
                    <a:pt x="47980" y="4109"/>
                    <a:pt x="49144" y="4109"/>
                    <a:pt x="49920" y="4520"/>
                  </a:cubicBezTo>
                  <a:cubicBezTo>
                    <a:pt x="51540" y="5388"/>
                    <a:pt x="51723" y="8355"/>
                    <a:pt x="51700" y="10500"/>
                  </a:cubicBezTo>
                  <a:cubicBezTo>
                    <a:pt x="51700" y="12897"/>
                    <a:pt x="51335" y="14289"/>
                    <a:pt x="50559" y="14677"/>
                  </a:cubicBezTo>
                  <a:cubicBezTo>
                    <a:pt x="50102" y="14929"/>
                    <a:pt x="49281" y="14929"/>
                    <a:pt x="48573" y="14929"/>
                  </a:cubicBezTo>
                  <a:lnTo>
                    <a:pt x="275" y="15157"/>
                  </a:lnTo>
                  <a:lnTo>
                    <a:pt x="1" y="19265"/>
                  </a:lnTo>
                  <a:lnTo>
                    <a:pt x="48596" y="19037"/>
                  </a:lnTo>
                  <a:cubicBezTo>
                    <a:pt x="49669" y="19037"/>
                    <a:pt x="51107" y="19037"/>
                    <a:pt x="52476" y="18329"/>
                  </a:cubicBezTo>
                  <a:cubicBezTo>
                    <a:pt x="55809" y="16572"/>
                    <a:pt x="55809" y="12167"/>
                    <a:pt x="55832" y="10500"/>
                  </a:cubicBezTo>
                  <a:cubicBezTo>
                    <a:pt x="55832" y="8264"/>
                    <a:pt x="55832" y="3037"/>
                    <a:pt x="51860" y="891"/>
                  </a:cubicBezTo>
                  <a:cubicBezTo>
                    <a:pt x="50194" y="1"/>
                    <a:pt x="48322" y="1"/>
                    <a:pt x="46930" y="1"/>
                  </a:cubicBezTo>
                  <a:close/>
                </a:path>
              </a:pathLst>
            </a:custGeom>
            <a:solidFill>
              <a:srgbClr val="E35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0157;p66"/>
            <p:cNvSpPr/>
            <p:nvPr/>
          </p:nvSpPr>
          <p:spPr>
            <a:xfrm>
              <a:off x="4724425" y="3402725"/>
              <a:ext cx="144975" cy="187775"/>
            </a:xfrm>
            <a:custGeom>
              <a:avLst/>
              <a:gdLst/>
              <a:ahLst/>
              <a:cxnLst/>
              <a:rect l="l" t="t" r="r" b="b"/>
              <a:pathLst>
                <a:path w="5799" h="7511" extrusionOk="0">
                  <a:moveTo>
                    <a:pt x="1" y="1"/>
                  </a:moveTo>
                  <a:lnTo>
                    <a:pt x="1" y="7510"/>
                  </a:lnTo>
                  <a:lnTo>
                    <a:pt x="2808" y="5501"/>
                  </a:lnTo>
                  <a:lnTo>
                    <a:pt x="5798" y="7510"/>
                  </a:lnTo>
                  <a:lnTo>
                    <a:pt x="5798" y="1"/>
                  </a:lnTo>
                  <a:close/>
                </a:path>
              </a:pathLst>
            </a:custGeom>
            <a:solidFill>
              <a:srgbClr val="62AF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0158;p66"/>
            <p:cNvSpPr/>
            <p:nvPr/>
          </p:nvSpPr>
          <p:spPr>
            <a:xfrm>
              <a:off x="4724425" y="3402725"/>
              <a:ext cx="144975" cy="187775"/>
            </a:xfrm>
            <a:custGeom>
              <a:avLst/>
              <a:gdLst/>
              <a:ahLst/>
              <a:cxnLst/>
              <a:rect l="l" t="t" r="r" b="b"/>
              <a:pathLst>
                <a:path w="5799" h="7511" extrusionOk="0">
                  <a:moveTo>
                    <a:pt x="5182" y="1"/>
                  </a:moveTo>
                  <a:cubicBezTo>
                    <a:pt x="5068" y="274"/>
                    <a:pt x="4976" y="548"/>
                    <a:pt x="4908" y="731"/>
                  </a:cubicBezTo>
                  <a:cubicBezTo>
                    <a:pt x="4451" y="2078"/>
                    <a:pt x="4109" y="3333"/>
                    <a:pt x="3059" y="4360"/>
                  </a:cubicBezTo>
                  <a:cubicBezTo>
                    <a:pt x="2237" y="5159"/>
                    <a:pt x="1142" y="5730"/>
                    <a:pt x="1" y="5798"/>
                  </a:cubicBezTo>
                  <a:lnTo>
                    <a:pt x="1" y="7510"/>
                  </a:lnTo>
                  <a:lnTo>
                    <a:pt x="2808" y="5501"/>
                  </a:lnTo>
                  <a:lnTo>
                    <a:pt x="5798" y="7510"/>
                  </a:lnTo>
                  <a:lnTo>
                    <a:pt x="5798" y="1"/>
                  </a:lnTo>
                  <a:close/>
                </a:path>
              </a:pathLst>
            </a:custGeom>
            <a:solidFill>
              <a:srgbClr val="6FC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" name="Google Shape;10084;p66"/>
          <p:cNvGrpSpPr/>
          <p:nvPr/>
        </p:nvGrpSpPr>
        <p:grpSpPr>
          <a:xfrm rot="6507997">
            <a:off x="7722691" y="4166390"/>
            <a:ext cx="1705443" cy="334661"/>
            <a:chOff x="3421100" y="4098900"/>
            <a:chExt cx="2204950" cy="571225"/>
          </a:xfrm>
        </p:grpSpPr>
        <p:sp>
          <p:nvSpPr>
            <p:cNvPr id="23" name="Google Shape;10085;p66"/>
            <p:cNvSpPr/>
            <p:nvPr/>
          </p:nvSpPr>
          <p:spPr>
            <a:xfrm>
              <a:off x="3421100" y="4098900"/>
              <a:ext cx="2204950" cy="571225"/>
            </a:xfrm>
            <a:custGeom>
              <a:avLst/>
              <a:gdLst/>
              <a:ahLst/>
              <a:cxnLst/>
              <a:rect l="l" t="t" r="r" b="b"/>
              <a:pathLst>
                <a:path w="88198" h="22849" extrusionOk="0">
                  <a:moveTo>
                    <a:pt x="3470" y="0"/>
                  </a:moveTo>
                  <a:cubicBezTo>
                    <a:pt x="3059" y="0"/>
                    <a:pt x="2625" y="0"/>
                    <a:pt x="2306" y="160"/>
                  </a:cubicBezTo>
                  <a:cubicBezTo>
                    <a:pt x="1986" y="343"/>
                    <a:pt x="1849" y="639"/>
                    <a:pt x="1712" y="913"/>
                  </a:cubicBezTo>
                  <a:cubicBezTo>
                    <a:pt x="1256" y="1895"/>
                    <a:pt x="936" y="2899"/>
                    <a:pt x="731" y="3926"/>
                  </a:cubicBezTo>
                  <a:cubicBezTo>
                    <a:pt x="1" y="7190"/>
                    <a:pt x="252" y="10637"/>
                    <a:pt x="503" y="14015"/>
                  </a:cubicBezTo>
                  <a:cubicBezTo>
                    <a:pt x="503" y="14084"/>
                    <a:pt x="1370" y="14220"/>
                    <a:pt x="2922" y="14426"/>
                  </a:cubicBezTo>
                  <a:cubicBezTo>
                    <a:pt x="3196" y="14472"/>
                    <a:pt x="3493" y="14494"/>
                    <a:pt x="3812" y="14540"/>
                  </a:cubicBezTo>
                  <a:cubicBezTo>
                    <a:pt x="4200" y="14586"/>
                    <a:pt x="4611" y="14654"/>
                    <a:pt x="5068" y="14700"/>
                  </a:cubicBezTo>
                  <a:cubicBezTo>
                    <a:pt x="5250" y="14723"/>
                    <a:pt x="5433" y="14745"/>
                    <a:pt x="5638" y="14768"/>
                  </a:cubicBezTo>
                  <a:cubicBezTo>
                    <a:pt x="5958" y="14814"/>
                    <a:pt x="6278" y="14860"/>
                    <a:pt x="6620" y="14905"/>
                  </a:cubicBezTo>
                  <a:cubicBezTo>
                    <a:pt x="6803" y="14928"/>
                    <a:pt x="7008" y="14951"/>
                    <a:pt x="7191" y="14974"/>
                  </a:cubicBezTo>
                  <a:cubicBezTo>
                    <a:pt x="7510" y="14997"/>
                    <a:pt x="7852" y="15042"/>
                    <a:pt x="8195" y="15088"/>
                  </a:cubicBezTo>
                  <a:cubicBezTo>
                    <a:pt x="8377" y="15111"/>
                    <a:pt x="8560" y="15134"/>
                    <a:pt x="8765" y="15156"/>
                  </a:cubicBezTo>
                  <a:cubicBezTo>
                    <a:pt x="9085" y="15202"/>
                    <a:pt x="9405" y="15225"/>
                    <a:pt x="9747" y="15270"/>
                  </a:cubicBezTo>
                  <a:cubicBezTo>
                    <a:pt x="9930" y="15293"/>
                    <a:pt x="10135" y="15316"/>
                    <a:pt x="10318" y="15339"/>
                  </a:cubicBezTo>
                  <a:cubicBezTo>
                    <a:pt x="10637" y="15385"/>
                    <a:pt x="10980" y="15407"/>
                    <a:pt x="11299" y="15453"/>
                  </a:cubicBezTo>
                  <a:cubicBezTo>
                    <a:pt x="11505" y="15476"/>
                    <a:pt x="11687" y="15499"/>
                    <a:pt x="11870" y="15522"/>
                  </a:cubicBezTo>
                  <a:cubicBezTo>
                    <a:pt x="12212" y="15567"/>
                    <a:pt x="12532" y="15590"/>
                    <a:pt x="12874" y="15636"/>
                  </a:cubicBezTo>
                  <a:cubicBezTo>
                    <a:pt x="13057" y="15658"/>
                    <a:pt x="13239" y="15681"/>
                    <a:pt x="13445" y="15704"/>
                  </a:cubicBezTo>
                  <a:cubicBezTo>
                    <a:pt x="13764" y="15750"/>
                    <a:pt x="14084" y="15773"/>
                    <a:pt x="14426" y="15818"/>
                  </a:cubicBezTo>
                  <a:cubicBezTo>
                    <a:pt x="14609" y="15841"/>
                    <a:pt x="14814" y="15864"/>
                    <a:pt x="14997" y="15887"/>
                  </a:cubicBezTo>
                  <a:cubicBezTo>
                    <a:pt x="15430" y="15932"/>
                    <a:pt x="15864" y="15978"/>
                    <a:pt x="16298" y="16024"/>
                  </a:cubicBezTo>
                  <a:cubicBezTo>
                    <a:pt x="16595" y="16069"/>
                    <a:pt x="16891" y="16092"/>
                    <a:pt x="17188" y="16138"/>
                  </a:cubicBezTo>
                  <a:cubicBezTo>
                    <a:pt x="17599" y="16183"/>
                    <a:pt x="18010" y="16229"/>
                    <a:pt x="18443" y="16275"/>
                  </a:cubicBezTo>
                  <a:cubicBezTo>
                    <a:pt x="18626" y="16298"/>
                    <a:pt x="18831" y="16320"/>
                    <a:pt x="19014" y="16343"/>
                  </a:cubicBezTo>
                  <a:cubicBezTo>
                    <a:pt x="19334" y="16366"/>
                    <a:pt x="19676" y="16412"/>
                    <a:pt x="19996" y="16457"/>
                  </a:cubicBezTo>
                  <a:lnTo>
                    <a:pt x="20566" y="16503"/>
                  </a:lnTo>
                  <a:cubicBezTo>
                    <a:pt x="20909" y="16549"/>
                    <a:pt x="21228" y="16594"/>
                    <a:pt x="21570" y="16617"/>
                  </a:cubicBezTo>
                  <a:lnTo>
                    <a:pt x="22141" y="16686"/>
                  </a:lnTo>
                  <a:cubicBezTo>
                    <a:pt x="22461" y="16731"/>
                    <a:pt x="22803" y="16754"/>
                    <a:pt x="23123" y="16800"/>
                  </a:cubicBezTo>
                  <a:cubicBezTo>
                    <a:pt x="23305" y="16823"/>
                    <a:pt x="23511" y="16845"/>
                    <a:pt x="23693" y="16868"/>
                  </a:cubicBezTo>
                  <a:cubicBezTo>
                    <a:pt x="24036" y="16891"/>
                    <a:pt x="24355" y="16937"/>
                    <a:pt x="24698" y="16960"/>
                  </a:cubicBezTo>
                  <a:lnTo>
                    <a:pt x="26820" y="17211"/>
                  </a:lnTo>
                  <a:cubicBezTo>
                    <a:pt x="27140" y="17233"/>
                    <a:pt x="27482" y="17279"/>
                    <a:pt x="27802" y="17302"/>
                  </a:cubicBezTo>
                  <a:cubicBezTo>
                    <a:pt x="28007" y="17325"/>
                    <a:pt x="28190" y="17348"/>
                    <a:pt x="28395" y="17370"/>
                  </a:cubicBezTo>
                  <a:cubicBezTo>
                    <a:pt x="28806" y="17416"/>
                    <a:pt x="29240" y="17462"/>
                    <a:pt x="29673" y="17507"/>
                  </a:cubicBezTo>
                  <a:cubicBezTo>
                    <a:pt x="29970" y="17553"/>
                    <a:pt x="30267" y="17576"/>
                    <a:pt x="30586" y="17621"/>
                  </a:cubicBezTo>
                  <a:cubicBezTo>
                    <a:pt x="30997" y="17667"/>
                    <a:pt x="31408" y="17713"/>
                    <a:pt x="31819" y="17758"/>
                  </a:cubicBezTo>
                  <a:lnTo>
                    <a:pt x="32390" y="17804"/>
                  </a:lnTo>
                  <a:cubicBezTo>
                    <a:pt x="32732" y="17850"/>
                    <a:pt x="33052" y="17873"/>
                    <a:pt x="33394" y="17918"/>
                  </a:cubicBezTo>
                  <a:cubicBezTo>
                    <a:pt x="33577" y="17941"/>
                    <a:pt x="33782" y="17964"/>
                    <a:pt x="33965" y="17987"/>
                  </a:cubicBezTo>
                  <a:cubicBezTo>
                    <a:pt x="34284" y="18009"/>
                    <a:pt x="34627" y="18055"/>
                    <a:pt x="34946" y="18078"/>
                  </a:cubicBezTo>
                  <a:cubicBezTo>
                    <a:pt x="35152" y="18101"/>
                    <a:pt x="35334" y="18124"/>
                    <a:pt x="35517" y="18146"/>
                  </a:cubicBezTo>
                  <a:cubicBezTo>
                    <a:pt x="35859" y="18192"/>
                    <a:pt x="36179" y="18215"/>
                    <a:pt x="36521" y="18261"/>
                  </a:cubicBezTo>
                  <a:cubicBezTo>
                    <a:pt x="36704" y="18283"/>
                    <a:pt x="36909" y="18306"/>
                    <a:pt x="37092" y="18306"/>
                  </a:cubicBezTo>
                  <a:cubicBezTo>
                    <a:pt x="37411" y="18352"/>
                    <a:pt x="37754" y="18398"/>
                    <a:pt x="38073" y="18420"/>
                  </a:cubicBezTo>
                  <a:cubicBezTo>
                    <a:pt x="38279" y="18443"/>
                    <a:pt x="38461" y="18466"/>
                    <a:pt x="38644" y="18489"/>
                  </a:cubicBezTo>
                  <a:cubicBezTo>
                    <a:pt x="38986" y="18512"/>
                    <a:pt x="39306" y="18557"/>
                    <a:pt x="39648" y="18580"/>
                  </a:cubicBezTo>
                  <a:cubicBezTo>
                    <a:pt x="39831" y="18603"/>
                    <a:pt x="40013" y="18626"/>
                    <a:pt x="40219" y="18649"/>
                  </a:cubicBezTo>
                  <a:cubicBezTo>
                    <a:pt x="40538" y="18694"/>
                    <a:pt x="40881" y="18717"/>
                    <a:pt x="41200" y="18763"/>
                  </a:cubicBezTo>
                  <a:cubicBezTo>
                    <a:pt x="41383" y="18786"/>
                    <a:pt x="41588" y="18786"/>
                    <a:pt x="41771" y="18808"/>
                  </a:cubicBezTo>
                  <a:cubicBezTo>
                    <a:pt x="42205" y="18854"/>
                    <a:pt x="42638" y="18900"/>
                    <a:pt x="43072" y="18945"/>
                  </a:cubicBezTo>
                  <a:cubicBezTo>
                    <a:pt x="43369" y="18991"/>
                    <a:pt x="43665" y="19014"/>
                    <a:pt x="43962" y="19037"/>
                  </a:cubicBezTo>
                  <a:cubicBezTo>
                    <a:pt x="44396" y="19082"/>
                    <a:pt x="44807" y="19128"/>
                    <a:pt x="45217" y="19174"/>
                  </a:cubicBezTo>
                  <a:cubicBezTo>
                    <a:pt x="45400" y="19196"/>
                    <a:pt x="45606" y="19219"/>
                    <a:pt x="45788" y="19242"/>
                  </a:cubicBezTo>
                  <a:cubicBezTo>
                    <a:pt x="46131" y="19265"/>
                    <a:pt x="46450" y="19311"/>
                    <a:pt x="46792" y="19333"/>
                  </a:cubicBezTo>
                  <a:cubicBezTo>
                    <a:pt x="46975" y="19356"/>
                    <a:pt x="47158" y="19379"/>
                    <a:pt x="47363" y="19402"/>
                  </a:cubicBezTo>
                  <a:cubicBezTo>
                    <a:pt x="47683" y="19425"/>
                    <a:pt x="48025" y="19470"/>
                    <a:pt x="48345" y="19493"/>
                  </a:cubicBezTo>
                  <a:cubicBezTo>
                    <a:pt x="48527" y="19516"/>
                    <a:pt x="48733" y="19539"/>
                    <a:pt x="48915" y="19562"/>
                  </a:cubicBezTo>
                  <a:cubicBezTo>
                    <a:pt x="49258" y="19607"/>
                    <a:pt x="49577" y="19630"/>
                    <a:pt x="49897" y="19676"/>
                  </a:cubicBezTo>
                  <a:cubicBezTo>
                    <a:pt x="50102" y="19676"/>
                    <a:pt x="50285" y="19699"/>
                    <a:pt x="50490" y="19721"/>
                  </a:cubicBezTo>
                  <a:cubicBezTo>
                    <a:pt x="50810" y="19767"/>
                    <a:pt x="51152" y="19790"/>
                    <a:pt x="51472" y="19836"/>
                  </a:cubicBezTo>
                  <a:cubicBezTo>
                    <a:pt x="51654" y="19836"/>
                    <a:pt x="51860" y="19858"/>
                    <a:pt x="52042" y="19881"/>
                  </a:cubicBezTo>
                  <a:cubicBezTo>
                    <a:pt x="52385" y="19927"/>
                    <a:pt x="52704" y="19950"/>
                    <a:pt x="53047" y="19995"/>
                  </a:cubicBezTo>
                  <a:cubicBezTo>
                    <a:pt x="53229" y="20018"/>
                    <a:pt x="53412" y="20018"/>
                    <a:pt x="53617" y="20041"/>
                  </a:cubicBezTo>
                  <a:cubicBezTo>
                    <a:pt x="53937" y="20087"/>
                    <a:pt x="54279" y="20109"/>
                    <a:pt x="54599" y="20155"/>
                  </a:cubicBezTo>
                  <a:cubicBezTo>
                    <a:pt x="54781" y="20178"/>
                    <a:pt x="54987" y="20178"/>
                    <a:pt x="55169" y="20201"/>
                  </a:cubicBezTo>
                  <a:cubicBezTo>
                    <a:pt x="55603" y="20246"/>
                    <a:pt x="56037" y="20292"/>
                    <a:pt x="56470" y="20338"/>
                  </a:cubicBezTo>
                  <a:cubicBezTo>
                    <a:pt x="56767" y="20360"/>
                    <a:pt x="57064" y="20406"/>
                    <a:pt x="57361" y="20429"/>
                  </a:cubicBezTo>
                  <a:cubicBezTo>
                    <a:pt x="57794" y="20475"/>
                    <a:pt x="58205" y="20520"/>
                    <a:pt x="58616" y="20566"/>
                  </a:cubicBezTo>
                  <a:lnTo>
                    <a:pt x="59187" y="20612"/>
                  </a:lnTo>
                  <a:cubicBezTo>
                    <a:pt x="59529" y="20634"/>
                    <a:pt x="59849" y="20680"/>
                    <a:pt x="60191" y="20703"/>
                  </a:cubicBezTo>
                  <a:cubicBezTo>
                    <a:pt x="60373" y="20726"/>
                    <a:pt x="60556" y="20749"/>
                    <a:pt x="60762" y="20771"/>
                  </a:cubicBezTo>
                  <a:cubicBezTo>
                    <a:pt x="61081" y="20794"/>
                    <a:pt x="61423" y="20840"/>
                    <a:pt x="61743" y="20863"/>
                  </a:cubicBezTo>
                  <a:cubicBezTo>
                    <a:pt x="61948" y="20885"/>
                    <a:pt x="62131" y="20908"/>
                    <a:pt x="62314" y="20931"/>
                  </a:cubicBezTo>
                  <a:cubicBezTo>
                    <a:pt x="62656" y="20954"/>
                    <a:pt x="62976" y="21000"/>
                    <a:pt x="63318" y="21022"/>
                  </a:cubicBezTo>
                  <a:cubicBezTo>
                    <a:pt x="63501" y="21045"/>
                    <a:pt x="63683" y="21068"/>
                    <a:pt x="63889" y="21068"/>
                  </a:cubicBezTo>
                  <a:cubicBezTo>
                    <a:pt x="64208" y="21114"/>
                    <a:pt x="64551" y="21137"/>
                    <a:pt x="64870" y="21182"/>
                  </a:cubicBezTo>
                  <a:cubicBezTo>
                    <a:pt x="65076" y="21205"/>
                    <a:pt x="65258" y="21205"/>
                    <a:pt x="65464" y="21228"/>
                  </a:cubicBezTo>
                  <a:cubicBezTo>
                    <a:pt x="65783" y="21274"/>
                    <a:pt x="66103" y="21296"/>
                    <a:pt x="66445" y="21342"/>
                  </a:cubicBezTo>
                  <a:cubicBezTo>
                    <a:pt x="66628" y="21342"/>
                    <a:pt x="66833" y="21365"/>
                    <a:pt x="67016" y="21388"/>
                  </a:cubicBezTo>
                  <a:cubicBezTo>
                    <a:pt x="67358" y="21410"/>
                    <a:pt x="67678" y="21456"/>
                    <a:pt x="67997" y="21479"/>
                  </a:cubicBezTo>
                  <a:cubicBezTo>
                    <a:pt x="68203" y="21502"/>
                    <a:pt x="68385" y="21525"/>
                    <a:pt x="68591" y="21525"/>
                  </a:cubicBezTo>
                  <a:cubicBezTo>
                    <a:pt x="69024" y="21570"/>
                    <a:pt x="69458" y="21616"/>
                    <a:pt x="69892" y="21662"/>
                  </a:cubicBezTo>
                  <a:cubicBezTo>
                    <a:pt x="70188" y="21684"/>
                    <a:pt x="70485" y="21707"/>
                    <a:pt x="70782" y="21753"/>
                  </a:cubicBezTo>
                  <a:cubicBezTo>
                    <a:pt x="71193" y="21776"/>
                    <a:pt x="71626" y="21821"/>
                    <a:pt x="72037" y="21867"/>
                  </a:cubicBezTo>
                  <a:cubicBezTo>
                    <a:pt x="72220" y="21890"/>
                    <a:pt x="72402" y="21890"/>
                    <a:pt x="72608" y="21913"/>
                  </a:cubicBezTo>
                  <a:cubicBezTo>
                    <a:pt x="72950" y="21935"/>
                    <a:pt x="73270" y="21981"/>
                    <a:pt x="73589" y="22004"/>
                  </a:cubicBezTo>
                  <a:cubicBezTo>
                    <a:pt x="73795" y="22027"/>
                    <a:pt x="73977" y="22050"/>
                    <a:pt x="74160" y="22050"/>
                  </a:cubicBezTo>
                  <a:cubicBezTo>
                    <a:pt x="74502" y="22095"/>
                    <a:pt x="74845" y="22118"/>
                    <a:pt x="75164" y="22141"/>
                  </a:cubicBezTo>
                  <a:cubicBezTo>
                    <a:pt x="75347" y="22164"/>
                    <a:pt x="75552" y="22187"/>
                    <a:pt x="75735" y="22209"/>
                  </a:cubicBezTo>
                  <a:cubicBezTo>
                    <a:pt x="76077" y="22232"/>
                    <a:pt x="76397" y="22255"/>
                    <a:pt x="76716" y="22278"/>
                  </a:cubicBezTo>
                  <a:cubicBezTo>
                    <a:pt x="76922" y="22301"/>
                    <a:pt x="77104" y="22323"/>
                    <a:pt x="77310" y="22346"/>
                  </a:cubicBezTo>
                  <a:cubicBezTo>
                    <a:pt x="77629" y="22369"/>
                    <a:pt x="77972" y="22392"/>
                    <a:pt x="78291" y="22415"/>
                  </a:cubicBezTo>
                  <a:cubicBezTo>
                    <a:pt x="78497" y="22438"/>
                    <a:pt x="78679" y="22460"/>
                    <a:pt x="78862" y="22483"/>
                  </a:cubicBezTo>
                  <a:cubicBezTo>
                    <a:pt x="79204" y="22506"/>
                    <a:pt x="79547" y="22529"/>
                    <a:pt x="79866" y="22552"/>
                  </a:cubicBezTo>
                  <a:cubicBezTo>
                    <a:pt x="80049" y="22575"/>
                    <a:pt x="80254" y="22575"/>
                    <a:pt x="80437" y="22597"/>
                  </a:cubicBezTo>
                  <a:cubicBezTo>
                    <a:pt x="80779" y="22620"/>
                    <a:pt x="81099" y="22643"/>
                    <a:pt x="81418" y="22666"/>
                  </a:cubicBezTo>
                  <a:cubicBezTo>
                    <a:pt x="81624" y="22689"/>
                    <a:pt x="81806" y="22711"/>
                    <a:pt x="82012" y="22711"/>
                  </a:cubicBezTo>
                  <a:cubicBezTo>
                    <a:pt x="82400" y="22734"/>
                    <a:pt x="82765" y="22780"/>
                    <a:pt x="83085" y="22803"/>
                  </a:cubicBezTo>
                  <a:cubicBezTo>
                    <a:pt x="83267" y="22803"/>
                    <a:pt x="83427" y="22826"/>
                    <a:pt x="83587" y="22826"/>
                  </a:cubicBezTo>
                  <a:cubicBezTo>
                    <a:pt x="83724" y="22826"/>
                    <a:pt x="83861" y="22848"/>
                    <a:pt x="83998" y="22848"/>
                  </a:cubicBezTo>
                  <a:cubicBezTo>
                    <a:pt x="86440" y="22848"/>
                    <a:pt x="86988" y="21570"/>
                    <a:pt x="87285" y="19950"/>
                  </a:cubicBezTo>
                  <a:cubicBezTo>
                    <a:pt x="87399" y="19311"/>
                    <a:pt x="87467" y="18649"/>
                    <a:pt x="87604" y="17964"/>
                  </a:cubicBezTo>
                  <a:cubicBezTo>
                    <a:pt x="87901" y="16480"/>
                    <a:pt x="88083" y="14951"/>
                    <a:pt x="88152" y="13422"/>
                  </a:cubicBezTo>
                  <a:cubicBezTo>
                    <a:pt x="88175" y="12851"/>
                    <a:pt x="88198" y="12303"/>
                    <a:pt x="88198" y="11733"/>
                  </a:cubicBezTo>
                  <a:cubicBezTo>
                    <a:pt x="88175" y="10317"/>
                    <a:pt x="86760" y="9085"/>
                    <a:pt x="84934" y="8902"/>
                  </a:cubicBezTo>
                  <a:cubicBezTo>
                    <a:pt x="70987" y="7441"/>
                    <a:pt x="37868" y="3264"/>
                    <a:pt x="17987" y="1187"/>
                  </a:cubicBezTo>
                  <a:cubicBezTo>
                    <a:pt x="17645" y="1164"/>
                    <a:pt x="17325" y="1142"/>
                    <a:pt x="17005" y="1096"/>
                  </a:cubicBezTo>
                  <a:cubicBezTo>
                    <a:pt x="16572" y="1050"/>
                    <a:pt x="16161" y="1005"/>
                    <a:pt x="15750" y="959"/>
                  </a:cubicBezTo>
                  <a:cubicBezTo>
                    <a:pt x="15567" y="959"/>
                    <a:pt x="15385" y="936"/>
                    <a:pt x="15225" y="913"/>
                  </a:cubicBezTo>
                  <a:cubicBezTo>
                    <a:pt x="14244" y="822"/>
                    <a:pt x="13331" y="731"/>
                    <a:pt x="12463" y="639"/>
                  </a:cubicBezTo>
                  <a:cubicBezTo>
                    <a:pt x="12281" y="639"/>
                    <a:pt x="12121" y="617"/>
                    <a:pt x="11961" y="594"/>
                  </a:cubicBezTo>
                  <a:cubicBezTo>
                    <a:pt x="11664" y="571"/>
                    <a:pt x="11345" y="548"/>
                    <a:pt x="11048" y="525"/>
                  </a:cubicBezTo>
                  <a:cubicBezTo>
                    <a:pt x="10774" y="480"/>
                    <a:pt x="10500" y="457"/>
                    <a:pt x="10249" y="434"/>
                  </a:cubicBezTo>
                  <a:lnTo>
                    <a:pt x="10112" y="434"/>
                  </a:lnTo>
                  <a:cubicBezTo>
                    <a:pt x="10021" y="411"/>
                    <a:pt x="9907" y="411"/>
                    <a:pt x="9815" y="411"/>
                  </a:cubicBezTo>
                  <a:cubicBezTo>
                    <a:pt x="8743" y="320"/>
                    <a:pt x="7761" y="229"/>
                    <a:pt x="6871" y="160"/>
                  </a:cubicBezTo>
                  <a:cubicBezTo>
                    <a:pt x="6734" y="160"/>
                    <a:pt x="6597" y="137"/>
                    <a:pt x="6460" y="137"/>
                  </a:cubicBezTo>
                  <a:lnTo>
                    <a:pt x="6323" y="137"/>
                  </a:lnTo>
                  <a:cubicBezTo>
                    <a:pt x="6186" y="114"/>
                    <a:pt x="6072" y="114"/>
                    <a:pt x="5935" y="114"/>
                  </a:cubicBezTo>
                  <a:cubicBezTo>
                    <a:pt x="5912" y="92"/>
                    <a:pt x="5889" y="92"/>
                    <a:pt x="5844" y="92"/>
                  </a:cubicBezTo>
                  <a:cubicBezTo>
                    <a:pt x="5730" y="92"/>
                    <a:pt x="5616" y="92"/>
                    <a:pt x="5501" y="69"/>
                  </a:cubicBezTo>
                  <a:lnTo>
                    <a:pt x="5479" y="69"/>
                  </a:lnTo>
                  <a:cubicBezTo>
                    <a:pt x="5273" y="69"/>
                    <a:pt x="5068" y="46"/>
                    <a:pt x="4862" y="46"/>
                  </a:cubicBezTo>
                  <a:cubicBezTo>
                    <a:pt x="4657" y="23"/>
                    <a:pt x="4451" y="23"/>
                    <a:pt x="4269" y="23"/>
                  </a:cubicBezTo>
                  <a:cubicBezTo>
                    <a:pt x="4178" y="23"/>
                    <a:pt x="4063" y="0"/>
                    <a:pt x="3972" y="0"/>
                  </a:cubicBezTo>
                  <a:close/>
                </a:path>
              </a:pathLst>
            </a:custGeom>
            <a:solidFill>
              <a:srgbClr val="ABD9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10086;p66"/>
            <p:cNvSpPr/>
            <p:nvPr/>
          </p:nvSpPr>
          <p:spPr>
            <a:xfrm>
              <a:off x="3439350" y="4098900"/>
              <a:ext cx="2186700" cy="335550"/>
            </a:xfrm>
            <a:custGeom>
              <a:avLst/>
              <a:gdLst/>
              <a:ahLst/>
              <a:cxnLst/>
              <a:rect l="l" t="t" r="r" b="b"/>
              <a:pathLst>
                <a:path w="87468" h="13422" extrusionOk="0">
                  <a:moveTo>
                    <a:pt x="2740" y="0"/>
                  </a:moveTo>
                  <a:cubicBezTo>
                    <a:pt x="2329" y="0"/>
                    <a:pt x="1895" y="0"/>
                    <a:pt x="1576" y="160"/>
                  </a:cubicBezTo>
                  <a:cubicBezTo>
                    <a:pt x="1256" y="343"/>
                    <a:pt x="1119" y="639"/>
                    <a:pt x="982" y="913"/>
                  </a:cubicBezTo>
                  <a:cubicBezTo>
                    <a:pt x="526" y="1895"/>
                    <a:pt x="206" y="2899"/>
                    <a:pt x="1" y="3926"/>
                  </a:cubicBezTo>
                  <a:cubicBezTo>
                    <a:pt x="6643" y="4565"/>
                    <a:pt x="14883" y="5387"/>
                    <a:pt x="16093" y="5501"/>
                  </a:cubicBezTo>
                  <a:cubicBezTo>
                    <a:pt x="30998" y="6985"/>
                    <a:pt x="45880" y="8537"/>
                    <a:pt x="60762" y="10180"/>
                  </a:cubicBezTo>
                  <a:cubicBezTo>
                    <a:pt x="68271" y="11025"/>
                    <a:pt x="75804" y="11869"/>
                    <a:pt x="83313" y="12760"/>
                  </a:cubicBezTo>
                  <a:cubicBezTo>
                    <a:pt x="84340" y="12874"/>
                    <a:pt x="85915" y="13216"/>
                    <a:pt x="87422" y="13422"/>
                  </a:cubicBezTo>
                  <a:cubicBezTo>
                    <a:pt x="87445" y="12851"/>
                    <a:pt x="87468" y="12303"/>
                    <a:pt x="87468" y="11733"/>
                  </a:cubicBezTo>
                  <a:cubicBezTo>
                    <a:pt x="87445" y="10317"/>
                    <a:pt x="86030" y="9085"/>
                    <a:pt x="84204" y="8902"/>
                  </a:cubicBezTo>
                  <a:cubicBezTo>
                    <a:pt x="65464" y="6939"/>
                    <a:pt x="12030" y="69"/>
                    <a:pt x="2740" y="0"/>
                  </a:cubicBezTo>
                  <a:close/>
                </a:path>
              </a:pathLst>
            </a:custGeom>
            <a:solidFill>
              <a:srgbClr val="80C9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0087;p66"/>
            <p:cNvSpPr/>
            <p:nvPr/>
          </p:nvSpPr>
          <p:spPr>
            <a:xfrm>
              <a:off x="3421100" y="4098900"/>
              <a:ext cx="2182125" cy="571225"/>
            </a:xfrm>
            <a:custGeom>
              <a:avLst/>
              <a:gdLst/>
              <a:ahLst/>
              <a:cxnLst/>
              <a:rect l="l" t="t" r="r" b="b"/>
              <a:pathLst>
                <a:path w="87285" h="22849" extrusionOk="0">
                  <a:moveTo>
                    <a:pt x="3470" y="0"/>
                  </a:moveTo>
                  <a:cubicBezTo>
                    <a:pt x="3059" y="0"/>
                    <a:pt x="2625" y="0"/>
                    <a:pt x="2306" y="160"/>
                  </a:cubicBezTo>
                  <a:cubicBezTo>
                    <a:pt x="1986" y="343"/>
                    <a:pt x="1849" y="639"/>
                    <a:pt x="1712" y="913"/>
                  </a:cubicBezTo>
                  <a:cubicBezTo>
                    <a:pt x="1256" y="1895"/>
                    <a:pt x="936" y="2899"/>
                    <a:pt x="731" y="3926"/>
                  </a:cubicBezTo>
                  <a:cubicBezTo>
                    <a:pt x="1" y="7190"/>
                    <a:pt x="252" y="10637"/>
                    <a:pt x="503" y="14015"/>
                  </a:cubicBezTo>
                  <a:cubicBezTo>
                    <a:pt x="503" y="14084"/>
                    <a:pt x="1370" y="14220"/>
                    <a:pt x="2922" y="14426"/>
                  </a:cubicBezTo>
                  <a:cubicBezTo>
                    <a:pt x="3196" y="14472"/>
                    <a:pt x="3493" y="14494"/>
                    <a:pt x="3812" y="14540"/>
                  </a:cubicBezTo>
                  <a:cubicBezTo>
                    <a:pt x="4200" y="14586"/>
                    <a:pt x="4611" y="14654"/>
                    <a:pt x="5068" y="14700"/>
                  </a:cubicBezTo>
                  <a:cubicBezTo>
                    <a:pt x="5250" y="14723"/>
                    <a:pt x="5433" y="14745"/>
                    <a:pt x="5638" y="14768"/>
                  </a:cubicBezTo>
                  <a:cubicBezTo>
                    <a:pt x="5958" y="14814"/>
                    <a:pt x="6278" y="14860"/>
                    <a:pt x="6620" y="14905"/>
                  </a:cubicBezTo>
                  <a:cubicBezTo>
                    <a:pt x="6803" y="14928"/>
                    <a:pt x="7008" y="14951"/>
                    <a:pt x="7191" y="14974"/>
                  </a:cubicBezTo>
                  <a:cubicBezTo>
                    <a:pt x="7510" y="14997"/>
                    <a:pt x="7852" y="15042"/>
                    <a:pt x="8195" y="15088"/>
                  </a:cubicBezTo>
                  <a:cubicBezTo>
                    <a:pt x="8377" y="15111"/>
                    <a:pt x="8560" y="15134"/>
                    <a:pt x="8765" y="15156"/>
                  </a:cubicBezTo>
                  <a:cubicBezTo>
                    <a:pt x="9085" y="15202"/>
                    <a:pt x="9405" y="15225"/>
                    <a:pt x="9747" y="15270"/>
                  </a:cubicBezTo>
                  <a:cubicBezTo>
                    <a:pt x="9930" y="15293"/>
                    <a:pt x="10135" y="15316"/>
                    <a:pt x="10318" y="15339"/>
                  </a:cubicBezTo>
                  <a:cubicBezTo>
                    <a:pt x="10637" y="15385"/>
                    <a:pt x="10980" y="15407"/>
                    <a:pt x="11299" y="15453"/>
                  </a:cubicBezTo>
                  <a:cubicBezTo>
                    <a:pt x="11505" y="15476"/>
                    <a:pt x="11687" y="15499"/>
                    <a:pt x="11870" y="15522"/>
                  </a:cubicBezTo>
                  <a:cubicBezTo>
                    <a:pt x="12212" y="15567"/>
                    <a:pt x="12532" y="15590"/>
                    <a:pt x="12874" y="15636"/>
                  </a:cubicBezTo>
                  <a:cubicBezTo>
                    <a:pt x="13057" y="15658"/>
                    <a:pt x="13239" y="15681"/>
                    <a:pt x="13445" y="15704"/>
                  </a:cubicBezTo>
                  <a:cubicBezTo>
                    <a:pt x="13764" y="15750"/>
                    <a:pt x="14084" y="15773"/>
                    <a:pt x="14426" y="15818"/>
                  </a:cubicBezTo>
                  <a:cubicBezTo>
                    <a:pt x="14609" y="15841"/>
                    <a:pt x="14814" y="15864"/>
                    <a:pt x="14997" y="15887"/>
                  </a:cubicBezTo>
                  <a:cubicBezTo>
                    <a:pt x="15430" y="15932"/>
                    <a:pt x="15864" y="15978"/>
                    <a:pt x="16298" y="16024"/>
                  </a:cubicBezTo>
                  <a:cubicBezTo>
                    <a:pt x="16595" y="16069"/>
                    <a:pt x="16891" y="16092"/>
                    <a:pt x="17188" y="16138"/>
                  </a:cubicBezTo>
                  <a:cubicBezTo>
                    <a:pt x="17599" y="16183"/>
                    <a:pt x="18010" y="16229"/>
                    <a:pt x="18443" y="16275"/>
                  </a:cubicBezTo>
                  <a:cubicBezTo>
                    <a:pt x="18626" y="16298"/>
                    <a:pt x="18831" y="16320"/>
                    <a:pt x="19014" y="16343"/>
                  </a:cubicBezTo>
                  <a:cubicBezTo>
                    <a:pt x="19334" y="16366"/>
                    <a:pt x="19676" y="16412"/>
                    <a:pt x="19996" y="16457"/>
                  </a:cubicBezTo>
                  <a:lnTo>
                    <a:pt x="20566" y="16503"/>
                  </a:lnTo>
                  <a:cubicBezTo>
                    <a:pt x="20909" y="16549"/>
                    <a:pt x="21228" y="16594"/>
                    <a:pt x="21570" y="16617"/>
                  </a:cubicBezTo>
                  <a:lnTo>
                    <a:pt x="22141" y="16686"/>
                  </a:lnTo>
                  <a:cubicBezTo>
                    <a:pt x="22461" y="16731"/>
                    <a:pt x="22803" y="16754"/>
                    <a:pt x="23123" y="16800"/>
                  </a:cubicBezTo>
                  <a:cubicBezTo>
                    <a:pt x="23305" y="16823"/>
                    <a:pt x="23511" y="16845"/>
                    <a:pt x="23693" y="16868"/>
                  </a:cubicBezTo>
                  <a:cubicBezTo>
                    <a:pt x="24036" y="16891"/>
                    <a:pt x="24355" y="16937"/>
                    <a:pt x="24698" y="16960"/>
                  </a:cubicBezTo>
                  <a:lnTo>
                    <a:pt x="26820" y="17211"/>
                  </a:lnTo>
                  <a:cubicBezTo>
                    <a:pt x="27140" y="17233"/>
                    <a:pt x="27482" y="17279"/>
                    <a:pt x="27802" y="17302"/>
                  </a:cubicBezTo>
                  <a:cubicBezTo>
                    <a:pt x="28007" y="17325"/>
                    <a:pt x="28190" y="17348"/>
                    <a:pt x="28395" y="17370"/>
                  </a:cubicBezTo>
                  <a:cubicBezTo>
                    <a:pt x="28806" y="17416"/>
                    <a:pt x="29240" y="17462"/>
                    <a:pt x="29673" y="17507"/>
                  </a:cubicBezTo>
                  <a:cubicBezTo>
                    <a:pt x="29970" y="17553"/>
                    <a:pt x="30267" y="17576"/>
                    <a:pt x="30586" y="17621"/>
                  </a:cubicBezTo>
                  <a:cubicBezTo>
                    <a:pt x="30997" y="17667"/>
                    <a:pt x="31408" y="17713"/>
                    <a:pt x="31819" y="17758"/>
                  </a:cubicBezTo>
                  <a:lnTo>
                    <a:pt x="32390" y="17804"/>
                  </a:lnTo>
                  <a:cubicBezTo>
                    <a:pt x="32732" y="17850"/>
                    <a:pt x="33052" y="17873"/>
                    <a:pt x="33394" y="17918"/>
                  </a:cubicBezTo>
                  <a:cubicBezTo>
                    <a:pt x="33577" y="17941"/>
                    <a:pt x="33782" y="17964"/>
                    <a:pt x="33965" y="17987"/>
                  </a:cubicBezTo>
                  <a:cubicBezTo>
                    <a:pt x="34284" y="18009"/>
                    <a:pt x="34627" y="18055"/>
                    <a:pt x="34946" y="18078"/>
                  </a:cubicBezTo>
                  <a:cubicBezTo>
                    <a:pt x="35152" y="18101"/>
                    <a:pt x="35334" y="18124"/>
                    <a:pt x="35517" y="18146"/>
                  </a:cubicBezTo>
                  <a:cubicBezTo>
                    <a:pt x="35859" y="18192"/>
                    <a:pt x="36179" y="18215"/>
                    <a:pt x="36521" y="18261"/>
                  </a:cubicBezTo>
                  <a:cubicBezTo>
                    <a:pt x="36704" y="18283"/>
                    <a:pt x="36909" y="18306"/>
                    <a:pt x="37092" y="18306"/>
                  </a:cubicBezTo>
                  <a:cubicBezTo>
                    <a:pt x="37411" y="18352"/>
                    <a:pt x="37754" y="18398"/>
                    <a:pt x="38073" y="18420"/>
                  </a:cubicBezTo>
                  <a:cubicBezTo>
                    <a:pt x="38279" y="18443"/>
                    <a:pt x="38461" y="18466"/>
                    <a:pt x="38644" y="18489"/>
                  </a:cubicBezTo>
                  <a:cubicBezTo>
                    <a:pt x="38986" y="18512"/>
                    <a:pt x="39306" y="18557"/>
                    <a:pt x="39648" y="18580"/>
                  </a:cubicBezTo>
                  <a:cubicBezTo>
                    <a:pt x="39831" y="18603"/>
                    <a:pt x="40013" y="18626"/>
                    <a:pt x="40219" y="18649"/>
                  </a:cubicBezTo>
                  <a:cubicBezTo>
                    <a:pt x="40538" y="18694"/>
                    <a:pt x="40881" y="18717"/>
                    <a:pt x="41200" y="18763"/>
                  </a:cubicBezTo>
                  <a:cubicBezTo>
                    <a:pt x="41383" y="18786"/>
                    <a:pt x="41588" y="18786"/>
                    <a:pt x="41771" y="18808"/>
                  </a:cubicBezTo>
                  <a:cubicBezTo>
                    <a:pt x="42205" y="18854"/>
                    <a:pt x="42638" y="18900"/>
                    <a:pt x="43072" y="18945"/>
                  </a:cubicBezTo>
                  <a:cubicBezTo>
                    <a:pt x="43369" y="18991"/>
                    <a:pt x="43665" y="19014"/>
                    <a:pt x="43962" y="19037"/>
                  </a:cubicBezTo>
                  <a:cubicBezTo>
                    <a:pt x="44396" y="19082"/>
                    <a:pt x="44807" y="19128"/>
                    <a:pt x="45217" y="19174"/>
                  </a:cubicBezTo>
                  <a:cubicBezTo>
                    <a:pt x="45400" y="19196"/>
                    <a:pt x="45606" y="19219"/>
                    <a:pt x="45788" y="19242"/>
                  </a:cubicBezTo>
                  <a:cubicBezTo>
                    <a:pt x="46131" y="19265"/>
                    <a:pt x="46450" y="19311"/>
                    <a:pt x="46792" y="19333"/>
                  </a:cubicBezTo>
                  <a:cubicBezTo>
                    <a:pt x="46975" y="19356"/>
                    <a:pt x="47158" y="19379"/>
                    <a:pt x="47363" y="19402"/>
                  </a:cubicBezTo>
                  <a:cubicBezTo>
                    <a:pt x="47683" y="19425"/>
                    <a:pt x="48025" y="19470"/>
                    <a:pt x="48345" y="19493"/>
                  </a:cubicBezTo>
                  <a:cubicBezTo>
                    <a:pt x="48527" y="19516"/>
                    <a:pt x="48733" y="19539"/>
                    <a:pt x="48915" y="19562"/>
                  </a:cubicBezTo>
                  <a:cubicBezTo>
                    <a:pt x="49258" y="19607"/>
                    <a:pt x="49577" y="19630"/>
                    <a:pt x="49897" y="19676"/>
                  </a:cubicBezTo>
                  <a:cubicBezTo>
                    <a:pt x="50102" y="19676"/>
                    <a:pt x="50285" y="19699"/>
                    <a:pt x="50490" y="19721"/>
                  </a:cubicBezTo>
                  <a:cubicBezTo>
                    <a:pt x="50810" y="19767"/>
                    <a:pt x="51152" y="19790"/>
                    <a:pt x="51472" y="19836"/>
                  </a:cubicBezTo>
                  <a:cubicBezTo>
                    <a:pt x="51654" y="19836"/>
                    <a:pt x="51860" y="19858"/>
                    <a:pt x="52042" y="19881"/>
                  </a:cubicBezTo>
                  <a:cubicBezTo>
                    <a:pt x="52385" y="19927"/>
                    <a:pt x="52704" y="19950"/>
                    <a:pt x="53047" y="19995"/>
                  </a:cubicBezTo>
                  <a:cubicBezTo>
                    <a:pt x="53229" y="20018"/>
                    <a:pt x="53412" y="20018"/>
                    <a:pt x="53617" y="20041"/>
                  </a:cubicBezTo>
                  <a:cubicBezTo>
                    <a:pt x="53937" y="20087"/>
                    <a:pt x="54279" y="20109"/>
                    <a:pt x="54599" y="20155"/>
                  </a:cubicBezTo>
                  <a:cubicBezTo>
                    <a:pt x="54781" y="20178"/>
                    <a:pt x="54987" y="20178"/>
                    <a:pt x="55169" y="20201"/>
                  </a:cubicBezTo>
                  <a:cubicBezTo>
                    <a:pt x="55603" y="20246"/>
                    <a:pt x="56037" y="20292"/>
                    <a:pt x="56470" y="20338"/>
                  </a:cubicBezTo>
                  <a:cubicBezTo>
                    <a:pt x="56767" y="20360"/>
                    <a:pt x="57064" y="20406"/>
                    <a:pt x="57361" y="20429"/>
                  </a:cubicBezTo>
                  <a:cubicBezTo>
                    <a:pt x="57794" y="20475"/>
                    <a:pt x="58205" y="20520"/>
                    <a:pt x="58616" y="20566"/>
                  </a:cubicBezTo>
                  <a:lnTo>
                    <a:pt x="59187" y="20612"/>
                  </a:lnTo>
                  <a:cubicBezTo>
                    <a:pt x="59529" y="20634"/>
                    <a:pt x="59849" y="20680"/>
                    <a:pt x="60191" y="20703"/>
                  </a:cubicBezTo>
                  <a:cubicBezTo>
                    <a:pt x="60373" y="20726"/>
                    <a:pt x="60556" y="20749"/>
                    <a:pt x="60762" y="20771"/>
                  </a:cubicBezTo>
                  <a:cubicBezTo>
                    <a:pt x="61081" y="20794"/>
                    <a:pt x="61423" y="20840"/>
                    <a:pt x="61743" y="20863"/>
                  </a:cubicBezTo>
                  <a:cubicBezTo>
                    <a:pt x="61948" y="20885"/>
                    <a:pt x="62131" y="20908"/>
                    <a:pt x="62314" y="20931"/>
                  </a:cubicBezTo>
                  <a:cubicBezTo>
                    <a:pt x="62656" y="20954"/>
                    <a:pt x="62976" y="21000"/>
                    <a:pt x="63318" y="21022"/>
                  </a:cubicBezTo>
                  <a:cubicBezTo>
                    <a:pt x="63501" y="21045"/>
                    <a:pt x="63683" y="21068"/>
                    <a:pt x="63889" y="21068"/>
                  </a:cubicBezTo>
                  <a:cubicBezTo>
                    <a:pt x="64208" y="21114"/>
                    <a:pt x="64551" y="21137"/>
                    <a:pt x="64870" y="21182"/>
                  </a:cubicBezTo>
                  <a:cubicBezTo>
                    <a:pt x="65076" y="21205"/>
                    <a:pt x="65258" y="21205"/>
                    <a:pt x="65464" y="21228"/>
                  </a:cubicBezTo>
                  <a:cubicBezTo>
                    <a:pt x="65783" y="21274"/>
                    <a:pt x="66103" y="21296"/>
                    <a:pt x="66445" y="21342"/>
                  </a:cubicBezTo>
                  <a:cubicBezTo>
                    <a:pt x="66628" y="21342"/>
                    <a:pt x="66833" y="21365"/>
                    <a:pt x="67016" y="21388"/>
                  </a:cubicBezTo>
                  <a:cubicBezTo>
                    <a:pt x="67358" y="21410"/>
                    <a:pt x="67678" y="21456"/>
                    <a:pt x="67997" y="21479"/>
                  </a:cubicBezTo>
                  <a:cubicBezTo>
                    <a:pt x="68203" y="21502"/>
                    <a:pt x="68385" y="21525"/>
                    <a:pt x="68591" y="21525"/>
                  </a:cubicBezTo>
                  <a:cubicBezTo>
                    <a:pt x="69024" y="21570"/>
                    <a:pt x="69458" y="21616"/>
                    <a:pt x="69892" y="21662"/>
                  </a:cubicBezTo>
                  <a:cubicBezTo>
                    <a:pt x="70188" y="21684"/>
                    <a:pt x="70485" y="21707"/>
                    <a:pt x="70782" y="21753"/>
                  </a:cubicBezTo>
                  <a:cubicBezTo>
                    <a:pt x="71193" y="21776"/>
                    <a:pt x="71626" y="21821"/>
                    <a:pt x="72037" y="21867"/>
                  </a:cubicBezTo>
                  <a:cubicBezTo>
                    <a:pt x="72220" y="21890"/>
                    <a:pt x="72402" y="21890"/>
                    <a:pt x="72608" y="21913"/>
                  </a:cubicBezTo>
                  <a:cubicBezTo>
                    <a:pt x="72950" y="21935"/>
                    <a:pt x="73270" y="21981"/>
                    <a:pt x="73589" y="22004"/>
                  </a:cubicBezTo>
                  <a:cubicBezTo>
                    <a:pt x="73795" y="22027"/>
                    <a:pt x="73977" y="22050"/>
                    <a:pt x="74160" y="22050"/>
                  </a:cubicBezTo>
                  <a:cubicBezTo>
                    <a:pt x="74502" y="22095"/>
                    <a:pt x="74845" y="22118"/>
                    <a:pt x="75164" y="22141"/>
                  </a:cubicBezTo>
                  <a:cubicBezTo>
                    <a:pt x="75347" y="22164"/>
                    <a:pt x="75552" y="22187"/>
                    <a:pt x="75735" y="22209"/>
                  </a:cubicBezTo>
                  <a:cubicBezTo>
                    <a:pt x="76077" y="22232"/>
                    <a:pt x="76397" y="22255"/>
                    <a:pt x="76716" y="22278"/>
                  </a:cubicBezTo>
                  <a:cubicBezTo>
                    <a:pt x="76922" y="22301"/>
                    <a:pt x="77104" y="22323"/>
                    <a:pt x="77310" y="22346"/>
                  </a:cubicBezTo>
                  <a:cubicBezTo>
                    <a:pt x="77629" y="22369"/>
                    <a:pt x="77972" y="22392"/>
                    <a:pt x="78291" y="22415"/>
                  </a:cubicBezTo>
                  <a:cubicBezTo>
                    <a:pt x="78497" y="22438"/>
                    <a:pt x="78679" y="22460"/>
                    <a:pt x="78862" y="22483"/>
                  </a:cubicBezTo>
                  <a:cubicBezTo>
                    <a:pt x="79204" y="22506"/>
                    <a:pt x="79547" y="22529"/>
                    <a:pt x="79866" y="22552"/>
                  </a:cubicBezTo>
                  <a:cubicBezTo>
                    <a:pt x="80049" y="22575"/>
                    <a:pt x="80254" y="22575"/>
                    <a:pt x="80437" y="22597"/>
                  </a:cubicBezTo>
                  <a:cubicBezTo>
                    <a:pt x="80779" y="22620"/>
                    <a:pt x="81099" y="22643"/>
                    <a:pt x="81418" y="22666"/>
                  </a:cubicBezTo>
                  <a:cubicBezTo>
                    <a:pt x="81624" y="22689"/>
                    <a:pt x="81806" y="22711"/>
                    <a:pt x="82012" y="22711"/>
                  </a:cubicBezTo>
                  <a:cubicBezTo>
                    <a:pt x="82400" y="22734"/>
                    <a:pt x="82765" y="22780"/>
                    <a:pt x="83085" y="22803"/>
                  </a:cubicBezTo>
                  <a:cubicBezTo>
                    <a:pt x="83267" y="22803"/>
                    <a:pt x="83427" y="22826"/>
                    <a:pt x="83587" y="22826"/>
                  </a:cubicBezTo>
                  <a:cubicBezTo>
                    <a:pt x="83724" y="22826"/>
                    <a:pt x="83861" y="22848"/>
                    <a:pt x="83998" y="22848"/>
                  </a:cubicBezTo>
                  <a:cubicBezTo>
                    <a:pt x="86440" y="22848"/>
                    <a:pt x="86988" y="21570"/>
                    <a:pt x="87285" y="19950"/>
                  </a:cubicBezTo>
                  <a:cubicBezTo>
                    <a:pt x="86303" y="19904"/>
                    <a:pt x="85344" y="19858"/>
                    <a:pt x="84363" y="19813"/>
                  </a:cubicBezTo>
                  <a:cubicBezTo>
                    <a:pt x="84066" y="19790"/>
                    <a:pt x="83769" y="19767"/>
                    <a:pt x="83450" y="19744"/>
                  </a:cubicBezTo>
                  <a:cubicBezTo>
                    <a:pt x="82993" y="19721"/>
                    <a:pt x="82514" y="19699"/>
                    <a:pt x="82035" y="19653"/>
                  </a:cubicBezTo>
                  <a:lnTo>
                    <a:pt x="81943" y="19653"/>
                  </a:lnTo>
                  <a:cubicBezTo>
                    <a:pt x="81510" y="19607"/>
                    <a:pt x="81053" y="19584"/>
                    <a:pt x="80597" y="19539"/>
                  </a:cubicBezTo>
                  <a:cubicBezTo>
                    <a:pt x="80483" y="19539"/>
                    <a:pt x="80368" y="19516"/>
                    <a:pt x="80254" y="19516"/>
                  </a:cubicBezTo>
                  <a:cubicBezTo>
                    <a:pt x="79866" y="19470"/>
                    <a:pt x="79478" y="19447"/>
                    <a:pt x="79090" y="19425"/>
                  </a:cubicBezTo>
                  <a:cubicBezTo>
                    <a:pt x="78930" y="19402"/>
                    <a:pt x="78794" y="19402"/>
                    <a:pt x="78657" y="19379"/>
                  </a:cubicBezTo>
                  <a:cubicBezTo>
                    <a:pt x="78291" y="19356"/>
                    <a:pt x="77926" y="19311"/>
                    <a:pt x="77538" y="19288"/>
                  </a:cubicBezTo>
                  <a:cubicBezTo>
                    <a:pt x="77378" y="19265"/>
                    <a:pt x="77219" y="19242"/>
                    <a:pt x="77059" y="19242"/>
                  </a:cubicBezTo>
                  <a:cubicBezTo>
                    <a:pt x="76716" y="19196"/>
                    <a:pt x="76351" y="19174"/>
                    <a:pt x="76009" y="19128"/>
                  </a:cubicBezTo>
                  <a:cubicBezTo>
                    <a:pt x="75826" y="19128"/>
                    <a:pt x="75644" y="19105"/>
                    <a:pt x="75484" y="19082"/>
                  </a:cubicBezTo>
                  <a:cubicBezTo>
                    <a:pt x="75141" y="19059"/>
                    <a:pt x="74799" y="19014"/>
                    <a:pt x="74457" y="18991"/>
                  </a:cubicBezTo>
                  <a:cubicBezTo>
                    <a:pt x="74274" y="18968"/>
                    <a:pt x="74092" y="18968"/>
                    <a:pt x="73909" y="18945"/>
                  </a:cubicBezTo>
                  <a:cubicBezTo>
                    <a:pt x="73567" y="18900"/>
                    <a:pt x="73224" y="18877"/>
                    <a:pt x="72905" y="18854"/>
                  </a:cubicBezTo>
                  <a:cubicBezTo>
                    <a:pt x="72699" y="18831"/>
                    <a:pt x="72517" y="18808"/>
                    <a:pt x="72334" y="18786"/>
                  </a:cubicBezTo>
                  <a:lnTo>
                    <a:pt x="72106" y="18786"/>
                  </a:lnTo>
                  <a:cubicBezTo>
                    <a:pt x="71786" y="18740"/>
                    <a:pt x="71467" y="18717"/>
                    <a:pt x="71147" y="18694"/>
                  </a:cubicBezTo>
                  <a:cubicBezTo>
                    <a:pt x="70850" y="18671"/>
                    <a:pt x="70554" y="18626"/>
                    <a:pt x="70257" y="18603"/>
                  </a:cubicBezTo>
                  <a:cubicBezTo>
                    <a:pt x="69800" y="18580"/>
                    <a:pt x="69344" y="18534"/>
                    <a:pt x="68887" y="18489"/>
                  </a:cubicBezTo>
                  <a:cubicBezTo>
                    <a:pt x="68682" y="18466"/>
                    <a:pt x="68499" y="18443"/>
                    <a:pt x="68317" y="18443"/>
                  </a:cubicBezTo>
                  <a:cubicBezTo>
                    <a:pt x="67974" y="18398"/>
                    <a:pt x="67655" y="18375"/>
                    <a:pt x="67312" y="18352"/>
                  </a:cubicBezTo>
                  <a:cubicBezTo>
                    <a:pt x="67130" y="18329"/>
                    <a:pt x="66924" y="18306"/>
                    <a:pt x="66742" y="18306"/>
                  </a:cubicBezTo>
                  <a:cubicBezTo>
                    <a:pt x="66422" y="18261"/>
                    <a:pt x="66080" y="18238"/>
                    <a:pt x="65760" y="18215"/>
                  </a:cubicBezTo>
                  <a:cubicBezTo>
                    <a:pt x="65555" y="18192"/>
                    <a:pt x="65372" y="18169"/>
                    <a:pt x="65167" y="18146"/>
                  </a:cubicBezTo>
                  <a:cubicBezTo>
                    <a:pt x="64847" y="18124"/>
                    <a:pt x="64528" y="18101"/>
                    <a:pt x="64185" y="18055"/>
                  </a:cubicBezTo>
                  <a:cubicBezTo>
                    <a:pt x="64003" y="18055"/>
                    <a:pt x="63797" y="18032"/>
                    <a:pt x="63615" y="18009"/>
                  </a:cubicBezTo>
                  <a:cubicBezTo>
                    <a:pt x="63295" y="17987"/>
                    <a:pt x="62953" y="17964"/>
                    <a:pt x="62633" y="17918"/>
                  </a:cubicBezTo>
                  <a:cubicBezTo>
                    <a:pt x="62428" y="17918"/>
                    <a:pt x="62245" y="17895"/>
                    <a:pt x="62040" y="17873"/>
                  </a:cubicBezTo>
                  <a:cubicBezTo>
                    <a:pt x="61720" y="17850"/>
                    <a:pt x="61401" y="17827"/>
                    <a:pt x="61058" y="17781"/>
                  </a:cubicBezTo>
                  <a:cubicBezTo>
                    <a:pt x="60876" y="17781"/>
                    <a:pt x="60670" y="17758"/>
                    <a:pt x="60488" y="17736"/>
                  </a:cubicBezTo>
                  <a:cubicBezTo>
                    <a:pt x="60168" y="17713"/>
                    <a:pt x="59826" y="17667"/>
                    <a:pt x="59506" y="17644"/>
                  </a:cubicBezTo>
                  <a:cubicBezTo>
                    <a:pt x="59301" y="17621"/>
                    <a:pt x="59118" y="17621"/>
                    <a:pt x="58913" y="17599"/>
                  </a:cubicBezTo>
                  <a:cubicBezTo>
                    <a:pt x="58525" y="17553"/>
                    <a:pt x="58137" y="17530"/>
                    <a:pt x="57749" y="17485"/>
                  </a:cubicBezTo>
                  <a:cubicBezTo>
                    <a:pt x="57452" y="17462"/>
                    <a:pt x="57155" y="17439"/>
                    <a:pt x="56858" y="17416"/>
                  </a:cubicBezTo>
                  <a:cubicBezTo>
                    <a:pt x="56379" y="17370"/>
                    <a:pt x="55923" y="17325"/>
                    <a:pt x="55466" y="17279"/>
                  </a:cubicBezTo>
                  <a:cubicBezTo>
                    <a:pt x="55283" y="17279"/>
                    <a:pt x="55101" y="17256"/>
                    <a:pt x="54895" y="17233"/>
                  </a:cubicBezTo>
                  <a:cubicBezTo>
                    <a:pt x="54576" y="17211"/>
                    <a:pt x="54233" y="17165"/>
                    <a:pt x="53914" y="17142"/>
                  </a:cubicBezTo>
                  <a:cubicBezTo>
                    <a:pt x="53709" y="17119"/>
                    <a:pt x="53526" y="17119"/>
                    <a:pt x="53343" y="17096"/>
                  </a:cubicBezTo>
                  <a:cubicBezTo>
                    <a:pt x="53001" y="17074"/>
                    <a:pt x="52681" y="17028"/>
                    <a:pt x="52339" y="17005"/>
                  </a:cubicBezTo>
                  <a:lnTo>
                    <a:pt x="51768" y="16960"/>
                  </a:lnTo>
                  <a:cubicBezTo>
                    <a:pt x="51449" y="16937"/>
                    <a:pt x="51106" y="16891"/>
                    <a:pt x="50787" y="16868"/>
                  </a:cubicBezTo>
                  <a:cubicBezTo>
                    <a:pt x="50581" y="16845"/>
                    <a:pt x="50399" y="16823"/>
                    <a:pt x="50216" y="16823"/>
                  </a:cubicBezTo>
                  <a:cubicBezTo>
                    <a:pt x="49874" y="16777"/>
                    <a:pt x="49554" y="16754"/>
                    <a:pt x="49212" y="16731"/>
                  </a:cubicBezTo>
                  <a:cubicBezTo>
                    <a:pt x="49029" y="16708"/>
                    <a:pt x="48824" y="16686"/>
                    <a:pt x="48641" y="16663"/>
                  </a:cubicBezTo>
                  <a:cubicBezTo>
                    <a:pt x="48322" y="16640"/>
                    <a:pt x="47979" y="16617"/>
                    <a:pt x="47660" y="16594"/>
                  </a:cubicBezTo>
                  <a:cubicBezTo>
                    <a:pt x="47454" y="16572"/>
                    <a:pt x="47272" y="16549"/>
                    <a:pt x="47089" y="16526"/>
                  </a:cubicBezTo>
                  <a:cubicBezTo>
                    <a:pt x="46747" y="16503"/>
                    <a:pt x="46427" y="16480"/>
                    <a:pt x="46085" y="16457"/>
                  </a:cubicBezTo>
                  <a:cubicBezTo>
                    <a:pt x="45902" y="16435"/>
                    <a:pt x="45697" y="16412"/>
                    <a:pt x="45514" y="16389"/>
                  </a:cubicBezTo>
                  <a:cubicBezTo>
                    <a:pt x="45126" y="16366"/>
                    <a:pt x="44715" y="16320"/>
                    <a:pt x="44327" y="16298"/>
                  </a:cubicBezTo>
                  <a:cubicBezTo>
                    <a:pt x="44031" y="16252"/>
                    <a:pt x="43734" y="16229"/>
                    <a:pt x="43437" y="16206"/>
                  </a:cubicBezTo>
                  <a:cubicBezTo>
                    <a:pt x="42981" y="16161"/>
                    <a:pt x="42524" y="16115"/>
                    <a:pt x="42068" y="16092"/>
                  </a:cubicBezTo>
                  <a:cubicBezTo>
                    <a:pt x="41885" y="16069"/>
                    <a:pt x="41680" y="16047"/>
                    <a:pt x="41497" y="16024"/>
                  </a:cubicBezTo>
                  <a:cubicBezTo>
                    <a:pt x="41155" y="16001"/>
                    <a:pt x="40835" y="15978"/>
                    <a:pt x="40493" y="15955"/>
                  </a:cubicBezTo>
                  <a:cubicBezTo>
                    <a:pt x="40310" y="15932"/>
                    <a:pt x="40127" y="15910"/>
                    <a:pt x="39922" y="15887"/>
                  </a:cubicBezTo>
                  <a:cubicBezTo>
                    <a:pt x="39602" y="15864"/>
                    <a:pt x="39260" y="15841"/>
                    <a:pt x="38941" y="15795"/>
                  </a:cubicBezTo>
                  <a:cubicBezTo>
                    <a:pt x="38735" y="15795"/>
                    <a:pt x="38553" y="15773"/>
                    <a:pt x="38370" y="15750"/>
                  </a:cubicBezTo>
                  <a:cubicBezTo>
                    <a:pt x="38028" y="15727"/>
                    <a:pt x="37708" y="15704"/>
                    <a:pt x="37366" y="15658"/>
                  </a:cubicBezTo>
                  <a:lnTo>
                    <a:pt x="37183" y="15658"/>
                  </a:lnTo>
                  <a:cubicBezTo>
                    <a:pt x="37069" y="15636"/>
                    <a:pt x="36932" y="15636"/>
                    <a:pt x="36795" y="15613"/>
                  </a:cubicBezTo>
                  <a:cubicBezTo>
                    <a:pt x="36475" y="15590"/>
                    <a:pt x="36133" y="15544"/>
                    <a:pt x="35813" y="15522"/>
                  </a:cubicBezTo>
                  <a:cubicBezTo>
                    <a:pt x="35608" y="15499"/>
                    <a:pt x="35425" y="15499"/>
                    <a:pt x="35243" y="15476"/>
                  </a:cubicBezTo>
                  <a:cubicBezTo>
                    <a:pt x="34900" y="15453"/>
                    <a:pt x="34581" y="15407"/>
                    <a:pt x="34239" y="15385"/>
                  </a:cubicBezTo>
                  <a:lnTo>
                    <a:pt x="33668" y="15316"/>
                  </a:lnTo>
                  <a:cubicBezTo>
                    <a:pt x="33348" y="15293"/>
                    <a:pt x="33006" y="15248"/>
                    <a:pt x="32686" y="15225"/>
                  </a:cubicBezTo>
                  <a:cubicBezTo>
                    <a:pt x="32481" y="15202"/>
                    <a:pt x="32298" y="15179"/>
                    <a:pt x="32116" y="15156"/>
                  </a:cubicBezTo>
                  <a:cubicBezTo>
                    <a:pt x="31705" y="15111"/>
                    <a:pt x="31317" y="15065"/>
                    <a:pt x="30906" y="15019"/>
                  </a:cubicBezTo>
                  <a:cubicBezTo>
                    <a:pt x="30609" y="14997"/>
                    <a:pt x="30313" y="14951"/>
                    <a:pt x="30016" y="14905"/>
                  </a:cubicBezTo>
                  <a:cubicBezTo>
                    <a:pt x="29559" y="14860"/>
                    <a:pt x="29126" y="14791"/>
                    <a:pt x="28669" y="14745"/>
                  </a:cubicBezTo>
                  <a:cubicBezTo>
                    <a:pt x="28487" y="14700"/>
                    <a:pt x="28281" y="14677"/>
                    <a:pt x="28099" y="14654"/>
                  </a:cubicBezTo>
                  <a:cubicBezTo>
                    <a:pt x="27756" y="14609"/>
                    <a:pt x="27437" y="14540"/>
                    <a:pt x="27117" y="14494"/>
                  </a:cubicBezTo>
                  <a:cubicBezTo>
                    <a:pt x="26934" y="14472"/>
                    <a:pt x="26729" y="14426"/>
                    <a:pt x="26546" y="14403"/>
                  </a:cubicBezTo>
                  <a:cubicBezTo>
                    <a:pt x="26204" y="14335"/>
                    <a:pt x="25884" y="14289"/>
                    <a:pt x="25565" y="14220"/>
                  </a:cubicBezTo>
                  <a:cubicBezTo>
                    <a:pt x="25359" y="14198"/>
                    <a:pt x="25177" y="14152"/>
                    <a:pt x="24994" y="14106"/>
                  </a:cubicBezTo>
                  <a:cubicBezTo>
                    <a:pt x="24652" y="14061"/>
                    <a:pt x="24332" y="13992"/>
                    <a:pt x="24013" y="13901"/>
                  </a:cubicBezTo>
                  <a:cubicBezTo>
                    <a:pt x="23807" y="13878"/>
                    <a:pt x="23625" y="13832"/>
                    <a:pt x="23442" y="13787"/>
                  </a:cubicBezTo>
                  <a:cubicBezTo>
                    <a:pt x="23123" y="13718"/>
                    <a:pt x="22780" y="13627"/>
                    <a:pt x="22461" y="13559"/>
                  </a:cubicBezTo>
                  <a:cubicBezTo>
                    <a:pt x="22278" y="13513"/>
                    <a:pt x="22073" y="13444"/>
                    <a:pt x="21890" y="13399"/>
                  </a:cubicBezTo>
                  <a:cubicBezTo>
                    <a:pt x="21570" y="13307"/>
                    <a:pt x="21228" y="13239"/>
                    <a:pt x="20909" y="13125"/>
                  </a:cubicBezTo>
                  <a:cubicBezTo>
                    <a:pt x="20749" y="13079"/>
                    <a:pt x="20566" y="13034"/>
                    <a:pt x="20384" y="12988"/>
                  </a:cubicBezTo>
                  <a:cubicBezTo>
                    <a:pt x="19471" y="12714"/>
                    <a:pt x="18580" y="12394"/>
                    <a:pt x="17690" y="12052"/>
                  </a:cubicBezTo>
                  <a:cubicBezTo>
                    <a:pt x="17393" y="11938"/>
                    <a:pt x="17097" y="11824"/>
                    <a:pt x="16823" y="11710"/>
                  </a:cubicBezTo>
                  <a:cubicBezTo>
                    <a:pt x="16640" y="11641"/>
                    <a:pt x="16458" y="11550"/>
                    <a:pt x="16275" y="11481"/>
                  </a:cubicBezTo>
                  <a:cubicBezTo>
                    <a:pt x="12669" y="9884"/>
                    <a:pt x="9268" y="7510"/>
                    <a:pt x="6734" y="4520"/>
                  </a:cubicBezTo>
                  <a:cubicBezTo>
                    <a:pt x="5547" y="3127"/>
                    <a:pt x="4566" y="1621"/>
                    <a:pt x="3812" y="0"/>
                  </a:cubicBezTo>
                  <a:close/>
                </a:path>
              </a:pathLst>
            </a:custGeom>
            <a:solidFill>
              <a:srgbClr val="C5E4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0088;p66"/>
            <p:cNvSpPr/>
            <p:nvPr/>
          </p:nvSpPr>
          <p:spPr>
            <a:xfrm>
              <a:off x="5498200" y="4509875"/>
              <a:ext cx="38875" cy="160250"/>
            </a:xfrm>
            <a:custGeom>
              <a:avLst/>
              <a:gdLst/>
              <a:ahLst/>
              <a:cxnLst/>
              <a:rect l="l" t="t" r="r" b="b"/>
              <a:pathLst>
                <a:path w="1555" h="6410" extrusionOk="0">
                  <a:moveTo>
                    <a:pt x="1060" y="1"/>
                  </a:moveTo>
                  <a:cubicBezTo>
                    <a:pt x="857" y="1"/>
                    <a:pt x="661" y="123"/>
                    <a:pt x="640" y="384"/>
                  </a:cubicBezTo>
                  <a:cubicBezTo>
                    <a:pt x="571" y="1365"/>
                    <a:pt x="480" y="2347"/>
                    <a:pt x="366" y="3305"/>
                  </a:cubicBezTo>
                  <a:cubicBezTo>
                    <a:pt x="275" y="4332"/>
                    <a:pt x="138" y="5337"/>
                    <a:pt x="1" y="6364"/>
                  </a:cubicBezTo>
                  <a:cubicBezTo>
                    <a:pt x="183" y="6364"/>
                    <a:pt x="343" y="6387"/>
                    <a:pt x="503" y="6387"/>
                  </a:cubicBezTo>
                  <a:cubicBezTo>
                    <a:pt x="640" y="6387"/>
                    <a:pt x="777" y="6409"/>
                    <a:pt x="914" y="6409"/>
                  </a:cubicBezTo>
                  <a:cubicBezTo>
                    <a:pt x="1051" y="5382"/>
                    <a:pt x="1165" y="4378"/>
                    <a:pt x="1279" y="3374"/>
                  </a:cubicBezTo>
                  <a:cubicBezTo>
                    <a:pt x="1370" y="2415"/>
                    <a:pt x="1461" y="1456"/>
                    <a:pt x="1530" y="498"/>
                  </a:cubicBezTo>
                  <a:cubicBezTo>
                    <a:pt x="1555" y="175"/>
                    <a:pt x="1303" y="1"/>
                    <a:pt x="1060" y="1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0089;p66"/>
            <p:cNvSpPr/>
            <p:nvPr/>
          </p:nvSpPr>
          <p:spPr>
            <a:xfrm>
              <a:off x="5168375" y="4473650"/>
              <a:ext cx="39450" cy="169075"/>
            </a:xfrm>
            <a:custGeom>
              <a:avLst/>
              <a:gdLst/>
              <a:ahLst/>
              <a:cxnLst/>
              <a:rect l="l" t="t" r="r" b="b"/>
              <a:pathLst>
                <a:path w="1578" h="6763" extrusionOk="0">
                  <a:moveTo>
                    <a:pt x="1083" y="0"/>
                  </a:moveTo>
                  <a:cubicBezTo>
                    <a:pt x="880" y="0"/>
                    <a:pt x="683" y="124"/>
                    <a:pt x="663" y="395"/>
                  </a:cubicBezTo>
                  <a:cubicBezTo>
                    <a:pt x="594" y="1467"/>
                    <a:pt x="480" y="2540"/>
                    <a:pt x="366" y="3613"/>
                  </a:cubicBezTo>
                  <a:cubicBezTo>
                    <a:pt x="275" y="4640"/>
                    <a:pt x="138" y="5644"/>
                    <a:pt x="1" y="6672"/>
                  </a:cubicBezTo>
                  <a:cubicBezTo>
                    <a:pt x="297" y="6694"/>
                    <a:pt x="594" y="6717"/>
                    <a:pt x="891" y="6763"/>
                  </a:cubicBezTo>
                  <a:cubicBezTo>
                    <a:pt x="1028" y="5736"/>
                    <a:pt x="1165" y="4731"/>
                    <a:pt x="1256" y="3704"/>
                  </a:cubicBezTo>
                  <a:cubicBezTo>
                    <a:pt x="1393" y="2631"/>
                    <a:pt x="1484" y="1559"/>
                    <a:pt x="1553" y="486"/>
                  </a:cubicBezTo>
                  <a:cubicBezTo>
                    <a:pt x="1578" y="176"/>
                    <a:pt x="1326" y="0"/>
                    <a:pt x="1083" y="0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0090;p66"/>
            <p:cNvSpPr/>
            <p:nvPr/>
          </p:nvSpPr>
          <p:spPr>
            <a:xfrm>
              <a:off x="5456550" y="4590200"/>
              <a:ext cx="21700" cy="76500"/>
            </a:xfrm>
            <a:custGeom>
              <a:avLst/>
              <a:gdLst/>
              <a:ahLst/>
              <a:cxnLst/>
              <a:rect l="l" t="t" r="r" b="b"/>
              <a:pathLst>
                <a:path w="868" h="3060" extrusionOk="0">
                  <a:moveTo>
                    <a:pt x="525" y="1"/>
                  </a:moveTo>
                  <a:cubicBezTo>
                    <a:pt x="411" y="1"/>
                    <a:pt x="297" y="69"/>
                    <a:pt x="274" y="252"/>
                  </a:cubicBezTo>
                  <a:cubicBezTo>
                    <a:pt x="206" y="1165"/>
                    <a:pt x="115" y="2101"/>
                    <a:pt x="0" y="3014"/>
                  </a:cubicBezTo>
                  <a:cubicBezTo>
                    <a:pt x="206" y="3037"/>
                    <a:pt x="388" y="3059"/>
                    <a:pt x="594" y="3059"/>
                  </a:cubicBezTo>
                  <a:cubicBezTo>
                    <a:pt x="685" y="2146"/>
                    <a:pt x="776" y="1233"/>
                    <a:pt x="845" y="298"/>
                  </a:cubicBezTo>
                  <a:cubicBezTo>
                    <a:pt x="868" y="138"/>
                    <a:pt x="754" y="24"/>
                    <a:pt x="617" y="1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0091;p66"/>
            <p:cNvSpPr/>
            <p:nvPr/>
          </p:nvSpPr>
          <p:spPr>
            <a:xfrm>
              <a:off x="5417750" y="4585750"/>
              <a:ext cx="21125" cy="78100"/>
            </a:xfrm>
            <a:custGeom>
              <a:avLst/>
              <a:gdLst/>
              <a:ahLst/>
              <a:cxnLst/>
              <a:rect l="l" t="t" r="r" b="b"/>
              <a:pathLst>
                <a:path w="845" h="3124" extrusionOk="0">
                  <a:moveTo>
                    <a:pt x="529" y="1"/>
                  </a:moveTo>
                  <a:cubicBezTo>
                    <a:pt x="477" y="1"/>
                    <a:pt x="427" y="13"/>
                    <a:pt x="388" y="42"/>
                  </a:cubicBezTo>
                  <a:cubicBezTo>
                    <a:pt x="320" y="88"/>
                    <a:pt x="274" y="156"/>
                    <a:pt x="274" y="247"/>
                  </a:cubicBezTo>
                  <a:cubicBezTo>
                    <a:pt x="206" y="1183"/>
                    <a:pt x="114" y="2142"/>
                    <a:pt x="0" y="3078"/>
                  </a:cubicBezTo>
                  <a:cubicBezTo>
                    <a:pt x="183" y="3101"/>
                    <a:pt x="388" y="3101"/>
                    <a:pt x="571" y="3123"/>
                  </a:cubicBezTo>
                  <a:cubicBezTo>
                    <a:pt x="685" y="2188"/>
                    <a:pt x="776" y="1252"/>
                    <a:pt x="845" y="316"/>
                  </a:cubicBezTo>
                  <a:cubicBezTo>
                    <a:pt x="845" y="202"/>
                    <a:pt x="799" y="110"/>
                    <a:pt x="731" y="65"/>
                  </a:cubicBezTo>
                  <a:cubicBezTo>
                    <a:pt x="678" y="25"/>
                    <a:pt x="601" y="1"/>
                    <a:pt x="529" y="1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0092;p66"/>
            <p:cNvSpPr/>
            <p:nvPr/>
          </p:nvSpPr>
          <p:spPr>
            <a:xfrm>
              <a:off x="5378375" y="4581525"/>
              <a:ext cx="21700" cy="79475"/>
            </a:xfrm>
            <a:custGeom>
              <a:avLst/>
              <a:gdLst/>
              <a:ahLst/>
              <a:cxnLst/>
              <a:rect l="l" t="t" r="r" b="b"/>
              <a:pathLst>
                <a:path w="868" h="3179" extrusionOk="0">
                  <a:moveTo>
                    <a:pt x="550" y="1"/>
                  </a:moveTo>
                  <a:cubicBezTo>
                    <a:pt x="481" y="1"/>
                    <a:pt x="415" y="25"/>
                    <a:pt x="366" y="74"/>
                  </a:cubicBezTo>
                  <a:cubicBezTo>
                    <a:pt x="320" y="120"/>
                    <a:pt x="297" y="165"/>
                    <a:pt x="274" y="234"/>
                  </a:cubicBezTo>
                  <a:cubicBezTo>
                    <a:pt x="206" y="1215"/>
                    <a:pt x="114" y="2151"/>
                    <a:pt x="0" y="3110"/>
                  </a:cubicBezTo>
                  <a:cubicBezTo>
                    <a:pt x="206" y="3133"/>
                    <a:pt x="388" y="3155"/>
                    <a:pt x="571" y="3178"/>
                  </a:cubicBezTo>
                  <a:cubicBezTo>
                    <a:pt x="685" y="2220"/>
                    <a:pt x="776" y="1261"/>
                    <a:pt x="845" y="302"/>
                  </a:cubicBezTo>
                  <a:cubicBezTo>
                    <a:pt x="868" y="234"/>
                    <a:pt x="845" y="165"/>
                    <a:pt x="799" y="120"/>
                  </a:cubicBezTo>
                  <a:cubicBezTo>
                    <a:pt x="734" y="42"/>
                    <a:pt x="640" y="1"/>
                    <a:pt x="550" y="1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0093;p66"/>
            <p:cNvSpPr/>
            <p:nvPr/>
          </p:nvSpPr>
          <p:spPr>
            <a:xfrm>
              <a:off x="5339000" y="4577275"/>
              <a:ext cx="21700" cy="80300"/>
            </a:xfrm>
            <a:custGeom>
              <a:avLst/>
              <a:gdLst/>
              <a:ahLst/>
              <a:cxnLst/>
              <a:rect l="l" t="t" r="r" b="b"/>
              <a:pathLst>
                <a:path w="868" h="3212" extrusionOk="0">
                  <a:moveTo>
                    <a:pt x="563" y="0"/>
                  </a:moveTo>
                  <a:cubicBezTo>
                    <a:pt x="478" y="0"/>
                    <a:pt x="394" y="35"/>
                    <a:pt x="343" y="107"/>
                  </a:cubicBezTo>
                  <a:cubicBezTo>
                    <a:pt x="320" y="130"/>
                    <a:pt x="297" y="176"/>
                    <a:pt x="297" y="244"/>
                  </a:cubicBezTo>
                  <a:cubicBezTo>
                    <a:pt x="229" y="1225"/>
                    <a:pt x="137" y="2184"/>
                    <a:pt x="0" y="3143"/>
                  </a:cubicBezTo>
                  <a:cubicBezTo>
                    <a:pt x="206" y="3166"/>
                    <a:pt x="388" y="3188"/>
                    <a:pt x="594" y="3211"/>
                  </a:cubicBezTo>
                  <a:cubicBezTo>
                    <a:pt x="708" y="2230"/>
                    <a:pt x="799" y="1271"/>
                    <a:pt x="868" y="312"/>
                  </a:cubicBezTo>
                  <a:cubicBezTo>
                    <a:pt x="868" y="244"/>
                    <a:pt x="868" y="176"/>
                    <a:pt x="822" y="153"/>
                  </a:cubicBezTo>
                  <a:cubicBezTo>
                    <a:pt x="772" y="52"/>
                    <a:pt x="667" y="0"/>
                    <a:pt x="563" y="0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094;p66"/>
            <p:cNvSpPr/>
            <p:nvPr/>
          </p:nvSpPr>
          <p:spPr>
            <a:xfrm>
              <a:off x="5300200" y="4572850"/>
              <a:ext cx="21700" cy="81300"/>
            </a:xfrm>
            <a:custGeom>
              <a:avLst/>
              <a:gdLst/>
              <a:ahLst/>
              <a:cxnLst/>
              <a:rect l="l" t="t" r="r" b="b"/>
              <a:pathLst>
                <a:path w="868" h="3252" extrusionOk="0">
                  <a:moveTo>
                    <a:pt x="563" y="0"/>
                  </a:moveTo>
                  <a:cubicBezTo>
                    <a:pt x="467" y="0"/>
                    <a:pt x="372" y="41"/>
                    <a:pt x="320" y="124"/>
                  </a:cubicBezTo>
                  <a:cubicBezTo>
                    <a:pt x="297" y="170"/>
                    <a:pt x="297" y="193"/>
                    <a:pt x="274" y="238"/>
                  </a:cubicBezTo>
                  <a:cubicBezTo>
                    <a:pt x="206" y="1220"/>
                    <a:pt x="114" y="2201"/>
                    <a:pt x="0" y="3183"/>
                  </a:cubicBezTo>
                  <a:cubicBezTo>
                    <a:pt x="183" y="3206"/>
                    <a:pt x="388" y="3229"/>
                    <a:pt x="571" y="3251"/>
                  </a:cubicBezTo>
                  <a:cubicBezTo>
                    <a:pt x="685" y="2270"/>
                    <a:pt x="776" y="1288"/>
                    <a:pt x="868" y="307"/>
                  </a:cubicBezTo>
                  <a:cubicBezTo>
                    <a:pt x="868" y="261"/>
                    <a:pt x="845" y="216"/>
                    <a:pt x="845" y="170"/>
                  </a:cubicBezTo>
                  <a:cubicBezTo>
                    <a:pt x="795" y="58"/>
                    <a:pt x="678" y="0"/>
                    <a:pt x="563" y="0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0095;p66"/>
            <p:cNvSpPr/>
            <p:nvPr/>
          </p:nvSpPr>
          <p:spPr>
            <a:xfrm>
              <a:off x="5260825" y="4568575"/>
              <a:ext cx="21700" cy="81575"/>
            </a:xfrm>
            <a:custGeom>
              <a:avLst/>
              <a:gdLst/>
              <a:ahLst/>
              <a:cxnLst/>
              <a:rect l="l" t="t" r="r" b="b"/>
              <a:pathLst>
                <a:path w="868" h="3263" extrusionOk="0">
                  <a:moveTo>
                    <a:pt x="577" y="0"/>
                  </a:moveTo>
                  <a:cubicBezTo>
                    <a:pt x="469" y="0"/>
                    <a:pt x="362" y="52"/>
                    <a:pt x="320" y="158"/>
                  </a:cubicBezTo>
                  <a:cubicBezTo>
                    <a:pt x="297" y="181"/>
                    <a:pt x="297" y="204"/>
                    <a:pt x="297" y="250"/>
                  </a:cubicBezTo>
                  <a:cubicBezTo>
                    <a:pt x="229" y="1231"/>
                    <a:pt x="137" y="2235"/>
                    <a:pt x="0" y="3217"/>
                  </a:cubicBezTo>
                  <a:cubicBezTo>
                    <a:pt x="206" y="3240"/>
                    <a:pt x="388" y="3263"/>
                    <a:pt x="571" y="3263"/>
                  </a:cubicBezTo>
                  <a:cubicBezTo>
                    <a:pt x="708" y="2281"/>
                    <a:pt x="799" y="1300"/>
                    <a:pt x="868" y="318"/>
                  </a:cubicBezTo>
                  <a:cubicBezTo>
                    <a:pt x="868" y="272"/>
                    <a:pt x="868" y="227"/>
                    <a:pt x="868" y="204"/>
                  </a:cubicBezTo>
                  <a:cubicBezTo>
                    <a:pt x="831" y="69"/>
                    <a:pt x="703" y="0"/>
                    <a:pt x="577" y="0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0096;p66"/>
            <p:cNvSpPr/>
            <p:nvPr/>
          </p:nvSpPr>
          <p:spPr>
            <a:xfrm>
              <a:off x="5222025" y="4563975"/>
              <a:ext cx="21700" cy="82750"/>
            </a:xfrm>
            <a:custGeom>
              <a:avLst/>
              <a:gdLst/>
              <a:ahLst/>
              <a:cxnLst/>
              <a:rect l="l" t="t" r="r" b="b"/>
              <a:pathLst>
                <a:path w="868" h="3310" extrusionOk="0">
                  <a:moveTo>
                    <a:pt x="545" y="1"/>
                  </a:moveTo>
                  <a:cubicBezTo>
                    <a:pt x="433" y="1"/>
                    <a:pt x="328" y="59"/>
                    <a:pt x="297" y="183"/>
                  </a:cubicBezTo>
                  <a:cubicBezTo>
                    <a:pt x="297" y="205"/>
                    <a:pt x="297" y="228"/>
                    <a:pt x="297" y="251"/>
                  </a:cubicBezTo>
                  <a:cubicBezTo>
                    <a:pt x="206" y="1255"/>
                    <a:pt x="114" y="2260"/>
                    <a:pt x="0" y="3264"/>
                  </a:cubicBezTo>
                  <a:cubicBezTo>
                    <a:pt x="183" y="3287"/>
                    <a:pt x="365" y="3287"/>
                    <a:pt x="571" y="3310"/>
                  </a:cubicBezTo>
                  <a:cubicBezTo>
                    <a:pt x="685" y="2328"/>
                    <a:pt x="799" y="1324"/>
                    <a:pt x="868" y="320"/>
                  </a:cubicBezTo>
                  <a:cubicBezTo>
                    <a:pt x="868" y="297"/>
                    <a:pt x="868" y="274"/>
                    <a:pt x="868" y="251"/>
                  </a:cubicBezTo>
                  <a:cubicBezTo>
                    <a:pt x="830" y="88"/>
                    <a:pt x="682" y="1"/>
                    <a:pt x="545" y="1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097;p66"/>
            <p:cNvSpPr/>
            <p:nvPr/>
          </p:nvSpPr>
          <p:spPr>
            <a:xfrm>
              <a:off x="4832850" y="4436775"/>
              <a:ext cx="40575" cy="172850"/>
            </a:xfrm>
            <a:custGeom>
              <a:avLst/>
              <a:gdLst/>
              <a:ahLst/>
              <a:cxnLst/>
              <a:rect l="l" t="t" r="r" b="b"/>
              <a:pathLst>
                <a:path w="1623" h="6914" extrusionOk="0">
                  <a:moveTo>
                    <a:pt x="1134" y="1"/>
                  </a:moveTo>
                  <a:cubicBezTo>
                    <a:pt x="929" y="1"/>
                    <a:pt x="729" y="123"/>
                    <a:pt x="708" y="386"/>
                  </a:cubicBezTo>
                  <a:cubicBezTo>
                    <a:pt x="617" y="1550"/>
                    <a:pt x="503" y="2737"/>
                    <a:pt x="388" y="3901"/>
                  </a:cubicBezTo>
                  <a:cubicBezTo>
                    <a:pt x="274" y="4883"/>
                    <a:pt x="137" y="5841"/>
                    <a:pt x="0" y="6823"/>
                  </a:cubicBezTo>
                  <a:cubicBezTo>
                    <a:pt x="297" y="6845"/>
                    <a:pt x="594" y="6891"/>
                    <a:pt x="891" y="6914"/>
                  </a:cubicBezTo>
                  <a:cubicBezTo>
                    <a:pt x="1050" y="5932"/>
                    <a:pt x="1164" y="4951"/>
                    <a:pt x="1279" y="3970"/>
                  </a:cubicBezTo>
                  <a:cubicBezTo>
                    <a:pt x="1393" y="2805"/>
                    <a:pt x="1507" y="1641"/>
                    <a:pt x="1598" y="477"/>
                  </a:cubicBezTo>
                  <a:cubicBezTo>
                    <a:pt x="1623" y="169"/>
                    <a:pt x="1375" y="1"/>
                    <a:pt x="1134" y="1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098;p66"/>
            <p:cNvSpPr/>
            <p:nvPr/>
          </p:nvSpPr>
          <p:spPr>
            <a:xfrm>
              <a:off x="5121025" y="4553150"/>
              <a:ext cx="22575" cy="83875"/>
            </a:xfrm>
            <a:custGeom>
              <a:avLst/>
              <a:gdLst/>
              <a:ahLst/>
              <a:cxnLst/>
              <a:rect l="l" t="t" r="r" b="b"/>
              <a:pathLst>
                <a:path w="903" h="3355" extrusionOk="0">
                  <a:moveTo>
                    <a:pt x="590" y="1"/>
                  </a:moveTo>
                  <a:cubicBezTo>
                    <a:pt x="458" y="1"/>
                    <a:pt x="330" y="82"/>
                    <a:pt x="320" y="250"/>
                  </a:cubicBezTo>
                  <a:lnTo>
                    <a:pt x="320" y="273"/>
                  </a:lnTo>
                  <a:cubicBezTo>
                    <a:pt x="228" y="1277"/>
                    <a:pt x="137" y="2305"/>
                    <a:pt x="0" y="3309"/>
                  </a:cubicBezTo>
                  <a:cubicBezTo>
                    <a:pt x="206" y="3332"/>
                    <a:pt x="388" y="3355"/>
                    <a:pt x="594" y="3355"/>
                  </a:cubicBezTo>
                  <a:cubicBezTo>
                    <a:pt x="708" y="2350"/>
                    <a:pt x="822" y="1346"/>
                    <a:pt x="890" y="319"/>
                  </a:cubicBezTo>
                  <a:cubicBezTo>
                    <a:pt x="903" y="110"/>
                    <a:pt x="743" y="1"/>
                    <a:pt x="590" y="1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099;p66"/>
            <p:cNvSpPr/>
            <p:nvPr/>
          </p:nvSpPr>
          <p:spPr>
            <a:xfrm>
              <a:off x="5082225" y="4548775"/>
              <a:ext cx="22325" cy="84825"/>
            </a:xfrm>
            <a:custGeom>
              <a:avLst/>
              <a:gdLst/>
              <a:ahLst/>
              <a:cxnLst/>
              <a:rect l="l" t="t" r="r" b="b"/>
              <a:pathLst>
                <a:path w="893" h="3393" extrusionOk="0">
                  <a:moveTo>
                    <a:pt x="567" y="1"/>
                  </a:moveTo>
                  <a:cubicBezTo>
                    <a:pt x="435" y="1"/>
                    <a:pt x="307" y="77"/>
                    <a:pt x="297" y="243"/>
                  </a:cubicBezTo>
                  <a:cubicBezTo>
                    <a:pt x="297" y="266"/>
                    <a:pt x="297" y="288"/>
                    <a:pt x="297" y="311"/>
                  </a:cubicBezTo>
                  <a:cubicBezTo>
                    <a:pt x="228" y="1316"/>
                    <a:pt x="114" y="2320"/>
                    <a:pt x="0" y="3347"/>
                  </a:cubicBezTo>
                  <a:cubicBezTo>
                    <a:pt x="183" y="3347"/>
                    <a:pt x="388" y="3370"/>
                    <a:pt x="571" y="3393"/>
                  </a:cubicBezTo>
                  <a:cubicBezTo>
                    <a:pt x="708" y="2388"/>
                    <a:pt x="799" y="1361"/>
                    <a:pt x="867" y="357"/>
                  </a:cubicBezTo>
                  <a:cubicBezTo>
                    <a:pt x="867" y="334"/>
                    <a:pt x="867" y="334"/>
                    <a:pt x="867" y="311"/>
                  </a:cubicBezTo>
                  <a:cubicBezTo>
                    <a:pt x="892" y="112"/>
                    <a:pt x="726" y="1"/>
                    <a:pt x="567" y="1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100;p66"/>
            <p:cNvSpPr/>
            <p:nvPr/>
          </p:nvSpPr>
          <p:spPr>
            <a:xfrm>
              <a:off x="5042850" y="4544350"/>
              <a:ext cx="22575" cy="85250"/>
            </a:xfrm>
            <a:custGeom>
              <a:avLst/>
              <a:gdLst/>
              <a:ahLst/>
              <a:cxnLst/>
              <a:rect l="l" t="t" r="r" b="b"/>
              <a:pathLst>
                <a:path w="903" h="3410" extrusionOk="0">
                  <a:moveTo>
                    <a:pt x="585" y="1"/>
                  </a:moveTo>
                  <a:cubicBezTo>
                    <a:pt x="454" y="1"/>
                    <a:pt x="330" y="83"/>
                    <a:pt x="320" y="260"/>
                  </a:cubicBezTo>
                  <a:cubicBezTo>
                    <a:pt x="320" y="283"/>
                    <a:pt x="320" y="306"/>
                    <a:pt x="297" y="328"/>
                  </a:cubicBezTo>
                  <a:cubicBezTo>
                    <a:pt x="228" y="1356"/>
                    <a:pt x="137" y="2360"/>
                    <a:pt x="0" y="3364"/>
                  </a:cubicBezTo>
                  <a:cubicBezTo>
                    <a:pt x="206" y="3387"/>
                    <a:pt x="388" y="3387"/>
                    <a:pt x="594" y="3410"/>
                  </a:cubicBezTo>
                  <a:cubicBezTo>
                    <a:pt x="708" y="2406"/>
                    <a:pt x="799" y="1401"/>
                    <a:pt x="890" y="397"/>
                  </a:cubicBezTo>
                  <a:cubicBezTo>
                    <a:pt x="890" y="374"/>
                    <a:pt x="890" y="351"/>
                    <a:pt x="890" y="328"/>
                  </a:cubicBezTo>
                  <a:cubicBezTo>
                    <a:pt x="903" y="117"/>
                    <a:pt x="740" y="1"/>
                    <a:pt x="585" y="1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0101;p66"/>
            <p:cNvSpPr/>
            <p:nvPr/>
          </p:nvSpPr>
          <p:spPr>
            <a:xfrm>
              <a:off x="5004025" y="4540225"/>
              <a:ext cx="22600" cy="85400"/>
            </a:xfrm>
            <a:custGeom>
              <a:avLst/>
              <a:gdLst/>
              <a:ahLst/>
              <a:cxnLst/>
              <a:rect l="l" t="t" r="r" b="b"/>
              <a:pathLst>
                <a:path w="904" h="3416" extrusionOk="0">
                  <a:moveTo>
                    <a:pt x="579" y="0"/>
                  </a:moveTo>
                  <a:cubicBezTo>
                    <a:pt x="447" y="0"/>
                    <a:pt x="318" y="77"/>
                    <a:pt x="298" y="242"/>
                  </a:cubicBezTo>
                  <a:cubicBezTo>
                    <a:pt x="298" y="288"/>
                    <a:pt x="298" y="334"/>
                    <a:pt x="298" y="356"/>
                  </a:cubicBezTo>
                  <a:cubicBezTo>
                    <a:pt x="229" y="1361"/>
                    <a:pt x="115" y="2365"/>
                    <a:pt x="1" y="3369"/>
                  </a:cubicBezTo>
                  <a:cubicBezTo>
                    <a:pt x="184" y="3392"/>
                    <a:pt x="366" y="3415"/>
                    <a:pt x="572" y="3415"/>
                  </a:cubicBezTo>
                  <a:cubicBezTo>
                    <a:pt x="709" y="2434"/>
                    <a:pt x="800" y="1429"/>
                    <a:pt x="868" y="402"/>
                  </a:cubicBezTo>
                  <a:cubicBezTo>
                    <a:pt x="868" y="379"/>
                    <a:pt x="868" y="356"/>
                    <a:pt x="891" y="311"/>
                  </a:cubicBezTo>
                  <a:cubicBezTo>
                    <a:pt x="904" y="111"/>
                    <a:pt x="739" y="0"/>
                    <a:pt x="579" y="0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102;p66"/>
            <p:cNvSpPr/>
            <p:nvPr/>
          </p:nvSpPr>
          <p:spPr>
            <a:xfrm>
              <a:off x="4964675" y="4535800"/>
              <a:ext cx="22575" cy="86400"/>
            </a:xfrm>
            <a:custGeom>
              <a:avLst/>
              <a:gdLst/>
              <a:ahLst/>
              <a:cxnLst/>
              <a:rect l="l" t="t" r="r" b="b"/>
              <a:pathLst>
                <a:path w="903" h="3456" extrusionOk="0">
                  <a:moveTo>
                    <a:pt x="584" y="1"/>
                  </a:moveTo>
                  <a:cubicBezTo>
                    <a:pt x="454" y="1"/>
                    <a:pt x="330" y="83"/>
                    <a:pt x="320" y="260"/>
                  </a:cubicBezTo>
                  <a:cubicBezTo>
                    <a:pt x="320" y="305"/>
                    <a:pt x="320" y="351"/>
                    <a:pt x="297" y="397"/>
                  </a:cubicBezTo>
                  <a:cubicBezTo>
                    <a:pt x="228" y="1401"/>
                    <a:pt x="137" y="2405"/>
                    <a:pt x="0" y="3387"/>
                  </a:cubicBezTo>
                  <a:cubicBezTo>
                    <a:pt x="205" y="3409"/>
                    <a:pt x="388" y="3432"/>
                    <a:pt x="571" y="3455"/>
                  </a:cubicBezTo>
                  <a:cubicBezTo>
                    <a:pt x="708" y="2451"/>
                    <a:pt x="799" y="1447"/>
                    <a:pt x="890" y="442"/>
                  </a:cubicBezTo>
                  <a:cubicBezTo>
                    <a:pt x="890" y="397"/>
                    <a:pt x="890" y="351"/>
                    <a:pt x="890" y="328"/>
                  </a:cubicBezTo>
                  <a:cubicBezTo>
                    <a:pt x="903" y="117"/>
                    <a:pt x="740" y="1"/>
                    <a:pt x="584" y="1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0103;p66"/>
            <p:cNvSpPr/>
            <p:nvPr/>
          </p:nvSpPr>
          <p:spPr>
            <a:xfrm>
              <a:off x="4925850" y="4531650"/>
              <a:ext cx="22600" cy="86550"/>
            </a:xfrm>
            <a:custGeom>
              <a:avLst/>
              <a:gdLst/>
              <a:ahLst/>
              <a:cxnLst/>
              <a:rect l="l" t="t" r="r" b="b"/>
              <a:pathLst>
                <a:path w="904" h="3462" extrusionOk="0">
                  <a:moveTo>
                    <a:pt x="583" y="1"/>
                  </a:moveTo>
                  <a:cubicBezTo>
                    <a:pt x="454" y="1"/>
                    <a:pt x="331" y="77"/>
                    <a:pt x="320" y="243"/>
                  </a:cubicBezTo>
                  <a:cubicBezTo>
                    <a:pt x="298" y="311"/>
                    <a:pt x="298" y="357"/>
                    <a:pt x="298" y="426"/>
                  </a:cubicBezTo>
                  <a:cubicBezTo>
                    <a:pt x="229" y="1430"/>
                    <a:pt x="115" y="2411"/>
                    <a:pt x="1" y="3393"/>
                  </a:cubicBezTo>
                  <a:cubicBezTo>
                    <a:pt x="183" y="3416"/>
                    <a:pt x="366" y="3439"/>
                    <a:pt x="572" y="3461"/>
                  </a:cubicBezTo>
                  <a:cubicBezTo>
                    <a:pt x="686" y="2457"/>
                    <a:pt x="800" y="1476"/>
                    <a:pt x="868" y="471"/>
                  </a:cubicBezTo>
                  <a:cubicBezTo>
                    <a:pt x="868" y="426"/>
                    <a:pt x="891" y="357"/>
                    <a:pt x="891" y="311"/>
                  </a:cubicBezTo>
                  <a:cubicBezTo>
                    <a:pt x="904" y="112"/>
                    <a:pt x="739" y="1"/>
                    <a:pt x="583" y="1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0104;p66"/>
            <p:cNvSpPr/>
            <p:nvPr/>
          </p:nvSpPr>
          <p:spPr>
            <a:xfrm>
              <a:off x="4886475" y="4527175"/>
              <a:ext cx="22600" cy="87025"/>
            </a:xfrm>
            <a:custGeom>
              <a:avLst/>
              <a:gdLst/>
              <a:ahLst/>
              <a:cxnLst/>
              <a:rect l="l" t="t" r="r" b="b"/>
              <a:pathLst>
                <a:path w="904" h="3481" extrusionOk="0">
                  <a:moveTo>
                    <a:pt x="591" y="1"/>
                  </a:moveTo>
                  <a:cubicBezTo>
                    <a:pt x="459" y="1"/>
                    <a:pt x="331" y="83"/>
                    <a:pt x="321" y="262"/>
                  </a:cubicBezTo>
                  <a:lnTo>
                    <a:pt x="298" y="468"/>
                  </a:lnTo>
                  <a:cubicBezTo>
                    <a:pt x="229" y="1449"/>
                    <a:pt x="138" y="2453"/>
                    <a:pt x="1" y="3435"/>
                  </a:cubicBezTo>
                  <a:lnTo>
                    <a:pt x="572" y="3481"/>
                  </a:lnTo>
                  <a:cubicBezTo>
                    <a:pt x="709" y="2499"/>
                    <a:pt x="800" y="1495"/>
                    <a:pt x="891" y="513"/>
                  </a:cubicBezTo>
                  <a:cubicBezTo>
                    <a:pt x="891" y="445"/>
                    <a:pt x="891" y="376"/>
                    <a:pt x="891" y="308"/>
                  </a:cubicBezTo>
                  <a:cubicBezTo>
                    <a:pt x="903" y="112"/>
                    <a:pt x="744" y="1"/>
                    <a:pt x="591" y="1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0105;p66"/>
            <p:cNvSpPr/>
            <p:nvPr/>
          </p:nvSpPr>
          <p:spPr>
            <a:xfrm>
              <a:off x="4497875" y="4399750"/>
              <a:ext cx="40600" cy="175075"/>
            </a:xfrm>
            <a:custGeom>
              <a:avLst/>
              <a:gdLst/>
              <a:ahLst/>
              <a:cxnLst/>
              <a:rect l="l" t="t" r="r" b="b"/>
              <a:pathLst>
                <a:path w="1624" h="7003" extrusionOk="0">
                  <a:moveTo>
                    <a:pt x="1129" y="0"/>
                  </a:moveTo>
                  <a:cubicBezTo>
                    <a:pt x="926" y="0"/>
                    <a:pt x="729" y="123"/>
                    <a:pt x="708" y="383"/>
                  </a:cubicBezTo>
                  <a:cubicBezTo>
                    <a:pt x="617" y="1662"/>
                    <a:pt x="503" y="2917"/>
                    <a:pt x="366" y="4172"/>
                  </a:cubicBezTo>
                  <a:cubicBezTo>
                    <a:pt x="252" y="5085"/>
                    <a:pt x="138" y="5998"/>
                    <a:pt x="1" y="6911"/>
                  </a:cubicBezTo>
                  <a:cubicBezTo>
                    <a:pt x="298" y="6957"/>
                    <a:pt x="594" y="6980"/>
                    <a:pt x="891" y="7003"/>
                  </a:cubicBezTo>
                  <a:cubicBezTo>
                    <a:pt x="1028" y="6090"/>
                    <a:pt x="1142" y="5177"/>
                    <a:pt x="1256" y="4264"/>
                  </a:cubicBezTo>
                  <a:cubicBezTo>
                    <a:pt x="1393" y="3008"/>
                    <a:pt x="1507" y="1753"/>
                    <a:pt x="1599" y="497"/>
                  </a:cubicBezTo>
                  <a:cubicBezTo>
                    <a:pt x="1624" y="175"/>
                    <a:pt x="1372" y="0"/>
                    <a:pt x="1129" y="0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0106;p66"/>
            <p:cNvSpPr/>
            <p:nvPr/>
          </p:nvSpPr>
          <p:spPr>
            <a:xfrm>
              <a:off x="4786050" y="4516250"/>
              <a:ext cx="22600" cy="87675"/>
            </a:xfrm>
            <a:custGeom>
              <a:avLst/>
              <a:gdLst/>
              <a:ahLst/>
              <a:cxnLst/>
              <a:rect l="l" t="t" r="r" b="b"/>
              <a:pathLst>
                <a:path w="904" h="3507" extrusionOk="0">
                  <a:moveTo>
                    <a:pt x="583" y="1"/>
                  </a:moveTo>
                  <a:cubicBezTo>
                    <a:pt x="454" y="1"/>
                    <a:pt x="331" y="77"/>
                    <a:pt x="320" y="243"/>
                  </a:cubicBezTo>
                  <a:cubicBezTo>
                    <a:pt x="320" y="334"/>
                    <a:pt x="297" y="448"/>
                    <a:pt x="297" y="539"/>
                  </a:cubicBezTo>
                  <a:cubicBezTo>
                    <a:pt x="229" y="1521"/>
                    <a:pt x="115" y="2480"/>
                    <a:pt x="1" y="3461"/>
                  </a:cubicBezTo>
                  <a:cubicBezTo>
                    <a:pt x="183" y="3484"/>
                    <a:pt x="389" y="3484"/>
                    <a:pt x="571" y="3507"/>
                  </a:cubicBezTo>
                  <a:cubicBezTo>
                    <a:pt x="708" y="2548"/>
                    <a:pt x="800" y="1567"/>
                    <a:pt x="868" y="585"/>
                  </a:cubicBezTo>
                  <a:cubicBezTo>
                    <a:pt x="891" y="494"/>
                    <a:pt x="891" y="402"/>
                    <a:pt x="891" y="311"/>
                  </a:cubicBezTo>
                  <a:cubicBezTo>
                    <a:pt x="903" y="112"/>
                    <a:pt x="739" y="1"/>
                    <a:pt x="583" y="1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0107;p66"/>
            <p:cNvSpPr/>
            <p:nvPr/>
          </p:nvSpPr>
          <p:spPr>
            <a:xfrm>
              <a:off x="4747250" y="4511775"/>
              <a:ext cx="22600" cy="88150"/>
            </a:xfrm>
            <a:custGeom>
              <a:avLst/>
              <a:gdLst/>
              <a:ahLst/>
              <a:cxnLst/>
              <a:rect l="l" t="t" r="r" b="b"/>
              <a:pathLst>
                <a:path w="904" h="3526" extrusionOk="0">
                  <a:moveTo>
                    <a:pt x="590" y="1"/>
                  </a:moveTo>
                  <a:cubicBezTo>
                    <a:pt x="458" y="1"/>
                    <a:pt x="331" y="82"/>
                    <a:pt x="320" y="262"/>
                  </a:cubicBezTo>
                  <a:cubicBezTo>
                    <a:pt x="297" y="353"/>
                    <a:pt x="297" y="467"/>
                    <a:pt x="297" y="581"/>
                  </a:cubicBezTo>
                  <a:cubicBezTo>
                    <a:pt x="206" y="1540"/>
                    <a:pt x="115" y="2522"/>
                    <a:pt x="1" y="3480"/>
                  </a:cubicBezTo>
                  <a:cubicBezTo>
                    <a:pt x="183" y="3503"/>
                    <a:pt x="366" y="3503"/>
                    <a:pt x="571" y="3526"/>
                  </a:cubicBezTo>
                  <a:cubicBezTo>
                    <a:pt x="685" y="2567"/>
                    <a:pt x="799" y="1609"/>
                    <a:pt x="868" y="627"/>
                  </a:cubicBezTo>
                  <a:cubicBezTo>
                    <a:pt x="868" y="536"/>
                    <a:pt x="891" y="422"/>
                    <a:pt x="891" y="308"/>
                  </a:cubicBezTo>
                  <a:cubicBezTo>
                    <a:pt x="903" y="111"/>
                    <a:pt x="744" y="1"/>
                    <a:pt x="590" y="1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0108;p66"/>
            <p:cNvSpPr/>
            <p:nvPr/>
          </p:nvSpPr>
          <p:spPr>
            <a:xfrm>
              <a:off x="4707875" y="4507700"/>
              <a:ext cx="22900" cy="88250"/>
            </a:xfrm>
            <a:custGeom>
              <a:avLst/>
              <a:gdLst/>
              <a:ahLst/>
              <a:cxnLst/>
              <a:rect l="l" t="t" r="r" b="b"/>
              <a:pathLst>
                <a:path w="916" h="3530" extrusionOk="0">
                  <a:moveTo>
                    <a:pt x="591" y="0"/>
                  </a:moveTo>
                  <a:cubicBezTo>
                    <a:pt x="458" y="0"/>
                    <a:pt x="331" y="77"/>
                    <a:pt x="320" y="242"/>
                  </a:cubicBezTo>
                  <a:cubicBezTo>
                    <a:pt x="320" y="356"/>
                    <a:pt x="320" y="493"/>
                    <a:pt x="297" y="608"/>
                  </a:cubicBezTo>
                  <a:cubicBezTo>
                    <a:pt x="229" y="1566"/>
                    <a:pt x="115" y="2525"/>
                    <a:pt x="1" y="3484"/>
                  </a:cubicBezTo>
                  <a:cubicBezTo>
                    <a:pt x="183" y="3484"/>
                    <a:pt x="389" y="3506"/>
                    <a:pt x="571" y="3529"/>
                  </a:cubicBezTo>
                  <a:cubicBezTo>
                    <a:pt x="708" y="2571"/>
                    <a:pt x="800" y="1612"/>
                    <a:pt x="868" y="653"/>
                  </a:cubicBezTo>
                  <a:cubicBezTo>
                    <a:pt x="891" y="539"/>
                    <a:pt x="891" y="425"/>
                    <a:pt x="891" y="311"/>
                  </a:cubicBezTo>
                  <a:cubicBezTo>
                    <a:pt x="916" y="111"/>
                    <a:pt x="750" y="0"/>
                    <a:pt x="591" y="0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10109;p66"/>
            <p:cNvSpPr/>
            <p:nvPr/>
          </p:nvSpPr>
          <p:spPr>
            <a:xfrm>
              <a:off x="4668500" y="4503225"/>
              <a:ext cx="23150" cy="88725"/>
            </a:xfrm>
            <a:custGeom>
              <a:avLst/>
              <a:gdLst/>
              <a:ahLst/>
              <a:cxnLst/>
              <a:rect l="l" t="t" r="r" b="b"/>
              <a:pathLst>
                <a:path w="926" h="3549" extrusionOk="0">
                  <a:moveTo>
                    <a:pt x="613" y="0"/>
                  </a:moveTo>
                  <a:cubicBezTo>
                    <a:pt x="481" y="0"/>
                    <a:pt x="354" y="82"/>
                    <a:pt x="343" y="262"/>
                  </a:cubicBezTo>
                  <a:cubicBezTo>
                    <a:pt x="320" y="376"/>
                    <a:pt x="320" y="513"/>
                    <a:pt x="320" y="650"/>
                  </a:cubicBezTo>
                  <a:cubicBezTo>
                    <a:pt x="229" y="1585"/>
                    <a:pt x="138" y="2544"/>
                    <a:pt x="1" y="3503"/>
                  </a:cubicBezTo>
                  <a:cubicBezTo>
                    <a:pt x="206" y="3503"/>
                    <a:pt x="389" y="3526"/>
                    <a:pt x="594" y="3548"/>
                  </a:cubicBezTo>
                  <a:cubicBezTo>
                    <a:pt x="708" y="2613"/>
                    <a:pt x="822" y="1654"/>
                    <a:pt x="891" y="695"/>
                  </a:cubicBezTo>
                  <a:cubicBezTo>
                    <a:pt x="891" y="558"/>
                    <a:pt x="914" y="444"/>
                    <a:pt x="914" y="307"/>
                  </a:cubicBezTo>
                  <a:cubicBezTo>
                    <a:pt x="926" y="111"/>
                    <a:pt x="767" y="0"/>
                    <a:pt x="613" y="0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10110;p66"/>
            <p:cNvSpPr/>
            <p:nvPr/>
          </p:nvSpPr>
          <p:spPr>
            <a:xfrm>
              <a:off x="4629700" y="4499125"/>
              <a:ext cx="23175" cy="88825"/>
            </a:xfrm>
            <a:custGeom>
              <a:avLst/>
              <a:gdLst/>
              <a:ahLst/>
              <a:cxnLst/>
              <a:rect l="l" t="t" r="r" b="b"/>
              <a:pathLst>
                <a:path w="927" h="3553" extrusionOk="0">
                  <a:moveTo>
                    <a:pt x="602" y="1"/>
                  </a:moveTo>
                  <a:cubicBezTo>
                    <a:pt x="470" y="1"/>
                    <a:pt x="341" y="77"/>
                    <a:pt x="320" y="243"/>
                  </a:cubicBezTo>
                  <a:cubicBezTo>
                    <a:pt x="320" y="380"/>
                    <a:pt x="297" y="517"/>
                    <a:pt x="297" y="654"/>
                  </a:cubicBezTo>
                  <a:cubicBezTo>
                    <a:pt x="229" y="1612"/>
                    <a:pt x="115" y="2548"/>
                    <a:pt x="1" y="3484"/>
                  </a:cubicBezTo>
                  <a:cubicBezTo>
                    <a:pt x="183" y="3507"/>
                    <a:pt x="389" y="3530"/>
                    <a:pt x="571" y="3553"/>
                  </a:cubicBezTo>
                  <a:cubicBezTo>
                    <a:pt x="708" y="2617"/>
                    <a:pt x="799" y="1658"/>
                    <a:pt x="868" y="722"/>
                  </a:cubicBezTo>
                  <a:cubicBezTo>
                    <a:pt x="891" y="585"/>
                    <a:pt x="891" y="448"/>
                    <a:pt x="914" y="311"/>
                  </a:cubicBezTo>
                  <a:cubicBezTo>
                    <a:pt x="926" y="112"/>
                    <a:pt x="761" y="1"/>
                    <a:pt x="602" y="1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10111;p66"/>
            <p:cNvSpPr/>
            <p:nvPr/>
          </p:nvSpPr>
          <p:spPr>
            <a:xfrm>
              <a:off x="4590900" y="4494650"/>
              <a:ext cx="22575" cy="89300"/>
            </a:xfrm>
            <a:custGeom>
              <a:avLst/>
              <a:gdLst/>
              <a:ahLst/>
              <a:cxnLst/>
              <a:rect l="l" t="t" r="r" b="b"/>
              <a:pathLst>
                <a:path w="903" h="3572" extrusionOk="0">
                  <a:moveTo>
                    <a:pt x="590" y="1"/>
                  </a:moveTo>
                  <a:cubicBezTo>
                    <a:pt x="458" y="1"/>
                    <a:pt x="331" y="83"/>
                    <a:pt x="320" y="262"/>
                  </a:cubicBezTo>
                  <a:cubicBezTo>
                    <a:pt x="297" y="399"/>
                    <a:pt x="297" y="559"/>
                    <a:pt x="297" y="696"/>
                  </a:cubicBezTo>
                  <a:cubicBezTo>
                    <a:pt x="206" y="1632"/>
                    <a:pt x="115" y="2568"/>
                    <a:pt x="0" y="3503"/>
                  </a:cubicBezTo>
                  <a:cubicBezTo>
                    <a:pt x="183" y="3526"/>
                    <a:pt x="366" y="3549"/>
                    <a:pt x="571" y="3572"/>
                  </a:cubicBezTo>
                  <a:cubicBezTo>
                    <a:pt x="685" y="2636"/>
                    <a:pt x="776" y="1700"/>
                    <a:pt x="868" y="764"/>
                  </a:cubicBezTo>
                  <a:cubicBezTo>
                    <a:pt x="868" y="605"/>
                    <a:pt x="891" y="468"/>
                    <a:pt x="891" y="308"/>
                  </a:cubicBezTo>
                  <a:cubicBezTo>
                    <a:pt x="903" y="111"/>
                    <a:pt x="744" y="1"/>
                    <a:pt x="590" y="1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10112;p66"/>
            <p:cNvSpPr/>
            <p:nvPr/>
          </p:nvSpPr>
          <p:spPr>
            <a:xfrm>
              <a:off x="4551525" y="4490375"/>
              <a:ext cx="23150" cy="89600"/>
            </a:xfrm>
            <a:custGeom>
              <a:avLst/>
              <a:gdLst/>
              <a:ahLst/>
              <a:cxnLst/>
              <a:rect l="l" t="t" r="r" b="b"/>
              <a:pathLst>
                <a:path w="926" h="3584" extrusionOk="0">
                  <a:moveTo>
                    <a:pt x="613" y="1"/>
                  </a:moveTo>
                  <a:cubicBezTo>
                    <a:pt x="481" y="1"/>
                    <a:pt x="353" y="82"/>
                    <a:pt x="343" y="251"/>
                  </a:cubicBezTo>
                  <a:cubicBezTo>
                    <a:pt x="320" y="410"/>
                    <a:pt x="320" y="570"/>
                    <a:pt x="297" y="730"/>
                  </a:cubicBezTo>
                  <a:cubicBezTo>
                    <a:pt x="229" y="1666"/>
                    <a:pt x="115" y="2602"/>
                    <a:pt x="0" y="3515"/>
                  </a:cubicBezTo>
                  <a:cubicBezTo>
                    <a:pt x="206" y="3537"/>
                    <a:pt x="389" y="3560"/>
                    <a:pt x="571" y="3583"/>
                  </a:cubicBezTo>
                  <a:cubicBezTo>
                    <a:pt x="708" y="2647"/>
                    <a:pt x="799" y="1711"/>
                    <a:pt x="868" y="798"/>
                  </a:cubicBezTo>
                  <a:cubicBezTo>
                    <a:pt x="891" y="639"/>
                    <a:pt x="891" y="479"/>
                    <a:pt x="914" y="319"/>
                  </a:cubicBezTo>
                  <a:cubicBezTo>
                    <a:pt x="926" y="110"/>
                    <a:pt x="766" y="1"/>
                    <a:pt x="613" y="1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0113;p66"/>
            <p:cNvSpPr/>
            <p:nvPr/>
          </p:nvSpPr>
          <p:spPr>
            <a:xfrm>
              <a:off x="4162925" y="4362950"/>
              <a:ext cx="41150" cy="176500"/>
            </a:xfrm>
            <a:custGeom>
              <a:avLst/>
              <a:gdLst/>
              <a:ahLst/>
              <a:cxnLst/>
              <a:rect l="l" t="t" r="r" b="b"/>
              <a:pathLst>
                <a:path w="1646" h="7060" extrusionOk="0">
                  <a:moveTo>
                    <a:pt x="1152" y="0"/>
                  </a:moveTo>
                  <a:cubicBezTo>
                    <a:pt x="948" y="0"/>
                    <a:pt x="752" y="124"/>
                    <a:pt x="731" y="394"/>
                  </a:cubicBezTo>
                  <a:cubicBezTo>
                    <a:pt x="617" y="1718"/>
                    <a:pt x="503" y="3042"/>
                    <a:pt x="343" y="4343"/>
                  </a:cubicBezTo>
                  <a:cubicBezTo>
                    <a:pt x="252" y="5211"/>
                    <a:pt x="137" y="6078"/>
                    <a:pt x="0" y="6945"/>
                  </a:cubicBezTo>
                  <a:cubicBezTo>
                    <a:pt x="297" y="6991"/>
                    <a:pt x="594" y="7014"/>
                    <a:pt x="913" y="7059"/>
                  </a:cubicBezTo>
                  <a:cubicBezTo>
                    <a:pt x="1028" y="6192"/>
                    <a:pt x="1142" y="5325"/>
                    <a:pt x="1233" y="4457"/>
                  </a:cubicBezTo>
                  <a:cubicBezTo>
                    <a:pt x="1393" y="3134"/>
                    <a:pt x="1530" y="1810"/>
                    <a:pt x="1621" y="486"/>
                  </a:cubicBezTo>
                  <a:cubicBezTo>
                    <a:pt x="1646" y="176"/>
                    <a:pt x="1394" y="0"/>
                    <a:pt x="1152" y="0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10114;p66"/>
            <p:cNvSpPr/>
            <p:nvPr/>
          </p:nvSpPr>
          <p:spPr>
            <a:xfrm>
              <a:off x="4451100" y="4479250"/>
              <a:ext cx="23150" cy="89875"/>
            </a:xfrm>
            <a:custGeom>
              <a:avLst/>
              <a:gdLst/>
              <a:ahLst/>
              <a:cxnLst/>
              <a:rect l="l" t="t" r="r" b="b"/>
              <a:pathLst>
                <a:path w="926" h="3595" extrusionOk="0">
                  <a:moveTo>
                    <a:pt x="613" y="1"/>
                  </a:moveTo>
                  <a:cubicBezTo>
                    <a:pt x="481" y="1"/>
                    <a:pt x="353" y="82"/>
                    <a:pt x="343" y="262"/>
                  </a:cubicBezTo>
                  <a:cubicBezTo>
                    <a:pt x="320" y="444"/>
                    <a:pt x="297" y="627"/>
                    <a:pt x="297" y="810"/>
                  </a:cubicBezTo>
                  <a:cubicBezTo>
                    <a:pt x="206" y="1723"/>
                    <a:pt x="114" y="2636"/>
                    <a:pt x="0" y="3549"/>
                  </a:cubicBezTo>
                  <a:cubicBezTo>
                    <a:pt x="183" y="3572"/>
                    <a:pt x="388" y="3572"/>
                    <a:pt x="571" y="3594"/>
                  </a:cubicBezTo>
                  <a:cubicBezTo>
                    <a:pt x="685" y="2704"/>
                    <a:pt x="799" y="1791"/>
                    <a:pt x="868" y="878"/>
                  </a:cubicBezTo>
                  <a:cubicBezTo>
                    <a:pt x="890" y="696"/>
                    <a:pt x="890" y="490"/>
                    <a:pt x="913" y="308"/>
                  </a:cubicBezTo>
                  <a:cubicBezTo>
                    <a:pt x="926" y="111"/>
                    <a:pt x="766" y="1"/>
                    <a:pt x="613" y="1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10115;p66"/>
            <p:cNvSpPr/>
            <p:nvPr/>
          </p:nvSpPr>
          <p:spPr>
            <a:xfrm>
              <a:off x="4412300" y="4475175"/>
              <a:ext cx="22900" cy="89950"/>
            </a:xfrm>
            <a:custGeom>
              <a:avLst/>
              <a:gdLst/>
              <a:ahLst/>
              <a:cxnLst/>
              <a:rect l="l" t="t" r="r" b="b"/>
              <a:pathLst>
                <a:path w="916" h="3598" extrusionOk="0">
                  <a:moveTo>
                    <a:pt x="590" y="0"/>
                  </a:moveTo>
                  <a:cubicBezTo>
                    <a:pt x="458" y="0"/>
                    <a:pt x="330" y="77"/>
                    <a:pt x="320" y="242"/>
                  </a:cubicBezTo>
                  <a:cubicBezTo>
                    <a:pt x="320" y="448"/>
                    <a:pt x="297" y="653"/>
                    <a:pt x="274" y="836"/>
                  </a:cubicBezTo>
                  <a:cubicBezTo>
                    <a:pt x="206" y="1749"/>
                    <a:pt x="114" y="2639"/>
                    <a:pt x="0" y="3529"/>
                  </a:cubicBezTo>
                  <a:cubicBezTo>
                    <a:pt x="183" y="3552"/>
                    <a:pt x="365" y="3575"/>
                    <a:pt x="571" y="3598"/>
                  </a:cubicBezTo>
                  <a:cubicBezTo>
                    <a:pt x="685" y="2707"/>
                    <a:pt x="776" y="1794"/>
                    <a:pt x="845" y="904"/>
                  </a:cubicBezTo>
                  <a:cubicBezTo>
                    <a:pt x="867" y="699"/>
                    <a:pt x="890" y="493"/>
                    <a:pt x="890" y="311"/>
                  </a:cubicBezTo>
                  <a:cubicBezTo>
                    <a:pt x="915" y="111"/>
                    <a:pt x="749" y="0"/>
                    <a:pt x="590" y="0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10116;p66"/>
            <p:cNvSpPr/>
            <p:nvPr/>
          </p:nvSpPr>
          <p:spPr>
            <a:xfrm>
              <a:off x="4372925" y="4470600"/>
              <a:ext cx="23150" cy="90525"/>
            </a:xfrm>
            <a:custGeom>
              <a:avLst/>
              <a:gdLst/>
              <a:ahLst/>
              <a:cxnLst/>
              <a:rect l="l" t="t" r="r" b="b"/>
              <a:pathLst>
                <a:path w="926" h="3621" extrusionOk="0">
                  <a:moveTo>
                    <a:pt x="605" y="1"/>
                  </a:moveTo>
                  <a:cubicBezTo>
                    <a:pt x="476" y="1"/>
                    <a:pt x="353" y="77"/>
                    <a:pt x="343" y="243"/>
                  </a:cubicBezTo>
                  <a:cubicBezTo>
                    <a:pt x="320" y="471"/>
                    <a:pt x="297" y="676"/>
                    <a:pt x="297" y="882"/>
                  </a:cubicBezTo>
                  <a:cubicBezTo>
                    <a:pt x="206" y="1772"/>
                    <a:pt x="114" y="2662"/>
                    <a:pt x="0" y="3552"/>
                  </a:cubicBezTo>
                  <a:cubicBezTo>
                    <a:pt x="206" y="3575"/>
                    <a:pt x="388" y="3598"/>
                    <a:pt x="571" y="3621"/>
                  </a:cubicBezTo>
                  <a:cubicBezTo>
                    <a:pt x="685" y="2731"/>
                    <a:pt x="799" y="1840"/>
                    <a:pt x="868" y="927"/>
                  </a:cubicBezTo>
                  <a:cubicBezTo>
                    <a:pt x="890" y="722"/>
                    <a:pt x="890" y="517"/>
                    <a:pt x="913" y="311"/>
                  </a:cubicBezTo>
                  <a:cubicBezTo>
                    <a:pt x="926" y="112"/>
                    <a:pt x="761" y="1"/>
                    <a:pt x="605" y="1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10117;p66"/>
            <p:cNvSpPr/>
            <p:nvPr/>
          </p:nvSpPr>
          <p:spPr>
            <a:xfrm>
              <a:off x="4334125" y="4466425"/>
              <a:ext cx="23150" cy="90150"/>
            </a:xfrm>
            <a:custGeom>
              <a:avLst/>
              <a:gdLst/>
              <a:ahLst/>
              <a:cxnLst/>
              <a:rect l="l" t="t" r="r" b="b"/>
              <a:pathLst>
                <a:path w="926" h="3606" extrusionOk="0">
                  <a:moveTo>
                    <a:pt x="609" y="0"/>
                  </a:moveTo>
                  <a:cubicBezTo>
                    <a:pt x="474" y="0"/>
                    <a:pt x="341" y="81"/>
                    <a:pt x="320" y="250"/>
                  </a:cubicBezTo>
                  <a:cubicBezTo>
                    <a:pt x="320" y="478"/>
                    <a:pt x="297" y="684"/>
                    <a:pt x="274" y="912"/>
                  </a:cubicBezTo>
                  <a:cubicBezTo>
                    <a:pt x="205" y="1802"/>
                    <a:pt x="114" y="2669"/>
                    <a:pt x="0" y="3560"/>
                  </a:cubicBezTo>
                  <a:cubicBezTo>
                    <a:pt x="183" y="3582"/>
                    <a:pt x="388" y="3605"/>
                    <a:pt x="571" y="3605"/>
                  </a:cubicBezTo>
                  <a:cubicBezTo>
                    <a:pt x="685" y="2738"/>
                    <a:pt x="776" y="1848"/>
                    <a:pt x="845" y="957"/>
                  </a:cubicBezTo>
                  <a:cubicBezTo>
                    <a:pt x="867" y="752"/>
                    <a:pt x="890" y="524"/>
                    <a:pt x="913" y="318"/>
                  </a:cubicBezTo>
                  <a:cubicBezTo>
                    <a:pt x="925" y="110"/>
                    <a:pt x="766" y="0"/>
                    <a:pt x="609" y="0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10118;p66"/>
            <p:cNvSpPr/>
            <p:nvPr/>
          </p:nvSpPr>
          <p:spPr>
            <a:xfrm>
              <a:off x="4294750" y="4462050"/>
              <a:ext cx="23150" cy="90525"/>
            </a:xfrm>
            <a:custGeom>
              <a:avLst/>
              <a:gdLst/>
              <a:ahLst/>
              <a:cxnLst/>
              <a:rect l="l" t="t" r="r" b="b"/>
              <a:pathLst>
                <a:path w="926" h="3621" extrusionOk="0">
                  <a:moveTo>
                    <a:pt x="605" y="0"/>
                  </a:moveTo>
                  <a:cubicBezTo>
                    <a:pt x="476" y="0"/>
                    <a:pt x="353" y="77"/>
                    <a:pt x="342" y="242"/>
                  </a:cubicBezTo>
                  <a:cubicBezTo>
                    <a:pt x="320" y="493"/>
                    <a:pt x="297" y="722"/>
                    <a:pt x="297" y="950"/>
                  </a:cubicBezTo>
                  <a:cubicBezTo>
                    <a:pt x="206" y="1817"/>
                    <a:pt x="114" y="2685"/>
                    <a:pt x="0" y="3552"/>
                  </a:cubicBezTo>
                  <a:cubicBezTo>
                    <a:pt x="206" y="3575"/>
                    <a:pt x="388" y="3598"/>
                    <a:pt x="571" y="3620"/>
                  </a:cubicBezTo>
                  <a:cubicBezTo>
                    <a:pt x="685" y="2753"/>
                    <a:pt x="799" y="1863"/>
                    <a:pt x="867" y="996"/>
                  </a:cubicBezTo>
                  <a:cubicBezTo>
                    <a:pt x="890" y="767"/>
                    <a:pt x="890" y="539"/>
                    <a:pt x="913" y="311"/>
                  </a:cubicBezTo>
                  <a:cubicBezTo>
                    <a:pt x="926" y="111"/>
                    <a:pt x="761" y="0"/>
                    <a:pt x="605" y="0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10119;p66"/>
            <p:cNvSpPr/>
            <p:nvPr/>
          </p:nvSpPr>
          <p:spPr>
            <a:xfrm>
              <a:off x="4255925" y="4457850"/>
              <a:ext cx="23175" cy="90725"/>
            </a:xfrm>
            <a:custGeom>
              <a:avLst/>
              <a:gdLst/>
              <a:ahLst/>
              <a:cxnLst/>
              <a:rect l="l" t="t" r="r" b="b"/>
              <a:pathLst>
                <a:path w="927" h="3629" extrusionOk="0">
                  <a:moveTo>
                    <a:pt x="613" y="1"/>
                  </a:moveTo>
                  <a:cubicBezTo>
                    <a:pt x="482" y="1"/>
                    <a:pt x="354" y="82"/>
                    <a:pt x="343" y="251"/>
                  </a:cubicBezTo>
                  <a:cubicBezTo>
                    <a:pt x="321" y="479"/>
                    <a:pt x="298" y="730"/>
                    <a:pt x="275" y="958"/>
                  </a:cubicBezTo>
                  <a:cubicBezTo>
                    <a:pt x="206" y="1825"/>
                    <a:pt x="115" y="2693"/>
                    <a:pt x="1" y="3560"/>
                  </a:cubicBezTo>
                  <a:cubicBezTo>
                    <a:pt x="184" y="3583"/>
                    <a:pt x="389" y="3606"/>
                    <a:pt x="572" y="3629"/>
                  </a:cubicBezTo>
                  <a:cubicBezTo>
                    <a:pt x="686" y="2761"/>
                    <a:pt x="777" y="1894"/>
                    <a:pt x="846" y="1027"/>
                  </a:cubicBezTo>
                  <a:cubicBezTo>
                    <a:pt x="868" y="776"/>
                    <a:pt x="891" y="547"/>
                    <a:pt x="914" y="319"/>
                  </a:cubicBezTo>
                  <a:cubicBezTo>
                    <a:pt x="926" y="110"/>
                    <a:pt x="767" y="1"/>
                    <a:pt x="613" y="1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10120;p66"/>
            <p:cNvSpPr/>
            <p:nvPr/>
          </p:nvSpPr>
          <p:spPr>
            <a:xfrm>
              <a:off x="4216575" y="4453475"/>
              <a:ext cx="23150" cy="90550"/>
            </a:xfrm>
            <a:custGeom>
              <a:avLst/>
              <a:gdLst/>
              <a:ahLst/>
              <a:cxnLst/>
              <a:rect l="l" t="t" r="r" b="b"/>
              <a:pathLst>
                <a:path w="926" h="3622" extrusionOk="0">
                  <a:moveTo>
                    <a:pt x="605" y="1"/>
                  </a:moveTo>
                  <a:cubicBezTo>
                    <a:pt x="476" y="1"/>
                    <a:pt x="353" y="77"/>
                    <a:pt x="342" y="243"/>
                  </a:cubicBezTo>
                  <a:cubicBezTo>
                    <a:pt x="320" y="494"/>
                    <a:pt x="297" y="745"/>
                    <a:pt x="297" y="973"/>
                  </a:cubicBezTo>
                  <a:cubicBezTo>
                    <a:pt x="205" y="1841"/>
                    <a:pt x="114" y="2708"/>
                    <a:pt x="0" y="3575"/>
                  </a:cubicBezTo>
                  <a:lnTo>
                    <a:pt x="571" y="3621"/>
                  </a:lnTo>
                  <a:cubicBezTo>
                    <a:pt x="708" y="2777"/>
                    <a:pt x="799" y="1909"/>
                    <a:pt x="867" y="1042"/>
                  </a:cubicBezTo>
                  <a:cubicBezTo>
                    <a:pt x="890" y="791"/>
                    <a:pt x="913" y="562"/>
                    <a:pt x="913" y="311"/>
                  </a:cubicBezTo>
                  <a:cubicBezTo>
                    <a:pt x="926" y="112"/>
                    <a:pt x="761" y="1"/>
                    <a:pt x="605" y="1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10121;p66"/>
            <p:cNvSpPr/>
            <p:nvPr/>
          </p:nvSpPr>
          <p:spPr>
            <a:xfrm>
              <a:off x="3828525" y="4326075"/>
              <a:ext cx="40600" cy="176275"/>
            </a:xfrm>
            <a:custGeom>
              <a:avLst/>
              <a:gdLst/>
              <a:ahLst/>
              <a:cxnLst/>
              <a:rect l="l" t="t" r="r" b="b"/>
              <a:pathLst>
                <a:path w="1624" h="7051" extrusionOk="0">
                  <a:moveTo>
                    <a:pt x="1135" y="1"/>
                  </a:moveTo>
                  <a:cubicBezTo>
                    <a:pt x="929" y="1"/>
                    <a:pt x="729" y="123"/>
                    <a:pt x="708" y="386"/>
                  </a:cubicBezTo>
                  <a:cubicBezTo>
                    <a:pt x="663" y="1139"/>
                    <a:pt x="594" y="1869"/>
                    <a:pt x="526" y="2623"/>
                  </a:cubicBezTo>
                  <a:cubicBezTo>
                    <a:pt x="389" y="4061"/>
                    <a:pt x="206" y="5499"/>
                    <a:pt x="1" y="6937"/>
                  </a:cubicBezTo>
                  <a:cubicBezTo>
                    <a:pt x="298" y="6982"/>
                    <a:pt x="594" y="7005"/>
                    <a:pt x="891" y="7051"/>
                  </a:cubicBezTo>
                  <a:cubicBezTo>
                    <a:pt x="1096" y="5681"/>
                    <a:pt x="1256" y="4335"/>
                    <a:pt x="1393" y="2965"/>
                  </a:cubicBezTo>
                  <a:cubicBezTo>
                    <a:pt x="1484" y="2143"/>
                    <a:pt x="1553" y="1322"/>
                    <a:pt x="1599" y="477"/>
                  </a:cubicBezTo>
                  <a:cubicBezTo>
                    <a:pt x="1623" y="169"/>
                    <a:pt x="1375" y="1"/>
                    <a:pt x="1135" y="1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10122;p66"/>
            <p:cNvSpPr/>
            <p:nvPr/>
          </p:nvSpPr>
          <p:spPr>
            <a:xfrm>
              <a:off x="4116125" y="4442450"/>
              <a:ext cx="23175" cy="90725"/>
            </a:xfrm>
            <a:custGeom>
              <a:avLst/>
              <a:gdLst/>
              <a:ahLst/>
              <a:cxnLst/>
              <a:rect l="l" t="t" r="r" b="b"/>
              <a:pathLst>
                <a:path w="927" h="3629" extrusionOk="0">
                  <a:moveTo>
                    <a:pt x="613" y="0"/>
                  </a:moveTo>
                  <a:cubicBezTo>
                    <a:pt x="481" y="0"/>
                    <a:pt x="354" y="81"/>
                    <a:pt x="343" y="250"/>
                  </a:cubicBezTo>
                  <a:cubicBezTo>
                    <a:pt x="343" y="478"/>
                    <a:pt x="320" y="684"/>
                    <a:pt x="298" y="912"/>
                  </a:cubicBezTo>
                  <a:cubicBezTo>
                    <a:pt x="229" y="1802"/>
                    <a:pt x="115" y="2693"/>
                    <a:pt x="1" y="3560"/>
                  </a:cubicBezTo>
                  <a:cubicBezTo>
                    <a:pt x="206" y="3583"/>
                    <a:pt x="389" y="3606"/>
                    <a:pt x="594" y="3628"/>
                  </a:cubicBezTo>
                  <a:cubicBezTo>
                    <a:pt x="708" y="2761"/>
                    <a:pt x="800" y="1871"/>
                    <a:pt x="868" y="1003"/>
                  </a:cubicBezTo>
                  <a:cubicBezTo>
                    <a:pt x="891" y="775"/>
                    <a:pt x="914" y="547"/>
                    <a:pt x="914" y="319"/>
                  </a:cubicBezTo>
                  <a:cubicBezTo>
                    <a:pt x="926" y="110"/>
                    <a:pt x="767" y="0"/>
                    <a:pt x="613" y="0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10123;p66"/>
            <p:cNvSpPr/>
            <p:nvPr/>
          </p:nvSpPr>
          <p:spPr>
            <a:xfrm>
              <a:off x="4077325" y="4438075"/>
              <a:ext cx="23175" cy="91100"/>
            </a:xfrm>
            <a:custGeom>
              <a:avLst/>
              <a:gdLst/>
              <a:ahLst/>
              <a:cxnLst/>
              <a:rect l="l" t="t" r="r" b="b"/>
              <a:pathLst>
                <a:path w="927" h="3644" extrusionOk="0">
                  <a:moveTo>
                    <a:pt x="606" y="1"/>
                  </a:moveTo>
                  <a:cubicBezTo>
                    <a:pt x="476" y="1"/>
                    <a:pt x="353" y="77"/>
                    <a:pt x="343" y="243"/>
                  </a:cubicBezTo>
                  <a:cubicBezTo>
                    <a:pt x="320" y="448"/>
                    <a:pt x="297" y="631"/>
                    <a:pt x="297" y="836"/>
                  </a:cubicBezTo>
                  <a:cubicBezTo>
                    <a:pt x="206" y="1749"/>
                    <a:pt x="115" y="2662"/>
                    <a:pt x="1" y="3575"/>
                  </a:cubicBezTo>
                  <a:lnTo>
                    <a:pt x="571" y="3644"/>
                  </a:lnTo>
                  <a:cubicBezTo>
                    <a:pt x="685" y="2731"/>
                    <a:pt x="800" y="1840"/>
                    <a:pt x="868" y="927"/>
                  </a:cubicBezTo>
                  <a:cubicBezTo>
                    <a:pt x="891" y="722"/>
                    <a:pt x="891" y="517"/>
                    <a:pt x="914" y="311"/>
                  </a:cubicBezTo>
                  <a:cubicBezTo>
                    <a:pt x="926" y="112"/>
                    <a:pt x="761" y="1"/>
                    <a:pt x="606" y="1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10124;p66"/>
            <p:cNvSpPr/>
            <p:nvPr/>
          </p:nvSpPr>
          <p:spPr>
            <a:xfrm>
              <a:off x="4038525" y="4433650"/>
              <a:ext cx="23150" cy="90950"/>
            </a:xfrm>
            <a:custGeom>
              <a:avLst/>
              <a:gdLst/>
              <a:ahLst/>
              <a:cxnLst/>
              <a:rect l="l" t="t" r="r" b="b"/>
              <a:pathLst>
                <a:path w="926" h="3638" extrusionOk="0">
                  <a:moveTo>
                    <a:pt x="604" y="1"/>
                  </a:moveTo>
                  <a:cubicBezTo>
                    <a:pt x="471" y="1"/>
                    <a:pt x="341" y="83"/>
                    <a:pt x="320" y="260"/>
                  </a:cubicBezTo>
                  <a:cubicBezTo>
                    <a:pt x="320" y="420"/>
                    <a:pt x="297" y="579"/>
                    <a:pt x="297" y="716"/>
                  </a:cubicBezTo>
                  <a:cubicBezTo>
                    <a:pt x="206" y="1675"/>
                    <a:pt x="115" y="2634"/>
                    <a:pt x="1" y="3570"/>
                  </a:cubicBezTo>
                  <a:lnTo>
                    <a:pt x="571" y="3638"/>
                  </a:lnTo>
                  <a:cubicBezTo>
                    <a:pt x="685" y="2702"/>
                    <a:pt x="799" y="1766"/>
                    <a:pt x="868" y="830"/>
                  </a:cubicBezTo>
                  <a:cubicBezTo>
                    <a:pt x="868" y="671"/>
                    <a:pt x="891" y="488"/>
                    <a:pt x="914" y="328"/>
                  </a:cubicBezTo>
                  <a:cubicBezTo>
                    <a:pt x="926" y="117"/>
                    <a:pt x="763" y="1"/>
                    <a:pt x="604" y="1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10125;p66"/>
            <p:cNvSpPr/>
            <p:nvPr/>
          </p:nvSpPr>
          <p:spPr>
            <a:xfrm>
              <a:off x="3999150" y="4429525"/>
              <a:ext cx="23175" cy="91100"/>
            </a:xfrm>
            <a:custGeom>
              <a:avLst/>
              <a:gdLst/>
              <a:ahLst/>
              <a:cxnLst/>
              <a:rect l="l" t="t" r="r" b="b"/>
              <a:pathLst>
                <a:path w="927" h="3644" extrusionOk="0">
                  <a:moveTo>
                    <a:pt x="606" y="0"/>
                  </a:moveTo>
                  <a:cubicBezTo>
                    <a:pt x="476" y="0"/>
                    <a:pt x="353" y="77"/>
                    <a:pt x="343" y="242"/>
                  </a:cubicBezTo>
                  <a:cubicBezTo>
                    <a:pt x="343" y="356"/>
                    <a:pt x="320" y="448"/>
                    <a:pt x="320" y="562"/>
                  </a:cubicBezTo>
                  <a:cubicBezTo>
                    <a:pt x="229" y="1566"/>
                    <a:pt x="138" y="2570"/>
                    <a:pt x="1" y="3575"/>
                  </a:cubicBezTo>
                  <a:cubicBezTo>
                    <a:pt x="183" y="3598"/>
                    <a:pt x="389" y="3620"/>
                    <a:pt x="571" y="3643"/>
                  </a:cubicBezTo>
                  <a:cubicBezTo>
                    <a:pt x="708" y="2662"/>
                    <a:pt x="799" y="1680"/>
                    <a:pt x="891" y="676"/>
                  </a:cubicBezTo>
                  <a:cubicBezTo>
                    <a:pt x="891" y="562"/>
                    <a:pt x="914" y="425"/>
                    <a:pt x="914" y="311"/>
                  </a:cubicBezTo>
                  <a:cubicBezTo>
                    <a:pt x="926" y="111"/>
                    <a:pt x="761" y="0"/>
                    <a:pt x="606" y="0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10126;p66"/>
            <p:cNvSpPr/>
            <p:nvPr/>
          </p:nvSpPr>
          <p:spPr>
            <a:xfrm>
              <a:off x="3960350" y="4425100"/>
              <a:ext cx="23150" cy="90950"/>
            </a:xfrm>
            <a:custGeom>
              <a:avLst/>
              <a:gdLst/>
              <a:ahLst/>
              <a:cxnLst/>
              <a:rect l="l" t="t" r="r" b="b"/>
              <a:pathLst>
                <a:path w="926" h="3638" extrusionOk="0">
                  <a:moveTo>
                    <a:pt x="604" y="0"/>
                  </a:moveTo>
                  <a:cubicBezTo>
                    <a:pt x="471" y="0"/>
                    <a:pt x="341" y="82"/>
                    <a:pt x="320" y="259"/>
                  </a:cubicBezTo>
                  <a:cubicBezTo>
                    <a:pt x="320" y="282"/>
                    <a:pt x="320" y="328"/>
                    <a:pt x="320" y="351"/>
                  </a:cubicBezTo>
                  <a:cubicBezTo>
                    <a:pt x="252" y="1424"/>
                    <a:pt x="137" y="2496"/>
                    <a:pt x="0" y="3569"/>
                  </a:cubicBezTo>
                  <a:lnTo>
                    <a:pt x="571" y="3638"/>
                  </a:lnTo>
                  <a:cubicBezTo>
                    <a:pt x="708" y="2588"/>
                    <a:pt x="822" y="1538"/>
                    <a:pt x="891" y="511"/>
                  </a:cubicBezTo>
                  <a:cubicBezTo>
                    <a:pt x="891" y="442"/>
                    <a:pt x="913" y="374"/>
                    <a:pt x="913" y="328"/>
                  </a:cubicBezTo>
                  <a:cubicBezTo>
                    <a:pt x="926" y="117"/>
                    <a:pt x="763" y="0"/>
                    <a:pt x="604" y="0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10127;p66"/>
            <p:cNvSpPr/>
            <p:nvPr/>
          </p:nvSpPr>
          <p:spPr>
            <a:xfrm>
              <a:off x="3920975" y="4421000"/>
              <a:ext cx="22850" cy="90500"/>
            </a:xfrm>
            <a:custGeom>
              <a:avLst/>
              <a:gdLst/>
              <a:ahLst/>
              <a:cxnLst/>
              <a:rect l="l" t="t" r="r" b="b"/>
              <a:pathLst>
                <a:path w="914" h="3620" extrusionOk="0">
                  <a:moveTo>
                    <a:pt x="615" y="1"/>
                  </a:moveTo>
                  <a:cubicBezTo>
                    <a:pt x="527" y="1"/>
                    <a:pt x="441" y="34"/>
                    <a:pt x="389" y="104"/>
                  </a:cubicBezTo>
                  <a:cubicBezTo>
                    <a:pt x="366" y="127"/>
                    <a:pt x="343" y="195"/>
                    <a:pt x="343" y="241"/>
                  </a:cubicBezTo>
                  <a:cubicBezTo>
                    <a:pt x="252" y="1359"/>
                    <a:pt x="160" y="2455"/>
                    <a:pt x="1" y="3573"/>
                  </a:cubicBezTo>
                  <a:lnTo>
                    <a:pt x="571" y="3619"/>
                  </a:lnTo>
                  <a:cubicBezTo>
                    <a:pt x="731" y="2523"/>
                    <a:pt x="845" y="1428"/>
                    <a:pt x="914" y="309"/>
                  </a:cubicBezTo>
                  <a:cubicBezTo>
                    <a:pt x="914" y="287"/>
                    <a:pt x="914" y="264"/>
                    <a:pt x="914" y="241"/>
                  </a:cubicBezTo>
                  <a:cubicBezTo>
                    <a:pt x="899" y="86"/>
                    <a:pt x="755" y="1"/>
                    <a:pt x="615" y="1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10128;p66"/>
            <p:cNvSpPr/>
            <p:nvPr/>
          </p:nvSpPr>
          <p:spPr>
            <a:xfrm>
              <a:off x="3882175" y="4416475"/>
              <a:ext cx="23150" cy="91025"/>
            </a:xfrm>
            <a:custGeom>
              <a:avLst/>
              <a:gdLst/>
              <a:ahLst/>
              <a:cxnLst/>
              <a:rect l="l" t="t" r="r" b="b"/>
              <a:pathLst>
                <a:path w="926" h="3641" extrusionOk="0">
                  <a:moveTo>
                    <a:pt x="613" y="1"/>
                  </a:moveTo>
                  <a:cubicBezTo>
                    <a:pt x="481" y="1"/>
                    <a:pt x="353" y="83"/>
                    <a:pt x="343" y="262"/>
                  </a:cubicBezTo>
                  <a:cubicBezTo>
                    <a:pt x="251" y="1358"/>
                    <a:pt x="137" y="2476"/>
                    <a:pt x="0" y="3572"/>
                  </a:cubicBezTo>
                  <a:cubicBezTo>
                    <a:pt x="183" y="3595"/>
                    <a:pt x="388" y="3617"/>
                    <a:pt x="571" y="3640"/>
                  </a:cubicBezTo>
                  <a:cubicBezTo>
                    <a:pt x="708" y="2545"/>
                    <a:pt x="822" y="1426"/>
                    <a:pt x="913" y="308"/>
                  </a:cubicBezTo>
                  <a:cubicBezTo>
                    <a:pt x="926" y="111"/>
                    <a:pt x="766" y="1"/>
                    <a:pt x="613" y="1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10129;p66"/>
            <p:cNvSpPr/>
            <p:nvPr/>
          </p:nvSpPr>
          <p:spPr>
            <a:xfrm>
              <a:off x="3494150" y="4289050"/>
              <a:ext cx="40575" cy="173375"/>
            </a:xfrm>
            <a:custGeom>
              <a:avLst/>
              <a:gdLst/>
              <a:ahLst/>
              <a:cxnLst/>
              <a:rect l="l" t="t" r="r" b="b"/>
              <a:pathLst>
                <a:path w="1623" h="6935" extrusionOk="0">
                  <a:moveTo>
                    <a:pt x="1128" y="0"/>
                  </a:moveTo>
                  <a:cubicBezTo>
                    <a:pt x="925" y="0"/>
                    <a:pt x="729" y="123"/>
                    <a:pt x="708" y="383"/>
                  </a:cubicBezTo>
                  <a:cubicBezTo>
                    <a:pt x="548" y="2552"/>
                    <a:pt x="320" y="4697"/>
                    <a:pt x="0" y="6820"/>
                  </a:cubicBezTo>
                  <a:cubicBezTo>
                    <a:pt x="274" y="6866"/>
                    <a:pt x="571" y="6888"/>
                    <a:pt x="890" y="6934"/>
                  </a:cubicBezTo>
                  <a:cubicBezTo>
                    <a:pt x="1210" y="4788"/>
                    <a:pt x="1438" y="2643"/>
                    <a:pt x="1598" y="497"/>
                  </a:cubicBezTo>
                  <a:cubicBezTo>
                    <a:pt x="1623" y="175"/>
                    <a:pt x="1371" y="0"/>
                    <a:pt x="1128" y="0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10130;p66"/>
            <p:cNvSpPr/>
            <p:nvPr/>
          </p:nvSpPr>
          <p:spPr>
            <a:xfrm>
              <a:off x="3781750" y="4405550"/>
              <a:ext cx="23150" cy="90525"/>
            </a:xfrm>
            <a:custGeom>
              <a:avLst/>
              <a:gdLst/>
              <a:ahLst/>
              <a:cxnLst/>
              <a:rect l="l" t="t" r="r" b="b"/>
              <a:pathLst>
                <a:path w="926" h="3621" extrusionOk="0">
                  <a:moveTo>
                    <a:pt x="605" y="1"/>
                  </a:moveTo>
                  <a:cubicBezTo>
                    <a:pt x="476" y="1"/>
                    <a:pt x="353" y="77"/>
                    <a:pt x="343" y="243"/>
                  </a:cubicBezTo>
                  <a:cubicBezTo>
                    <a:pt x="251" y="1361"/>
                    <a:pt x="137" y="2457"/>
                    <a:pt x="0" y="3552"/>
                  </a:cubicBezTo>
                  <a:cubicBezTo>
                    <a:pt x="183" y="3575"/>
                    <a:pt x="388" y="3598"/>
                    <a:pt x="571" y="3621"/>
                  </a:cubicBezTo>
                  <a:cubicBezTo>
                    <a:pt x="731" y="2525"/>
                    <a:pt x="822" y="1407"/>
                    <a:pt x="913" y="311"/>
                  </a:cubicBezTo>
                  <a:cubicBezTo>
                    <a:pt x="926" y="112"/>
                    <a:pt x="761" y="1"/>
                    <a:pt x="605" y="1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10131;p66"/>
            <p:cNvSpPr/>
            <p:nvPr/>
          </p:nvSpPr>
          <p:spPr>
            <a:xfrm>
              <a:off x="3742950" y="4401075"/>
              <a:ext cx="22875" cy="90450"/>
            </a:xfrm>
            <a:custGeom>
              <a:avLst/>
              <a:gdLst/>
              <a:ahLst/>
              <a:cxnLst/>
              <a:rect l="l" t="t" r="r" b="b"/>
              <a:pathLst>
                <a:path w="915" h="3618" extrusionOk="0">
                  <a:moveTo>
                    <a:pt x="598" y="1"/>
                  </a:moveTo>
                  <a:cubicBezTo>
                    <a:pt x="463" y="1"/>
                    <a:pt x="330" y="82"/>
                    <a:pt x="320" y="262"/>
                  </a:cubicBezTo>
                  <a:cubicBezTo>
                    <a:pt x="251" y="1357"/>
                    <a:pt x="137" y="2453"/>
                    <a:pt x="0" y="3549"/>
                  </a:cubicBezTo>
                  <a:cubicBezTo>
                    <a:pt x="183" y="3571"/>
                    <a:pt x="365" y="3594"/>
                    <a:pt x="571" y="3617"/>
                  </a:cubicBezTo>
                  <a:cubicBezTo>
                    <a:pt x="708" y="2522"/>
                    <a:pt x="822" y="1426"/>
                    <a:pt x="890" y="307"/>
                  </a:cubicBezTo>
                  <a:cubicBezTo>
                    <a:pt x="915" y="111"/>
                    <a:pt x="755" y="1"/>
                    <a:pt x="598" y="1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10132;p66"/>
            <p:cNvSpPr/>
            <p:nvPr/>
          </p:nvSpPr>
          <p:spPr>
            <a:xfrm>
              <a:off x="3703575" y="4397000"/>
              <a:ext cx="23150" cy="89950"/>
            </a:xfrm>
            <a:custGeom>
              <a:avLst/>
              <a:gdLst/>
              <a:ahLst/>
              <a:cxnLst/>
              <a:rect l="l" t="t" r="r" b="b"/>
              <a:pathLst>
                <a:path w="926" h="3598" extrusionOk="0">
                  <a:moveTo>
                    <a:pt x="605" y="0"/>
                  </a:moveTo>
                  <a:cubicBezTo>
                    <a:pt x="476" y="0"/>
                    <a:pt x="353" y="77"/>
                    <a:pt x="342" y="242"/>
                  </a:cubicBezTo>
                  <a:cubicBezTo>
                    <a:pt x="251" y="1338"/>
                    <a:pt x="160" y="2433"/>
                    <a:pt x="0" y="3529"/>
                  </a:cubicBezTo>
                  <a:cubicBezTo>
                    <a:pt x="206" y="3552"/>
                    <a:pt x="388" y="3575"/>
                    <a:pt x="571" y="3598"/>
                  </a:cubicBezTo>
                  <a:cubicBezTo>
                    <a:pt x="730" y="2502"/>
                    <a:pt x="845" y="1406"/>
                    <a:pt x="913" y="311"/>
                  </a:cubicBezTo>
                  <a:cubicBezTo>
                    <a:pt x="926" y="111"/>
                    <a:pt x="761" y="0"/>
                    <a:pt x="605" y="0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10133;p66"/>
            <p:cNvSpPr/>
            <p:nvPr/>
          </p:nvSpPr>
          <p:spPr>
            <a:xfrm>
              <a:off x="3664750" y="4392525"/>
              <a:ext cx="23175" cy="89850"/>
            </a:xfrm>
            <a:custGeom>
              <a:avLst/>
              <a:gdLst/>
              <a:ahLst/>
              <a:cxnLst/>
              <a:rect l="l" t="t" r="r" b="b"/>
              <a:pathLst>
                <a:path w="927" h="3594" extrusionOk="0">
                  <a:moveTo>
                    <a:pt x="610" y="0"/>
                  </a:moveTo>
                  <a:cubicBezTo>
                    <a:pt x="475" y="0"/>
                    <a:pt x="342" y="82"/>
                    <a:pt x="321" y="261"/>
                  </a:cubicBezTo>
                  <a:cubicBezTo>
                    <a:pt x="252" y="1357"/>
                    <a:pt x="138" y="2430"/>
                    <a:pt x="1" y="3525"/>
                  </a:cubicBezTo>
                  <a:cubicBezTo>
                    <a:pt x="184" y="3548"/>
                    <a:pt x="389" y="3571"/>
                    <a:pt x="572" y="3594"/>
                  </a:cubicBezTo>
                  <a:cubicBezTo>
                    <a:pt x="709" y="2498"/>
                    <a:pt x="823" y="1403"/>
                    <a:pt x="914" y="307"/>
                  </a:cubicBezTo>
                  <a:cubicBezTo>
                    <a:pt x="926" y="111"/>
                    <a:pt x="767" y="0"/>
                    <a:pt x="610" y="0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0134;p66"/>
            <p:cNvSpPr/>
            <p:nvPr/>
          </p:nvSpPr>
          <p:spPr>
            <a:xfrm>
              <a:off x="3625950" y="4388425"/>
              <a:ext cx="22600" cy="89400"/>
            </a:xfrm>
            <a:custGeom>
              <a:avLst/>
              <a:gdLst/>
              <a:ahLst/>
              <a:cxnLst/>
              <a:rect l="l" t="t" r="r" b="b"/>
              <a:pathLst>
                <a:path w="904" h="3576" extrusionOk="0">
                  <a:moveTo>
                    <a:pt x="583" y="1"/>
                  </a:moveTo>
                  <a:cubicBezTo>
                    <a:pt x="454" y="1"/>
                    <a:pt x="331" y="77"/>
                    <a:pt x="320" y="243"/>
                  </a:cubicBezTo>
                  <a:cubicBezTo>
                    <a:pt x="252" y="1338"/>
                    <a:pt x="138" y="2411"/>
                    <a:pt x="1" y="3507"/>
                  </a:cubicBezTo>
                  <a:cubicBezTo>
                    <a:pt x="183" y="3530"/>
                    <a:pt x="366" y="3553"/>
                    <a:pt x="571" y="3575"/>
                  </a:cubicBezTo>
                  <a:cubicBezTo>
                    <a:pt x="708" y="2480"/>
                    <a:pt x="823" y="1407"/>
                    <a:pt x="891" y="311"/>
                  </a:cubicBezTo>
                  <a:cubicBezTo>
                    <a:pt x="904" y="112"/>
                    <a:pt x="739" y="1"/>
                    <a:pt x="583" y="1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0135;p66"/>
            <p:cNvSpPr/>
            <p:nvPr/>
          </p:nvSpPr>
          <p:spPr>
            <a:xfrm>
              <a:off x="3586575" y="4383950"/>
              <a:ext cx="23175" cy="89300"/>
            </a:xfrm>
            <a:custGeom>
              <a:avLst/>
              <a:gdLst/>
              <a:ahLst/>
              <a:cxnLst/>
              <a:rect l="l" t="t" r="r" b="b"/>
              <a:pathLst>
                <a:path w="927" h="3572" extrusionOk="0">
                  <a:moveTo>
                    <a:pt x="614" y="1"/>
                  </a:moveTo>
                  <a:cubicBezTo>
                    <a:pt x="482" y="1"/>
                    <a:pt x="354" y="83"/>
                    <a:pt x="343" y="262"/>
                  </a:cubicBezTo>
                  <a:cubicBezTo>
                    <a:pt x="252" y="1335"/>
                    <a:pt x="138" y="2408"/>
                    <a:pt x="1" y="3503"/>
                  </a:cubicBezTo>
                  <a:cubicBezTo>
                    <a:pt x="184" y="3526"/>
                    <a:pt x="389" y="3549"/>
                    <a:pt x="572" y="3572"/>
                  </a:cubicBezTo>
                  <a:cubicBezTo>
                    <a:pt x="731" y="2476"/>
                    <a:pt x="823" y="1403"/>
                    <a:pt x="914" y="308"/>
                  </a:cubicBezTo>
                  <a:cubicBezTo>
                    <a:pt x="926" y="111"/>
                    <a:pt x="767" y="1"/>
                    <a:pt x="614" y="1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0136;p66"/>
            <p:cNvSpPr/>
            <p:nvPr/>
          </p:nvSpPr>
          <p:spPr>
            <a:xfrm>
              <a:off x="3547775" y="4379875"/>
              <a:ext cx="22600" cy="88250"/>
            </a:xfrm>
            <a:custGeom>
              <a:avLst/>
              <a:gdLst/>
              <a:ahLst/>
              <a:cxnLst/>
              <a:rect l="l" t="t" r="r" b="b"/>
              <a:pathLst>
                <a:path w="904" h="3530" extrusionOk="0">
                  <a:moveTo>
                    <a:pt x="583" y="0"/>
                  </a:moveTo>
                  <a:cubicBezTo>
                    <a:pt x="454" y="0"/>
                    <a:pt x="331" y="77"/>
                    <a:pt x="320" y="242"/>
                  </a:cubicBezTo>
                  <a:cubicBezTo>
                    <a:pt x="252" y="1315"/>
                    <a:pt x="138" y="2388"/>
                    <a:pt x="1" y="3461"/>
                  </a:cubicBezTo>
                  <a:cubicBezTo>
                    <a:pt x="183" y="3484"/>
                    <a:pt x="366" y="3506"/>
                    <a:pt x="571" y="3529"/>
                  </a:cubicBezTo>
                  <a:cubicBezTo>
                    <a:pt x="708" y="2457"/>
                    <a:pt x="822" y="1384"/>
                    <a:pt x="891" y="311"/>
                  </a:cubicBezTo>
                  <a:cubicBezTo>
                    <a:pt x="903" y="111"/>
                    <a:pt x="739" y="0"/>
                    <a:pt x="583" y="0"/>
                  </a:cubicBezTo>
                  <a:close/>
                </a:path>
              </a:pathLst>
            </a:custGeom>
            <a:solidFill>
              <a:srgbClr val="6BA8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499303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theme1.xml><?xml version="1.0" encoding="utf-8"?>
<a:theme xmlns:a="http://schemas.openxmlformats.org/drawingml/2006/main" name="Digital Resources For Teachers by Slidesgo">
  <a:themeElements>
    <a:clrScheme name="Simple Light">
      <a:dk1>
        <a:srgbClr val="674EA7"/>
      </a:dk1>
      <a:lt1>
        <a:srgbClr val="E9FCE3"/>
      </a:lt1>
      <a:dk2>
        <a:srgbClr val="351C75"/>
      </a:dk2>
      <a:lt2>
        <a:srgbClr val="F9FFF7"/>
      </a:lt2>
      <a:accent1>
        <a:srgbClr val="E3F2DE"/>
      </a:accent1>
      <a:accent2>
        <a:srgbClr val="FFFFFF"/>
      </a:accent2>
      <a:accent3>
        <a:srgbClr val="674EA7"/>
      </a:accent3>
      <a:accent4>
        <a:srgbClr val="CCE1D8"/>
      </a:accent4>
      <a:accent5>
        <a:srgbClr val="351C75"/>
      </a:accent5>
      <a:accent6>
        <a:srgbClr val="F9FFF7"/>
      </a:accent6>
      <a:hlink>
        <a:srgbClr val="351C75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1142</TotalTime>
  <Words>570</Words>
  <Application>Microsoft Office PowerPoint</Application>
  <PresentationFormat>On-screen Show (16:9)</PresentationFormat>
  <Paragraphs>42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Cambria Math</vt:lpstr>
      <vt:lpstr>Merriweather Sans</vt:lpstr>
      <vt:lpstr>Paytone One</vt:lpstr>
      <vt:lpstr>Times New Roman</vt:lpstr>
      <vt:lpstr>Digital Resources For Teachers by Slidesgo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Resources  for Teachers</dc:title>
  <dc:creator>Admin</dc:creator>
  <cp:lastModifiedBy>nguyen hong hanh</cp:lastModifiedBy>
  <cp:revision>109</cp:revision>
  <dcterms:modified xsi:type="dcterms:W3CDTF">2024-12-06T18:40:41Z</dcterms:modified>
</cp:coreProperties>
</file>