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8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Fredoka One" panose="02000000000000000000" pitchFamily="2" charset="0"/>
      <p:regular r:id="rId29"/>
    </p:embeddedFont>
    <p:embeddedFont>
      <p:font typeface="Nunito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4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7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3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1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80.svg"/><Relationship Id="rId10" Type="http://schemas.openxmlformats.org/officeDocument/2006/relationships/image" Target="../media/image86.png"/><Relationship Id="rId4" Type="http://schemas.openxmlformats.org/officeDocument/2006/relationships/image" Target="../media/image74.svg"/><Relationship Id="rId9" Type="http://schemas.openxmlformats.org/officeDocument/2006/relationships/image" Target="../media/image85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2.png"/><Relationship Id="rId7" Type="http://schemas.openxmlformats.org/officeDocument/2006/relationships/image" Target="../media/image98.png"/><Relationship Id="rId12" Type="http://schemas.openxmlformats.org/officeDocument/2006/relationships/image" Target="../media/image95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94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3.sv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−0,12.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AE81E65-5721-AC3C-BE30-A9BE7A8E7109}"/>
              </a:ext>
            </a:extLst>
          </p:cNvPr>
          <p:cNvSpPr txBox="1"/>
          <p:nvPr/>
        </p:nvSpPr>
        <p:spPr>
          <a:xfrm>
            <a:off x="1821656" y="179652"/>
            <a:ext cx="7165182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Sử </a:t>
            </a:r>
            <a:r>
              <a:rPr lang="en-US" sz="2200" dirty="0" err="1">
                <a:solidFill>
                  <a:schemeClr val="bg1"/>
                </a:solidFill>
              </a:rPr>
              <a:t>dụng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máy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cầm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tay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viết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phép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>
                <a:solidFill>
                  <a:schemeClr val="bg1"/>
                </a:solidFill>
              </a:rPr>
              <a:t>chia dưới </a:t>
            </a:r>
            <a:r>
              <a:rPr lang="en-US" sz="2200" dirty="0" err="1">
                <a:solidFill>
                  <a:schemeClr val="bg1"/>
                </a:solidFill>
              </a:rPr>
              <a:t>dạng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thập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tuần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hoàn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892</Words>
  <Application>Microsoft Office PowerPoint</Application>
  <PresentationFormat>On-screen Show (16:9)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Times New Roman</vt:lpstr>
      <vt:lpstr>Nunito</vt:lpstr>
      <vt:lpstr>Fredoka One</vt:lpstr>
      <vt:lpstr>Wingdings</vt:lpstr>
      <vt:lpstr>Cambria Math</vt:lpstr>
      <vt:lpstr>Arial</vt:lpstr>
      <vt:lpstr>Calibri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Le Thi Lan</cp:lastModifiedBy>
  <cp:revision>7</cp:revision>
  <dcterms:modified xsi:type="dcterms:W3CDTF">2023-10-04T00:50:35Z</dcterms:modified>
</cp:coreProperties>
</file>