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2"/>
  </p:notesMasterIdLst>
  <p:sldIdLst>
    <p:sldId id="259" r:id="rId2"/>
    <p:sldId id="257" r:id="rId3"/>
    <p:sldId id="258" r:id="rId4"/>
    <p:sldId id="263" r:id="rId5"/>
    <p:sldId id="262" r:id="rId6"/>
    <p:sldId id="284" r:id="rId7"/>
    <p:sldId id="285" r:id="rId8"/>
    <p:sldId id="261" r:id="rId9"/>
    <p:sldId id="266" r:id="rId10"/>
    <p:sldId id="264" r:id="rId11"/>
    <p:sldId id="286" r:id="rId12"/>
    <p:sldId id="268" r:id="rId13"/>
    <p:sldId id="270" r:id="rId14"/>
    <p:sldId id="265" r:id="rId15"/>
    <p:sldId id="269" r:id="rId16"/>
    <p:sldId id="267" r:id="rId17"/>
    <p:sldId id="271" r:id="rId18"/>
    <p:sldId id="273" r:id="rId19"/>
    <p:sldId id="274" r:id="rId20"/>
    <p:sldId id="277" r:id="rId21"/>
    <p:sldId id="278" r:id="rId22"/>
    <p:sldId id="275" r:id="rId23"/>
    <p:sldId id="280" r:id="rId24"/>
    <p:sldId id="276" r:id="rId25"/>
    <p:sldId id="279" r:id="rId26"/>
    <p:sldId id="287" r:id="rId27"/>
    <p:sldId id="288" r:id="rId28"/>
    <p:sldId id="289" r:id="rId29"/>
    <p:sldId id="290" r:id="rId30"/>
    <p:sldId id="291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Gloria Hallelujah" panose="020B0604020202020204" charset="0"/>
      <p:regular r:id="rId38"/>
    </p:embeddedFont>
    <p:embeddedFont>
      <p:font typeface="Nunito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08657a00a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8657a00ab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08657a00ab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4"/>
          <p:cNvSpPr/>
          <p:nvPr/>
        </p:nvSpPr>
        <p:spPr>
          <a:xfrm rot="-446623">
            <a:off x="7447225" y="3117585"/>
            <a:ext cx="1892722" cy="2145974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115" y="-197157"/>
            <a:ext cx="1300410" cy="180425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23770" y="-126113"/>
            <a:ext cx="772973" cy="666803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563934" y="219200"/>
            <a:ext cx="761469" cy="848784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68564" y="803658"/>
            <a:ext cx="724030" cy="424760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10894" y="1108659"/>
            <a:ext cx="629476" cy="329031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6220030" y="2068594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909807" y="2087654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256491" y="1779951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6401146" y="2065770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6286826" y="2254029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6081827" y="2210711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357691" y="2209607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5992850" y="1856547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356570" y="1853994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248000" y="836000"/>
            <a:ext cx="6648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855275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4815599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514350" y="624000"/>
            <a:ext cx="8026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514350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3343575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6185000" y="2253175"/>
            <a:ext cx="23556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28201" y="1544275"/>
            <a:ext cx="8883432" cy="3447397"/>
          </a:xfrm>
          <a:custGeom>
            <a:avLst/>
            <a:gdLst/>
            <a:ahLst/>
            <a:cxnLst/>
            <a:rect l="l" t="t" r="r" b="b"/>
            <a:pathLst>
              <a:path w="12004638" h="4658644" extrusionOk="0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sv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sv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sv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svg"/><Relationship Id="rId10" Type="http://schemas.openxmlformats.org/officeDocument/2006/relationships/image" Target="../media/image106.png"/><Relationship Id="rId4" Type="http://schemas.openxmlformats.org/officeDocument/2006/relationships/image" Target="../media/image100.sv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svg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svg"/><Relationship Id="rId4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7692063" y="3023432"/>
            <a:ext cx="1625456" cy="2057512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avLst/>
              <a:gdLst/>
              <a:ahLst/>
              <a:cxnLst/>
              <a:rect l="l" t="t" r="r" b="b"/>
              <a:pathLst>
                <a:path w="970892" h="1067214" extrusionOk="0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42" h="475282" extrusionOk="0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76" h="464099" extrusionOk="0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1" h="116519" extrusionOk="0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40" h="226872" extrusionOk="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913" h="4115023" extrusionOk="0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avLst/>
                <a:gdLst/>
                <a:ahLst/>
                <a:cxnLst/>
                <a:rect l="l" t="t" r="r" b="b"/>
                <a:pathLst>
                  <a:path w="1541884" h="2081843" extrusionOk="0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45772" h="50753" extrusionOk="0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avLst/>
                <a:gdLst/>
                <a:ahLst/>
                <a:cxnLst/>
                <a:rect l="l" t="t" r="r" b="b"/>
                <a:pathLst>
                  <a:path w="120115" h="312313" extrusionOk="0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avLst/>
                <a:gdLst/>
                <a:ahLst/>
                <a:cxnLst/>
                <a:rect l="l" t="t" r="r" b="b"/>
                <a:pathLst>
                  <a:path w="103124" h="282769" extrusionOk="0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avLst/>
                <a:gdLst/>
                <a:ahLst/>
                <a:cxnLst/>
                <a:rect l="l" t="t" r="r" b="b"/>
                <a:pathLst>
                  <a:path w="3164478" h="1932273" extrusionOk="0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8477768" y="4496505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8504791" y="4516061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8504791" y="4506313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465520" y="1349953"/>
            <a:ext cx="337542" cy="312036"/>
          </a:xfrm>
          <a:custGeom>
            <a:avLst/>
            <a:gdLst/>
            <a:ahLst/>
            <a:cxnLst/>
            <a:rect l="l" t="t" r="r" b="b"/>
            <a:pathLst>
              <a:path w="675084" h="624072" extrusionOk="0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545735" y="1063883"/>
            <a:ext cx="308978" cy="329277"/>
          </a:xfrm>
          <a:custGeom>
            <a:avLst/>
            <a:gdLst/>
            <a:ahLst/>
            <a:cxnLst/>
            <a:rect l="l" t="t" r="r" b="b"/>
            <a:pathLst>
              <a:path w="617956" h="658554" extrusionOk="0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783911" y="1371995"/>
            <a:ext cx="290564" cy="262481"/>
          </a:xfrm>
          <a:custGeom>
            <a:avLst/>
            <a:gdLst/>
            <a:ahLst/>
            <a:cxnLst/>
            <a:rect l="l" t="t" r="r" b="b"/>
            <a:pathLst>
              <a:path w="581128" h="524962" extrusionOk="0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544642" y="1622687"/>
            <a:ext cx="283769" cy="267346"/>
          </a:xfrm>
          <a:custGeom>
            <a:avLst/>
            <a:gdLst/>
            <a:ahLst/>
            <a:cxnLst/>
            <a:rect l="l" t="t" r="r" b="b"/>
            <a:pathLst>
              <a:path w="567539" h="534692" extrusionOk="0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232700" y="1498318"/>
            <a:ext cx="302925" cy="311860"/>
          </a:xfrm>
          <a:custGeom>
            <a:avLst/>
            <a:gdLst/>
            <a:ahLst/>
            <a:cxnLst/>
            <a:rect l="l" t="t" r="r" b="b"/>
            <a:pathLst>
              <a:path w="605850" h="623720" extrusionOk="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04294" y="1172708"/>
            <a:ext cx="343073" cy="313966"/>
          </a:xfrm>
          <a:custGeom>
            <a:avLst/>
            <a:gdLst/>
            <a:ahLst/>
            <a:cxnLst/>
            <a:rect l="l" t="t" r="r" b="b"/>
            <a:pathLst>
              <a:path w="686146" h="627932" extrusionOk="0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554DB46-13B4-2DDC-2F6D-E605F86568B6}"/>
              </a:ext>
            </a:extLst>
          </p:cNvPr>
          <p:cNvSpPr txBox="1"/>
          <p:nvPr/>
        </p:nvSpPr>
        <p:spPr>
          <a:xfrm>
            <a:off x="1126231" y="1091312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DE5BBAE0-AC59-D5E7-A97E-DCF0633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4621" y="3072631"/>
            <a:ext cx="2858723" cy="2063478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858EED8-2302-F49E-18C2-FEE3C676CE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25006">
            <a:off x="5879788" y="63018"/>
            <a:ext cx="1051318" cy="11199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165768" y="243613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II. QUY TẮC DẤU NGOẶC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88B129B1-4E50-A177-0D56-6EEB5092EE6A}"/>
              </a:ext>
            </a:extLst>
          </p:cNvPr>
          <p:cNvSpPr/>
          <p:nvPr/>
        </p:nvSpPr>
        <p:spPr>
          <a:xfrm>
            <a:off x="1349980" y="776307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7682853-7448-C4E3-85BC-CEFD6C946E9E}"/>
              </a:ext>
            </a:extLst>
          </p:cNvPr>
          <p:cNvSpPr txBox="1"/>
          <p:nvPr/>
        </p:nvSpPr>
        <p:spPr>
          <a:xfrm>
            <a:off x="3500059" y="99449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50B811CD-780F-4006-5C07-940D1262EE38}"/>
              </a:ext>
            </a:extLst>
          </p:cNvPr>
          <p:cNvSpPr txBox="1"/>
          <p:nvPr/>
        </p:nvSpPr>
        <p:spPr>
          <a:xfrm>
            <a:off x="619038" y="21450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/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/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4" grpId="0"/>
      <p:bldP spid="34" grpId="0"/>
      <p:bldP spid="35" grpId="0"/>
      <p:bldP spid="39" grpId="0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4F650D7-B005-764E-8C57-293D87FDD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11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021C940-6F8F-3040-4126-D7BE2F8F6BBD}"/>
              </a:ext>
            </a:extLst>
          </p:cNvPr>
          <p:cNvSpPr txBox="1"/>
          <p:nvPr/>
        </p:nvSpPr>
        <p:spPr>
          <a:xfrm>
            <a:off x="943503" y="109794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46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00486" y="3969347"/>
            <a:ext cx="1166367" cy="1160958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00486" y="3969345"/>
            <a:ext cx="1166367" cy="1160958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8034043" y="4245484"/>
            <a:ext cx="673673" cy="761203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8559836" y="4541167"/>
            <a:ext cx="201440" cy="183077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161200" y="4364010"/>
            <a:ext cx="673673" cy="506259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313403" y="4355657"/>
            <a:ext cx="355711" cy="365474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8377784" y="4586476"/>
            <a:ext cx="24112" cy="4902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025445" y="4359596"/>
            <a:ext cx="176555" cy="26903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041041" y="4410429"/>
            <a:ext cx="191580" cy="301143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046769" y="4249900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8386295" y="71184"/>
            <a:ext cx="835396" cy="1050860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734936" y="316887"/>
            <a:ext cx="672381" cy="763542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685006" y="549162"/>
            <a:ext cx="201053" cy="183639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607779" y="431332"/>
            <a:ext cx="672381" cy="507815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759052" y="580109"/>
            <a:ext cx="355029" cy="366597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036079" y="683838"/>
            <a:ext cx="24066" cy="4917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212451" y="736540"/>
            <a:ext cx="176217" cy="269861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193729" y="650643"/>
            <a:ext cx="191212" cy="302068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739862" y="322442"/>
            <a:ext cx="654838" cy="751039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3041311" y="75975"/>
            <a:ext cx="3282365" cy="10412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Quy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tắc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blipFill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"/>
          <p:cNvSpPr/>
          <p:nvPr/>
        </p:nvSpPr>
        <p:spPr>
          <a:xfrm>
            <a:off x="5149327" y="1118886"/>
            <a:ext cx="3158493" cy="2903264"/>
          </a:xfrm>
          <a:custGeom>
            <a:avLst/>
            <a:gdLst/>
            <a:ahLst/>
            <a:cxnLst/>
            <a:rect l="l" t="t" r="r" b="b"/>
            <a:pathLst>
              <a:path w="6316985" h="5806529" extrusionOk="0">
                <a:moveTo>
                  <a:pt x="6014669" y="1606510"/>
                </a:moveTo>
                <a:cubicBezTo>
                  <a:pt x="6079478" y="1415115"/>
                  <a:pt x="6137718" y="1221571"/>
                  <a:pt x="6203411" y="1030302"/>
                </a:cubicBezTo>
                <a:cubicBezTo>
                  <a:pt x="6229815" y="952733"/>
                  <a:pt x="6260641" y="872384"/>
                  <a:pt x="6291972" y="795321"/>
                </a:cubicBezTo>
                <a:cubicBezTo>
                  <a:pt x="6300562" y="769927"/>
                  <a:pt x="6315975" y="745545"/>
                  <a:pt x="6316986" y="718510"/>
                </a:cubicBezTo>
                <a:cubicBezTo>
                  <a:pt x="6314964" y="676188"/>
                  <a:pt x="6266073" y="669871"/>
                  <a:pt x="6232216" y="672019"/>
                </a:cubicBezTo>
                <a:cubicBezTo>
                  <a:pt x="6178019" y="673408"/>
                  <a:pt x="6124074" y="678714"/>
                  <a:pt x="6070256" y="684399"/>
                </a:cubicBezTo>
                <a:cubicBezTo>
                  <a:pt x="5965651" y="695264"/>
                  <a:pt x="5860289" y="694506"/>
                  <a:pt x="5755179" y="699307"/>
                </a:cubicBezTo>
                <a:cubicBezTo>
                  <a:pt x="5619244" y="706003"/>
                  <a:pt x="5483182" y="704992"/>
                  <a:pt x="5347247" y="712067"/>
                </a:cubicBezTo>
                <a:cubicBezTo>
                  <a:pt x="5076766" y="735312"/>
                  <a:pt x="4806285" y="760452"/>
                  <a:pt x="4535552" y="782435"/>
                </a:cubicBezTo>
                <a:cubicBezTo>
                  <a:pt x="4373592" y="798605"/>
                  <a:pt x="4210873" y="803911"/>
                  <a:pt x="4048156" y="806564"/>
                </a:cubicBezTo>
                <a:cubicBezTo>
                  <a:pt x="4052577" y="797595"/>
                  <a:pt x="4056872" y="788625"/>
                  <a:pt x="4061168" y="780034"/>
                </a:cubicBezTo>
                <a:cubicBezTo>
                  <a:pt x="4115618" y="672398"/>
                  <a:pt x="4146948" y="553391"/>
                  <a:pt x="4161098" y="433879"/>
                </a:cubicBezTo>
                <a:cubicBezTo>
                  <a:pt x="4188386" y="243242"/>
                  <a:pt x="4067358" y="139521"/>
                  <a:pt x="3890491" y="109833"/>
                </a:cubicBezTo>
                <a:cubicBezTo>
                  <a:pt x="3827829" y="-41894"/>
                  <a:pt x="3614704" y="-41641"/>
                  <a:pt x="3621147" y="143311"/>
                </a:cubicBezTo>
                <a:cubicBezTo>
                  <a:pt x="3487865" y="177927"/>
                  <a:pt x="3368479" y="266487"/>
                  <a:pt x="3300385" y="386504"/>
                </a:cubicBezTo>
                <a:cubicBezTo>
                  <a:pt x="3264254" y="459525"/>
                  <a:pt x="3251115" y="541642"/>
                  <a:pt x="3231660" y="619969"/>
                </a:cubicBezTo>
                <a:cubicBezTo>
                  <a:pt x="3126929" y="619211"/>
                  <a:pt x="3021693" y="614537"/>
                  <a:pt x="2917467" y="627802"/>
                </a:cubicBezTo>
                <a:cubicBezTo>
                  <a:pt x="2882599" y="633866"/>
                  <a:pt x="2835224" y="633866"/>
                  <a:pt x="2820443" y="672777"/>
                </a:cubicBezTo>
                <a:cubicBezTo>
                  <a:pt x="2804019" y="716994"/>
                  <a:pt x="2842930" y="753757"/>
                  <a:pt x="2881209" y="768033"/>
                </a:cubicBezTo>
                <a:cubicBezTo>
                  <a:pt x="2961431" y="799490"/>
                  <a:pt x="3047338" y="813260"/>
                  <a:pt x="3131730" y="829178"/>
                </a:cubicBezTo>
                <a:cubicBezTo>
                  <a:pt x="3139562" y="830947"/>
                  <a:pt x="3147521" y="832715"/>
                  <a:pt x="3155480" y="834358"/>
                </a:cubicBezTo>
                <a:cubicBezTo>
                  <a:pt x="2966864" y="836379"/>
                  <a:pt x="2778247" y="838021"/>
                  <a:pt x="2589505" y="838779"/>
                </a:cubicBezTo>
                <a:cubicBezTo>
                  <a:pt x="2390529" y="845223"/>
                  <a:pt x="2191300" y="850150"/>
                  <a:pt x="1992198" y="850276"/>
                </a:cubicBezTo>
                <a:cubicBezTo>
                  <a:pt x="1866369" y="845980"/>
                  <a:pt x="1740920" y="837011"/>
                  <a:pt x="1614839" y="833852"/>
                </a:cubicBezTo>
                <a:cubicBezTo>
                  <a:pt x="1557609" y="829810"/>
                  <a:pt x="1498232" y="822735"/>
                  <a:pt x="1440498" y="830189"/>
                </a:cubicBezTo>
                <a:cubicBezTo>
                  <a:pt x="1359391" y="826020"/>
                  <a:pt x="1277148" y="829810"/>
                  <a:pt x="1196547" y="837516"/>
                </a:cubicBezTo>
                <a:cubicBezTo>
                  <a:pt x="1174186" y="841306"/>
                  <a:pt x="1151699" y="844464"/>
                  <a:pt x="1129085" y="847244"/>
                </a:cubicBezTo>
                <a:cubicBezTo>
                  <a:pt x="1111398" y="847749"/>
                  <a:pt x="1093585" y="848760"/>
                  <a:pt x="1075898" y="850150"/>
                </a:cubicBezTo>
                <a:cubicBezTo>
                  <a:pt x="1059601" y="852045"/>
                  <a:pt x="1042293" y="851413"/>
                  <a:pt x="1026502" y="856466"/>
                </a:cubicBezTo>
                <a:cubicBezTo>
                  <a:pt x="1025996" y="855329"/>
                  <a:pt x="1025491" y="854192"/>
                  <a:pt x="1024607" y="853308"/>
                </a:cubicBezTo>
                <a:cubicBezTo>
                  <a:pt x="1017279" y="846107"/>
                  <a:pt x="1007552" y="852929"/>
                  <a:pt x="1003130" y="860004"/>
                </a:cubicBezTo>
                <a:cubicBezTo>
                  <a:pt x="938321" y="988611"/>
                  <a:pt x="898525" y="1127831"/>
                  <a:pt x="843065" y="1260482"/>
                </a:cubicBezTo>
                <a:cubicBezTo>
                  <a:pt x="776487" y="1417389"/>
                  <a:pt x="729743" y="1578970"/>
                  <a:pt x="671882" y="1738782"/>
                </a:cubicBezTo>
                <a:cubicBezTo>
                  <a:pt x="529883" y="1665761"/>
                  <a:pt x="468611" y="1529447"/>
                  <a:pt x="460273" y="1371277"/>
                </a:cubicBezTo>
                <a:cubicBezTo>
                  <a:pt x="453704" y="1215128"/>
                  <a:pt x="449914" y="1057969"/>
                  <a:pt x="482003" y="904094"/>
                </a:cubicBezTo>
                <a:cubicBezTo>
                  <a:pt x="574732" y="838653"/>
                  <a:pt x="687422" y="790267"/>
                  <a:pt x="748693" y="690084"/>
                </a:cubicBezTo>
                <a:cubicBezTo>
                  <a:pt x="791268" y="632729"/>
                  <a:pt x="798595" y="542021"/>
                  <a:pt x="708393" y="534441"/>
                </a:cubicBezTo>
                <a:cubicBezTo>
                  <a:pt x="641941" y="532799"/>
                  <a:pt x="578395" y="562108"/>
                  <a:pt x="517755" y="586491"/>
                </a:cubicBezTo>
                <a:cubicBezTo>
                  <a:pt x="515228" y="491235"/>
                  <a:pt x="577890" y="212163"/>
                  <a:pt x="513586" y="153545"/>
                </a:cubicBezTo>
                <a:cubicBezTo>
                  <a:pt x="453198" y="112739"/>
                  <a:pt x="387252" y="186644"/>
                  <a:pt x="364259" y="238820"/>
                </a:cubicBezTo>
                <a:cubicBezTo>
                  <a:pt x="344678" y="111223"/>
                  <a:pt x="248664" y="90251"/>
                  <a:pt x="203689" y="218101"/>
                </a:cubicBezTo>
                <a:cubicBezTo>
                  <a:pt x="191308" y="177801"/>
                  <a:pt x="139132" y="137374"/>
                  <a:pt x="107928" y="183486"/>
                </a:cubicBezTo>
                <a:cubicBezTo>
                  <a:pt x="90368" y="206478"/>
                  <a:pt x="82409" y="234777"/>
                  <a:pt x="78618" y="262950"/>
                </a:cubicBezTo>
                <a:cubicBezTo>
                  <a:pt x="65101" y="336350"/>
                  <a:pt x="64216" y="411139"/>
                  <a:pt x="63332" y="485424"/>
                </a:cubicBezTo>
                <a:cubicBezTo>
                  <a:pt x="66617" y="796963"/>
                  <a:pt x="87967" y="1110145"/>
                  <a:pt x="148860" y="1416125"/>
                </a:cubicBezTo>
                <a:cubicBezTo>
                  <a:pt x="185118" y="1568737"/>
                  <a:pt x="234388" y="1719958"/>
                  <a:pt x="318527" y="1853241"/>
                </a:cubicBezTo>
                <a:cubicBezTo>
                  <a:pt x="370197" y="1942306"/>
                  <a:pt x="427047" y="2031750"/>
                  <a:pt x="512828" y="2091632"/>
                </a:cubicBezTo>
                <a:cubicBezTo>
                  <a:pt x="515986" y="2093780"/>
                  <a:pt x="519397" y="2095044"/>
                  <a:pt x="522682" y="2095675"/>
                </a:cubicBezTo>
                <a:cubicBezTo>
                  <a:pt x="497415" y="2155684"/>
                  <a:pt x="473538" y="2216198"/>
                  <a:pt x="452819" y="2278101"/>
                </a:cubicBezTo>
                <a:cubicBezTo>
                  <a:pt x="331034" y="2658240"/>
                  <a:pt x="184486" y="3026124"/>
                  <a:pt x="55247" y="3404241"/>
                </a:cubicBezTo>
                <a:cubicBezTo>
                  <a:pt x="38192" y="3453259"/>
                  <a:pt x="20505" y="3502277"/>
                  <a:pt x="4713" y="3551673"/>
                </a:cubicBezTo>
                <a:cubicBezTo>
                  <a:pt x="-1604" y="3569865"/>
                  <a:pt x="-3120" y="3590963"/>
                  <a:pt x="10019" y="3606628"/>
                </a:cubicBezTo>
                <a:cubicBezTo>
                  <a:pt x="50320" y="3642381"/>
                  <a:pt x="112981" y="3629242"/>
                  <a:pt x="163136" y="3634422"/>
                </a:cubicBezTo>
                <a:cubicBezTo>
                  <a:pt x="218217" y="3635559"/>
                  <a:pt x="273299" y="3635433"/>
                  <a:pt x="328381" y="3635685"/>
                </a:cubicBezTo>
                <a:cubicBezTo>
                  <a:pt x="892209" y="3628358"/>
                  <a:pt x="1456037" y="3635180"/>
                  <a:pt x="2019739" y="3628989"/>
                </a:cubicBezTo>
                <a:cubicBezTo>
                  <a:pt x="1943686" y="3713759"/>
                  <a:pt x="1910965" y="3836809"/>
                  <a:pt x="1913113" y="3949119"/>
                </a:cubicBezTo>
                <a:cubicBezTo>
                  <a:pt x="1919051" y="4024793"/>
                  <a:pt x="1948486" y="4097309"/>
                  <a:pt x="1979059" y="4166035"/>
                </a:cubicBezTo>
                <a:cubicBezTo>
                  <a:pt x="1940022" y="4176899"/>
                  <a:pt x="1901364" y="4191175"/>
                  <a:pt x="1871928" y="4219221"/>
                </a:cubicBezTo>
                <a:cubicBezTo>
                  <a:pt x="1813435" y="4274429"/>
                  <a:pt x="1857905" y="4350103"/>
                  <a:pt x="1918419" y="4380297"/>
                </a:cubicBezTo>
                <a:cubicBezTo>
                  <a:pt x="1864727" y="4420977"/>
                  <a:pt x="1823289" y="4502209"/>
                  <a:pt x="1884309" y="4555522"/>
                </a:cubicBezTo>
                <a:cubicBezTo>
                  <a:pt x="1826827" y="4597339"/>
                  <a:pt x="1793222" y="4690699"/>
                  <a:pt x="1858284" y="4741107"/>
                </a:cubicBezTo>
                <a:cubicBezTo>
                  <a:pt x="1864474" y="4745528"/>
                  <a:pt x="1870917" y="4749571"/>
                  <a:pt x="1877360" y="4753361"/>
                </a:cubicBezTo>
                <a:cubicBezTo>
                  <a:pt x="1683690" y="4776354"/>
                  <a:pt x="1409167" y="4862261"/>
                  <a:pt x="1328566" y="5006913"/>
                </a:cubicBezTo>
                <a:cubicBezTo>
                  <a:pt x="1281064" y="5078671"/>
                  <a:pt x="1256303" y="5175316"/>
                  <a:pt x="1296604" y="5255665"/>
                </a:cubicBezTo>
                <a:cubicBezTo>
                  <a:pt x="1305068" y="5271835"/>
                  <a:pt x="1317070" y="5285479"/>
                  <a:pt x="1331851" y="5296976"/>
                </a:cubicBezTo>
                <a:cubicBezTo>
                  <a:pt x="1326545" y="5299755"/>
                  <a:pt x="1322502" y="5307588"/>
                  <a:pt x="1321997" y="5314410"/>
                </a:cubicBezTo>
                <a:cubicBezTo>
                  <a:pt x="1304815" y="5464368"/>
                  <a:pt x="1351180" y="5515028"/>
                  <a:pt x="1498738" y="5531451"/>
                </a:cubicBezTo>
                <a:cubicBezTo>
                  <a:pt x="1648443" y="5543200"/>
                  <a:pt x="1798528" y="5556718"/>
                  <a:pt x="1949118" y="5558360"/>
                </a:cubicBezTo>
                <a:cubicBezTo>
                  <a:pt x="2025676" y="5560255"/>
                  <a:pt x="2101729" y="5555455"/>
                  <a:pt x="2177656" y="5546106"/>
                </a:cubicBezTo>
                <a:cubicBezTo>
                  <a:pt x="2225536" y="5542442"/>
                  <a:pt x="2284155" y="5544085"/>
                  <a:pt x="2325593" y="5513765"/>
                </a:cubicBezTo>
                <a:cubicBezTo>
                  <a:pt x="2393182" y="5460831"/>
                  <a:pt x="2393687" y="5364817"/>
                  <a:pt x="2396087" y="5286111"/>
                </a:cubicBezTo>
                <a:cubicBezTo>
                  <a:pt x="2395456" y="5266277"/>
                  <a:pt x="2381433" y="5255917"/>
                  <a:pt x="2366652" y="5254907"/>
                </a:cubicBezTo>
                <a:cubicBezTo>
                  <a:pt x="2393687" y="5212585"/>
                  <a:pt x="2407205" y="5155103"/>
                  <a:pt x="2405815" y="5079302"/>
                </a:cubicBezTo>
                <a:cubicBezTo>
                  <a:pt x="2406952" y="5030285"/>
                  <a:pt x="2395077" y="4982404"/>
                  <a:pt x="2389013" y="4934018"/>
                </a:cubicBezTo>
                <a:cubicBezTo>
                  <a:pt x="2381054" y="4886517"/>
                  <a:pt x="2377769" y="4837120"/>
                  <a:pt x="2361598" y="4791767"/>
                </a:cubicBezTo>
                <a:cubicBezTo>
                  <a:pt x="2361219" y="4791009"/>
                  <a:pt x="2360714" y="4790251"/>
                  <a:pt x="2360335" y="4789619"/>
                </a:cubicBezTo>
                <a:cubicBezTo>
                  <a:pt x="2369431" y="4782292"/>
                  <a:pt x="2377264" y="4773195"/>
                  <a:pt x="2383201" y="4761699"/>
                </a:cubicBezTo>
                <a:cubicBezTo>
                  <a:pt x="2423502" y="4691584"/>
                  <a:pt x="2372716" y="4618436"/>
                  <a:pt x="2313212" y="4579652"/>
                </a:cubicBezTo>
                <a:cubicBezTo>
                  <a:pt x="2379411" y="4509789"/>
                  <a:pt x="2426155" y="4412386"/>
                  <a:pt x="2318897" y="4354272"/>
                </a:cubicBezTo>
                <a:cubicBezTo>
                  <a:pt x="2370947" y="4291484"/>
                  <a:pt x="2365641" y="4215558"/>
                  <a:pt x="2304874" y="4160981"/>
                </a:cubicBezTo>
                <a:cubicBezTo>
                  <a:pt x="2298431" y="4142915"/>
                  <a:pt x="2274554" y="4134072"/>
                  <a:pt x="2243097" y="4131040"/>
                </a:cubicBezTo>
                <a:cubicBezTo>
                  <a:pt x="2247771" y="4125102"/>
                  <a:pt x="2250298" y="4117649"/>
                  <a:pt x="2249035" y="4109311"/>
                </a:cubicBezTo>
                <a:cubicBezTo>
                  <a:pt x="2246255" y="4088213"/>
                  <a:pt x="2242971" y="4067242"/>
                  <a:pt x="2240697" y="4046144"/>
                </a:cubicBezTo>
                <a:cubicBezTo>
                  <a:pt x="2228063" y="3908945"/>
                  <a:pt x="2215809" y="3749891"/>
                  <a:pt x="2304243" y="3633285"/>
                </a:cubicBezTo>
                <a:cubicBezTo>
                  <a:pt x="2306264" y="3630758"/>
                  <a:pt x="2308412" y="3627852"/>
                  <a:pt x="2310433" y="3624821"/>
                </a:cubicBezTo>
                <a:cubicBezTo>
                  <a:pt x="2337089" y="3624315"/>
                  <a:pt x="2363746" y="3623936"/>
                  <a:pt x="2390276" y="3623304"/>
                </a:cubicBezTo>
                <a:cubicBezTo>
                  <a:pt x="2788228" y="3606881"/>
                  <a:pt x="3186306" y="3589826"/>
                  <a:pt x="3584510" y="3578077"/>
                </a:cubicBezTo>
                <a:cubicBezTo>
                  <a:pt x="3619125" y="3741679"/>
                  <a:pt x="3674712" y="3901365"/>
                  <a:pt x="3715518" y="4063957"/>
                </a:cubicBezTo>
                <a:cubicBezTo>
                  <a:pt x="3760620" y="4221369"/>
                  <a:pt x="3804205" y="4380297"/>
                  <a:pt x="3863203" y="4532908"/>
                </a:cubicBezTo>
                <a:cubicBezTo>
                  <a:pt x="3856128" y="4540741"/>
                  <a:pt x="3849432" y="4548700"/>
                  <a:pt x="3844000" y="4556280"/>
                </a:cubicBezTo>
                <a:cubicBezTo>
                  <a:pt x="3822271" y="4566387"/>
                  <a:pt x="3810016" y="4591148"/>
                  <a:pt x="3800162" y="4611867"/>
                </a:cubicBezTo>
                <a:cubicBezTo>
                  <a:pt x="3760241" y="4689815"/>
                  <a:pt x="3820881" y="4778375"/>
                  <a:pt x="3900218" y="4796693"/>
                </a:cubicBezTo>
                <a:cubicBezTo>
                  <a:pt x="3827576" y="4900793"/>
                  <a:pt x="3901355" y="4985942"/>
                  <a:pt x="4012403" y="5000596"/>
                </a:cubicBezTo>
                <a:cubicBezTo>
                  <a:pt x="3988779" y="5069069"/>
                  <a:pt x="4028321" y="5120740"/>
                  <a:pt x="4089593" y="5137921"/>
                </a:cubicBezTo>
                <a:cubicBezTo>
                  <a:pt x="4081887" y="5144870"/>
                  <a:pt x="4074433" y="5151818"/>
                  <a:pt x="4067106" y="5158135"/>
                </a:cubicBezTo>
                <a:cubicBezTo>
                  <a:pt x="3977788" y="5254907"/>
                  <a:pt x="3868382" y="5393747"/>
                  <a:pt x="3886827" y="5532841"/>
                </a:cubicBezTo>
                <a:cubicBezTo>
                  <a:pt x="3891628" y="5576805"/>
                  <a:pt x="3915000" y="5616348"/>
                  <a:pt x="3950752" y="5639340"/>
                </a:cubicBezTo>
                <a:cubicBezTo>
                  <a:pt x="3950373" y="5643130"/>
                  <a:pt x="3950247" y="5647300"/>
                  <a:pt x="3950373" y="5651595"/>
                </a:cubicBezTo>
                <a:cubicBezTo>
                  <a:pt x="3944183" y="5654753"/>
                  <a:pt x="3939382" y="5660312"/>
                  <a:pt x="3938371" y="5668018"/>
                </a:cubicBezTo>
                <a:cubicBezTo>
                  <a:pt x="3936350" y="5687347"/>
                  <a:pt x="3951131" y="5702507"/>
                  <a:pt x="3961869" y="5716909"/>
                </a:cubicBezTo>
                <a:cubicBezTo>
                  <a:pt x="3997369" y="5764790"/>
                  <a:pt x="4049545" y="5801174"/>
                  <a:pt x="4110438" y="5804080"/>
                </a:cubicBezTo>
                <a:cubicBezTo>
                  <a:pt x="4236519" y="5820882"/>
                  <a:pt x="4348578" y="5748240"/>
                  <a:pt x="4446865" y="5678378"/>
                </a:cubicBezTo>
                <a:cubicBezTo>
                  <a:pt x="4612868" y="5564677"/>
                  <a:pt x="4743371" y="5379598"/>
                  <a:pt x="4663275" y="5173548"/>
                </a:cubicBezTo>
                <a:cubicBezTo>
                  <a:pt x="4657085" y="5155860"/>
                  <a:pt x="4651653" y="5135900"/>
                  <a:pt x="4638893" y="5119982"/>
                </a:cubicBezTo>
                <a:cubicBezTo>
                  <a:pt x="4637629" y="5118213"/>
                  <a:pt x="4636240" y="5116697"/>
                  <a:pt x="4634724" y="5115434"/>
                </a:cubicBezTo>
                <a:cubicBezTo>
                  <a:pt x="4632829" y="5054288"/>
                  <a:pt x="4608067" y="4994153"/>
                  <a:pt x="4581916" y="4939324"/>
                </a:cubicBezTo>
                <a:cubicBezTo>
                  <a:pt x="4560818" y="4896750"/>
                  <a:pt x="4531762" y="4858850"/>
                  <a:pt x="4502073" y="4821834"/>
                </a:cubicBezTo>
                <a:cubicBezTo>
                  <a:pt x="4498536" y="4816907"/>
                  <a:pt x="4494114" y="4811854"/>
                  <a:pt x="4489187" y="4807305"/>
                </a:cubicBezTo>
                <a:cubicBezTo>
                  <a:pt x="4492345" y="4796314"/>
                  <a:pt x="4494241" y="4785576"/>
                  <a:pt x="4495251" y="4777112"/>
                </a:cubicBezTo>
                <a:cubicBezTo>
                  <a:pt x="4501568" y="4726957"/>
                  <a:pt x="4459625" y="4683877"/>
                  <a:pt x="4410228" y="4682361"/>
                </a:cubicBezTo>
                <a:cubicBezTo>
                  <a:pt x="4449645" y="4594938"/>
                  <a:pt x="4394689" y="4529118"/>
                  <a:pt x="4303350" y="4527981"/>
                </a:cubicBezTo>
                <a:cubicBezTo>
                  <a:pt x="4353505" y="4458877"/>
                  <a:pt x="4347061" y="4352251"/>
                  <a:pt x="4253701" y="4327363"/>
                </a:cubicBezTo>
                <a:cubicBezTo>
                  <a:pt x="4226539" y="4323573"/>
                  <a:pt x="4200009" y="4324457"/>
                  <a:pt x="4174111" y="4328879"/>
                </a:cubicBezTo>
                <a:cubicBezTo>
                  <a:pt x="4169815" y="4311698"/>
                  <a:pt x="4160466" y="4294516"/>
                  <a:pt x="4156550" y="4278219"/>
                </a:cubicBezTo>
                <a:cubicBezTo>
                  <a:pt x="4139748" y="4224022"/>
                  <a:pt x="4123829" y="4169698"/>
                  <a:pt x="4104753" y="4116259"/>
                </a:cubicBezTo>
                <a:cubicBezTo>
                  <a:pt x="4053082" y="3947477"/>
                  <a:pt x="4026931" y="3772757"/>
                  <a:pt x="3979556" y="3602459"/>
                </a:cubicBezTo>
                <a:cubicBezTo>
                  <a:pt x="3977409" y="3597785"/>
                  <a:pt x="3974376" y="3583004"/>
                  <a:pt x="3970334" y="3568854"/>
                </a:cubicBezTo>
                <a:cubicBezTo>
                  <a:pt x="4120798" y="3566075"/>
                  <a:pt x="4271135" y="3564180"/>
                  <a:pt x="4421599" y="3563801"/>
                </a:cubicBezTo>
                <a:cubicBezTo>
                  <a:pt x="4709387" y="3564307"/>
                  <a:pt x="4996670" y="3541945"/>
                  <a:pt x="5284585" y="3545230"/>
                </a:cubicBezTo>
                <a:cubicBezTo>
                  <a:pt x="5378830" y="3559000"/>
                  <a:pt x="5457536" y="3297995"/>
                  <a:pt x="5486214" y="3221942"/>
                </a:cubicBezTo>
                <a:cubicBezTo>
                  <a:pt x="5528789" y="3096492"/>
                  <a:pt x="5568205" y="2970158"/>
                  <a:pt x="5611411" y="2844835"/>
                </a:cubicBezTo>
                <a:cubicBezTo>
                  <a:pt x="5654743" y="2719259"/>
                  <a:pt x="5702751" y="2595326"/>
                  <a:pt x="5744820" y="2469371"/>
                </a:cubicBezTo>
                <a:cubicBezTo>
                  <a:pt x="5770213" y="2534812"/>
                  <a:pt x="5799396" y="2599116"/>
                  <a:pt x="5821125" y="2665694"/>
                </a:cubicBezTo>
                <a:cubicBezTo>
                  <a:pt x="5849424" y="2750211"/>
                  <a:pt x="5869511" y="2835613"/>
                  <a:pt x="5876333" y="2925310"/>
                </a:cubicBezTo>
                <a:cubicBezTo>
                  <a:pt x="5886945" y="3162059"/>
                  <a:pt x="5881639" y="3405884"/>
                  <a:pt x="5800154" y="3630884"/>
                </a:cubicBezTo>
                <a:cubicBezTo>
                  <a:pt x="5777035" y="3664363"/>
                  <a:pt x="5733450" y="3676870"/>
                  <a:pt x="5702371" y="3702263"/>
                </a:cubicBezTo>
                <a:cubicBezTo>
                  <a:pt x="5632762" y="3751407"/>
                  <a:pt x="5561509" y="3807246"/>
                  <a:pt x="5517924" y="3882036"/>
                </a:cubicBezTo>
                <a:cubicBezTo>
                  <a:pt x="5488362" y="3930675"/>
                  <a:pt x="5532073" y="3971101"/>
                  <a:pt x="5580712" y="3972618"/>
                </a:cubicBezTo>
                <a:cubicBezTo>
                  <a:pt x="5625308" y="3976408"/>
                  <a:pt x="5668261" y="3960110"/>
                  <a:pt x="5709572" y="3945330"/>
                </a:cubicBezTo>
                <a:cubicBezTo>
                  <a:pt x="5684685" y="4040838"/>
                  <a:pt x="5539401" y="4258132"/>
                  <a:pt x="5569721" y="4339491"/>
                </a:cubicBezTo>
                <a:cubicBezTo>
                  <a:pt x="5610906" y="4403669"/>
                  <a:pt x="5689233" y="4357052"/>
                  <a:pt x="5722964" y="4309676"/>
                </a:cubicBezTo>
                <a:cubicBezTo>
                  <a:pt x="5718037" y="4343407"/>
                  <a:pt x="5744062" y="4376886"/>
                  <a:pt x="5779435" y="4375244"/>
                </a:cubicBezTo>
                <a:cubicBezTo>
                  <a:pt x="5813924" y="4375117"/>
                  <a:pt x="5840454" y="4346692"/>
                  <a:pt x="5860036" y="4321299"/>
                </a:cubicBezTo>
                <a:cubicBezTo>
                  <a:pt x="5860163" y="4344545"/>
                  <a:pt x="5873048" y="4367032"/>
                  <a:pt x="5895410" y="4375244"/>
                </a:cubicBezTo>
                <a:cubicBezTo>
                  <a:pt x="6058127" y="4419334"/>
                  <a:pt x="6132286" y="4016582"/>
                  <a:pt x="6149720" y="3900860"/>
                </a:cubicBezTo>
                <a:cubicBezTo>
                  <a:pt x="6177766" y="3672448"/>
                  <a:pt x="6201517" y="3443531"/>
                  <a:pt x="6227794" y="3214867"/>
                </a:cubicBezTo>
                <a:cubicBezTo>
                  <a:pt x="6251924" y="2926194"/>
                  <a:pt x="6207581" y="2625772"/>
                  <a:pt x="6063939" y="2371462"/>
                </a:cubicBezTo>
                <a:cubicBezTo>
                  <a:pt x="6018964" y="2271406"/>
                  <a:pt x="5943290" y="2192447"/>
                  <a:pt x="5878355" y="2106161"/>
                </a:cubicBezTo>
                <a:cubicBezTo>
                  <a:pt x="5873048" y="2097318"/>
                  <a:pt x="5864079" y="2091380"/>
                  <a:pt x="5854351" y="2089738"/>
                </a:cubicBezTo>
                <a:cubicBezTo>
                  <a:pt x="5859531" y="2071040"/>
                  <a:pt x="5864710" y="2052343"/>
                  <a:pt x="5870143" y="2033645"/>
                </a:cubicBezTo>
                <a:cubicBezTo>
                  <a:pt x="5912844" y="1889625"/>
                  <a:pt x="5966662" y="1749141"/>
                  <a:pt x="6014669" y="1606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0" name="Google Shape;980;p25"/>
          <p:cNvGrpSpPr/>
          <p:nvPr/>
        </p:nvGrpSpPr>
        <p:grpSpPr>
          <a:xfrm>
            <a:off x="5149327" y="1118886"/>
            <a:ext cx="3158493" cy="2903264"/>
            <a:chOff x="10298653" y="2237772"/>
            <a:chExt cx="6316985" cy="5806529"/>
          </a:xfrm>
        </p:grpSpPr>
        <p:sp>
          <p:nvSpPr>
            <p:cNvPr id="981" name="Google Shape;981;p25"/>
            <p:cNvSpPr/>
            <p:nvPr/>
          </p:nvSpPr>
          <p:spPr>
            <a:xfrm>
              <a:off x="10366154" y="2974346"/>
              <a:ext cx="6178358" cy="2835261"/>
            </a:xfrm>
            <a:custGeom>
              <a:avLst/>
              <a:gdLst/>
              <a:ahLst/>
              <a:cxnLst/>
              <a:rect l="l" t="t" r="r" b="b"/>
              <a:pathLst>
                <a:path w="6178358" h="2835261" extrusionOk="0">
                  <a:moveTo>
                    <a:pt x="3227831" y="1005871"/>
                  </a:moveTo>
                  <a:cubicBezTo>
                    <a:pt x="3229726" y="884338"/>
                    <a:pt x="3218229" y="758004"/>
                    <a:pt x="3158094" y="649989"/>
                  </a:cubicBezTo>
                  <a:cubicBezTo>
                    <a:pt x="3119436" y="586695"/>
                    <a:pt x="3068776" y="515822"/>
                    <a:pt x="2990449" y="503441"/>
                  </a:cubicBezTo>
                  <a:cubicBezTo>
                    <a:pt x="2965814" y="502304"/>
                    <a:pt x="2936378" y="492450"/>
                    <a:pt x="2914270" y="506600"/>
                  </a:cubicBezTo>
                  <a:cubicBezTo>
                    <a:pt x="2845292" y="500157"/>
                    <a:pt x="2773282" y="518222"/>
                    <a:pt x="2722748" y="567619"/>
                  </a:cubicBezTo>
                  <a:cubicBezTo>
                    <a:pt x="2614353" y="664264"/>
                    <a:pt x="2527815" y="788324"/>
                    <a:pt x="2484230" y="927544"/>
                  </a:cubicBezTo>
                  <a:cubicBezTo>
                    <a:pt x="2441276" y="1115908"/>
                    <a:pt x="2455299" y="1331560"/>
                    <a:pt x="2561672" y="1497057"/>
                  </a:cubicBezTo>
                  <a:cubicBezTo>
                    <a:pt x="2610563" y="1571594"/>
                    <a:pt x="2683332" y="1637667"/>
                    <a:pt x="2776313" y="1642468"/>
                  </a:cubicBezTo>
                  <a:cubicBezTo>
                    <a:pt x="3112109" y="1673798"/>
                    <a:pt x="3203827" y="1265993"/>
                    <a:pt x="3227831" y="1005871"/>
                  </a:cubicBezTo>
                  <a:close/>
                  <a:moveTo>
                    <a:pt x="3305021" y="1594840"/>
                  </a:moveTo>
                  <a:cubicBezTo>
                    <a:pt x="3306663" y="1562119"/>
                    <a:pt x="3315506" y="1523335"/>
                    <a:pt x="3298831" y="1493772"/>
                  </a:cubicBezTo>
                  <a:cubicBezTo>
                    <a:pt x="3293019" y="1486066"/>
                    <a:pt x="3279754" y="1488466"/>
                    <a:pt x="3277606" y="1498068"/>
                  </a:cubicBezTo>
                  <a:lnTo>
                    <a:pt x="3277606" y="1498068"/>
                  </a:lnTo>
                  <a:cubicBezTo>
                    <a:pt x="3272047" y="1532052"/>
                    <a:pt x="3269647" y="1566920"/>
                    <a:pt x="3261941" y="1600651"/>
                  </a:cubicBezTo>
                  <a:cubicBezTo>
                    <a:pt x="3256382" y="1626550"/>
                    <a:pt x="3250444" y="1652322"/>
                    <a:pt x="3244128" y="1678094"/>
                  </a:cubicBezTo>
                  <a:cubicBezTo>
                    <a:pt x="3240590" y="1692369"/>
                    <a:pt x="3249686" y="1707150"/>
                    <a:pt x="3264594" y="1709172"/>
                  </a:cubicBezTo>
                  <a:cubicBezTo>
                    <a:pt x="3277859" y="1711067"/>
                    <a:pt x="3290619" y="1701465"/>
                    <a:pt x="3292514" y="1688074"/>
                  </a:cubicBezTo>
                  <a:cubicBezTo>
                    <a:pt x="3296683" y="1656996"/>
                    <a:pt x="3301610" y="1625918"/>
                    <a:pt x="3305021" y="1594840"/>
                  </a:cubicBezTo>
                  <a:close/>
                  <a:moveTo>
                    <a:pt x="3672147" y="1777897"/>
                  </a:moveTo>
                  <a:cubicBezTo>
                    <a:pt x="3676569" y="1760969"/>
                    <a:pt x="3666715" y="1743029"/>
                    <a:pt x="3649786" y="1738355"/>
                  </a:cubicBezTo>
                  <a:cubicBezTo>
                    <a:pt x="3632604" y="1733681"/>
                    <a:pt x="3615297" y="1744040"/>
                    <a:pt x="3610243" y="1760716"/>
                  </a:cubicBezTo>
                  <a:cubicBezTo>
                    <a:pt x="3583713" y="1846749"/>
                    <a:pt x="3544171" y="1945290"/>
                    <a:pt x="3462054" y="1994055"/>
                  </a:cubicBezTo>
                  <a:cubicBezTo>
                    <a:pt x="3310580" y="2066697"/>
                    <a:pt x="3094170" y="2015784"/>
                    <a:pt x="3018243" y="1858372"/>
                  </a:cubicBezTo>
                  <a:cubicBezTo>
                    <a:pt x="2930946" y="1643857"/>
                    <a:pt x="2901763" y="2079709"/>
                    <a:pt x="3324729" y="2088552"/>
                  </a:cubicBezTo>
                  <a:cubicBezTo>
                    <a:pt x="3466096" y="2090321"/>
                    <a:pt x="3568932" y="2021596"/>
                    <a:pt x="3627804" y="1893998"/>
                  </a:cubicBezTo>
                  <a:cubicBezTo>
                    <a:pt x="3646501" y="1856982"/>
                    <a:pt x="3661409" y="1818072"/>
                    <a:pt x="3672147" y="1777897"/>
                  </a:cubicBezTo>
                  <a:close/>
                  <a:moveTo>
                    <a:pt x="4118105" y="954074"/>
                  </a:moveTo>
                  <a:cubicBezTo>
                    <a:pt x="4135287" y="775691"/>
                    <a:pt x="4128591" y="488913"/>
                    <a:pt x="3901190" y="459856"/>
                  </a:cubicBezTo>
                  <a:cubicBezTo>
                    <a:pt x="3870365" y="460614"/>
                    <a:pt x="3820337" y="431936"/>
                    <a:pt x="3802397" y="467436"/>
                  </a:cubicBezTo>
                  <a:cubicBezTo>
                    <a:pt x="3778899" y="464025"/>
                    <a:pt x="3755906" y="463141"/>
                    <a:pt x="3733672" y="464530"/>
                  </a:cubicBezTo>
                  <a:cubicBezTo>
                    <a:pt x="3723439" y="458719"/>
                    <a:pt x="3709921" y="458340"/>
                    <a:pt x="3703983" y="467941"/>
                  </a:cubicBezTo>
                  <a:cubicBezTo>
                    <a:pt x="3606074" y="483986"/>
                    <a:pt x="3522820" y="546016"/>
                    <a:pt x="3463317" y="631418"/>
                  </a:cubicBezTo>
                  <a:cubicBezTo>
                    <a:pt x="3387011" y="747897"/>
                    <a:pt x="3365787" y="892044"/>
                    <a:pt x="3371852" y="1028990"/>
                  </a:cubicBezTo>
                  <a:cubicBezTo>
                    <a:pt x="3379558" y="1134353"/>
                    <a:pt x="3405961" y="1239715"/>
                    <a:pt x="3446009" y="1337245"/>
                  </a:cubicBezTo>
                  <a:cubicBezTo>
                    <a:pt x="3504123" y="1444881"/>
                    <a:pt x="3600768" y="1553276"/>
                    <a:pt x="3731777" y="1555676"/>
                  </a:cubicBezTo>
                  <a:cubicBezTo>
                    <a:pt x="4028661" y="1548223"/>
                    <a:pt x="4095366" y="1190571"/>
                    <a:pt x="4118105" y="954074"/>
                  </a:cubicBezTo>
                  <a:close/>
                  <a:moveTo>
                    <a:pt x="5924049" y="18698"/>
                  </a:moveTo>
                  <a:cubicBezTo>
                    <a:pt x="6010082" y="14277"/>
                    <a:pt x="6091188" y="-125"/>
                    <a:pt x="6178359" y="1"/>
                  </a:cubicBezTo>
                  <a:cubicBezTo>
                    <a:pt x="6080323" y="236877"/>
                    <a:pt x="6005281" y="482091"/>
                    <a:pt x="5927333" y="726042"/>
                  </a:cubicBezTo>
                  <a:cubicBezTo>
                    <a:pt x="5855449" y="950158"/>
                    <a:pt x="5766384" y="1169726"/>
                    <a:pt x="5708270" y="1398517"/>
                  </a:cubicBezTo>
                  <a:cubicBezTo>
                    <a:pt x="5691341" y="1467748"/>
                    <a:pt x="5672012" y="1535842"/>
                    <a:pt x="5651167" y="1603051"/>
                  </a:cubicBezTo>
                  <a:cubicBezTo>
                    <a:pt x="5645609" y="1606336"/>
                    <a:pt x="5641440" y="1612526"/>
                    <a:pt x="5640808" y="1621496"/>
                  </a:cubicBezTo>
                  <a:cubicBezTo>
                    <a:pt x="5641440" y="1624149"/>
                    <a:pt x="5642198" y="1626676"/>
                    <a:pt x="5642829" y="1629329"/>
                  </a:cubicBezTo>
                  <a:cubicBezTo>
                    <a:pt x="5588000" y="1802154"/>
                    <a:pt x="5523696" y="1970809"/>
                    <a:pt x="5463814" y="2145403"/>
                  </a:cubicBezTo>
                  <a:cubicBezTo>
                    <a:pt x="5413660" y="2292076"/>
                    <a:pt x="5370453" y="2441403"/>
                    <a:pt x="5313856" y="2585676"/>
                  </a:cubicBezTo>
                  <a:cubicBezTo>
                    <a:pt x="5289094" y="2640379"/>
                    <a:pt x="5267870" y="2698619"/>
                    <a:pt x="5226685" y="2743594"/>
                  </a:cubicBezTo>
                  <a:cubicBezTo>
                    <a:pt x="5127008" y="2745741"/>
                    <a:pt x="5026952" y="2743720"/>
                    <a:pt x="4927274" y="2747383"/>
                  </a:cubicBezTo>
                  <a:cubicBezTo>
                    <a:pt x="4585288" y="2764439"/>
                    <a:pt x="4243176" y="2761659"/>
                    <a:pt x="3900937" y="2766460"/>
                  </a:cubicBezTo>
                  <a:cubicBezTo>
                    <a:pt x="3559836" y="2777325"/>
                    <a:pt x="3218735" y="2788063"/>
                    <a:pt x="2877633" y="2797791"/>
                  </a:cubicBezTo>
                  <a:cubicBezTo>
                    <a:pt x="2604373" y="2808908"/>
                    <a:pt x="2331239" y="2827100"/>
                    <a:pt x="2057600" y="2826974"/>
                  </a:cubicBezTo>
                  <a:cubicBezTo>
                    <a:pt x="2053557" y="2826974"/>
                    <a:pt x="2049515" y="2827100"/>
                    <a:pt x="2045472" y="2827100"/>
                  </a:cubicBezTo>
                  <a:cubicBezTo>
                    <a:pt x="2043072" y="2826595"/>
                    <a:pt x="2040040" y="2826721"/>
                    <a:pt x="2037134" y="2827100"/>
                  </a:cubicBezTo>
                  <a:cubicBezTo>
                    <a:pt x="1638929" y="2832659"/>
                    <a:pt x="1240725" y="2833291"/>
                    <a:pt x="842521" y="2829122"/>
                  </a:cubicBezTo>
                  <a:cubicBezTo>
                    <a:pt x="583157" y="2831017"/>
                    <a:pt x="323920" y="2839228"/>
                    <a:pt x="64557" y="2832912"/>
                  </a:cubicBezTo>
                  <a:cubicBezTo>
                    <a:pt x="42954" y="2832154"/>
                    <a:pt x="21350" y="2831396"/>
                    <a:pt x="0" y="2828237"/>
                  </a:cubicBezTo>
                  <a:cubicBezTo>
                    <a:pt x="101446" y="2523141"/>
                    <a:pt x="213883" y="2216781"/>
                    <a:pt x="324804" y="1913327"/>
                  </a:cubicBezTo>
                  <a:cubicBezTo>
                    <a:pt x="379254" y="1761727"/>
                    <a:pt x="422208" y="1606083"/>
                    <a:pt x="479563" y="1455620"/>
                  </a:cubicBezTo>
                  <a:cubicBezTo>
                    <a:pt x="528455" y="1329286"/>
                    <a:pt x="586695" y="1207121"/>
                    <a:pt x="635838" y="1080913"/>
                  </a:cubicBezTo>
                  <a:cubicBezTo>
                    <a:pt x="639628" y="1071059"/>
                    <a:pt x="643418" y="1061205"/>
                    <a:pt x="647082" y="1051225"/>
                  </a:cubicBezTo>
                  <a:cubicBezTo>
                    <a:pt x="648472" y="1050467"/>
                    <a:pt x="649862" y="1049709"/>
                    <a:pt x="651251" y="1048698"/>
                  </a:cubicBezTo>
                  <a:cubicBezTo>
                    <a:pt x="657315" y="1040739"/>
                    <a:pt x="657694" y="1034675"/>
                    <a:pt x="654915" y="1029748"/>
                  </a:cubicBezTo>
                  <a:cubicBezTo>
                    <a:pt x="689278" y="934366"/>
                    <a:pt x="717576" y="837089"/>
                    <a:pt x="749665" y="740949"/>
                  </a:cubicBezTo>
                  <a:cubicBezTo>
                    <a:pt x="818770" y="551196"/>
                    <a:pt x="890654" y="362579"/>
                    <a:pt x="949273" y="169162"/>
                  </a:cubicBezTo>
                  <a:cubicBezTo>
                    <a:pt x="956979" y="195313"/>
                    <a:pt x="986920" y="193797"/>
                    <a:pt x="1009029" y="191144"/>
                  </a:cubicBezTo>
                  <a:cubicBezTo>
                    <a:pt x="1036696" y="189375"/>
                    <a:pt x="1064616" y="188238"/>
                    <a:pt x="1092283" y="186849"/>
                  </a:cubicBezTo>
                  <a:cubicBezTo>
                    <a:pt x="1160756" y="182932"/>
                    <a:pt x="1229355" y="180406"/>
                    <a:pt x="1297196" y="170552"/>
                  </a:cubicBezTo>
                  <a:cubicBezTo>
                    <a:pt x="1344066" y="163098"/>
                    <a:pt x="1391062" y="153117"/>
                    <a:pt x="1438817" y="154507"/>
                  </a:cubicBezTo>
                  <a:cubicBezTo>
                    <a:pt x="1592691" y="164361"/>
                    <a:pt x="1747577" y="169162"/>
                    <a:pt x="1901704" y="177753"/>
                  </a:cubicBezTo>
                  <a:cubicBezTo>
                    <a:pt x="2085646" y="179269"/>
                    <a:pt x="2269715" y="173331"/>
                    <a:pt x="2453657" y="168909"/>
                  </a:cubicBezTo>
                  <a:cubicBezTo>
                    <a:pt x="2783009" y="162214"/>
                    <a:pt x="3112614" y="164361"/>
                    <a:pt x="3442219" y="157918"/>
                  </a:cubicBezTo>
                  <a:cubicBezTo>
                    <a:pt x="3521178" y="156150"/>
                    <a:pt x="3600010" y="151349"/>
                    <a:pt x="3678843" y="146548"/>
                  </a:cubicBezTo>
                  <a:cubicBezTo>
                    <a:pt x="3719143" y="146801"/>
                    <a:pt x="3759444" y="146927"/>
                    <a:pt x="3799870" y="146927"/>
                  </a:cubicBezTo>
                  <a:cubicBezTo>
                    <a:pt x="3840045" y="144400"/>
                    <a:pt x="3882367" y="152865"/>
                    <a:pt x="3921277" y="141495"/>
                  </a:cubicBezTo>
                  <a:cubicBezTo>
                    <a:pt x="3925194" y="139600"/>
                    <a:pt x="3928984" y="137326"/>
                    <a:pt x="3932521" y="134799"/>
                  </a:cubicBezTo>
                  <a:cubicBezTo>
                    <a:pt x="4039147" y="132272"/>
                    <a:pt x="4145773" y="131767"/>
                    <a:pt x="4252272" y="126208"/>
                  </a:cubicBezTo>
                  <a:cubicBezTo>
                    <a:pt x="4585541" y="102710"/>
                    <a:pt x="4918178" y="72138"/>
                    <a:pt x="5250815" y="41312"/>
                  </a:cubicBezTo>
                  <a:cubicBezTo>
                    <a:pt x="5475058" y="30826"/>
                    <a:pt x="5699806" y="29816"/>
                    <a:pt x="5924049" y="18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1887467" y="7044066"/>
              <a:ext cx="753436" cy="490618"/>
            </a:xfrm>
            <a:custGeom>
              <a:avLst/>
              <a:gdLst/>
              <a:ahLst/>
              <a:cxnLst/>
              <a:rect l="l" t="t" r="r" b="b"/>
              <a:pathLst>
                <a:path w="753436" h="490618" extrusionOk="0">
                  <a:moveTo>
                    <a:pt x="719219" y="29562"/>
                  </a:moveTo>
                  <a:cubicBezTo>
                    <a:pt x="734758" y="158296"/>
                    <a:pt x="816243" y="407806"/>
                    <a:pt x="654157" y="468951"/>
                  </a:cubicBezTo>
                  <a:cubicBezTo>
                    <a:pt x="575451" y="491691"/>
                    <a:pt x="492323" y="485375"/>
                    <a:pt x="411090" y="489544"/>
                  </a:cubicBezTo>
                  <a:cubicBezTo>
                    <a:pt x="312550" y="490554"/>
                    <a:pt x="214010" y="491944"/>
                    <a:pt x="115595" y="487901"/>
                  </a:cubicBezTo>
                  <a:cubicBezTo>
                    <a:pt x="88181" y="485375"/>
                    <a:pt x="45986" y="486133"/>
                    <a:pt x="0" y="485248"/>
                  </a:cubicBezTo>
                  <a:cubicBezTo>
                    <a:pt x="10991" y="477795"/>
                    <a:pt x="18066" y="463140"/>
                    <a:pt x="16171" y="447474"/>
                  </a:cubicBezTo>
                  <a:cubicBezTo>
                    <a:pt x="23245" y="302317"/>
                    <a:pt x="113953" y="213883"/>
                    <a:pt x="254057" y="189374"/>
                  </a:cubicBezTo>
                  <a:cubicBezTo>
                    <a:pt x="340849" y="174972"/>
                    <a:pt x="431809" y="160570"/>
                    <a:pt x="497376" y="96519"/>
                  </a:cubicBezTo>
                  <a:cubicBezTo>
                    <a:pt x="519990" y="67589"/>
                    <a:pt x="536793" y="33605"/>
                    <a:pt x="551574" y="0"/>
                  </a:cubicBezTo>
                  <a:cubicBezTo>
                    <a:pt x="580378" y="1768"/>
                    <a:pt x="609056" y="4169"/>
                    <a:pt x="636596" y="8464"/>
                  </a:cubicBezTo>
                  <a:cubicBezTo>
                    <a:pt x="660600" y="10359"/>
                    <a:pt x="688014" y="11370"/>
                    <a:pt x="713913" y="7201"/>
                  </a:cubicBezTo>
                  <a:cubicBezTo>
                    <a:pt x="714797" y="14907"/>
                    <a:pt x="716819" y="22614"/>
                    <a:pt x="719219" y="295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4494878" y="7132879"/>
              <a:ext cx="374537" cy="645818"/>
            </a:xfrm>
            <a:custGeom>
              <a:avLst/>
              <a:gdLst/>
              <a:ahLst/>
              <a:cxnLst/>
              <a:rect l="l" t="t" r="r" b="b"/>
              <a:pathLst>
                <a:path w="374537" h="645818" extrusionOk="0">
                  <a:moveTo>
                    <a:pt x="358025" y="143768"/>
                  </a:moveTo>
                  <a:cubicBezTo>
                    <a:pt x="402873" y="248372"/>
                    <a:pt x="349687" y="334532"/>
                    <a:pt x="278560" y="410459"/>
                  </a:cubicBezTo>
                  <a:cubicBezTo>
                    <a:pt x="202634" y="495608"/>
                    <a:pt x="124686" y="581515"/>
                    <a:pt x="28799" y="644808"/>
                  </a:cubicBezTo>
                  <a:cubicBezTo>
                    <a:pt x="28293" y="645061"/>
                    <a:pt x="27788" y="645440"/>
                    <a:pt x="27282" y="645819"/>
                  </a:cubicBezTo>
                  <a:cubicBezTo>
                    <a:pt x="31072" y="639376"/>
                    <a:pt x="32588" y="631290"/>
                    <a:pt x="30062" y="622194"/>
                  </a:cubicBezTo>
                  <a:cubicBezTo>
                    <a:pt x="11869" y="549426"/>
                    <a:pt x="-10871" y="477795"/>
                    <a:pt x="5806" y="401868"/>
                  </a:cubicBezTo>
                  <a:cubicBezTo>
                    <a:pt x="25135" y="323920"/>
                    <a:pt x="108262" y="279829"/>
                    <a:pt x="123928" y="199607"/>
                  </a:cubicBezTo>
                  <a:cubicBezTo>
                    <a:pt x="132392" y="193291"/>
                    <a:pt x="140604" y="186469"/>
                    <a:pt x="148310" y="179141"/>
                  </a:cubicBezTo>
                  <a:cubicBezTo>
                    <a:pt x="198212" y="129998"/>
                    <a:pt x="256073" y="69231"/>
                    <a:pt x="281466" y="0"/>
                  </a:cubicBezTo>
                  <a:cubicBezTo>
                    <a:pt x="315576" y="42827"/>
                    <a:pt x="340211" y="91971"/>
                    <a:pt x="358025" y="143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4105764" y="2420247"/>
              <a:ext cx="291519" cy="633059"/>
            </a:xfrm>
            <a:custGeom>
              <a:avLst/>
              <a:gdLst/>
              <a:ahLst/>
              <a:cxnLst/>
              <a:rect l="l" t="t" r="r" b="b"/>
              <a:pathLst>
                <a:path w="291519" h="633059" extrusionOk="0">
                  <a:moveTo>
                    <a:pt x="275787" y="113953"/>
                  </a:moveTo>
                  <a:cubicBezTo>
                    <a:pt x="327710" y="231444"/>
                    <a:pt x="240919" y="514811"/>
                    <a:pt x="163603" y="625605"/>
                  </a:cubicBezTo>
                  <a:cubicBezTo>
                    <a:pt x="109026" y="627248"/>
                    <a:pt x="54450" y="630027"/>
                    <a:pt x="0" y="633059"/>
                  </a:cubicBezTo>
                  <a:cubicBezTo>
                    <a:pt x="1263" y="630027"/>
                    <a:pt x="2400" y="627121"/>
                    <a:pt x="3411" y="624342"/>
                  </a:cubicBezTo>
                  <a:cubicBezTo>
                    <a:pt x="18319" y="589600"/>
                    <a:pt x="31962" y="554479"/>
                    <a:pt x="44722" y="518980"/>
                  </a:cubicBezTo>
                  <a:cubicBezTo>
                    <a:pt x="112185" y="352219"/>
                    <a:pt x="133282" y="147684"/>
                    <a:pt x="19203" y="0"/>
                  </a:cubicBezTo>
                  <a:cubicBezTo>
                    <a:pt x="40680" y="1011"/>
                    <a:pt x="62156" y="3032"/>
                    <a:pt x="83380" y="5685"/>
                  </a:cubicBezTo>
                  <a:cubicBezTo>
                    <a:pt x="158170" y="14276"/>
                    <a:pt x="243825" y="37521"/>
                    <a:pt x="275787" y="1139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13594617" y="2419615"/>
              <a:ext cx="554952" cy="637260"/>
            </a:xfrm>
            <a:custGeom>
              <a:avLst/>
              <a:gdLst/>
              <a:ahLst/>
              <a:cxnLst/>
              <a:rect l="l" t="t" r="r" b="b"/>
              <a:pathLst>
                <a:path w="554952" h="637260" extrusionOk="0">
                  <a:moveTo>
                    <a:pt x="490175" y="2274"/>
                  </a:moveTo>
                  <a:cubicBezTo>
                    <a:pt x="573177" y="141241"/>
                    <a:pt x="571787" y="308886"/>
                    <a:pt x="512284" y="456571"/>
                  </a:cubicBezTo>
                  <a:cubicBezTo>
                    <a:pt x="490933" y="516832"/>
                    <a:pt x="466803" y="576209"/>
                    <a:pt x="440653" y="634701"/>
                  </a:cubicBezTo>
                  <a:cubicBezTo>
                    <a:pt x="440274" y="635459"/>
                    <a:pt x="440021" y="636344"/>
                    <a:pt x="439768" y="637228"/>
                  </a:cubicBezTo>
                  <a:cubicBezTo>
                    <a:pt x="436483" y="637228"/>
                    <a:pt x="433325" y="637228"/>
                    <a:pt x="430041" y="637228"/>
                  </a:cubicBezTo>
                  <a:cubicBezTo>
                    <a:pt x="397573" y="637354"/>
                    <a:pt x="365105" y="637102"/>
                    <a:pt x="332511" y="636596"/>
                  </a:cubicBezTo>
                  <a:cubicBezTo>
                    <a:pt x="330995" y="634828"/>
                    <a:pt x="329353" y="633059"/>
                    <a:pt x="327457" y="631417"/>
                  </a:cubicBezTo>
                  <a:cubicBezTo>
                    <a:pt x="278945" y="570903"/>
                    <a:pt x="216915" y="520622"/>
                    <a:pt x="146673" y="487396"/>
                  </a:cubicBezTo>
                  <a:cubicBezTo>
                    <a:pt x="101194" y="465288"/>
                    <a:pt x="50660" y="449117"/>
                    <a:pt x="0" y="448864"/>
                  </a:cubicBezTo>
                  <a:cubicBezTo>
                    <a:pt x="3916" y="434715"/>
                    <a:pt x="6696" y="418165"/>
                    <a:pt x="10486" y="399720"/>
                  </a:cubicBezTo>
                  <a:cubicBezTo>
                    <a:pt x="24382" y="341480"/>
                    <a:pt x="36889" y="282483"/>
                    <a:pt x="64051" y="228664"/>
                  </a:cubicBezTo>
                  <a:cubicBezTo>
                    <a:pt x="120775" y="137199"/>
                    <a:pt x="208830" y="64683"/>
                    <a:pt x="311413" y="30952"/>
                  </a:cubicBezTo>
                  <a:cubicBezTo>
                    <a:pt x="368516" y="9096"/>
                    <a:pt x="428651" y="379"/>
                    <a:pt x="489165" y="0"/>
                  </a:cubicBezTo>
                  <a:cubicBezTo>
                    <a:pt x="489417" y="632"/>
                    <a:pt x="489796" y="1516"/>
                    <a:pt x="490175" y="227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3183527" y="2906632"/>
              <a:ext cx="657315" cy="146799"/>
            </a:xfrm>
            <a:custGeom>
              <a:avLst/>
              <a:gdLst/>
              <a:ahLst/>
              <a:cxnLst/>
              <a:rect l="l" t="t" r="r" b="b"/>
              <a:pathLst>
                <a:path w="657315" h="146799" extrusionOk="0">
                  <a:moveTo>
                    <a:pt x="624089" y="114332"/>
                  </a:moveTo>
                  <a:cubicBezTo>
                    <a:pt x="635586" y="124692"/>
                    <a:pt x="646703" y="135430"/>
                    <a:pt x="657315" y="146800"/>
                  </a:cubicBezTo>
                  <a:cubicBezTo>
                    <a:pt x="515948" y="140862"/>
                    <a:pt x="374959" y="125702"/>
                    <a:pt x="236750" y="93613"/>
                  </a:cubicBezTo>
                  <a:cubicBezTo>
                    <a:pt x="157665" y="77443"/>
                    <a:pt x="73147" y="69231"/>
                    <a:pt x="0" y="29941"/>
                  </a:cubicBezTo>
                  <a:cubicBezTo>
                    <a:pt x="106121" y="10107"/>
                    <a:pt x="215020" y="13265"/>
                    <a:pt x="322404" y="16171"/>
                  </a:cubicBezTo>
                  <a:cubicBezTo>
                    <a:pt x="357778" y="18824"/>
                    <a:pt x="378496" y="12886"/>
                    <a:pt x="391635" y="0"/>
                  </a:cubicBezTo>
                  <a:cubicBezTo>
                    <a:pt x="400731" y="1011"/>
                    <a:pt x="409954" y="2148"/>
                    <a:pt x="418797" y="4295"/>
                  </a:cubicBezTo>
                  <a:cubicBezTo>
                    <a:pt x="494471" y="20719"/>
                    <a:pt x="565597" y="63167"/>
                    <a:pt x="624089" y="11433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13982336" y="2302149"/>
              <a:ext cx="140609" cy="64532"/>
            </a:xfrm>
            <a:custGeom>
              <a:avLst/>
              <a:gdLst/>
              <a:ahLst/>
              <a:cxnLst/>
              <a:rect l="l" t="t" r="r" b="b"/>
              <a:pathLst>
                <a:path w="140609" h="64532" extrusionOk="0">
                  <a:moveTo>
                    <a:pt x="140610" y="59984"/>
                  </a:moveTo>
                  <a:cubicBezTo>
                    <a:pt x="93740" y="56952"/>
                    <a:pt x="46364" y="55815"/>
                    <a:pt x="0" y="64532"/>
                  </a:cubicBezTo>
                  <a:cubicBezTo>
                    <a:pt x="5306" y="-30976"/>
                    <a:pt x="110795" y="-10131"/>
                    <a:pt x="140610" y="5998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11638156" y="7022716"/>
              <a:ext cx="746056" cy="505588"/>
            </a:xfrm>
            <a:custGeom>
              <a:avLst/>
              <a:gdLst/>
              <a:ahLst/>
              <a:cxnLst/>
              <a:rect l="l" t="t" r="r" b="b"/>
              <a:pathLst>
                <a:path w="746056" h="505588" extrusionOk="0">
                  <a:moveTo>
                    <a:pt x="746056" y="17940"/>
                  </a:moveTo>
                  <a:cubicBezTo>
                    <a:pt x="732791" y="36258"/>
                    <a:pt x="721926" y="57103"/>
                    <a:pt x="707398" y="73526"/>
                  </a:cubicBezTo>
                  <a:cubicBezTo>
                    <a:pt x="631850" y="142378"/>
                    <a:pt x="523835" y="133030"/>
                    <a:pt x="431990" y="163350"/>
                  </a:cubicBezTo>
                  <a:cubicBezTo>
                    <a:pt x="331933" y="191396"/>
                    <a:pt x="249564" y="265554"/>
                    <a:pt x="220002" y="366368"/>
                  </a:cubicBezTo>
                  <a:cubicBezTo>
                    <a:pt x="210400" y="399721"/>
                    <a:pt x="184628" y="479184"/>
                    <a:pt x="213685" y="504957"/>
                  </a:cubicBezTo>
                  <a:cubicBezTo>
                    <a:pt x="213938" y="505209"/>
                    <a:pt x="214317" y="505335"/>
                    <a:pt x="214569" y="505588"/>
                  </a:cubicBezTo>
                  <a:cubicBezTo>
                    <a:pt x="123862" y="501925"/>
                    <a:pt x="29111" y="487901"/>
                    <a:pt x="8140" y="429914"/>
                  </a:cubicBezTo>
                  <a:cubicBezTo>
                    <a:pt x="-14095" y="363462"/>
                    <a:pt x="12309" y="297895"/>
                    <a:pt x="50083" y="241424"/>
                  </a:cubicBezTo>
                  <a:cubicBezTo>
                    <a:pt x="134853" y="122670"/>
                    <a:pt x="309825" y="76179"/>
                    <a:pt x="444371" y="37142"/>
                  </a:cubicBezTo>
                  <a:cubicBezTo>
                    <a:pt x="500463" y="22235"/>
                    <a:pt x="557819" y="13644"/>
                    <a:pt x="614037" y="0"/>
                  </a:cubicBezTo>
                  <a:cubicBezTo>
                    <a:pt x="656485" y="10991"/>
                    <a:pt x="701208" y="15160"/>
                    <a:pt x="746056" y="1794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14242677" y="7367355"/>
              <a:ext cx="314603" cy="473434"/>
            </a:xfrm>
            <a:custGeom>
              <a:avLst/>
              <a:gdLst/>
              <a:ahLst/>
              <a:cxnLst/>
              <a:rect l="l" t="t" r="r" b="b"/>
              <a:pathLst>
                <a:path w="314603" h="473434" extrusionOk="0">
                  <a:moveTo>
                    <a:pt x="314604" y="0"/>
                  </a:moveTo>
                  <a:cubicBezTo>
                    <a:pt x="293380" y="24509"/>
                    <a:pt x="269629" y="47502"/>
                    <a:pt x="248279" y="71758"/>
                  </a:cubicBezTo>
                  <a:cubicBezTo>
                    <a:pt x="163003" y="162971"/>
                    <a:pt x="191428" y="300043"/>
                    <a:pt x="222507" y="408437"/>
                  </a:cubicBezTo>
                  <a:cubicBezTo>
                    <a:pt x="228444" y="422713"/>
                    <a:pt x="240699" y="428272"/>
                    <a:pt x="252700" y="427514"/>
                  </a:cubicBezTo>
                  <a:cubicBezTo>
                    <a:pt x="51577" y="540583"/>
                    <a:pt x="-76778" y="436357"/>
                    <a:pt x="51324" y="207945"/>
                  </a:cubicBezTo>
                  <a:cubicBezTo>
                    <a:pt x="87582" y="135809"/>
                    <a:pt x="140516" y="75800"/>
                    <a:pt x="195345" y="17561"/>
                  </a:cubicBezTo>
                  <a:cubicBezTo>
                    <a:pt x="236151" y="22108"/>
                    <a:pt x="276957" y="15413"/>
                    <a:pt x="314604" y="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10410653" y="2422394"/>
              <a:ext cx="602330" cy="1853317"/>
            </a:xfrm>
            <a:custGeom>
              <a:avLst/>
              <a:gdLst/>
              <a:ahLst/>
              <a:cxnLst/>
              <a:rect l="l" t="t" r="r" b="b"/>
              <a:pathLst>
                <a:path w="602330" h="1853317" extrusionOk="0">
                  <a:moveTo>
                    <a:pt x="423821" y="464656"/>
                  </a:moveTo>
                  <a:cubicBezTo>
                    <a:pt x="480419" y="444064"/>
                    <a:pt x="540680" y="408437"/>
                    <a:pt x="602331" y="416649"/>
                  </a:cubicBezTo>
                  <a:cubicBezTo>
                    <a:pt x="586665" y="538688"/>
                    <a:pt x="409419" y="605266"/>
                    <a:pt x="322880" y="675381"/>
                  </a:cubicBezTo>
                  <a:cubicBezTo>
                    <a:pt x="313911" y="683719"/>
                    <a:pt x="308226" y="695089"/>
                    <a:pt x="307215" y="707217"/>
                  </a:cubicBezTo>
                  <a:cubicBezTo>
                    <a:pt x="302414" y="737285"/>
                    <a:pt x="297361" y="767352"/>
                    <a:pt x="293318" y="797546"/>
                  </a:cubicBezTo>
                  <a:cubicBezTo>
                    <a:pt x="276516" y="902656"/>
                    <a:pt x="281948" y="1009408"/>
                    <a:pt x="284222" y="1115275"/>
                  </a:cubicBezTo>
                  <a:cubicBezTo>
                    <a:pt x="282327" y="1301365"/>
                    <a:pt x="344357" y="1517901"/>
                    <a:pt x="533858" y="1590796"/>
                  </a:cubicBezTo>
                  <a:cubicBezTo>
                    <a:pt x="537395" y="1592312"/>
                    <a:pt x="541059" y="1594081"/>
                    <a:pt x="544975" y="1595849"/>
                  </a:cubicBezTo>
                  <a:cubicBezTo>
                    <a:pt x="542701" y="1602040"/>
                    <a:pt x="540427" y="1608230"/>
                    <a:pt x="538027" y="1614421"/>
                  </a:cubicBezTo>
                  <a:cubicBezTo>
                    <a:pt x="505938" y="1694769"/>
                    <a:pt x="470312" y="1773728"/>
                    <a:pt x="435949" y="1853318"/>
                  </a:cubicBezTo>
                  <a:cubicBezTo>
                    <a:pt x="435191" y="1852813"/>
                    <a:pt x="434307" y="1852181"/>
                    <a:pt x="433549" y="1851676"/>
                  </a:cubicBezTo>
                  <a:cubicBezTo>
                    <a:pt x="404366" y="1830452"/>
                    <a:pt x="379352" y="1803795"/>
                    <a:pt x="355095" y="1777139"/>
                  </a:cubicBezTo>
                  <a:cubicBezTo>
                    <a:pt x="270578" y="1664575"/>
                    <a:pt x="196799" y="1539252"/>
                    <a:pt x="150940" y="1405591"/>
                  </a:cubicBezTo>
                  <a:cubicBezTo>
                    <a:pt x="54926" y="1143195"/>
                    <a:pt x="34081" y="860965"/>
                    <a:pt x="12604" y="584800"/>
                  </a:cubicBezTo>
                  <a:cubicBezTo>
                    <a:pt x="6793" y="492576"/>
                    <a:pt x="1740" y="398836"/>
                    <a:pt x="350" y="305981"/>
                  </a:cubicBezTo>
                  <a:cubicBezTo>
                    <a:pt x="-29" y="257342"/>
                    <a:pt x="-661" y="208577"/>
                    <a:pt x="1992" y="159939"/>
                  </a:cubicBezTo>
                  <a:cubicBezTo>
                    <a:pt x="8183" y="115722"/>
                    <a:pt x="5151" y="65315"/>
                    <a:pt x="31428" y="27414"/>
                  </a:cubicBezTo>
                  <a:cubicBezTo>
                    <a:pt x="41029" y="36763"/>
                    <a:pt x="43935" y="50786"/>
                    <a:pt x="47093" y="63420"/>
                  </a:cubicBezTo>
                  <a:cubicBezTo>
                    <a:pt x="57200" y="114079"/>
                    <a:pt x="62380" y="165624"/>
                    <a:pt x="61748" y="217294"/>
                  </a:cubicBezTo>
                  <a:cubicBezTo>
                    <a:pt x="67054" y="244961"/>
                    <a:pt x="47725" y="305854"/>
                    <a:pt x="88405" y="308760"/>
                  </a:cubicBezTo>
                  <a:cubicBezTo>
                    <a:pt x="131863" y="308760"/>
                    <a:pt x="112408" y="212999"/>
                    <a:pt x="116703" y="182426"/>
                  </a:cubicBezTo>
                  <a:cubicBezTo>
                    <a:pt x="125673" y="121028"/>
                    <a:pt x="121378" y="43333"/>
                    <a:pt x="173301" y="0"/>
                  </a:cubicBezTo>
                  <a:cubicBezTo>
                    <a:pt x="195030" y="29057"/>
                    <a:pt x="193262" y="68852"/>
                    <a:pt x="197304" y="103467"/>
                  </a:cubicBezTo>
                  <a:cubicBezTo>
                    <a:pt x="204758" y="176615"/>
                    <a:pt x="196294" y="251657"/>
                    <a:pt x="206527" y="323920"/>
                  </a:cubicBezTo>
                  <a:cubicBezTo>
                    <a:pt x="217897" y="353735"/>
                    <a:pt x="264261" y="347039"/>
                    <a:pt x="267799" y="315835"/>
                  </a:cubicBezTo>
                  <a:cubicBezTo>
                    <a:pt x="279800" y="227780"/>
                    <a:pt x="273484" y="73905"/>
                    <a:pt x="361033" y="23877"/>
                  </a:cubicBezTo>
                  <a:cubicBezTo>
                    <a:pt x="375688" y="119638"/>
                    <a:pt x="353958" y="217673"/>
                    <a:pt x="348147" y="313687"/>
                  </a:cubicBezTo>
                  <a:cubicBezTo>
                    <a:pt x="348273" y="361441"/>
                    <a:pt x="320606" y="442674"/>
                    <a:pt x="370382" y="471983"/>
                  </a:cubicBezTo>
                  <a:cubicBezTo>
                    <a:pt x="388069" y="481079"/>
                    <a:pt x="406892" y="470720"/>
                    <a:pt x="423821" y="464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15877091" y="4396866"/>
              <a:ext cx="592226" cy="2158666"/>
            </a:xfrm>
            <a:custGeom>
              <a:avLst/>
              <a:gdLst/>
              <a:ahLst/>
              <a:cxnLst/>
              <a:rect l="l" t="t" r="r" b="b"/>
              <a:pathLst>
                <a:path w="592226" h="2158666" extrusionOk="0">
                  <a:moveTo>
                    <a:pt x="591748" y="897476"/>
                  </a:moveTo>
                  <a:cubicBezTo>
                    <a:pt x="596170" y="1031642"/>
                    <a:pt x="568755" y="1163788"/>
                    <a:pt x="558522" y="1297070"/>
                  </a:cubicBezTo>
                  <a:cubicBezTo>
                    <a:pt x="537298" y="1468505"/>
                    <a:pt x="523528" y="1641203"/>
                    <a:pt x="495355" y="1811628"/>
                  </a:cubicBezTo>
                  <a:cubicBezTo>
                    <a:pt x="466804" y="1918001"/>
                    <a:pt x="442169" y="2094868"/>
                    <a:pt x="345776" y="2158667"/>
                  </a:cubicBezTo>
                  <a:cubicBezTo>
                    <a:pt x="350703" y="2111039"/>
                    <a:pt x="364852" y="2065053"/>
                    <a:pt x="379886" y="2019700"/>
                  </a:cubicBezTo>
                  <a:cubicBezTo>
                    <a:pt x="389235" y="1997591"/>
                    <a:pt x="396689" y="1962470"/>
                    <a:pt x="366495" y="1953880"/>
                  </a:cubicBezTo>
                  <a:cubicBezTo>
                    <a:pt x="336175" y="1945795"/>
                    <a:pt x="325436" y="1981168"/>
                    <a:pt x="312045" y="2000876"/>
                  </a:cubicBezTo>
                  <a:cubicBezTo>
                    <a:pt x="278693" y="2050778"/>
                    <a:pt x="255321" y="2109902"/>
                    <a:pt x="209714" y="2150076"/>
                  </a:cubicBezTo>
                  <a:cubicBezTo>
                    <a:pt x="225506" y="2070107"/>
                    <a:pt x="257595" y="1994559"/>
                    <a:pt x="281219" y="1916990"/>
                  </a:cubicBezTo>
                  <a:cubicBezTo>
                    <a:pt x="285768" y="1883386"/>
                    <a:pt x="239276" y="1867088"/>
                    <a:pt x="222601" y="1896777"/>
                  </a:cubicBezTo>
                  <a:cubicBezTo>
                    <a:pt x="196955" y="1953374"/>
                    <a:pt x="166887" y="2008077"/>
                    <a:pt x="131893" y="2059495"/>
                  </a:cubicBezTo>
                  <a:cubicBezTo>
                    <a:pt x="108395" y="2090320"/>
                    <a:pt x="88434" y="2129863"/>
                    <a:pt x="52050" y="2146791"/>
                  </a:cubicBezTo>
                  <a:cubicBezTo>
                    <a:pt x="79212" y="2034228"/>
                    <a:pt x="145663" y="1936699"/>
                    <a:pt x="185206" y="1828557"/>
                  </a:cubicBezTo>
                  <a:cubicBezTo>
                    <a:pt x="196575" y="1791415"/>
                    <a:pt x="230938" y="1726226"/>
                    <a:pt x="179521" y="1705760"/>
                  </a:cubicBezTo>
                  <a:cubicBezTo>
                    <a:pt x="168277" y="1702728"/>
                    <a:pt x="156654" y="1705128"/>
                    <a:pt x="146547" y="1710561"/>
                  </a:cubicBezTo>
                  <a:cubicBezTo>
                    <a:pt x="100309" y="1728627"/>
                    <a:pt x="50660" y="1754272"/>
                    <a:pt x="0" y="1747956"/>
                  </a:cubicBezTo>
                  <a:cubicBezTo>
                    <a:pt x="43459" y="1680746"/>
                    <a:pt x="109279" y="1632486"/>
                    <a:pt x="174215" y="1587133"/>
                  </a:cubicBezTo>
                  <a:cubicBezTo>
                    <a:pt x="218558" y="1558328"/>
                    <a:pt x="278314" y="1531672"/>
                    <a:pt x="289684" y="1473180"/>
                  </a:cubicBezTo>
                  <a:cubicBezTo>
                    <a:pt x="354619" y="1279004"/>
                    <a:pt x="369401" y="1071438"/>
                    <a:pt x="362199" y="867787"/>
                  </a:cubicBezTo>
                  <a:cubicBezTo>
                    <a:pt x="362326" y="720482"/>
                    <a:pt x="332258" y="573809"/>
                    <a:pt x="275029" y="438126"/>
                  </a:cubicBezTo>
                  <a:cubicBezTo>
                    <a:pt x="248625" y="370916"/>
                    <a:pt x="217547" y="305475"/>
                    <a:pt x="190133" y="238771"/>
                  </a:cubicBezTo>
                  <a:cubicBezTo>
                    <a:pt x="214642" y="159686"/>
                    <a:pt x="235992" y="79843"/>
                    <a:pt x="257595" y="0"/>
                  </a:cubicBezTo>
                  <a:cubicBezTo>
                    <a:pt x="274145" y="22867"/>
                    <a:pt x="297896" y="45354"/>
                    <a:pt x="308002" y="60893"/>
                  </a:cubicBezTo>
                  <a:cubicBezTo>
                    <a:pt x="368011" y="126334"/>
                    <a:pt x="411722" y="203903"/>
                    <a:pt x="449875" y="283620"/>
                  </a:cubicBezTo>
                  <a:cubicBezTo>
                    <a:pt x="552458" y="471225"/>
                    <a:pt x="586821" y="685235"/>
                    <a:pt x="591748" y="897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13922453" y="5807131"/>
              <a:ext cx="488785" cy="914783"/>
            </a:xfrm>
            <a:custGeom>
              <a:avLst/>
              <a:gdLst/>
              <a:ahLst/>
              <a:cxnLst/>
              <a:rect l="l" t="t" r="r" b="b"/>
              <a:pathLst>
                <a:path w="488785" h="914783" extrusionOk="0">
                  <a:moveTo>
                    <a:pt x="333648" y="113827"/>
                  </a:moveTo>
                  <a:cubicBezTo>
                    <a:pt x="366621" y="339207"/>
                    <a:pt x="420692" y="559785"/>
                    <a:pt x="488786" y="776827"/>
                  </a:cubicBezTo>
                  <a:cubicBezTo>
                    <a:pt x="413617" y="806010"/>
                    <a:pt x="345650" y="861092"/>
                    <a:pt x="288294" y="914784"/>
                  </a:cubicBezTo>
                  <a:cubicBezTo>
                    <a:pt x="256711" y="830519"/>
                    <a:pt x="230054" y="743980"/>
                    <a:pt x="203903" y="657694"/>
                  </a:cubicBezTo>
                  <a:cubicBezTo>
                    <a:pt x="137199" y="453412"/>
                    <a:pt x="88813" y="242940"/>
                    <a:pt x="14908" y="40932"/>
                  </a:cubicBezTo>
                  <a:cubicBezTo>
                    <a:pt x="10233" y="30068"/>
                    <a:pt x="5938" y="18319"/>
                    <a:pt x="0" y="7707"/>
                  </a:cubicBezTo>
                  <a:cubicBezTo>
                    <a:pt x="106121" y="4674"/>
                    <a:pt x="212368" y="2021"/>
                    <a:pt x="318488" y="0"/>
                  </a:cubicBezTo>
                  <a:cubicBezTo>
                    <a:pt x="317098" y="38027"/>
                    <a:pt x="328342" y="76558"/>
                    <a:pt x="333648" y="113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12262878" y="5863855"/>
              <a:ext cx="303254" cy="526685"/>
            </a:xfrm>
            <a:custGeom>
              <a:avLst/>
              <a:gdLst/>
              <a:ahLst/>
              <a:cxnLst/>
              <a:rect l="l" t="t" r="r" b="b"/>
              <a:pathLst>
                <a:path w="303254" h="526685" extrusionOk="0">
                  <a:moveTo>
                    <a:pt x="222275" y="461624"/>
                  </a:moveTo>
                  <a:cubicBezTo>
                    <a:pt x="224422" y="475521"/>
                    <a:pt x="223412" y="492071"/>
                    <a:pt x="231371" y="504072"/>
                  </a:cubicBezTo>
                  <a:cubicBezTo>
                    <a:pt x="172499" y="506346"/>
                    <a:pt x="105542" y="518980"/>
                    <a:pt x="70042" y="526686"/>
                  </a:cubicBezTo>
                  <a:cubicBezTo>
                    <a:pt x="70042" y="523023"/>
                    <a:pt x="69284" y="519359"/>
                    <a:pt x="67768" y="515821"/>
                  </a:cubicBezTo>
                  <a:cubicBezTo>
                    <a:pt x="46797" y="467309"/>
                    <a:pt x="24436" y="419050"/>
                    <a:pt x="10413" y="368011"/>
                  </a:cubicBezTo>
                  <a:cubicBezTo>
                    <a:pt x="-20539" y="241803"/>
                    <a:pt x="19635" y="102331"/>
                    <a:pt x="102763" y="3032"/>
                  </a:cubicBezTo>
                  <a:cubicBezTo>
                    <a:pt x="169593" y="2274"/>
                    <a:pt x="236424" y="1263"/>
                    <a:pt x="303255" y="0"/>
                  </a:cubicBezTo>
                  <a:cubicBezTo>
                    <a:pt x="219874" y="77443"/>
                    <a:pt x="216590" y="214010"/>
                    <a:pt x="213179" y="321899"/>
                  </a:cubicBezTo>
                  <a:cubicBezTo>
                    <a:pt x="212926" y="368643"/>
                    <a:pt x="217727" y="415260"/>
                    <a:pt x="222275" y="4616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13063636" y="3529629"/>
              <a:ext cx="466277" cy="1025466"/>
            </a:xfrm>
            <a:custGeom>
              <a:avLst/>
              <a:gdLst/>
              <a:ahLst/>
              <a:cxnLst/>
              <a:rect l="l" t="t" r="r" b="b"/>
              <a:pathLst>
                <a:path w="466277" h="1025466" extrusionOk="0">
                  <a:moveTo>
                    <a:pt x="335922" y="38487"/>
                  </a:moveTo>
                  <a:cubicBezTo>
                    <a:pt x="482595" y="180866"/>
                    <a:pt x="483859" y="412183"/>
                    <a:pt x="443937" y="599789"/>
                  </a:cubicBezTo>
                  <a:cubicBezTo>
                    <a:pt x="406921" y="774761"/>
                    <a:pt x="338322" y="1013911"/>
                    <a:pt x="124691" y="1024776"/>
                  </a:cubicBezTo>
                  <a:cubicBezTo>
                    <a:pt x="76306" y="1028566"/>
                    <a:pt x="35121" y="1016564"/>
                    <a:pt x="0" y="993445"/>
                  </a:cubicBezTo>
                  <a:cubicBezTo>
                    <a:pt x="16297" y="982328"/>
                    <a:pt x="31078" y="966283"/>
                    <a:pt x="39921" y="954155"/>
                  </a:cubicBezTo>
                  <a:cubicBezTo>
                    <a:pt x="79464" y="901853"/>
                    <a:pt x="100941" y="839065"/>
                    <a:pt x="120775" y="777414"/>
                  </a:cubicBezTo>
                  <a:cubicBezTo>
                    <a:pt x="150337" y="688601"/>
                    <a:pt x="162339" y="596757"/>
                    <a:pt x="61272" y="552413"/>
                  </a:cubicBezTo>
                  <a:cubicBezTo>
                    <a:pt x="113069" y="546602"/>
                    <a:pt x="197965" y="536748"/>
                    <a:pt x="191522" y="467012"/>
                  </a:cubicBezTo>
                  <a:cubicBezTo>
                    <a:pt x="185584" y="322107"/>
                    <a:pt x="200366" y="157115"/>
                    <a:pt x="101572" y="38487"/>
                  </a:cubicBezTo>
                  <a:cubicBezTo>
                    <a:pt x="99046" y="36466"/>
                    <a:pt x="96014" y="33813"/>
                    <a:pt x="92603" y="31160"/>
                  </a:cubicBezTo>
                  <a:cubicBezTo>
                    <a:pt x="129240" y="8167"/>
                    <a:pt x="171940" y="-3582"/>
                    <a:pt x="216915" y="966"/>
                  </a:cubicBezTo>
                  <a:cubicBezTo>
                    <a:pt x="227022" y="9430"/>
                    <a:pt x="241298" y="7662"/>
                    <a:pt x="253678" y="8925"/>
                  </a:cubicBezTo>
                  <a:cubicBezTo>
                    <a:pt x="283999" y="9430"/>
                    <a:pt x="313940" y="17263"/>
                    <a:pt x="335922" y="38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13985494" y="3481566"/>
              <a:ext cx="440533" cy="984528"/>
            </a:xfrm>
            <a:custGeom>
              <a:avLst/>
              <a:gdLst/>
              <a:ahLst/>
              <a:cxnLst/>
              <a:rect l="l" t="t" r="r" b="b"/>
              <a:pathLst>
                <a:path w="440533" h="984528" extrusionOk="0">
                  <a:moveTo>
                    <a:pt x="384055" y="80486"/>
                  </a:moveTo>
                  <a:cubicBezTo>
                    <a:pt x="428903" y="157676"/>
                    <a:pt x="442042" y="249394"/>
                    <a:pt x="440400" y="338586"/>
                  </a:cubicBezTo>
                  <a:cubicBezTo>
                    <a:pt x="429535" y="550574"/>
                    <a:pt x="397573" y="954085"/>
                    <a:pt x="129113" y="984278"/>
                  </a:cubicBezTo>
                  <a:cubicBezTo>
                    <a:pt x="80348" y="986805"/>
                    <a:pt x="37268" y="970003"/>
                    <a:pt x="0" y="942841"/>
                  </a:cubicBezTo>
                  <a:cubicBezTo>
                    <a:pt x="61525" y="905320"/>
                    <a:pt x="129492" y="746013"/>
                    <a:pt x="131387" y="705839"/>
                  </a:cubicBezTo>
                  <a:cubicBezTo>
                    <a:pt x="143136" y="614373"/>
                    <a:pt x="108268" y="607551"/>
                    <a:pt x="40048" y="566998"/>
                  </a:cubicBezTo>
                  <a:cubicBezTo>
                    <a:pt x="106626" y="542110"/>
                    <a:pt x="180278" y="551080"/>
                    <a:pt x="184827" y="461003"/>
                  </a:cubicBezTo>
                  <a:cubicBezTo>
                    <a:pt x="202008" y="312940"/>
                    <a:pt x="252794" y="126598"/>
                    <a:pt x="156527" y="11"/>
                  </a:cubicBezTo>
                  <a:cubicBezTo>
                    <a:pt x="186090" y="-242"/>
                    <a:pt x="216915" y="3801"/>
                    <a:pt x="248878" y="13024"/>
                  </a:cubicBezTo>
                  <a:cubicBezTo>
                    <a:pt x="299664" y="18709"/>
                    <a:pt x="355882" y="33869"/>
                    <a:pt x="384055" y="80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12185481" y="6421028"/>
              <a:ext cx="446579" cy="568593"/>
            </a:xfrm>
            <a:custGeom>
              <a:avLst/>
              <a:gdLst/>
              <a:ahLst/>
              <a:cxnLst/>
              <a:rect l="l" t="t" r="r" b="b"/>
              <a:pathLst>
                <a:path w="446579" h="568593" extrusionOk="0">
                  <a:moveTo>
                    <a:pt x="442429" y="503906"/>
                  </a:moveTo>
                  <a:cubicBezTo>
                    <a:pt x="450767" y="520708"/>
                    <a:pt x="446219" y="545975"/>
                    <a:pt x="431691" y="557976"/>
                  </a:cubicBezTo>
                  <a:cubicBezTo>
                    <a:pt x="419310" y="564419"/>
                    <a:pt x="405793" y="567325"/>
                    <a:pt x="391896" y="568336"/>
                  </a:cubicBezTo>
                  <a:cubicBezTo>
                    <a:pt x="348058" y="569978"/>
                    <a:pt x="304473" y="563409"/>
                    <a:pt x="260888" y="558734"/>
                  </a:cubicBezTo>
                  <a:cubicBezTo>
                    <a:pt x="176875" y="548249"/>
                    <a:pt x="76566" y="559366"/>
                    <a:pt x="7335" y="503021"/>
                  </a:cubicBezTo>
                  <a:cubicBezTo>
                    <a:pt x="-13510" y="477502"/>
                    <a:pt x="14789" y="444908"/>
                    <a:pt x="33613" y="426842"/>
                  </a:cubicBezTo>
                  <a:cubicBezTo>
                    <a:pt x="48899" y="412819"/>
                    <a:pt x="73282" y="407007"/>
                    <a:pt x="81872" y="387047"/>
                  </a:cubicBezTo>
                  <a:cubicBezTo>
                    <a:pt x="87936" y="372771"/>
                    <a:pt x="83136" y="354831"/>
                    <a:pt x="70502" y="345735"/>
                  </a:cubicBezTo>
                  <a:cubicBezTo>
                    <a:pt x="-33849" y="292801"/>
                    <a:pt x="104486" y="253006"/>
                    <a:pt x="109666" y="192240"/>
                  </a:cubicBezTo>
                  <a:cubicBezTo>
                    <a:pt x="109539" y="145496"/>
                    <a:pt x="46751" y="146254"/>
                    <a:pt x="26033" y="109996"/>
                  </a:cubicBezTo>
                  <a:cubicBezTo>
                    <a:pt x="-9088" y="39755"/>
                    <a:pt x="312811" y="-4336"/>
                    <a:pt x="359428" y="339"/>
                  </a:cubicBezTo>
                  <a:cubicBezTo>
                    <a:pt x="363723" y="14614"/>
                    <a:pt x="374588" y="24974"/>
                    <a:pt x="384947" y="35207"/>
                  </a:cubicBezTo>
                  <a:cubicBezTo>
                    <a:pt x="409709" y="65021"/>
                    <a:pt x="409456" y="94963"/>
                    <a:pt x="386084" y="125535"/>
                  </a:cubicBezTo>
                  <a:cubicBezTo>
                    <a:pt x="371935" y="144865"/>
                    <a:pt x="351595" y="165331"/>
                    <a:pt x="359428" y="191355"/>
                  </a:cubicBezTo>
                  <a:cubicBezTo>
                    <a:pt x="368271" y="225213"/>
                    <a:pt x="414762" y="222560"/>
                    <a:pt x="429291" y="252375"/>
                  </a:cubicBezTo>
                  <a:cubicBezTo>
                    <a:pt x="447862" y="318321"/>
                    <a:pt x="334035" y="354326"/>
                    <a:pt x="361828" y="421536"/>
                  </a:cubicBezTo>
                  <a:cubicBezTo>
                    <a:pt x="383431" y="453625"/>
                    <a:pt x="425501" y="467395"/>
                    <a:pt x="442429" y="503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14138070" y="6624815"/>
              <a:ext cx="592305" cy="696955"/>
            </a:xfrm>
            <a:custGeom>
              <a:avLst/>
              <a:gdLst/>
              <a:ahLst/>
              <a:cxnLst/>
              <a:rect l="l" t="t" r="r" b="b"/>
              <a:pathLst>
                <a:path w="592305" h="696955" extrusionOk="0">
                  <a:moveTo>
                    <a:pt x="516108" y="362401"/>
                  </a:moveTo>
                  <a:cubicBezTo>
                    <a:pt x="543144" y="363538"/>
                    <a:pt x="602142" y="345598"/>
                    <a:pt x="590898" y="393227"/>
                  </a:cubicBezTo>
                  <a:cubicBezTo>
                    <a:pt x="585592" y="420515"/>
                    <a:pt x="553882" y="447550"/>
                    <a:pt x="582181" y="470543"/>
                  </a:cubicBezTo>
                  <a:cubicBezTo>
                    <a:pt x="570937" y="520318"/>
                    <a:pt x="533922" y="559103"/>
                    <a:pt x="502465" y="597508"/>
                  </a:cubicBezTo>
                  <a:cubicBezTo>
                    <a:pt x="457869" y="650695"/>
                    <a:pt x="389775" y="704639"/>
                    <a:pt x="314732" y="696049"/>
                  </a:cubicBezTo>
                  <a:cubicBezTo>
                    <a:pt x="225541" y="686195"/>
                    <a:pt x="217455" y="672677"/>
                    <a:pt x="250176" y="590560"/>
                  </a:cubicBezTo>
                  <a:cubicBezTo>
                    <a:pt x="254976" y="569588"/>
                    <a:pt x="238174" y="547733"/>
                    <a:pt x="216444" y="547859"/>
                  </a:cubicBezTo>
                  <a:cubicBezTo>
                    <a:pt x="172354" y="557082"/>
                    <a:pt x="73813" y="532067"/>
                    <a:pt x="101607" y="470922"/>
                  </a:cubicBezTo>
                  <a:cubicBezTo>
                    <a:pt x="111335" y="440728"/>
                    <a:pt x="143424" y="414956"/>
                    <a:pt x="133948" y="380720"/>
                  </a:cubicBezTo>
                  <a:cubicBezTo>
                    <a:pt x="125989" y="352673"/>
                    <a:pt x="95290" y="354442"/>
                    <a:pt x="71918" y="351031"/>
                  </a:cubicBezTo>
                  <a:cubicBezTo>
                    <a:pt x="-4134" y="332081"/>
                    <a:pt x="-15125" y="266514"/>
                    <a:pt x="16837" y="202841"/>
                  </a:cubicBezTo>
                  <a:cubicBezTo>
                    <a:pt x="17342" y="201704"/>
                    <a:pt x="17974" y="200567"/>
                    <a:pt x="18479" y="199177"/>
                  </a:cubicBezTo>
                  <a:cubicBezTo>
                    <a:pt x="81520" y="163299"/>
                    <a:pt x="131548" y="106575"/>
                    <a:pt x="193073" y="67664"/>
                  </a:cubicBezTo>
                  <a:cubicBezTo>
                    <a:pt x="253713" y="30775"/>
                    <a:pt x="323702" y="-6494"/>
                    <a:pt x="396723" y="960"/>
                  </a:cubicBezTo>
                  <a:cubicBezTo>
                    <a:pt x="460143" y="19531"/>
                    <a:pt x="423885" y="90657"/>
                    <a:pt x="397986" y="126914"/>
                  </a:cubicBezTo>
                  <a:cubicBezTo>
                    <a:pt x="388511" y="142580"/>
                    <a:pt x="370824" y="153319"/>
                    <a:pt x="368172" y="172521"/>
                  </a:cubicBezTo>
                  <a:cubicBezTo>
                    <a:pt x="364634" y="209789"/>
                    <a:pt x="404177" y="216233"/>
                    <a:pt x="432223" y="207768"/>
                  </a:cubicBezTo>
                  <a:cubicBezTo>
                    <a:pt x="456984" y="203599"/>
                    <a:pt x="483388" y="205494"/>
                    <a:pt x="506381" y="216106"/>
                  </a:cubicBezTo>
                  <a:cubicBezTo>
                    <a:pt x="543902" y="240741"/>
                    <a:pt x="495390" y="290391"/>
                    <a:pt x="485030" y="318184"/>
                  </a:cubicBezTo>
                  <a:cubicBezTo>
                    <a:pt x="478461" y="338398"/>
                    <a:pt x="495011" y="361011"/>
                    <a:pt x="516108" y="362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4274419" y="7459452"/>
              <a:ext cx="646779" cy="522705"/>
            </a:xfrm>
            <a:custGeom>
              <a:avLst/>
              <a:gdLst/>
              <a:ahLst/>
              <a:cxnLst/>
              <a:rect l="l" t="t" r="r" b="b"/>
              <a:pathLst>
                <a:path w="646779" h="522705" extrusionOk="0">
                  <a:moveTo>
                    <a:pt x="636723" y="0"/>
                  </a:moveTo>
                  <a:cubicBezTo>
                    <a:pt x="689404" y="206303"/>
                    <a:pt x="526560" y="355630"/>
                    <a:pt x="347797" y="461245"/>
                  </a:cubicBezTo>
                  <a:cubicBezTo>
                    <a:pt x="270481" y="511652"/>
                    <a:pt x="164361" y="548036"/>
                    <a:pt x="77443" y="500661"/>
                  </a:cubicBezTo>
                  <a:cubicBezTo>
                    <a:pt x="47754" y="482216"/>
                    <a:pt x="29562" y="449370"/>
                    <a:pt x="126" y="431051"/>
                  </a:cubicBezTo>
                  <a:cubicBezTo>
                    <a:pt x="126" y="430799"/>
                    <a:pt x="0" y="430420"/>
                    <a:pt x="0" y="430040"/>
                  </a:cubicBezTo>
                  <a:cubicBezTo>
                    <a:pt x="6317" y="432441"/>
                    <a:pt x="12886" y="434336"/>
                    <a:pt x="19708" y="435725"/>
                  </a:cubicBezTo>
                  <a:cubicBezTo>
                    <a:pt x="196954" y="477289"/>
                    <a:pt x="363210" y="322783"/>
                    <a:pt x="476152" y="204156"/>
                  </a:cubicBezTo>
                  <a:cubicBezTo>
                    <a:pt x="532624" y="139978"/>
                    <a:pt x="600844" y="78580"/>
                    <a:pt x="63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1646422" y="7534115"/>
              <a:ext cx="984014" cy="198486"/>
            </a:xfrm>
            <a:custGeom>
              <a:avLst/>
              <a:gdLst/>
              <a:ahLst/>
              <a:cxnLst/>
              <a:rect l="l" t="t" r="r" b="b"/>
              <a:pathLst>
                <a:path w="984014" h="198486" extrusionOk="0">
                  <a:moveTo>
                    <a:pt x="984015" y="0"/>
                  </a:moveTo>
                  <a:cubicBezTo>
                    <a:pt x="979088" y="91718"/>
                    <a:pt x="983888" y="185963"/>
                    <a:pt x="863366" y="183942"/>
                  </a:cubicBezTo>
                  <a:cubicBezTo>
                    <a:pt x="797293" y="186469"/>
                    <a:pt x="731852" y="199228"/>
                    <a:pt x="665653" y="198344"/>
                  </a:cubicBezTo>
                  <a:cubicBezTo>
                    <a:pt x="537172" y="199355"/>
                    <a:pt x="408311" y="195060"/>
                    <a:pt x="280588" y="182679"/>
                  </a:cubicBezTo>
                  <a:cubicBezTo>
                    <a:pt x="201503" y="175604"/>
                    <a:pt x="111553" y="186974"/>
                    <a:pt x="42322" y="141747"/>
                  </a:cubicBezTo>
                  <a:cubicBezTo>
                    <a:pt x="10865" y="106878"/>
                    <a:pt x="17308" y="53565"/>
                    <a:pt x="0" y="11875"/>
                  </a:cubicBezTo>
                  <a:cubicBezTo>
                    <a:pt x="110921" y="79338"/>
                    <a:pt x="335164" y="54197"/>
                    <a:pt x="444948" y="64809"/>
                  </a:cubicBezTo>
                  <a:cubicBezTo>
                    <a:pt x="547405" y="65820"/>
                    <a:pt x="649988" y="64177"/>
                    <a:pt x="752445" y="61146"/>
                  </a:cubicBezTo>
                  <a:cubicBezTo>
                    <a:pt x="853385" y="62156"/>
                    <a:pt x="931839" y="44975"/>
                    <a:pt x="984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5"/>
            <p:cNvGrpSpPr/>
            <p:nvPr/>
          </p:nvGrpSpPr>
          <p:grpSpPr>
            <a:xfrm>
              <a:off x="10298653" y="2237772"/>
              <a:ext cx="6316985" cy="5806529"/>
              <a:chOff x="10298653" y="2237772"/>
              <a:chExt cx="6316985" cy="5806529"/>
            </a:xfrm>
          </p:grpSpPr>
          <p:sp>
            <p:nvSpPr>
              <p:cNvPr id="1001" name="Google Shape;1001;p25"/>
              <p:cNvSpPr/>
              <p:nvPr/>
            </p:nvSpPr>
            <p:spPr>
              <a:xfrm>
                <a:off x="10298653" y="2237772"/>
                <a:ext cx="6316985" cy="5806529"/>
              </a:xfrm>
              <a:custGeom>
                <a:avLst/>
                <a:gdLst/>
                <a:ahLst/>
                <a:cxnLst/>
                <a:rect l="l" t="t" r="r" b="b"/>
                <a:pathLst>
                  <a:path w="6316985" h="5806529" extrusionOk="0">
                    <a:moveTo>
                      <a:pt x="6014669" y="1606510"/>
                    </a:moveTo>
                    <a:cubicBezTo>
                      <a:pt x="6079478" y="1415115"/>
                      <a:pt x="6137718" y="1221571"/>
                      <a:pt x="6203411" y="1030302"/>
                    </a:cubicBezTo>
                    <a:cubicBezTo>
                      <a:pt x="6229815" y="952733"/>
                      <a:pt x="6260641" y="872384"/>
                      <a:pt x="6291972" y="795321"/>
                    </a:cubicBezTo>
                    <a:cubicBezTo>
                      <a:pt x="6300562" y="769927"/>
                      <a:pt x="6315975" y="745545"/>
                      <a:pt x="6316986" y="718510"/>
                    </a:cubicBezTo>
                    <a:cubicBezTo>
                      <a:pt x="6314964" y="676188"/>
                      <a:pt x="6266073" y="669871"/>
                      <a:pt x="6232216" y="672019"/>
                    </a:cubicBezTo>
                    <a:cubicBezTo>
                      <a:pt x="6178019" y="673408"/>
                      <a:pt x="6124074" y="678714"/>
                      <a:pt x="6070256" y="684399"/>
                    </a:cubicBezTo>
                    <a:cubicBezTo>
                      <a:pt x="5965651" y="695264"/>
                      <a:pt x="5860289" y="694506"/>
                      <a:pt x="5755179" y="699307"/>
                    </a:cubicBezTo>
                    <a:cubicBezTo>
                      <a:pt x="5619244" y="706003"/>
                      <a:pt x="5483182" y="704992"/>
                      <a:pt x="5347247" y="712067"/>
                    </a:cubicBezTo>
                    <a:cubicBezTo>
                      <a:pt x="5076766" y="735312"/>
                      <a:pt x="4806285" y="760452"/>
                      <a:pt x="4535552" y="782435"/>
                    </a:cubicBezTo>
                    <a:cubicBezTo>
                      <a:pt x="4373592" y="798605"/>
                      <a:pt x="4210873" y="803911"/>
                      <a:pt x="4048156" y="806564"/>
                    </a:cubicBezTo>
                    <a:cubicBezTo>
                      <a:pt x="4052577" y="797595"/>
                      <a:pt x="4056872" y="788625"/>
                      <a:pt x="4061168" y="780034"/>
                    </a:cubicBezTo>
                    <a:cubicBezTo>
                      <a:pt x="4115618" y="672398"/>
                      <a:pt x="4146948" y="553391"/>
                      <a:pt x="4161098" y="433879"/>
                    </a:cubicBezTo>
                    <a:cubicBezTo>
                      <a:pt x="4188386" y="243242"/>
                      <a:pt x="4067358" y="139521"/>
                      <a:pt x="3890491" y="109833"/>
                    </a:cubicBezTo>
                    <a:cubicBezTo>
                      <a:pt x="3827829" y="-41894"/>
                      <a:pt x="3614704" y="-41641"/>
                      <a:pt x="3621147" y="143311"/>
                    </a:cubicBezTo>
                    <a:cubicBezTo>
                      <a:pt x="3487865" y="177927"/>
                      <a:pt x="3368479" y="266487"/>
                      <a:pt x="3300385" y="386504"/>
                    </a:cubicBezTo>
                    <a:cubicBezTo>
                      <a:pt x="3264254" y="459525"/>
                      <a:pt x="3251115" y="541642"/>
                      <a:pt x="3231660" y="619969"/>
                    </a:cubicBezTo>
                    <a:cubicBezTo>
                      <a:pt x="3126929" y="619211"/>
                      <a:pt x="3021693" y="614537"/>
                      <a:pt x="2917467" y="627802"/>
                    </a:cubicBezTo>
                    <a:cubicBezTo>
                      <a:pt x="2882599" y="633866"/>
                      <a:pt x="2835224" y="633866"/>
                      <a:pt x="2820443" y="672777"/>
                    </a:cubicBezTo>
                    <a:cubicBezTo>
                      <a:pt x="2804019" y="716994"/>
                      <a:pt x="2842930" y="753757"/>
                      <a:pt x="2881209" y="768033"/>
                    </a:cubicBezTo>
                    <a:cubicBezTo>
                      <a:pt x="2961431" y="799490"/>
                      <a:pt x="3047338" y="813260"/>
                      <a:pt x="3131730" y="829178"/>
                    </a:cubicBezTo>
                    <a:cubicBezTo>
                      <a:pt x="3139562" y="830947"/>
                      <a:pt x="3147521" y="832715"/>
                      <a:pt x="3155480" y="834358"/>
                    </a:cubicBezTo>
                    <a:cubicBezTo>
                      <a:pt x="2966864" y="836379"/>
                      <a:pt x="2778247" y="838021"/>
                      <a:pt x="2589505" y="838779"/>
                    </a:cubicBezTo>
                    <a:cubicBezTo>
                      <a:pt x="2390529" y="845223"/>
                      <a:pt x="2191300" y="850150"/>
                      <a:pt x="1992198" y="850276"/>
                    </a:cubicBezTo>
                    <a:cubicBezTo>
                      <a:pt x="1866369" y="845980"/>
                      <a:pt x="1740920" y="837011"/>
                      <a:pt x="1614839" y="833852"/>
                    </a:cubicBezTo>
                    <a:cubicBezTo>
                      <a:pt x="1557609" y="829810"/>
                      <a:pt x="1498232" y="822735"/>
                      <a:pt x="1440498" y="830189"/>
                    </a:cubicBezTo>
                    <a:cubicBezTo>
                      <a:pt x="1359391" y="826020"/>
                      <a:pt x="1277148" y="829810"/>
                      <a:pt x="1196547" y="837516"/>
                    </a:cubicBezTo>
                    <a:cubicBezTo>
                      <a:pt x="1174186" y="841306"/>
                      <a:pt x="1151699" y="844464"/>
                      <a:pt x="1129085" y="847244"/>
                    </a:cubicBezTo>
                    <a:cubicBezTo>
                      <a:pt x="1111398" y="847749"/>
                      <a:pt x="1093585" y="848760"/>
                      <a:pt x="1075898" y="850150"/>
                    </a:cubicBezTo>
                    <a:cubicBezTo>
                      <a:pt x="1059601" y="852045"/>
                      <a:pt x="1042293" y="851413"/>
                      <a:pt x="1026502" y="856466"/>
                    </a:cubicBezTo>
                    <a:cubicBezTo>
                      <a:pt x="1025996" y="855329"/>
                      <a:pt x="1025491" y="854192"/>
                      <a:pt x="1024607" y="853308"/>
                    </a:cubicBezTo>
                    <a:cubicBezTo>
                      <a:pt x="1017279" y="846107"/>
                      <a:pt x="1007552" y="852929"/>
                      <a:pt x="1003130" y="860004"/>
                    </a:cubicBezTo>
                    <a:cubicBezTo>
                      <a:pt x="938321" y="988611"/>
                      <a:pt x="898525" y="1127831"/>
                      <a:pt x="843065" y="1260482"/>
                    </a:cubicBezTo>
                    <a:cubicBezTo>
                      <a:pt x="776487" y="1417389"/>
                      <a:pt x="729743" y="1578970"/>
                      <a:pt x="671882" y="1738782"/>
                    </a:cubicBezTo>
                    <a:cubicBezTo>
                      <a:pt x="529883" y="1665761"/>
                      <a:pt x="468611" y="1529447"/>
                      <a:pt x="460273" y="1371277"/>
                    </a:cubicBezTo>
                    <a:cubicBezTo>
                      <a:pt x="453704" y="1215128"/>
                      <a:pt x="449914" y="1057969"/>
                      <a:pt x="482003" y="904094"/>
                    </a:cubicBezTo>
                    <a:cubicBezTo>
                      <a:pt x="574732" y="838653"/>
                      <a:pt x="687422" y="790267"/>
                      <a:pt x="748693" y="690084"/>
                    </a:cubicBezTo>
                    <a:cubicBezTo>
                      <a:pt x="791268" y="632729"/>
                      <a:pt x="798595" y="542021"/>
                      <a:pt x="708393" y="534441"/>
                    </a:cubicBezTo>
                    <a:cubicBezTo>
                      <a:pt x="641941" y="532799"/>
                      <a:pt x="578395" y="562108"/>
                      <a:pt x="517755" y="586491"/>
                    </a:cubicBezTo>
                    <a:cubicBezTo>
                      <a:pt x="515228" y="491235"/>
                      <a:pt x="577890" y="212163"/>
                      <a:pt x="513586" y="153545"/>
                    </a:cubicBezTo>
                    <a:cubicBezTo>
                      <a:pt x="453198" y="112739"/>
                      <a:pt x="387252" y="186644"/>
                      <a:pt x="364259" y="238820"/>
                    </a:cubicBezTo>
                    <a:cubicBezTo>
                      <a:pt x="344678" y="111223"/>
                      <a:pt x="248664" y="90251"/>
                      <a:pt x="203689" y="218101"/>
                    </a:cubicBezTo>
                    <a:cubicBezTo>
                      <a:pt x="191308" y="177801"/>
                      <a:pt x="139132" y="137374"/>
                      <a:pt x="107928" y="183486"/>
                    </a:cubicBezTo>
                    <a:cubicBezTo>
                      <a:pt x="90368" y="206478"/>
                      <a:pt x="82409" y="234777"/>
                      <a:pt x="78618" y="262950"/>
                    </a:cubicBezTo>
                    <a:cubicBezTo>
                      <a:pt x="65101" y="336350"/>
                      <a:pt x="64216" y="411139"/>
                      <a:pt x="63332" y="485424"/>
                    </a:cubicBezTo>
                    <a:cubicBezTo>
                      <a:pt x="66617" y="796963"/>
                      <a:pt x="87967" y="1110145"/>
                      <a:pt x="148860" y="1416125"/>
                    </a:cubicBezTo>
                    <a:cubicBezTo>
                      <a:pt x="185118" y="1568737"/>
                      <a:pt x="234388" y="1719958"/>
                      <a:pt x="318527" y="1853241"/>
                    </a:cubicBezTo>
                    <a:cubicBezTo>
                      <a:pt x="370197" y="1942306"/>
                      <a:pt x="427047" y="2031750"/>
                      <a:pt x="512828" y="2091632"/>
                    </a:cubicBezTo>
                    <a:cubicBezTo>
                      <a:pt x="515986" y="2093780"/>
                      <a:pt x="519397" y="2095044"/>
                      <a:pt x="522682" y="2095675"/>
                    </a:cubicBezTo>
                    <a:cubicBezTo>
                      <a:pt x="497415" y="2155684"/>
                      <a:pt x="473538" y="2216198"/>
                      <a:pt x="452819" y="2278101"/>
                    </a:cubicBezTo>
                    <a:cubicBezTo>
                      <a:pt x="331034" y="2658240"/>
                      <a:pt x="184486" y="3026124"/>
                      <a:pt x="55247" y="3404241"/>
                    </a:cubicBezTo>
                    <a:cubicBezTo>
                      <a:pt x="38192" y="3453259"/>
                      <a:pt x="20505" y="3502277"/>
                      <a:pt x="4713" y="3551673"/>
                    </a:cubicBezTo>
                    <a:cubicBezTo>
                      <a:pt x="-1604" y="3569865"/>
                      <a:pt x="-3120" y="3590963"/>
                      <a:pt x="10019" y="3606628"/>
                    </a:cubicBezTo>
                    <a:cubicBezTo>
                      <a:pt x="50320" y="3642381"/>
                      <a:pt x="112981" y="3629242"/>
                      <a:pt x="163136" y="3634422"/>
                    </a:cubicBezTo>
                    <a:cubicBezTo>
                      <a:pt x="218217" y="3635559"/>
                      <a:pt x="273299" y="3635433"/>
                      <a:pt x="328381" y="3635685"/>
                    </a:cubicBezTo>
                    <a:cubicBezTo>
                      <a:pt x="892209" y="3628358"/>
                      <a:pt x="1456037" y="3635180"/>
                      <a:pt x="2019739" y="3628989"/>
                    </a:cubicBezTo>
                    <a:cubicBezTo>
                      <a:pt x="1943686" y="3713759"/>
                      <a:pt x="1910965" y="3836809"/>
                      <a:pt x="1913113" y="3949119"/>
                    </a:cubicBezTo>
                    <a:cubicBezTo>
                      <a:pt x="1919051" y="4024793"/>
                      <a:pt x="1948486" y="4097309"/>
                      <a:pt x="1979059" y="4166035"/>
                    </a:cubicBezTo>
                    <a:cubicBezTo>
                      <a:pt x="1940022" y="4176899"/>
                      <a:pt x="1901364" y="4191175"/>
                      <a:pt x="1871928" y="4219221"/>
                    </a:cubicBezTo>
                    <a:cubicBezTo>
                      <a:pt x="1813435" y="4274429"/>
                      <a:pt x="1857905" y="4350103"/>
                      <a:pt x="1918419" y="4380297"/>
                    </a:cubicBezTo>
                    <a:cubicBezTo>
                      <a:pt x="1864727" y="4420977"/>
                      <a:pt x="1823289" y="4502209"/>
                      <a:pt x="1884309" y="4555522"/>
                    </a:cubicBezTo>
                    <a:cubicBezTo>
                      <a:pt x="1826827" y="4597339"/>
                      <a:pt x="1793222" y="4690699"/>
                      <a:pt x="1858284" y="4741107"/>
                    </a:cubicBezTo>
                    <a:cubicBezTo>
                      <a:pt x="1864474" y="4745528"/>
                      <a:pt x="1870917" y="4749571"/>
                      <a:pt x="1877360" y="4753361"/>
                    </a:cubicBezTo>
                    <a:cubicBezTo>
                      <a:pt x="1683690" y="4776354"/>
                      <a:pt x="1409167" y="4862261"/>
                      <a:pt x="1328566" y="5006913"/>
                    </a:cubicBezTo>
                    <a:cubicBezTo>
                      <a:pt x="1281064" y="5078671"/>
                      <a:pt x="1256303" y="5175316"/>
                      <a:pt x="1296604" y="5255665"/>
                    </a:cubicBezTo>
                    <a:cubicBezTo>
                      <a:pt x="1305068" y="5271835"/>
                      <a:pt x="1317070" y="5285479"/>
                      <a:pt x="1331851" y="5296976"/>
                    </a:cubicBezTo>
                    <a:cubicBezTo>
                      <a:pt x="1326545" y="5299755"/>
                      <a:pt x="1322502" y="5307588"/>
                      <a:pt x="1321997" y="5314410"/>
                    </a:cubicBezTo>
                    <a:cubicBezTo>
                      <a:pt x="1304815" y="5464368"/>
                      <a:pt x="1351180" y="5515028"/>
                      <a:pt x="1498738" y="5531451"/>
                    </a:cubicBezTo>
                    <a:cubicBezTo>
                      <a:pt x="1648443" y="5543200"/>
                      <a:pt x="1798528" y="5556718"/>
                      <a:pt x="1949118" y="5558360"/>
                    </a:cubicBezTo>
                    <a:cubicBezTo>
                      <a:pt x="2025676" y="5560255"/>
                      <a:pt x="2101729" y="5555455"/>
                      <a:pt x="2177656" y="5546106"/>
                    </a:cubicBezTo>
                    <a:cubicBezTo>
                      <a:pt x="2225536" y="5542442"/>
                      <a:pt x="2284155" y="5544085"/>
                      <a:pt x="2325593" y="5513765"/>
                    </a:cubicBezTo>
                    <a:cubicBezTo>
                      <a:pt x="2393182" y="5460831"/>
                      <a:pt x="2393687" y="5364817"/>
                      <a:pt x="2396087" y="5286111"/>
                    </a:cubicBezTo>
                    <a:cubicBezTo>
                      <a:pt x="2395456" y="5266277"/>
                      <a:pt x="2381433" y="5255917"/>
                      <a:pt x="2366652" y="5254907"/>
                    </a:cubicBezTo>
                    <a:cubicBezTo>
                      <a:pt x="2393687" y="5212585"/>
                      <a:pt x="2407205" y="5155103"/>
                      <a:pt x="2405815" y="5079302"/>
                    </a:cubicBezTo>
                    <a:cubicBezTo>
                      <a:pt x="2406952" y="5030285"/>
                      <a:pt x="2395077" y="4982404"/>
                      <a:pt x="2389013" y="4934018"/>
                    </a:cubicBezTo>
                    <a:cubicBezTo>
                      <a:pt x="2381054" y="4886517"/>
                      <a:pt x="2377769" y="4837120"/>
                      <a:pt x="2361598" y="4791767"/>
                    </a:cubicBezTo>
                    <a:cubicBezTo>
                      <a:pt x="2361219" y="4791009"/>
                      <a:pt x="2360714" y="4790251"/>
                      <a:pt x="2360335" y="4789619"/>
                    </a:cubicBezTo>
                    <a:cubicBezTo>
                      <a:pt x="2369431" y="4782292"/>
                      <a:pt x="2377264" y="4773195"/>
                      <a:pt x="2383201" y="4761699"/>
                    </a:cubicBezTo>
                    <a:cubicBezTo>
                      <a:pt x="2423502" y="4691584"/>
                      <a:pt x="2372716" y="4618436"/>
                      <a:pt x="2313212" y="4579652"/>
                    </a:cubicBezTo>
                    <a:cubicBezTo>
                      <a:pt x="2379411" y="4509789"/>
                      <a:pt x="2426155" y="4412386"/>
                      <a:pt x="2318897" y="4354272"/>
                    </a:cubicBezTo>
                    <a:cubicBezTo>
                      <a:pt x="2370947" y="4291484"/>
                      <a:pt x="2365641" y="4215558"/>
                      <a:pt x="2304874" y="4160981"/>
                    </a:cubicBezTo>
                    <a:cubicBezTo>
                      <a:pt x="2298431" y="4142915"/>
                      <a:pt x="2274554" y="4134072"/>
                      <a:pt x="2243097" y="4131040"/>
                    </a:cubicBezTo>
                    <a:cubicBezTo>
                      <a:pt x="2247771" y="4125102"/>
                      <a:pt x="2250298" y="4117649"/>
                      <a:pt x="2249035" y="4109311"/>
                    </a:cubicBezTo>
                    <a:cubicBezTo>
                      <a:pt x="2246255" y="4088213"/>
                      <a:pt x="2242971" y="4067242"/>
                      <a:pt x="2240697" y="4046144"/>
                    </a:cubicBezTo>
                    <a:cubicBezTo>
                      <a:pt x="2228063" y="3908945"/>
                      <a:pt x="2215809" y="3749891"/>
                      <a:pt x="2304243" y="3633285"/>
                    </a:cubicBezTo>
                    <a:cubicBezTo>
                      <a:pt x="2306264" y="3630758"/>
                      <a:pt x="2308412" y="3627852"/>
                      <a:pt x="2310433" y="3624821"/>
                    </a:cubicBezTo>
                    <a:cubicBezTo>
                      <a:pt x="2337089" y="3624315"/>
                      <a:pt x="2363746" y="3623936"/>
                      <a:pt x="2390276" y="3623304"/>
                    </a:cubicBezTo>
                    <a:cubicBezTo>
                      <a:pt x="2788228" y="3606881"/>
                      <a:pt x="3186306" y="3589826"/>
                      <a:pt x="3584510" y="3578077"/>
                    </a:cubicBezTo>
                    <a:cubicBezTo>
                      <a:pt x="3619125" y="3741679"/>
                      <a:pt x="3674712" y="3901365"/>
                      <a:pt x="3715518" y="4063957"/>
                    </a:cubicBezTo>
                    <a:cubicBezTo>
                      <a:pt x="3760620" y="4221369"/>
                      <a:pt x="3804205" y="4380297"/>
                      <a:pt x="3863203" y="4532908"/>
                    </a:cubicBezTo>
                    <a:cubicBezTo>
                      <a:pt x="3856128" y="4540741"/>
                      <a:pt x="3849432" y="4548700"/>
                      <a:pt x="3844000" y="4556280"/>
                    </a:cubicBezTo>
                    <a:cubicBezTo>
                      <a:pt x="3822271" y="4566387"/>
                      <a:pt x="3810016" y="4591148"/>
                      <a:pt x="3800162" y="4611867"/>
                    </a:cubicBezTo>
                    <a:cubicBezTo>
                      <a:pt x="3760241" y="4689815"/>
                      <a:pt x="3820881" y="4778375"/>
                      <a:pt x="3900218" y="4796693"/>
                    </a:cubicBezTo>
                    <a:cubicBezTo>
                      <a:pt x="3827576" y="4900793"/>
                      <a:pt x="3901355" y="4985942"/>
                      <a:pt x="4012403" y="5000596"/>
                    </a:cubicBezTo>
                    <a:cubicBezTo>
                      <a:pt x="3988779" y="5069069"/>
                      <a:pt x="4028321" y="5120740"/>
                      <a:pt x="4089593" y="5137921"/>
                    </a:cubicBezTo>
                    <a:cubicBezTo>
                      <a:pt x="4081887" y="5144870"/>
                      <a:pt x="4074433" y="5151818"/>
                      <a:pt x="4067106" y="5158135"/>
                    </a:cubicBezTo>
                    <a:cubicBezTo>
                      <a:pt x="3977788" y="5254907"/>
                      <a:pt x="3868382" y="5393747"/>
                      <a:pt x="3886827" y="5532841"/>
                    </a:cubicBezTo>
                    <a:cubicBezTo>
                      <a:pt x="3891628" y="5576805"/>
                      <a:pt x="3915000" y="5616348"/>
                      <a:pt x="3950752" y="5639340"/>
                    </a:cubicBezTo>
                    <a:cubicBezTo>
                      <a:pt x="3950373" y="5643130"/>
                      <a:pt x="3950247" y="5647300"/>
                      <a:pt x="3950373" y="5651595"/>
                    </a:cubicBezTo>
                    <a:cubicBezTo>
                      <a:pt x="3944183" y="5654753"/>
                      <a:pt x="3939382" y="5660312"/>
                      <a:pt x="3938371" y="5668018"/>
                    </a:cubicBezTo>
                    <a:cubicBezTo>
                      <a:pt x="3936350" y="5687347"/>
                      <a:pt x="3951131" y="5702507"/>
                      <a:pt x="3961869" y="5716909"/>
                    </a:cubicBezTo>
                    <a:cubicBezTo>
                      <a:pt x="3997369" y="5764790"/>
                      <a:pt x="4049545" y="5801174"/>
                      <a:pt x="4110438" y="5804080"/>
                    </a:cubicBezTo>
                    <a:cubicBezTo>
                      <a:pt x="4236519" y="5820882"/>
                      <a:pt x="4348578" y="5748240"/>
                      <a:pt x="4446865" y="5678378"/>
                    </a:cubicBezTo>
                    <a:cubicBezTo>
                      <a:pt x="4612868" y="5564677"/>
                      <a:pt x="4743371" y="5379598"/>
                      <a:pt x="4663275" y="5173548"/>
                    </a:cubicBezTo>
                    <a:cubicBezTo>
                      <a:pt x="4657085" y="5155860"/>
                      <a:pt x="4651653" y="5135900"/>
                      <a:pt x="4638893" y="5119982"/>
                    </a:cubicBezTo>
                    <a:cubicBezTo>
                      <a:pt x="4637629" y="5118213"/>
                      <a:pt x="4636240" y="5116697"/>
                      <a:pt x="4634724" y="5115434"/>
                    </a:cubicBezTo>
                    <a:cubicBezTo>
                      <a:pt x="4632829" y="5054288"/>
                      <a:pt x="4608067" y="4994153"/>
                      <a:pt x="4581916" y="4939324"/>
                    </a:cubicBezTo>
                    <a:cubicBezTo>
                      <a:pt x="4560818" y="4896750"/>
                      <a:pt x="4531762" y="4858850"/>
                      <a:pt x="4502073" y="4821834"/>
                    </a:cubicBezTo>
                    <a:cubicBezTo>
                      <a:pt x="4498536" y="4816907"/>
                      <a:pt x="4494114" y="4811854"/>
                      <a:pt x="4489187" y="4807305"/>
                    </a:cubicBezTo>
                    <a:cubicBezTo>
                      <a:pt x="4492345" y="4796314"/>
                      <a:pt x="4494241" y="4785576"/>
                      <a:pt x="4495251" y="4777112"/>
                    </a:cubicBezTo>
                    <a:cubicBezTo>
                      <a:pt x="4501568" y="4726957"/>
                      <a:pt x="4459625" y="4683877"/>
                      <a:pt x="4410228" y="4682361"/>
                    </a:cubicBezTo>
                    <a:cubicBezTo>
                      <a:pt x="4449645" y="4594938"/>
                      <a:pt x="4394689" y="4529118"/>
                      <a:pt x="4303350" y="4527981"/>
                    </a:cubicBezTo>
                    <a:cubicBezTo>
                      <a:pt x="4353505" y="4458877"/>
                      <a:pt x="4347061" y="4352251"/>
                      <a:pt x="4253701" y="4327363"/>
                    </a:cubicBezTo>
                    <a:cubicBezTo>
                      <a:pt x="4226539" y="4323573"/>
                      <a:pt x="4200009" y="4324457"/>
                      <a:pt x="4174111" y="4328879"/>
                    </a:cubicBezTo>
                    <a:cubicBezTo>
                      <a:pt x="4169815" y="4311698"/>
                      <a:pt x="4160466" y="4294516"/>
                      <a:pt x="4156550" y="4278219"/>
                    </a:cubicBezTo>
                    <a:cubicBezTo>
                      <a:pt x="4139748" y="4224022"/>
                      <a:pt x="4123829" y="4169698"/>
                      <a:pt x="4104753" y="4116259"/>
                    </a:cubicBezTo>
                    <a:cubicBezTo>
                      <a:pt x="4053082" y="3947477"/>
                      <a:pt x="4026931" y="3772757"/>
                      <a:pt x="3979556" y="3602459"/>
                    </a:cubicBezTo>
                    <a:cubicBezTo>
                      <a:pt x="3977409" y="3597785"/>
                      <a:pt x="3974376" y="3583004"/>
                      <a:pt x="3970334" y="3568854"/>
                    </a:cubicBezTo>
                    <a:cubicBezTo>
                      <a:pt x="4120798" y="3566075"/>
                      <a:pt x="4271135" y="3564180"/>
                      <a:pt x="4421599" y="3563801"/>
                    </a:cubicBezTo>
                    <a:cubicBezTo>
                      <a:pt x="4709387" y="3564307"/>
                      <a:pt x="4996670" y="3541945"/>
                      <a:pt x="5284585" y="3545230"/>
                    </a:cubicBezTo>
                    <a:cubicBezTo>
                      <a:pt x="5378830" y="3559000"/>
                      <a:pt x="5457536" y="3297995"/>
                      <a:pt x="5486214" y="3221942"/>
                    </a:cubicBezTo>
                    <a:cubicBezTo>
                      <a:pt x="5528789" y="3096492"/>
                      <a:pt x="5568205" y="2970158"/>
                      <a:pt x="5611411" y="2844835"/>
                    </a:cubicBezTo>
                    <a:cubicBezTo>
                      <a:pt x="5654743" y="2719259"/>
                      <a:pt x="5702751" y="2595326"/>
                      <a:pt x="5744820" y="2469371"/>
                    </a:cubicBezTo>
                    <a:cubicBezTo>
                      <a:pt x="5770213" y="2534812"/>
                      <a:pt x="5799396" y="2599116"/>
                      <a:pt x="5821125" y="2665694"/>
                    </a:cubicBezTo>
                    <a:cubicBezTo>
                      <a:pt x="5849424" y="2750211"/>
                      <a:pt x="5869511" y="2835613"/>
                      <a:pt x="5876333" y="2925310"/>
                    </a:cubicBezTo>
                    <a:cubicBezTo>
                      <a:pt x="5886945" y="3162059"/>
                      <a:pt x="5881639" y="3405884"/>
                      <a:pt x="5800154" y="3630884"/>
                    </a:cubicBezTo>
                    <a:cubicBezTo>
                      <a:pt x="5777035" y="3664363"/>
                      <a:pt x="5733450" y="3676870"/>
                      <a:pt x="5702371" y="3702263"/>
                    </a:cubicBezTo>
                    <a:cubicBezTo>
                      <a:pt x="5632762" y="3751407"/>
                      <a:pt x="5561509" y="3807246"/>
                      <a:pt x="5517924" y="3882036"/>
                    </a:cubicBezTo>
                    <a:cubicBezTo>
                      <a:pt x="5488362" y="3930675"/>
                      <a:pt x="5532073" y="3971101"/>
                      <a:pt x="5580712" y="3972618"/>
                    </a:cubicBezTo>
                    <a:cubicBezTo>
                      <a:pt x="5625308" y="3976408"/>
                      <a:pt x="5668261" y="3960110"/>
                      <a:pt x="5709572" y="3945330"/>
                    </a:cubicBezTo>
                    <a:cubicBezTo>
                      <a:pt x="5684685" y="4040838"/>
                      <a:pt x="5539401" y="4258132"/>
                      <a:pt x="5569721" y="4339491"/>
                    </a:cubicBezTo>
                    <a:cubicBezTo>
                      <a:pt x="5610906" y="4403669"/>
                      <a:pt x="5689233" y="4357052"/>
                      <a:pt x="5722964" y="4309676"/>
                    </a:cubicBezTo>
                    <a:cubicBezTo>
                      <a:pt x="5718037" y="4343407"/>
                      <a:pt x="5744062" y="4376886"/>
                      <a:pt x="5779435" y="4375244"/>
                    </a:cubicBezTo>
                    <a:cubicBezTo>
                      <a:pt x="5813924" y="4375117"/>
                      <a:pt x="5840454" y="4346692"/>
                      <a:pt x="5860036" y="4321299"/>
                    </a:cubicBezTo>
                    <a:cubicBezTo>
                      <a:pt x="5860163" y="4344545"/>
                      <a:pt x="5873048" y="4367032"/>
                      <a:pt x="5895410" y="4375244"/>
                    </a:cubicBezTo>
                    <a:cubicBezTo>
                      <a:pt x="6058127" y="4419334"/>
                      <a:pt x="6132286" y="4016582"/>
                      <a:pt x="6149720" y="3900860"/>
                    </a:cubicBezTo>
                    <a:cubicBezTo>
                      <a:pt x="6177766" y="3672448"/>
                      <a:pt x="6201517" y="3443531"/>
                      <a:pt x="6227794" y="3214867"/>
                    </a:cubicBezTo>
                    <a:cubicBezTo>
                      <a:pt x="6251924" y="2926194"/>
                      <a:pt x="6207581" y="2625772"/>
                      <a:pt x="6063939" y="2371462"/>
                    </a:cubicBezTo>
                    <a:cubicBezTo>
                      <a:pt x="6018964" y="2271406"/>
                      <a:pt x="5943290" y="2192447"/>
                      <a:pt x="5878355" y="2106161"/>
                    </a:cubicBezTo>
                    <a:cubicBezTo>
                      <a:pt x="5873048" y="2097318"/>
                      <a:pt x="5864079" y="2091380"/>
                      <a:pt x="5854351" y="2089738"/>
                    </a:cubicBezTo>
                    <a:cubicBezTo>
                      <a:pt x="5859531" y="2071040"/>
                      <a:pt x="5864710" y="2052343"/>
                      <a:pt x="5870143" y="2033645"/>
                    </a:cubicBezTo>
                    <a:cubicBezTo>
                      <a:pt x="5912844" y="1889625"/>
                      <a:pt x="5966662" y="1749141"/>
                      <a:pt x="6014669" y="1606510"/>
                    </a:cubicBezTo>
                    <a:close/>
                    <a:moveTo>
                      <a:pt x="3890617" y="188286"/>
                    </a:moveTo>
                    <a:cubicBezTo>
                      <a:pt x="3965280" y="196877"/>
                      <a:pt x="4050935" y="220122"/>
                      <a:pt x="4082897" y="296554"/>
                    </a:cubicBezTo>
                    <a:cubicBezTo>
                      <a:pt x="4134694" y="414045"/>
                      <a:pt x="4048029" y="697412"/>
                      <a:pt x="3970713" y="808333"/>
                    </a:cubicBezTo>
                    <a:cubicBezTo>
                      <a:pt x="3916137" y="810102"/>
                      <a:pt x="3861687" y="812755"/>
                      <a:pt x="3807237" y="815787"/>
                    </a:cubicBezTo>
                    <a:cubicBezTo>
                      <a:pt x="3808374" y="812755"/>
                      <a:pt x="3809511" y="809849"/>
                      <a:pt x="3810648" y="807070"/>
                    </a:cubicBezTo>
                    <a:cubicBezTo>
                      <a:pt x="3825555" y="772328"/>
                      <a:pt x="3839199" y="737207"/>
                      <a:pt x="3851959" y="701707"/>
                    </a:cubicBezTo>
                    <a:cubicBezTo>
                      <a:pt x="3919421" y="535073"/>
                      <a:pt x="3940393" y="330665"/>
                      <a:pt x="3826313" y="182854"/>
                    </a:cubicBezTo>
                    <a:cubicBezTo>
                      <a:pt x="3847916" y="183738"/>
                      <a:pt x="3869393" y="185633"/>
                      <a:pt x="3890617" y="188286"/>
                    </a:cubicBezTo>
                    <a:close/>
                    <a:moveTo>
                      <a:pt x="3824292" y="124361"/>
                    </a:moveTo>
                    <a:cubicBezTo>
                      <a:pt x="3777422" y="121329"/>
                      <a:pt x="3730047" y="120192"/>
                      <a:pt x="3683682" y="128909"/>
                    </a:cubicBezTo>
                    <a:cubicBezTo>
                      <a:pt x="3688988" y="33401"/>
                      <a:pt x="3794477" y="54246"/>
                      <a:pt x="3824292" y="124361"/>
                    </a:cubicBezTo>
                    <a:close/>
                    <a:moveTo>
                      <a:pt x="3306323" y="581311"/>
                    </a:moveTo>
                    <a:cubicBezTo>
                      <a:pt x="3320219" y="523197"/>
                      <a:pt x="3332727" y="464200"/>
                      <a:pt x="3359889" y="410255"/>
                    </a:cubicBezTo>
                    <a:cubicBezTo>
                      <a:pt x="3416486" y="318789"/>
                      <a:pt x="3504667" y="246274"/>
                      <a:pt x="3607124" y="212542"/>
                    </a:cubicBezTo>
                    <a:cubicBezTo>
                      <a:pt x="3664227" y="190687"/>
                      <a:pt x="3724362" y="182096"/>
                      <a:pt x="3785002" y="181591"/>
                    </a:cubicBezTo>
                    <a:cubicBezTo>
                      <a:pt x="3785381" y="182349"/>
                      <a:pt x="3785760" y="183233"/>
                      <a:pt x="3786139" y="183991"/>
                    </a:cubicBezTo>
                    <a:cubicBezTo>
                      <a:pt x="3869140" y="322958"/>
                      <a:pt x="3867751" y="490603"/>
                      <a:pt x="3808247" y="638288"/>
                    </a:cubicBezTo>
                    <a:cubicBezTo>
                      <a:pt x="3786771" y="698675"/>
                      <a:pt x="3762767" y="757926"/>
                      <a:pt x="3736616" y="816292"/>
                    </a:cubicBezTo>
                    <a:cubicBezTo>
                      <a:pt x="3736237" y="817176"/>
                      <a:pt x="3736111" y="818061"/>
                      <a:pt x="3735732" y="818819"/>
                    </a:cubicBezTo>
                    <a:cubicBezTo>
                      <a:pt x="3732447" y="818819"/>
                      <a:pt x="3729163" y="818819"/>
                      <a:pt x="3725878" y="818819"/>
                    </a:cubicBezTo>
                    <a:cubicBezTo>
                      <a:pt x="3693410" y="818945"/>
                      <a:pt x="3660942" y="818692"/>
                      <a:pt x="3628348" y="818061"/>
                    </a:cubicBezTo>
                    <a:cubicBezTo>
                      <a:pt x="3626832" y="816292"/>
                      <a:pt x="3625190" y="814523"/>
                      <a:pt x="3623295" y="813007"/>
                    </a:cubicBezTo>
                    <a:cubicBezTo>
                      <a:pt x="3574783" y="752367"/>
                      <a:pt x="3512626" y="702213"/>
                      <a:pt x="3442511" y="668987"/>
                    </a:cubicBezTo>
                    <a:cubicBezTo>
                      <a:pt x="3397031" y="646752"/>
                      <a:pt x="3346497" y="630834"/>
                      <a:pt x="3295711" y="630455"/>
                    </a:cubicBezTo>
                    <a:cubicBezTo>
                      <a:pt x="3299627" y="616306"/>
                      <a:pt x="3302533" y="599882"/>
                      <a:pt x="3306323" y="581311"/>
                    </a:cubicBezTo>
                    <a:close/>
                    <a:moveTo>
                      <a:pt x="3121623" y="762474"/>
                    </a:moveTo>
                    <a:cubicBezTo>
                      <a:pt x="3042538" y="746303"/>
                      <a:pt x="2958020" y="738091"/>
                      <a:pt x="2884873" y="698802"/>
                    </a:cubicBezTo>
                    <a:cubicBezTo>
                      <a:pt x="2990994" y="678967"/>
                      <a:pt x="3099893" y="682125"/>
                      <a:pt x="3207277" y="685031"/>
                    </a:cubicBezTo>
                    <a:cubicBezTo>
                      <a:pt x="3242524" y="687684"/>
                      <a:pt x="3263117" y="681746"/>
                      <a:pt x="3276256" y="668860"/>
                    </a:cubicBezTo>
                    <a:cubicBezTo>
                      <a:pt x="3285478" y="669871"/>
                      <a:pt x="3294700" y="671008"/>
                      <a:pt x="3303670" y="673156"/>
                    </a:cubicBezTo>
                    <a:cubicBezTo>
                      <a:pt x="3379344" y="689579"/>
                      <a:pt x="3450470" y="732027"/>
                      <a:pt x="3508962" y="783193"/>
                    </a:cubicBezTo>
                    <a:cubicBezTo>
                      <a:pt x="3520459" y="793552"/>
                      <a:pt x="3531576" y="804417"/>
                      <a:pt x="3542188" y="815660"/>
                    </a:cubicBezTo>
                    <a:cubicBezTo>
                      <a:pt x="3400694" y="809596"/>
                      <a:pt x="3259832" y="794563"/>
                      <a:pt x="3121623" y="762474"/>
                    </a:cubicBezTo>
                    <a:close/>
                    <a:moveTo>
                      <a:pt x="1017911" y="909905"/>
                    </a:moveTo>
                    <a:cubicBezTo>
                      <a:pt x="1017785" y="909905"/>
                      <a:pt x="1017658" y="909905"/>
                      <a:pt x="1017658" y="909905"/>
                    </a:cubicBezTo>
                    <a:cubicBezTo>
                      <a:pt x="1017911" y="909905"/>
                      <a:pt x="1018037" y="909779"/>
                      <a:pt x="1018290" y="909779"/>
                    </a:cubicBezTo>
                    <a:cubicBezTo>
                      <a:pt x="1018290" y="909779"/>
                      <a:pt x="1018290" y="909905"/>
                      <a:pt x="1018416" y="909905"/>
                    </a:cubicBezTo>
                    <a:cubicBezTo>
                      <a:pt x="1018164" y="909905"/>
                      <a:pt x="1018037" y="909905"/>
                      <a:pt x="1017911" y="909905"/>
                    </a:cubicBezTo>
                    <a:close/>
                    <a:moveTo>
                      <a:pt x="545296" y="2036298"/>
                    </a:moveTo>
                    <a:cubicBezTo>
                      <a:pt x="516113" y="2015074"/>
                      <a:pt x="491099" y="1988418"/>
                      <a:pt x="466843" y="1961761"/>
                    </a:cubicBezTo>
                    <a:cubicBezTo>
                      <a:pt x="382325" y="1849198"/>
                      <a:pt x="308673" y="1723875"/>
                      <a:pt x="262687" y="1590213"/>
                    </a:cubicBezTo>
                    <a:cubicBezTo>
                      <a:pt x="166800" y="1327818"/>
                      <a:pt x="146081" y="1045588"/>
                      <a:pt x="124604" y="769422"/>
                    </a:cubicBezTo>
                    <a:cubicBezTo>
                      <a:pt x="118793" y="677198"/>
                      <a:pt x="113739" y="583332"/>
                      <a:pt x="112350" y="490603"/>
                    </a:cubicBezTo>
                    <a:cubicBezTo>
                      <a:pt x="111971" y="441965"/>
                      <a:pt x="111213" y="393200"/>
                      <a:pt x="113992" y="344561"/>
                    </a:cubicBezTo>
                    <a:cubicBezTo>
                      <a:pt x="120182" y="300345"/>
                      <a:pt x="117150" y="249937"/>
                      <a:pt x="143428" y="212037"/>
                    </a:cubicBezTo>
                    <a:cubicBezTo>
                      <a:pt x="153029" y="221512"/>
                      <a:pt x="155935" y="235409"/>
                      <a:pt x="158967" y="248042"/>
                    </a:cubicBezTo>
                    <a:cubicBezTo>
                      <a:pt x="169074" y="298702"/>
                      <a:pt x="174253" y="350246"/>
                      <a:pt x="173622" y="401917"/>
                    </a:cubicBezTo>
                    <a:cubicBezTo>
                      <a:pt x="178928" y="429584"/>
                      <a:pt x="159599" y="490477"/>
                      <a:pt x="200278" y="493383"/>
                    </a:cubicBezTo>
                    <a:cubicBezTo>
                      <a:pt x="243737" y="493256"/>
                      <a:pt x="224281" y="397622"/>
                      <a:pt x="228577" y="367049"/>
                    </a:cubicBezTo>
                    <a:cubicBezTo>
                      <a:pt x="237547" y="305524"/>
                      <a:pt x="233251" y="227955"/>
                      <a:pt x="285174" y="184623"/>
                    </a:cubicBezTo>
                    <a:cubicBezTo>
                      <a:pt x="306904" y="213679"/>
                      <a:pt x="305135" y="253475"/>
                      <a:pt x="309052" y="288090"/>
                    </a:cubicBezTo>
                    <a:cubicBezTo>
                      <a:pt x="316505" y="361237"/>
                      <a:pt x="307915" y="436280"/>
                      <a:pt x="318274" y="508543"/>
                    </a:cubicBezTo>
                    <a:cubicBezTo>
                      <a:pt x="329644" y="538358"/>
                      <a:pt x="375882" y="531662"/>
                      <a:pt x="379546" y="500457"/>
                    </a:cubicBezTo>
                    <a:cubicBezTo>
                      <a:pt x="391548" y="412403"/>
                      <a:pt x="385231" y="258402"/>
                      <a:pt x="472780" y="208500"/>
                    </a:cubicBezTo>
                    <a:cubicBezTo>
                      <a:pt x="487435" y="304261"/>
                      <a:pt x="465705" y="402296"/>
                      <a:pt x="459894" y="498310"/>
                    </a:cubicBezTo>
                    <a:cubicBezTo>
                      <a:pt x="460147" y="545938"/>
                      <a:pt x="432353" y="627297"/>
                      <a:pt x="482129" y="656606"/>
                    </a:cubicBezTo>
                    <a:cubicBezTo>
                      <a:pt x="499816" y="665955"/>
                      <a:pt x="518639" y="655595"/>
                      <a:pt x="535694" y="649531"/>
                    </a:cubicBezTo>
                    <a:cubicBezTo>
                      <a:pt x="592292" y="628813"/>
                      <a:pt x="652553" y="593313"/>
                      <a:pt x="714078" y="601524"/>
                    </a:cubicBezTo>
                    <a:cubicBezTo>
                      <a:pt x="698413" y="723563"/>
                      <a:pt x="521166" y="790141"/>
                      <a:pt x="434627" y="860383"/>
                    </a:cubicBezTo>
                    <a:cubicBezTo>
                      <a:pt x="425658" y="868594"/>
                      <a:pt x="419973" y="879964"/>
                      <a:pt x="418962" y="892219"/>
                    </a:cubicBezTo>
                    <a:cubicBezTo>
                      <a:pt x="414161" y="922286"/>
                      <a:pt x="409108" y="952354"/>
                      <a:pt x="405065" y="982547"/>
                    </a:cubicBezTo>
                    <a:cubicBezTo>
                      <a:pt x="388263" y="1087657"/>
                      <a:pt x="393695" y="1194283"/>
                      <a:pt x="395969" y="1300277"/>
                    </a:cubicBezTo>
                    <a:cubicBezTo>
                      <a:pt x="393948" y="1486367"/>
                      <a:pt x="456230" y="1702903"/>
                      <a:pt x="645605" y="1775798"/>
                    </a:cubicBezTo>
                    <a:cubicBezTo>
                      <a:pt x="649142" y="1777314"/>
                      <a:pt x="652806" y="1779083"/>
                      <a:pt x="656596" y="1780851"/>
                    </a:cubicBezTo>
                    <a:cubicBezTo>
                      <a:pt x="654322" y="1787041"/>
                      <a:pt x="652048" y="1793232"/>
                      <a:pt x="649774" y="1799422"/>
                    </a:cubicBezTo>
                    <a:cubicBezTo>
                      <a:pt x="617685" y="1879897"/>
                      <a:pt x="582059" y="1958982"/>
                      <a:pt x="547570" y="2038446"/>
                    </a:cubicBezTo>
                    <a:cubicBezTo>
                      <a:pt x="546812" y="2037562"/>
                      <a:pt x="546054" y="2036930"/>
                      <a:pt x="545296" y="2036298"/>
                    </a:cubicBezTo>
                    <a:close/>
                    <a:moveTo>
                      <a:pt x="1389712" y="5026242"/>
                    </a:moveTo>
                    <a:cubicBezTo>
                      <a:pt x="1474482" y="4907488"/>
                      <a:pt x="1649454" y="4860997"/>
                      <a:pt x="1784000" y="4821960"/>
                    </a:cubicBezTo>
                    <a:cubicBezTo>
                      <a:pt x="1840092" y="4807053"/>
                      <a:pt x="1897574" y="4798336"/>
                      <a:pt x="1953919" y="4784692"/>
                    </a:cubicBezTo>
                    <a:cubicBezTo>
                      <a:pt x="1996114" y="4795809"/>
                      <a:pt x="2040710" y="4800105"/>
                      <a:pt x="2085559" y="4803010"/>
                    </a:cubicBezTo>
                    <a:cubicBezTo>
                      <a:pt x="2072420" y="4821329"/>
                      <a:pt x="2061429" y="4842047"/>
                      <a:pt x="2046900" y="4858597"/>
                    </a:cubicBezTo>
                    <a:cubicBezTo>
                      <a:pt x="1971353" y="4927323"/>
                      <a:pt x="1863337" y="4918100"/>
                      <a:pt x="1771493" y="4948420"/>
                    </a:cubicBezTo>
                    <a:cubicBezTo>
                      <a:pt x="1671436" y="4976467"/>
                      <a:pt x="1589066" y="5050625"/>
                      <a:pt x="1559504" y="5151439"/>
                    </a:cubicBezTo>
                    <a:cubicBezTo>
                      <a:pt x="1549903" y="5184665"/>
                      <a:pt x="1524131" y="5264255"/>
                      <a:pt x="1553188" y="5289901"/>
                    </a:cubicBezTo>
                    <a:cubicBezTo>
                      <a:pt x="1553567" y="5290153"/>
                      <a:pt x="1553819" y="5290280"/>
                      <a:pt x="1554198" y="5290532"/>
                    </a:cubicBezTo>
                    <a:cubicBezTo>
                      <a:pt x="1463491" y="5286869"/>
                      <a:pt x="1368740" y="5272972"/>
                      <a:pt x="1347769" y="5214859"/>
                    </a:cubicBezTo>
                    <a:cubicBezTo>
                      <a:pt x="1325408" y="5148281"/>
                      <a:pt x="1351938" y="5082713"/>
                      <a:pt x="1389712" y="5026242"/>
                    </a:cubicBezTo>
                    <a:close/>
                    <a:moveTo>
                      <a:pt x="2211134" y="5480286"/>
                    </a:moveTo>
                    <a:cubicBezTo>
                      <a:pt x="2145062" y="5482813"/>
                      <a:pt x="2079621" y="5495572"/>
                      <a:pt x="2013422" y="5494688"/>
                    </a:cubicBezTo>
                    <a:cubicBezTo>
                      <a:pt x="1884940" y="5495699"/>
                      <a:pt x="1756206" y="5491404"/>
                      <a:pt x="1628356" y="5479023"/>
                    </a:cubicBezTo>
                    <a:cubicBezTo>
                      <a:pt x="1549398" y="5471948"/>
                      <a:pt x="1459322" y="5483318"/>
                      <a:pt x="1390217" y="5438091"/>
                    </a:cubicBezTo>
                    <a:cubicBezTo>
                      <a:pt x="1358760" y="5403096"/>
                      <a:pt x="1365203" y="5349657"/>
                      <a:pt x="1347769" y="5307967"/>
                    </a:cubicBezTo>
                    <a:cubicBezTo>
                      <a:pt x="1458564" y="5375555"/>
                      <a:pt x="1682932" y="5350415"/>
                      <a:pt x="1792843" y="5361027"/>
                    </a:cubicBezTo>
                    <a:cubicBezTo>
                      <a:pt x="1895300" y="5362037"/>
                      <a:pt x="1997883" y="5360395"/>
                      <a:pt x="2100340" y="5357363"/>
                    </a:cubicBezTo>
                    <a:cubicBezTo>
                      <a:pt x="2201280" y="5358500"/>
                      <a:pt x="2279734" y="5341192"/>
                      <a:pt x="2331910" y="5296218"/>
                    </a:cubicBezTo>
                    <a:cubicBezTo>
                      <a:pt x="2326730" y="5388062"/>
                      <a:pt x="2331531" y="5482181"/>
                      <a:pt x="2211134" y="5480286"/>
                    </a:cubicBezTo>
                    <a:close/>
                    <a:moveTo>
                      <a:pt x="2308033" y="4835731"/>
                    </a:moveTo>
                    <a:cubicBezTo>
                      <a:pt x="2323572" y="4964465"/>
                      <a:pt x="2405057" y="5214101"/>
                      <a:pt x="2242971" y="5275120"/>
                    </a:cubicBezTo>
                    <a:cubicBezTo>
                      <a:pt x="2164265" y="5297860"/>
                      <a:pt x="2081011" y="5291543"/>
                      <a:pt x="1999904" y="5295712"/>
                    </a:cubicBezTo>
                    <a:cubicBezTo>
                      <a:pt x="1901490" y="5296723"/>
                      <a:pt x="1802823" y="5298113"/>
                      <a:pt x="1704409" y="5294070"/>
                    </a:cubicBezTo>
                    <a:cubicBezTo>
                      <a:pt x="1676995" y="5291543"/>
                      <a:pt x="1634673" y="5292301"/>
                      <a:pt x="1588687" y="5291417"/>
                    </a:cubicBezTo>
                    <a:cubicBezTo>
                      <a:pt x="1599805" y="5283963"/>
                      <a:pt x="1606880" y="5269435"/>
                      <a:pt x="1604984" y="5253769"/>
                    </a:cubicBezTo>
                    <a:cubicBezTo>
                      <a:pt x="1612059" y="5108612"/>
                      <a:pt x="1702767" y="5020178"/>
                      <a:pt x="1842745" y="4995669"/>
                    </a:cubicBezTo>
                    <a:cubicBezTo>
                      <a:pt x="1929536" y="4981267"/>
                      <a:pt x="2020497" y="4966865"/>
                      <a:pt x="2086064" y="4902814"/>
                    </a:cubicBezTo>
                    <a:cubicBezTo>
                      <a:pt x="2108804" y="4873884"/>
                      <a:pt x="2125480" y="4839900"/>
                      <a:pt x="2140261" y="4806295"/>
                    </a:cubicBezTo>
                    <a:cubicBezTo>
                      <a:pt x="2169192" y="4808190"/>
                      <a:pt x="2197743" y="4810464"/>
                      <a:pt x="2225284" y="4814759"/>
                    </a:cubicBezTo>
                    <a:cubicBezTo>
                      <a:pt x="2249287" y="4816654"/>
                      <a:pt x="2276828" y="4817665"/>
                      <a:pt x="2302600" y="4813496"/>
                    </a:cubicBezTo>
                    <a:cubicBezTo>
                      <a:pt x="2303611" y="4821202"/>
                      <a:pt x="2305632" y="4828909"/>
                      <a:pt x="2308033" y="4835731"/>
                    </a:cubicBezTo>
                    <a:close/>
                    <a:moveTo>
                      <a:pt x="2271648" y="4218590"/>
                    </a:moveTo>
                    <a:cubicBezTo>
                      <a:pt x="2296410" y="4248404"/>
                      <a:pt x="2296157" y="4278346"/>
                      <a:pt x="2272785" y="4308919"/>
                    </a:cubicBezTo>
                    <a:cubicBezTo>
                      <a:pt x="2258636" y="4328248"/>
                      <a:pt x="2238423" y="4348714"/>
                      <a:pt x="2246129" y="4374738"/>
                    </a:cubicBezTo>
                    <a:cubicBezTo>
                      <a:pt x="2254972" y="4408596"/>
                      <a:pt x="2301463" y="4405943"/>
                      <a:pt x="2315992" y="4435757"/>
                    </a:cubicBezTo>
                    <a:cubicBezTo>
                      <a:pt x="2334563" y="4501704"/>
                      <a:pt x="2220736" y="4537835"/>
                      <a:pt x="2248529" y="4605045"/>
                    </a:cubicBezTo>
                    <a:cubicBezTo>
                      <a:pt x="2270132" y="4636881"/>
                      <a:pt x="2312202" y="4650778"/>
                      <a:pt x="2329004" y="4687288"/>
                    </a:cubicBezTo>
                    <a:cubicBezTo>
                      <a:pt x="2337342" y="4704091"/>
                      <a:pt x="2332794" y="4729358"/>
                      <a:pt x="2318266" y="4741359"/>
                    </a:cubicBezTo>
                    <a:cubicBezTo>
                      <a:pt x="2305885" y="4747802"/>
                      <a:pt x="2292367" y="4750708"/>
                      <a:pt x="2278597" y="4751845"/>
                    </a:cubicBezTo>
                    <a:cubicBezTo>
                      <a:pt x="2234633" y="4753487"/>
                      <a:pt x="2191174" y="4746918"/>
                      <a:pt x="2147589" y="4742244"/>
                    </a:cubicBezTo>
                    <a:cubicBezTo>
                      <a:pt x="2063576" y="4731758"/>
                      <a:pt x="1963141" y="4742875"/>
                      <a:pt x="1894036" y="4686657"/>
                    </a:cubicBezTo>
                    <a:cubicBezTo>
                      <a:pt x="1873191" y="4661011"/>
                      <a:pt x="1901490" y="4628543"/>
                      <a:pt x="1920314" y="4610477"/>
                    </a:cubicBezTo>
                    <a:cubicBezTo>
                      <a:pt x="1935474" y="4596454"/>
                      <a:pt x="1960109" y="4590643"/>
                      <a:pt x="1968573" y="4570682"/>
                    </a:cubicBezTo>
                    <a:cubicBezTo>
                      <a:pt x="1974637" y="4556407"/>
                      <a:pt x="1969837" y="4538467"/>
                      <a:pt x="1957203" y="4529371"/>
                    </a:cubicBezTo>
                    <a:cubicBezTo>
                      <a:pt x="1852851" y="4476437"/>
                      <a:pt x="1991061" y="4436642"/>
                      <a:pt x="1996367" y="4375875"/>
                    </a:cubicBezTo>
                    <a:cubicBezTo>
                      <a:pt x="1996114" y="4329132"/>
                      <a:pt x="1933453" y="4329890"/>
                      <a:pt x="1912734" y="4293632"/>
                    </a:cubicBezTo>
                    <a:cubicBezTo>
                      <a:pt x="1877613" y="4223390"/>
                      <a:pt x="2199638" y="4179300"/>
                      <a:pt x="2246129" y="4183974"/>
                    </a:cubicBezTo>
                    <a:cubicBezTo>
                      <a:pt x="2250551" y="4197997"/>
                      <a:pt x="2261415" y="4208356"/>
                      <a:pt x="2271648" y="4218590"/>
                    </a:cubicBezTo>
                    <a:close/>
                    <a:moveTo>
                      <a:pt x="2177403" y="3948109"/>
                    </a:moveTo>
                    <a:cubicBezTo>
                      <a:pt x="2177151" y="3994852"/>
                      <a:pt x="2182078" y="4041343"/>
                      <a:pt x="2186499" y="4087834"/>
                    </a:cubicBezTo>
                    <a:cubicBezTo>
                      <a:pt x="2188773" y="4101731"/>
                      <a:pt x="2187889" y="4118281"/>
                      <a:pt x="2195722" y="4130282"/>
                    </a:cubicBezTo>
                    <a:cubicBezTo>
                      <a:pt x="2136850" y="4132556"/>
                      <a:pt x="2069514" y="4145189"/>
                      <a:pt x="2034014" y="4152896"/>
                    </a:cubicBezTo>
                    <a:cubicBezTo>
                      <a:pt x="2034014" y="4149232"/>
                      <a:pt x="2033256" y="4145569"/>
                      <a:pt x="2031740" y="4142031"/>
                    </a:cubicBezTo>
                    <a:cubicBezTo>
                      <a:pt x="2010769" y="4093519"/>
                      <a:pt x="1988408" y="4045260"/>
                      <a:pt x="1974385" y="3994221"/>
                    </a:cubicBezTo>
                    <a:cubicBezTo>
                      <a:pt x="1943433" y="3868013"/>
                      <a:pt x="1983860" y="3728288"/>
                      <a:pt x="2067114" y="3629116"/>
                    </a:cubicBezTo>
                    <a:cubicBezTo>
                      <a:pt x="2134197" y="3628358"/>
                      <a:pt x="2201154" y="3627221"/>
                      <a:pt x="2268237" y="3625958"/>
                    </a:cubicBezTo>
                    <a:cubicBezTo>
                      <a:pt x="2184352" y="3703147"/>
                      <a:pt x="2180814" y="3839967"/>
                      <a:pt x="2177403" y="3948109"/>
                    </a:cubicBezTo>
                    <a:close/>
                    <a:moveTo>
                      <a:pt x="3995222" y="5337403"/>
                    </a:moveTo>
                    <a:lnTo>
                      <a:pt x="3994716" y="5338413"/>
                    </a:lnTo>
                    <a:cubicBezTo>
                      <a:pt x="3994590" y="5338540"/>
                      <a:pt x="3994590" y="5338792"/>
                      <a:pt x="3994464" y="5338919"/>
                    </a:cubicBezTo>
                    <a:cubicBezTo>
                      <a:pt x="4030721" y="5266024"/>
                      <a:pt x="4084034" y="5205510"/>
                      <a:pt x="4139369" y="5146891"/>
                    </a:cubicBezTo>
                    <a:cubicBezTo>
                      <a:pt x="4180301" y="5151565"/>
                      <a:pt x="4221106" y="5144870"/>
                      <a:pt x="4258628" y="5129331"/>
                    </a:cubicBezTo>
                    <a:cubicBezTo>
                      <a:pt x="4237404" y="5153966"/>
                      <a:pt x="4213527" y="5176958"/>
                      <a:pt x="4192302" y="5201341"/>
                    </a:cubicBezTo>
                    <a:cubicBezTo>
                      <a:pt x="4107027" y="5292554"/>
                      <a:pt x="4135452" y="5429626"/>
                      <a:pt x="4166530" y="5538020"/>
                    </a:cubicBezTo>
                    <a:cubicBezTo>
                      <a:pt x="4172468" y="5552296"/>
                      <a:pt x="4184723" y="5557729"/>
                      <a:pt x="4196724" y="5556844"/>
                    </a:cubicBezTo>
                    <a:cubicBezTo>
                      <a:pt x="3995601" y="5669913"/>
                      <a:pt x="3867119" y="5565814"/>
                      <a:pt x="3995222" y="5337403"/>
                    </a:cubicBezTo>
                    <a:close/>
                    <a:moveTo>
                      <a:pt x="4612236" y="5221807"/>
                    </a:moveTo>
                    <a:cubicBezTo>
                      <a:pt x="4664791" y="5427984"/>
                      <a:pt x="4502199" y="5577310"/>
                      <a:pt x="4323437" y="5682925"/>
                    </a:cubicBezTo>
                    <a:cubicBezTo>
                      <a:pt x="4246121" y="5733333"/>
                      <a:pt x="4140000" y="5769843"/>
                      <a:pt x="4053082" y="5722342"/>
                    </a:cubicBezTo>
                    <a:cubicBezTo>
                      <a:pt x="4023394" y="5704023"/>
                      <a:pt x="4005202" y="5671303"/>
                      <a:pt x="3975893" y="5652984"/>
                    </a:cubicBezTo>
                    <a:cubicBezTo>
                      <a:pt x="3975766" y="5652605"/>
                      <a:pt x="3975766" y="5652226"/>
                      <a:pt x="3975766" y="5651721"/>
                    </a:cubicBezTo>
                    <a:cubicBezTo>
                      <a:pt x="3982083" y="5654121"/>
                      <a:pt x="3988652" y="5656017"/>
                      <a:pt x="3995474" y="5657406"/>
                    </a:cubicBezTo>
                    <a:cubicBezTo>
                      <a:pt x="4172594" y="5699096"/>
                      <a:pt x="4338976" y="5544464"/>
                      <a:pt x="4451919" y="5425836"/>
                    </a:cubicBezTo>
                    <a:cubicBezTo>
                      <a:pt x="4508390" y="5361785"/>
                      <a:pt x="4576358" y="5300386"/>
                      <a:pt x="4612236" y="5221807"/>
                    </a:cubicBezTo>
                    <a:close/>
                    <a:moveTo>
                      <a:pt x="4554249" y="5038876"/>
                    </a:moveTo>
                    <a:cubicBezTo>
                      <a:pt x="4599098" y="5143480"/>
                      <a:pt x="4545785" y="5229640"/>
                      <a:pt x="4474785" y="5305566"/>
                    </a:cubicBezTo>
                    <a:cubicBezTo>
                      <a:pt x="4398858" y="5390715"/>
                      <a:pt x="4320911" y="5476622"/>
                      <a:pt x="4224897" y="5539916"/>
                    </a:cubicBezTo>
                    <a:cubicBezTo>
                      <a:pt x="4224391" y="5540295"/>
                      <a:pt x="4223886" y="5540547"/>
                      <a:pt x="4223381" y="5540800"/>
                    </a:cubicBezTo>
                    <a:cubicBezTo>
                      <a:pt x="4227171" y="5534357"/>
                      <a:pt x="4228561" y="5526271"/>
                      <a:pt x="4226160" y="5517175"/>
                    </a:cubicBezTo>
                    <a:cubicBezTo>
                      <a:pt x="4207968" y="5444407"/>
                      <a:pt x="4185228" y="5372776"/>
                      <a:pt x="4201904" y="5296849"/>
                    </a:cubicBezTo>
                    <a:cubicBezTo>
                      <a:pt x="4221233" y="5219027"/>
                      <a:pt x="4304361" y="5174811"/>
                      <a:pt x="4319900" y="5094589"/>
                    </a:cubicBezTo>
                    <a:cubicBezTo>
                      <a:pt x="4328364" y="5088272"/>
                      <a:pt x="4336576" y="5081450"/>
                      <a:pt x="4344408" y="5074123"/>
                    </a:cubicBezTo>
                    <a:cubicBezTo>
                      <a:pt x="4394311" y="5024979"/>
                      <a:pt x="4452045" y="4964339"/>
                      <a:pt x="4477564" y="4894981"/>
                    </a:cubicBezTo>
                    <a:cubicBezTo>
                      <a:pt x="4511674" y="4937935"/>
                      <a:pt x="4536436" y="4987205"/>
                      <a:pt x="4554249" y="5038876"/>
                    </a:cubicBezTo>
                    <a:close/>
                    <a:moveTo>
                      <a:pt x="4236014" y="4388003"/>
                    </a:moveTo>
                    <a:cubicBezTo>
                      <a:pt x="4299434" y="4406448"/>
                      <a:pt x="4263049" y="4477700"/>
                      <a:pt x="4237278" y="4513958"/>
                    </a:cubicBezTo>
                    <a:cubicBezTo>
                      <a:pt x="4227803" y="4529624"/>
                      <a:pt x="4210115" y="4540362"/>
                      <a:pt x="4207463" y="4559565"/>
                    </a:cubicBezTo>
                    <a:cubicBezTo>
                      <a:pt x="4203925" y="4596707"/>
                      <a:pt x="4243468" y="4603276"/>
                      <a:pt x="4271514" y="4594812"/>
                    </a:cubicBezTo>
                    <a:cubicBezTo>
                      <a:pt x="4296275" y="4590643"/>
                      <a:pt x="4322679" y="4592538"/>
                      <a:pt x="4345672" y="4603150"/>
                    </a:cubicBezTo>
                    <a:cubicBezTo>
                      <a:pt x="4383193" y="4627785"/>
                      <a:pt x="4334807" y="4677434"/>
                      <a:pt x="4324321" y="4705228"/>
                    </a:cubicBezTo>
                    <a:cubicBezTo>
                      <a:pt x="4317878" y="4725694"/>
                      <a:pt x="4334428" y="4748308"/>
                      <a:pt x="4355526" y="4749697"/>
                    </a:cubicBezTo>
                    <a:cubicBezTo>
                      <a:pt x="4382562" y="4750834"/>
                      <a:pt x="4441559" y="4732895"/>
                      <a:pt x="4430316" y="4780523"/>
                    </a:cubicBezTo>
                    <a:cubicBezTo>
                      <a:pt x="4424883" y="4807684"/>
                      <a:pt x="4393679" y="4834720"/>
                      <a:pt x="4421472" y="4857586"/>
                    </a:cubicBezTo>
                    <a:cubicBezTo>
                      <a:pt x="4410228" y="4907488"/>
                      <a:pt x="4373339" y="4946273"/>
                      <a:pt x="4341882" y="4984805"/>
                    </a:cubicBezTo>
                    <a:cubicBezTo>
                      <a:pt x="4297286" y="5037991"/>
                      <a:pt x="4229192" y="5091936"/>
                      <a:pt x="4154150" y="5083219"/>
                    </a:cubicBezTo>
                    <a:cubicBezTo>
                      <a:pt x="4064958" y="5073491"/>
                      <a:pt x="4056872" y="5059847"/>
                      <a:pt x="4089593" y="4977730"/>
                    </a:cubicBezTo>
                    <a:cubicBezTo>
                      <a:pt x="4094393" y="4956759"/>
                      <a:pt x="4077591" y="4934903"/>
                      <a:pt x="4055862" y="4935029"/>
                    </a:cubicBezTo>
                    <a:cubicBezTo>
                      <a:pt x="4011771" y="4944251"/>
                      <a:pt x="3913231" y="4919237"/>
                      <a:pt x="3941024" y="4858092"/>
                    </a:cubicBezTo>
                    <a:cubicBezTo>
                      <a:pt x="3950878" y="4827898"/>
                      <a:pt x="3982967" y="4802126"/>
                      <a:pt x="3973492" y="4767889"/>
                    </a:cubicBezTo>
                    <a:cubicBezTo>
                      <a:pt x="3965533" y="4739843"/>
                      <a:pt x="3934834" y="4741612"/>
                      <a:pt x="3911462" y="4738201"/>
                    </a:cubicBezTo>
                    <a:cubicBezTo>
                      <a:pt x="3835535" y="4719251"/>
                      <a:pt x="3824418" y="4653683"/>
                      <a:pt x="3856507" y="4590011"/>
                    </a:cubicBezTo>
                    <a:cubicBezTo>
                      <a:pt x="3857138" y="4588748"/>
                      <a:pt x="3857770" y="4587358"/>
                      <a:pt x="3858402" y="4585842"/>
                    </a:cubicBezTo>
                    <a:cubicBezTo>
                      <a:pt x="3921316" y="4550090"/>
                      <a:pt x="3971344" y="4493619"/>
                      <a:pt x="4032743" y="4454834"/>
                    </a:cubicBezTo>
                    <a:cubicBezTo>
                      <a:pt x="4093004" y="4417692"/>
                      <a:pt x="4162867" y="4380424"/>
                      <a:pt x="4236014" y="4388003"/>
                    </a:cubicBezTo>
                    <a:close/>
                    <a:moveTo>
                      <a:pt x="3957448" y="3683187"/>
                    </a:moveTo>
                    <a:cubicBezTo>
                      <a:pt x="3990421" y="3908566"/>
                      <a:pt x="4044492" y="4129145"/>
                      <a:pt x="4112586" y="4346187"/>
                    </a:cubicBezTo>
                    <a:cubicBezTo>
                      <a:pt x="4037417" y="4375370"/>
                      <a:pt x="3969576" y="4430452"/>
                      <a:pt x="3912220" y="4484017"/>
                    </a:cubicBezTo>
                    <a:cubicBezTo>
                      <a:pt x="3880637" y="4399753"/>
                      <a:pt x="3853728" y="4313340"/>
                      <a:pt x="3827576" y="4227180"/>
                    </a:cubicBezTo>
                    <a:cubicBezTo>
                      <a:pt x="3760872" y="4022772"/>
                      <a:pt x="3712486" y="3812426"/>
                      <a:pt x="3638581" y="3610418"/>
                    </a:cubicBezTo>
                    <a:cubicBezTo>
                      <a:pt x="3633907" y="3599554"/>
                      <a:pt x="3629611" y="3587804"/>
                      <a:pt x="3623800" y="3577192"/>
                    </a:cubicBezTo>
                    <a:cubicBezTo>
                      <a:pt x="3730047" y="3574161"/>
                      <a:pt x="3836293" y="3571634"/>
                      <a:pt x="3942414" y="3569486"/>
                    </a:cubicBezTo>
                    <a:cubicBezTo>
                      <a:pt x="3941151" y="3607386"/>
                      <a:pt x="3952142" y="3645918"/>
                      <a:pt x="3957448" y="3683187"/>
                    </a:cubicBezTo>
                    <a:close/>
                    <a:moveTo>
                      <a:pt x="5531315" y="2881977"/>
                    </a:moveTo>
                    <a:cubicBezTo>
                      <a:pt x="5481034" y="3028651"/>
                      <a:pt x="5437955" y="3177978"/>
                      <a:pt x="5381357" y="3322251"/>
                    </a:cubicBezTo>
                    <a:cubicBezTo>
                      <a:pt x="5356595" y="3376953"/>
                      <a:pt x="5335371" y="3435193"/>
                      <a:pt x="5294186" y="3480168"/>
                    </a:cubicBezTo>
                    <a:cubicBezTo>
                      <a:pt x="5194509" y="3482316"/>
                      <a:pt x="5094453" y="3480295"/>
                      <a:pt x="4994649" y="3483958"/>
                    </a:cubicBezTo>
                    <a:cubicBezTo>
                      <a:pt x="4652790" y="3501013"/>
                      <a:pt x="4310551" y="3498234"/>
                      <a:pt x="3968313" y="3503035"/>
                    </a:cubicBezTo>
                    <a:cubicBezTo>
                      <a:pt x="3627211" y="3513899"/>
                      <a:pt x="3286110" y="3524638"/>
                      <a:pt x="2945008" y="3534365"/>
                    </a:cubicBezTo>
                    <a:cubicBezTo>
                      <a:pt x="2671748" y="3545483"/>
                      <a:pt x="2398614" y="3563675"/>
                      <a:pt x="2124975" y="3563549"/>
                    </a:cubicBezTo>
                    <a:cubicBezTo>
                      <a:pt x="2120680" y="3563549"/>
                      <a:pt x="2116384" y="3563675"/>
                      <a:pt x="2111962" y="3563675"/>
                    </a:cubicBezTo>
                    <a:cubicBezTo>
                      <a:pt x="2109941" y="3563422"/>
                      <a:pt x="2107793" y="3563422"/>
                      <a:pt x="2105519" y="3563801"/>
                    </a:cubicBezTo>
                    <a:cubicBezTo>
                      <a:pt x="1707062" y="3569360"/>
                      <a:pt x="1308479" y="3569991"/>
                      <a:pt x="909895" y="3565949"/>
                    </a:cubicBezTo>
                    <a:cubicBezTo>
                      <a:pt x="650532" y="3567844"/>
                      <a:pt x="391295" y="3576055"/>
                      <a:pt x="131931" y="3569739"/>
                    </a:cubicBezTo>
                    <a:cubicBezTo>
                      <a:pt x="110328" y="3568981"/>
                      <a:pt x="88725" y="3568349"/>
                      <a:pt x="67501" y="3565065"/>
                    </a:cubicBezTo>
                    <a:cubicBezTo>
                      <a:pt x="168947" y="3259968"/>
                      <a:pt x="281258" y="2953608"/>
                      <a:pt x="392179" y="2650155"/>
                    </a:cubicBezTo>
                    <a:cubicBezTo>
                      <a:pt x="446629" y="2498554"/>
                      <a:pt x="489583" y="2343037"/>
                      <a:pt x="546938" y="2192447"/>
                    </a:cubicBezTo>
                    <a:cubicBezTo>
                      <a:pt x="595829" y="2066239"/>
                      <a:pt x="654196" y="1943948"/>
                      <a:pt x="703213" y="1817741"/>
                    </a:cubicBezTo>
                    <a:cubicBezTo>
                      <a:pt x="707003" y="1807887"/>
                      <a:pt x="710667" y="1798033"/>
                      <a:pt x="714331" y="1788178"/>
                    </a:cubicBezTo>
                    <a:cubicBezTo>
                      <a:pt x="715847" y="1787420"/>
                      <a:pt x="717236" y="1786536"/>
                      <a:pt x="718626" y="1785526"/>
                    </a:cubicBezTo>
                    <a:cubicBezTo>
                      <a:pt x="724816" y="1777566"/>
                      <a:pt x="725069" y="1771376"/>
                      <a:pt x="722290" y="1766449"/>
                    </a:cubicBezTo>
                    <a:cubicBezTo>
                      <a:pt x="756526" y="1671067"/>
                      <a:pt x="785078" y="1573790"/>
                      <a:pt x="817040" y="1477650"/>
                    </a:cubicBezTo>
                    <a:cubicBezTo>
                      <a:pt x="883871" y="1293960"/>
                      <a:pt x="953354" y="1111282"/>
                      <a:pt x="1010836" y="924308"/>
                    </a:cubicBezTo>
                    <a:cubicBezTo>
                      <a:pt x="1016521" y="923297"/>
                      <a:pt x="1022206" y="922539"/>
                      <a:pt x="1027891" y="921781"/>
                    </a:cubicBezTo>
                    <a:cubicBezTo>
                      <a:pt x="1040651" y="930877"/>
                      <a:pt x="1060485" y="929740"/>
                      <a:pt x="1076404" y="927845"/>
                    </a:cubicBezTo>
                    <a:cubicBezTo>
                      <a:pt x="1104071" y="926076"/>
                      <a:pt x="1131864" y="924939"/>
                      <a:pt x="1159658" y="923549"/>
                    </a:cubicBezTo>
                    <a:cubicBezTo>
                      <a:pt x="1228130" y="919633"/>
                      <a:pt x="1296730" y="917106"/>
                      <a:pt x="1364571" y="907252"/>
                    </a:cubicBezTo>
                    <a:cubicBezTo>
                      <a:pt x="1411441" y="899799"/>
                      <a:pt x="1458437" y="889818"/>
                      <a:pt x="1506191" y="891208"/>
                    </a:cubicBezTo>
                    <a:cubicBezTo>
                      <a:pt x="1660066" y="901062"/>
                      <a:pt x="1814951" y="905863"/>
                      <a:pt x="1969079" y="914453"/>
                    </a:cubicBezTo>
                    <a:cubicBezTo>
                      <a:pt x="2153021" y="916096"/>
                      <a:pt x="2337216" y="910032"/>
                      <a:pt x="2521031" y="905610"/>
                    </a:cubicBezTo>
                    <a:cubicBezTo>
                      <a:pt x="2850384" y="898914"/>
                      <a:pt x="3180115" y="901062"/>
                      <a:pt x="3509594" y="894745"/>
                    </a:cubicBezTo>
                    <a:cubicBezTo>
                      <a:pt x="3588805" y="892977"/>
                      <a:pt x="3667891" y="888176"/>
                      <a:pt x="3746975" y="883249"/>
                    </a:cubicBezTo>
                    <a:cubicBezTo>
                      <a:pt x="3787023" y="883502"/>
                      <a:pt x="3827197" y="883628"/>
                      <a:pt x="3867371" y="883628"/>
                    </a:cubicBezTo>
                    <a:cubicBezTo>
                      <a:pt x="3907546" y="880975"/>
                      <a:pt x="3949868" y="889692"/>
                      <a:pt x="3988779" y="878196"/>
                    </a:cubicBezTo>
                    <a:cubicBezTo>
                      <a:pt x="3992695" y="876301"/>
                      <a:pt x="3996106" y="873900"/>
                      <a:pt x="3999643" y="871500"/>
                    </a:cubicBezTo>
                    <a:cubicBezTo>
                      <a:pt x="4106395" y="868973"/>
                      <a:pt x="4213148" y="868468"/>
                      <a:pt x="4319774" y="862909"/>
                    </a:cubicBezTo>
                    <a:cubicBezTo>
                      <a:pt x="4653042" y="839411"/>
                      <a:pt x="4985806" y="808838"/>
                      <a:pt x="5318316" y="778013"/>
                    </a:cubicBezTo>
                    <a:cubicBezTo>
                      <a:pt x="5542559" y="767148"/>
                      <a:pt x="5767307" y="766137"/>
                      <a:pt x="5991550" y="754894"/>
                    </a:cubicBezTo>
                    <a:cubicBezTo>
                      <a:pt x="6077583" y="750472"/>
                      <a:pt x="6158690" y="736196"/>
                      <a:pt x="6245860" y="736323"/>
                    </a:cubicBezTo>
                    <a:cubicBezTo>
                      <a:pt x="6147951" y="973199"/>
                      <a:pt x="6072782" y="1218413"/>
                      <a:pt x="5994834" y="1462363"/>
                    </a:cubicBezTo>
                    <a:cubicBezTo>
                      <a:pt x="5922950" y="1686606"/>
                      <a:pt x="5833885" y="1906048"/>
                      <a:pt x="5775772" y="2134839"/>
                    </a:cubicBezTo>
                    <a:cubicBezTo>
                      <a:pt x="5758842" y="2204196"/>
                      <a:pt x="5739513" y="2272164"/>
                      <a:pt x="5718542" y="2339626"/>
                    </a:cubicBezTo>
                    <a:cubicBezTo>
                      <a:pt x="5712984" y="2343037"/>
                      <a:pt x="5708941" y="2349101"/>
                      <a:pt x="5708309" y="2357818"/>
                    </a:cubicBezTo>
                    <a:cubicBezTo>
                      <a:pt x="5708941" y="2360345"/>
                      <a:pt x="5709825" y="2362871"/>
                      <a:pt x="5710457" y="2365272"/>
                    </a:cubicBezTo>
                    <a:cubicBezTo>
                      <a:pt x="5655628" y="2538475"/>
                      <a:pt x="5591071" y="2707384"/>
                      <a:pt x="5531315" y="2881977"/>
                    </a:cubicBezTo>
                    <a:close/>
                    <a:moveTo>
                      <a:pt x="5886314" y="2220114"/>
                    </a:moveTo>
                    <a:cubicBezTo>
                      <a:pt x="5946322" y="2285555"/>
                      <a:pt x="5990034" y="2363250"/>
                      <a:pt x="6028186" y="2442841"/>
                    </a:cubicBezTo>
                    <a:cubicBezTo>
                      <a:pt x="6130896" y="2630194"/>
                      <a:pt x="6165132" y="2844203"/>
                      <a:pt x="6170186" y="3056571"/>
                    </a:cubicBezTo>
                    <a:cubicBezTo>
                      <a:pt x="6174734" y="3190737"/>
                      <a:pt x="6147193" y="3322882"/>
                      <a:pt x="6136960" y="3456165"/>
                    </a:cubicBezTo>
                    <a:cubicBezTo>
                      <a:pt x="6115736" y="3627600"/>
                      <a:pt x="6101965" y="3800298"/>
                      <a:pt x="6073793" y="3970722"/>
                    </a:cubicBezTo>
                    <a:cubicBezTo>
                      <a:pt x="6045242" y="4077096"/>
                      <a:pt x="6020606" y="4253963"/>
                      <a:pt x="5924087" y="4317762"/>
                    </a:cubicBezTo>
                    <a:cubicBezTo>
                      <a:pt x="5929014" y="4270134"/>
                      <a:pt x="5943164" y="4224148"/>
                      <a:pt x="5958197" y="4178794"/>
                    </a:cubicBezTo>
                    <a:cubicBezTo>
                      <a:pt x="5967546" y="4156686"/>
                      <a:pt x="5975000" y="4121565"/>
                      <a:pt x="5944806" y="4112974"/>
                    </a:cubicBezTo>
                    <a:cubicBezTo>
                      <a:pt x="5914612" y="4104889"/>
                      <a:pt x="5903747" y="4140389"/>
                      <a:pt x="5890356" y="4159971"/>
                    </a:cubicBezTo>
                    <a:cubicBezTo>
                      <a:pt x="5857004" y="4209873"/>
                      <a:pt x="5833632" y="4268997"/>
                      <a:pt x="5788026" y="4309171"/>
                    </a:cubicBezTo>
                    <a:cubicBezTo>
                      <a:pt x="5803818" y="4229202"/>
                      <a:pt x="5835906" y="4153654"/>
                      <a:pt x="5859531" y="4076085"/>
                    </a:cubicBezTo>
                    <a:cubicBezTo>
                      <a:pt x="5864079" y="4042606"/>
                      <a:pt x="5817588" y="4026183"/>
                      <a:pt x="5800912" y="4055872"/>
                    </a:cubicBezTo>
                    <a:cubicBezTo>
                      <a:pt x="5775266" y="4112469"/>
                      <a:pt x="5745325" y="4167172"/>
                      <a:pt x="5710330" y="4218716"/>
                    </a:cubicBezTo>
                    <a:cubicBezTo>
                      <a:pt x="5686832" y="4249541"/>
                      <a:pt x="5666871" y="4289084"/>
                      <a:pt x="5630361" y="4306013"/>
                    </a:cubicBezTo>
                    <a:cubicBezTo>
                      <a:pt x="5657523" y="4193449"/>
                      <a:pt x="5723975" y="4095919"/>
                      <a:pt x="5763517" y="3987778"/>
                    </a:cubicBezTo>
                    <a:cubicBezTo>
                      <a:pt x="5774887" y="3950635"/>
                      <a:pt x="5809376" y="3885447"/>
                      <a:pt x="5757832" y="3864981"/>
                    </a:cubicBezTo>
                    <a:cubicBezTo>
                      <a:pt x="5746588" y="3861949"/>
                      <a:pt x="5734966" y="3864349"/>
                      <a:pt x="5724859" y="3869782"/>
                    </a:cubicBezTo>
                    <a:cubicBezTo>
                      <a:pt x="5678621" y="3887847"/>
                      <a:pt x="5629098" y="3913493"/>
                      <a:pt x="5578312" y="3907176"/>
                    </a:cubicBezTo>
                    <a:cubicBezTo>
                      <a:pt x="5621771" y="3839967"/>
                      <a:pt x="5687717" y="3791707"/>
                      <a:pt x="5752526" y="3746354"/>
                    </a:cubicBezTo>
                    <a:cubicBezTo>
                      <a:pt x="5796869" y="3717550"/>
                      <a:pt x="5856625" y="3690893"/>
                      <a:pt x="5867995" y="3632400"/>
                    </a:cubicBezTo>
                    <a:cubicBezTo>
                      <a:pt x="5932931" y="3438225"/>
                      <a:pt x="5947712" y="3230659"/>
                      <a:pt x="5940511" y="3027009"/>
                    </a:cubicBezTo>
                    <a:cubicBezTo>
                      <a:pt x="5940764" y="2879703"/>
                      <a:pt x="5910570" y="2733156"/>
                      <a:pt x="5853340" y="2597347"/>
                    </a:cubicBezTo>
                    <a:cubicBezTo>
                      <a:pt x="5826937" y="2529885"/>
                      <a:pt x="5795985" y="2464317"/>
                      <a:pt x="5768444" y="2397360"/>
                    </a:cubicBezTo>
                    <a:cubicBezTo>
                      <a:pt x="5792953" y="2318528"/>
                      <a:pt x="5814430" y="2238812"/>
                      <a:pt x="5835906" y="2159221"/>
                    </a:cubicBezTo>
                    <a:cubicBezTo>
                      <a:pt x="5852456" y="2182088"/>
                      <a:pt x="5876333" y="2204575"/>
                      <a:pt x="5886314" y="22201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13609470" y="4463662"/>
                <a:ext cx="65638" cy="220094"/>
              </a:xfrm>
              <a:custGeom>
                <a:avLst/>
                <a:gdLst/>
                <a:ahLst/>
                <a:cxnLst/>
                <a:rect l="l" t="t" r="r" b="b"/>
                <a:pathLst>
                  <a:path w="65638" h="220094" extrusionOk="0">
                    <a:moveTo>
                      <a:pt x="21151" y="219856"/>
                    </a:moveTo>
                    <a:cubicBezTo>
                      <a:pt x="34289" y="221751"/>
                      <a:pt x="47176" y="212149"/>
                      <a:pt x="49071" y="198758"/>
                    </a:cubicBezTo>
                    <a:cubicBezTo>
                      <a:pt x="53366" y="167680"/>
                      <a:pt x="58419" y="136728"/>
                      <a:pt x="61830" y="105650"/>
                    </a:cubicBezTo>
                    <a:cubicBezTo>
                      <a:pt x="63472" y="72930"/>
                      <a:pt x="72316" y="34145"/>
                      <a:pt x="55640" y="4583"/>
                    </a:cubicBezTo>
                    <a:cubicBezTo>
                      <a:pt x="49702" y="-3123"/>
                      <a:pt x="36564" y="-723"/>
                      <a:pt x="34289" y="8878"/>
                    </a:cubicBezTo>
                    <a:cubicBezTo>
                      <a:pt x="34289" y="8878"/>
                      <a:pt x="34289" y="8878"/>
                      <a:pt x="34289" y="8752"/>
                    </a:cubicBezTo>
                    <a:cubicBezTo>
                      <a:pt x="28731" y="42736"/>
                      <a:pt x="26331" y="77604"/>
                      <a:pt x="18624" y="111335"/>
                    </a:cubicBezTo>
                    <a:cubicBezTo>
                      <a:pt x="13065" y="137234"/>
                      <a:pt x="7128" y="163006"/>
                      <a:pt x="811" y="188778"/>
                    </a:cubicBezTo>
                    <a:cubicBezTo>
                      <a:pt x="-2853" y="203053"/>
                      <a:pt x="6243" y="217834"/>
                      <a:pt x="21151" y="2198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13330850" y="4711576"/>
                <a:ext cx="708432" cy="351482"/>
              </a:xfrm>
              <a:custGeom>
                <a:avLst/>
                <a:gdLst/>
                <a:ahLst/>
                <a:cxnLst/>
                <a:rect l="l" t="t" r="r" b="b"/>
                <a:pathLst>
                  <a:path w="708432" h="351482" extrusionOk="0">
                    <a:moveTo>
                      <a:pt x="684964" y="1125"/>
                    </a:moveTo>
                    <a:cubicBezTo>
                      <a:pt x="667783" y="-3549"/>
                      <a:pt x="650475" y="6810"/>
                      <a:pt x="645422" y="23486"/>
                    </a:cubicBezTo>
                    <a:cubicBezTo>
                      <a:pt x="618891" y="109520"/>
                      <a:pt x="579349" y="208060"/>
                      <a:pt x="497358" y="256825"/>
                    </a:cubicBezTo>
                    <a:cubicBezTo>
                      <a:pt x="345884" y="329467"/>
                      <a:pt x="129474" y="278554"/>
                      <a:pt x="53421" y="121269"/>
                    </a:cubicBezTo>
                    <a:cubicBezTo>
                      <a:pt x="-33876" y="-93372"/>
                      <a:pt x="-63059" y="342606"/>
                      <a:pt x="359907" y="351449"/>
                    </a:cubicBezTo>
                    <a:cubicBezTo>
                      <a:pt x="501275" y="353218"/>
                      <a:pt x="604111" y="284366"/>
                      <a:pt x="662982" y="156895"/>
                    </a:cubicBezTo>
                    <a:cubicBezTo>
                      <a:pt x="681679" y="119753"/>
                      <a:pt x="696587" y="80842"/>
                      <a:pt x="707325" y="40668"/>
                    </a:cubicBezTo>
                    <a:cubicBezTo>
                      <a:pt x="711873" y="23739"/>
                      <a:pt x="702019" y="5800"/>
                      <a:pt x="684964" y="1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12827721" y="3473392"/>
                <a:ext cx="766454" cy="1145125"/>
              </a:xfrm>
              <a:custGeom>
                <a:avLst/>
                <a:gdLst/>
                <a:ahLst/>
                <a:cxnLst/>
                <a:rect l="l" t="t" r="r" b="b"/>
                <a:pathLst>
                  <a:path w="766454" h="1145125" extrusionOk="0">
                    <a:moveTo>
                      <a:pt x="766264" y="506825"/>
                    </a:moveTo>
                    <a:cubicBezTo>
                      <a:pt x="768159" y="385292"/>
                      <a:pt x="756663" y="258958"/>
                      <a:pt x="696528" y="150943"/>
                    </a:cubicBezTo>
                    <a:cubicBezTo>
                      <a:pt x="657870" y="87650"/>
                      <a:pt x="607210" y="16776"/>
                      <a:pt x="528883" y="4396"/>
                    </a:cubicBezTo>
                    <a:cubicBezTo>
                      <a:pt x="504248" y="3259"/>
                      <a:pt x="474812" y="-6595"/>
                      <a:pt x="452703" y="7554"/>
                    </a:cubicBezTo>
                    <a:cubicBezTo>
                      <a:pt x="383725" y="1111"/>
                      <a:pt x="311715" y="19177"/>
                      <a:pt x="261181" y="68573"/>
                    </a:cubicBezTo>
                    <a:cubicBezTo>
                      <a:pt x="152787" y="165219"/>
                      <a:pt x="66248" y="289279"/>
                      <a:pt x="22663" y="428499"/>
                    </a:cubicBezTo>
                    <a:cubicBezTo>
                      <a:pt x="-20291" y="616862"/>
                      <a:pt x="-6268" y="832514"/>
                      <a:pt x="100106" y="998012"/>
                    </a:cubicBezTo>
                    <a:cubicBezTo>
                      <a:pt x="148997" y="1072549"/>
                      <a:pt x="221765" y="1138621"/>
                      <a:pt x="314747" y="1143422"/>
                    </a:cubicBezTo>
                    <a:cubicBezTo>
                      <a:pt x="650542" y="1174753"/>
                      <a:pt x="742261" y="766947"/>
                      <a:pt x="766264" y="506825"/>
                    </a:cubicBezTo>
                    <a:close/>
                    <a:moveTo>
                      <a:pt x="360606" y="1081013"/>
                    </a:moveTo>
                    <a:cubicBezTo>
                      <a:pt x="312220" y="1084803"/>
                      <a:pt x="271035" y="1072801"/>
                      <a:pt x="235915" y="1049682"/>
                    </a:cubicBezTo>
                    <a:cubicBezTo>
                      <a:pt x="252212" y="1038565"/>
                      <a:pt x="266993" y="1022520"/>
                      <a:pt x="275836" y="1010392"/>
                    </a:cubicBezTo>
                    <a:cubicBezTo>
                      <a:pt x="315379" y="958090"/>
                      <a:pt x="336855" y="895302"/>
                      <a:pt x="356690" y="833651"/>
                    </a:cubicBezTo>
                    <a:cubicBezTo>
                      <a:pt x="386252" y="744838"/>
                      <a:pt x="398254" y="652994"/>
                      <a:pt x="297186" y="608651"/>
                    </a:cubicBezTo>
                    <a:cubicBezTo>
                      <a:pt x="348983" y="602839"/>
                      <a:pt x="433880" y="592985"/>
                      <a:pt x="427437" y="523249"/>
                    </a:cubicBezTo>
                    <a:cubicBezTo>
                      <a:pt x="421499" y="378344"/>
                      <a:pt x="436280" y="213352"/>
                      <a:pt x="337487" y="94724"/>
                    </a:cubicBezTo>
                    <a:cubicBezTo>
                      <a:pt x="334960" y="92703"/>
                      <a:pt x="331928" y="90050"/>
                      <a:pt x="328517" y="87397"/>
                    </a:cubicBezTo>
                    <a:cubicBezTo>
                      <a:pt x="365154" y="64404"/>
                      <a:pt x="407855" y="52655"/>
                      <a:pt x="452830" y="57203"/>
                    </a:cubicBezTo>
                    <a:cubicBezTo>
                      <a:pt x="462937" y="65668"/>
                      <a:pt x="477212" y="63899"/>
                      <a:pt x="489593" y="65162"/>
                    </a:cubicBezTo>
                    <a:cubicBezTo>
                      <a:pt x="519660" y="65541"/>
                      <a:pt x="549475" y="73374"/>
                      <a:pt x="571584" y="94598"/>
                    </a:cubicBezTo>
                    <a:cubicBezTo>
                      <a:pt x="718257" y="236976"/>
                      <a:pt x="719521" y="468294"/>
                      <a:pt x="679599" y="655900"/>
                    </a:cubicBezTo>
                    <a:cubicBezTo>
                      <a:pt x="642962" y="830872"/>
                      <a:pt x="574237" y="1070148"/>
                      <a:pt x="360606" y="1081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13737030" y="3423976"/>
                <a:ext cx="752985" cy="1106046"/>
              </a:xfrm>
              <a:custGeom>
                <a:avLst/>
                <a:gdLst/>
                <a:ahLst/>
                <a:cxnLst/>
                <a:rect l="l" t="t" r="r" b="b"/>
                <a:pathLst>
                  <a:path w="752985" h="1106046" extrusionOk="0">
                    <a:moveTo>
                      <a:pt x="530314" y="10226"/>
                    </a:moveTo>
                    <a:cubicBezTo>
                      <a:pt x="499489" y="10984"/>
                      <a:pt x="449461" y="-17693"/>
                      <a:pt x="431521" y="17806"/>
                    </a:cubicBezTo>
                    <a:cubicBezTo>
                      <a:pt x="408023" y="14395"/>
                      <a:pt x="385030" y="13511"/>
                      <a:pt x="362796" y="14901"/>
                    </a:cubicBezTo>
                    <a:cubicBezTo>
                      <a:pt x="352563" y="9089"/>
                      <a:pt x="339045" y="8710"/>
                      <a:pt x="333107" y="18312"/>
                    </a:cubicBezTo>
                    <a:cubicBezTo>
                      <a:pt x="235198" y="34356"/>
                      <a:pt x="151944" y="96386"/>
                      <a:pt x="92441" y="181788"/>
                    </a:cubicBezTo>
                    <a:cubicBezTo>
                      <a:pt x="16135" y="298268"/>
                      <a:pt x="-5089" y="442415"/>
                      <a:pt x="975" y="579360"/>
                    </a:cubicBezTo>
                    <a:cubicBezTo>
                      <a:pt x="8682" y="684723"/>
                      <a:pt x="35085" y="790085"/>
                      <a:pt x="75133" y="887615"/>
                    </a:cubicBezTo>
                    <a:cubicBezTo>
                      <a:pt x="133247" y="995252"/>
                      <a:pt x="229892" y="1103646"/>
                      <a:pt x="360901" y="1106046"/>
                    </a:cubicBezTo>
                    <a:cubicBezTo>
                      <a:pt x="657659" y="1098466"/>
                      <a:pt x="724363" y="740815"/>
                      <a:pt x="747103" y="504318"/>
                    </a:cubicBezTo>
                    <a:cubicBezTo>
                      <a:pt x="764285" y="326187"/>
                      <a:pt x="757715" y="39283"/>
                      <a:pt x="530314" y="10226"/>
                    </a:cubicBezTo>
                    <a:close/>
                    <a:moveTo>
                      <a:pt x="688737" y="396176"/>
                    </a:moveTo>
                    <a:cubicBezTo>
                      <a:pt x="677872" y="608165"/>
                      <a:pt x="645910" y="1011675"/>
                      <a:pt x="377450" y="1041869"/>
                    </a:cubicBezTo>
                    <a:cubicBezTo>
                      <a:pt x="328686" y="1044395"/>
                      <a:pt x="285606" y="1027593"/>
                      <a:pt x="248337" y="1000431"/>
                    </a:cubicBezTo>
                    <a:cubicBezTo>
                      <a:pt x="309862" y="962910"/>
                      <a:pt x="377829" y="803603"/>
                      <a:pt x="379724" y="763429"/>
                    </a:cubicBezTo>
                    <a:cubicBezTo>
                      <a:pt x="391474" y="671963"/>
                      <a:pt x="356605" y="665141"/>
                      <a:pt x="288385" y="624588"/>
                    </a:cubicBezTo>
                    <a:cubicBezTo>
                      <a:pt x="354963" y="599700"/>
                      <a:pt x="428615" y="608670"/>
                      <a:pt x="433164" y="518594"/>
                    </a:cubicBezTo>
                    <a:cubicBezTo>
                      <a:pt x="450345" y="370531"/>
                      <a:pt x="501131" y="184188"/>
                      <a:pt x="404865" y="57601"/>
                    </a:cubicBezTo>
                    <a:cubicBezTo>
                      <a:pt x="434427" y="57349"/>
                      <a:pt x="465253" y="61392"/>
                      <a:pt x="497215" y="70614"/>
                    </a:cubicBezTo>
                    <a:cubicBezTo>
                      <a:pt x="548001" y="76299"/>
                      <a:pt x="604220" y="91459"/>
                      <a:pt x="632392" y="138076"/>
                    </a:cubicBezTo>
                    <a:cubicBezTo>
                      <a:pt x="677367" y="215266"/>
                      <a:pt x="690506" y="306985"/>
                      <a:pt x="688737" y="3961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6" name="Google Shape;1006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5"/>
          <p:cNvSpPr/>
          <p:nvPr/>
        </p:nvSpPr>
        <p:spPr>
          <a:xfrm rot="975612">
            <a:off x="8262929" y="724935"/>
            <a:ext cx="94821" cy="98832"/>
          </a:xfrm>
          <a:custGeom>
            <a:avLst/>
            <a:gdLst/>
            <a:ahLst/>
            <a:cxnLst/>
            <a:rect l="l" t="t" r="r" b="b"/>
            <a:pathLst>
              <a:path w="189642" h="197938" extrusionOk="0">
                <a:moveTo>
                  <a:pt x="176835" y="44885"/>
                </a:moveTo>
                <a:cubicBezTo>
                  <a:pt x="194887" y="69870"/>
                  <a:pt x="191478" y="118546"/>
                  <a:pt x="181182" y="146446"/>
                </a:cubicBezTo>
                <a:cubicBezTo>
                  <a:pt x="175846" y="160609"/>
                  <a:pt x="163965" y="170852"/>
                  <a:pt x="151572" y="178965"/>
                </a:cubicBezTo>
                <a:cubicBezTo>
                  <a:pt x="135242" y="190520"/>
                  <a:pt x="115280" y="198565"/>
                  <a:pt x="94961" y="197900"/>
                </a:cubicBezTo>
                <a:cubicBezTo>
                  <a:pt x="74437" y="197287"/>
                  <a:pt x="53418" y="192071"/>
                  <a:pt x="35861" y="181249"/>
                </a:cubicBezTo>
                <a:cubicBezTo>
                  <a:pt x="23110" y="172932"/>
                  <a:pt x="15405" y="159229"/>
                  <a:pt x="9745" y="145441"/>
                </a:cubicBezTo>
                <a:cubicBezTo>
                  <a:pt x="5177" y="134073"/>
                  <a:pt x="1103" y="122313"/>
                  <a:pt x="80" y="110025"/>
                </a:cubicBezTo>
                <a:cubicBezTo>
                  <a:pt x="-772" y="87255"/>
                  <a:pt x="5211" y="63837"/>
                  <a:pt x="17143" y="44408"/>
                </a:cubicBezTo>
                <a:cubicBezTo>
                  <a:pt x="28616" y="28847"/>
                  <a:pt x="45696" y="18127"/>
                  <a:pt x="63016" y="9827"/>
                </a:cubicBezTo>
                <a:cubicBezTo>
                  <a:pt x="65249" y="9162"/>
                  <a:pt x="67380" y="8140"/>
                  <a:pt x="69561" y="7338"/>
                </a:cubicBezTo>
                <a:cubicBezTo>
                  <a:pt x="71931" y="6367"/>
                  <a:pt x="74386" y="5600"/>
                  <a:pt x="76738" y="4612"/>
                </a:cubicBezTo>
                <a:cubicBezTo>
                  <a:pt x="77164" y="4424"/>
                  <a:pt x="77454" y="4100"/>
                  <a:pt x="77607" y="3725"/>
                </a:cubicBezTo>
                <a:cubicBezTo>
                  <a:pt x="84562" y="1220"/>
                  <a:pt x="91892" y="-1149"/>
                  <a:pt x="99239" y="606"/>
                </a:cubicBezTo>
                <a:cubicBezTo>
                  <a:pt x="117172" y="2379"/>
                  <a:pt x="133861" y="10645"/>
                  <a:pt x="148555" y="21144"/>
                </a:cubicBezTo>
                <a:cubicBezTo>
                  <a:pt x="158374" y="28540"/>
                  <a:pt x="170051" y="34284"/>
                  <a:pt x="176835" y="4488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  <a:moveTo>
                  <a:pt x="644206" y="343657"/>
                </a:moveTo>
                <a:cubicBezTo>
                  <a:pt x="680072" y="329920"/>
                  <a:pt x="717404" y="318978"/>
                  <a:pt x="755690" y="314939"/>
                </a:cubicBezTo>
                <a:cubicBezTo>
                  <a:pt x="763838" y="314359"/>
                  <a:pt x="772191" y="313507"/>
                  <a:pt x="780459" y="313507"/>
                </a:cubicBezTo>
                <a:cubicBezTo>
                  <a:pt x="787976" y="313507"/>
                  <a:pt x="795426" y="314206"/>
                  <a:pt x="802636" y="316421"/>
                </a:cubicBezTo>
                <a:cubicBezTo>
                  <a:pt x="825734" y="324892"/>
                  <a:pt x="817398" y="342259"/>
                  <a:pt x="805739" y="356967"/>
                </a:cubicBezTo>
                <a:cubicBezTo>
                  <a:pt x="788232" y="374829"/>
                  <a:pt x="766651" y="388106"/>
                  <a:pt x="744951" y="400275"/>
                </a:cubicBezTo>
                <a:cubicBezTo>
                  <a:pt x="725109" y="412273"/>
                  <a:pt x="704431" y="423368"/>
                  <a:pt x="681640" y="428515"/>
                </a:cubicBezTo>
                <a:cubicBezTo>
                  <a:pt x="664815" y="433032"/>
                  <a:pt x="648127" y="438060"/>
                  <a:pt x="631080" y="441741"/>
                </a:cubicBezTo>
                <a:cubicBezTo>
                  <a:pt x="615091" y="444758"/>
                  <a:pt x="598999" y="447110"/>
                  <a:pt x="583043" y="450297"/>
                </a:cubicBezTo>
                <a:cubicBezTo>
                  <a:pt x="571963" y="452427"/>
                  <a:pt x="560593" y="452393"/>
                  <a:pt x="549444" y="454046"/>
                </a:cubicBezTo>
                <a:cubicBezTo>
                  <a:pt x="543683" y="454898"/>
                  <a:pt x="538023" y="456296"/>
                  <a:pt x="532245" y="456995"/>
                </a:cubicBezTo>
                <a:cubicBezTo>
                  <a:pt x="536097" y="442968"/>
                  <a:pt x="537699" y="428396"/>
                  <a:pt x="538040" y="413875"/>
                </a:cubicBezTo>
                <a:cubicBezTo>
                  <a:pt x="538126" y="409955"/>
                  <a:pt x="538074" y="406052"/>
                  <a:pt x="537716" y="402132"/>
                </a:cubicBezTo>
                <a:cubicBezTo>
                  <a:pt x="570139" y="377436"/>
                  <a:pt x="606260" y="358382"/>
                  <a:pt x="644206" y="343657"/>
                </a:cubicBezTo>
                <a:close/>
                <a:moveTo>
                  <a:pt x="510220" y="273711"/>
                </a:moveTo>
                <a:cubicBezTo>
                  <a:pt x="518812" y="257315"/>
                  <a:pt x="526346" y="240323"/>
                  <a:pt x="536182" y="224626"/>
                </a:cubicBezTo>
                <a:cubicBezTo>
                  <a:pt x="554916" y="195039"/>
                  <a:pt x="577298" y="168025"/>
                  <a:pt x="600260" y="141659"/>
                </a:cubicBezTo>
                <a:cubicBezTo>
                  <a:pt x="609550" y="131160"/>
                  <a:pt x="619284" y="121122"/>
                  <a:pt x="629273" y="111271"/>
                </a:cubicBezTo>
                <a:cubicBezTo>
                  <a:pt x="640030" y="100278"/>
                  <a:pt x="655354" y="88006"/>
                  <a:pt x="671139" y="88006"/>
                </a:cubicBezTo>
                <a:cubicBezTo>
                  <a:pt x="675844" y="88006"/>
                  <a:pt x="680600" y="89097"/>
                  <a:pt x="685288" y="91637"/>
                </a:cubicBezTo>
                <a:cubicBezTo>
                  <a:pt x="703715" y="102919"/>
                  <a:pt x="716585" y="124309"/>
                  <a:pt x="718273" y="145903"/>
                </a:cubicBezTo>
                <a:cubicBezTo>
                  <a:pt x="719620" y="164633"/>
                  <a:pt x="711846" y="182392"/>
                  <a:pt x="704448" y="199163"/>
                </a:cubicBezTo>
                <a:cubicBezTo>
                  <a:pt x="693675" y="223314"/>
                  <a:pt x="676986" y="244055"/>
                  <a:pt x="661116" y="265002"/>
                </a:cubicBezTo>
                <a:cubicBezTo>
                  <a:pt x="651246" y="277494"/>
                  <a:pt x="640030" y="288845"/>
                  <a:pt x="630160" y="301406"/>
                </a:cubicBezTo>
                <a:cubicBezTo>
                  <a:pt x="615636" y="318671"/>
                  <a:pt x="598283" y="334794"/>
                  <a:pt x="582668" y="351411"/>
                </a:cubicBezTo>
                <a:cubicBezTo>
                  <a:pt x="567735" y="365523"/>
                  <a:pt x="554371" y="380794"/>
                  <a:pt x="536574" y="391736"/>
                </a:cubicBezTo>
                <a:cubicBezTo>
                  <a:pt x="534904" y="374999"/>
                  <a:pt x="528170" y="358672"/>
                  <a:pt x="515948" y="346878"/>
                </a:cubicBezTo>
                <a:cubicBezTo>
                  <a:pt x="507340" y="339447"/>
                  <a:pt x="497521" y="333601"/>
                  <a:pt x="488418" y="326801"/>
                </a:cubicBezTo>
                <a:cubicBezTo>
                  <a:pt x="487242" y="325983"/>
                  <a:pt x="486031" y="325199"/>
                  <a:pt x="484787" y="324449"/>
                </a:cubicBezTo>
                <a:cubicBezTo>
                  <a:pt x="492867" y="307320"/>
                  <a:pt x="501510" y="290498"/>
                  <a:pt x="510220" y="273711"/>
                </a:cubicBezTo>
                <a:close/>
                <a:moveTo>
                  <a:pt x="400765" y="84376"/>
                </a:moveTo>
                <a:cubicBezTo>
                  <a:pt x="416891" y="53545"/>
                  <a:pt x="438404" y="19203"/>
                  <a:pt x="474355" y="10306"/>
                </a:cubicBezTo>
                <a:cubicBezTo>
                  <a:pt x="490822" y="5858"/>
                  <a:pt x="507851" y="15197"/>
                  <a:pt x="518761" y="27162"/>
                </a:cubicBezTo>
                <a:cubicBezTo>
                  <a:pt x="527489" y="37473"/>
                  <a:pt x="528648" y="51670"/>
                  <a:pt x="529994" y="64589"/>
                </a:cubicBezTo>
                <a:cubicBezTo>
                  <a:pt x="531716" y="84035"/>
                  <a:pt x="528375" y="103277"/>
                  <a:pt x="525187" y="122383"/>
                </a:cubicBezTo>
                <a:cubicBezTo>
                  <a:pt x="520823" y="152703"/>
                  <a:pt x="513374" y="182495"/>
                  <a:pt x="505635" y="212099"/>
                </a:cubicBezTo>
                <a:cubicBezTo>
                  <a:pt x="498629" y="235193"/>
                  <a:pt x="491555" y="258286"/>
                  <a:pt x="484940" y="281482"/>
                </a:cubicBezTo>
                <a:cubicBezTo>
                  <a:pt x="480747" y="293839"/>
                  <a:pt x="476588" y="306281"/>
                  <a:pt x="475173" y="319319"/>
                </a:cubicBezTo>
                <a:cubicBezTo>
                  <a:pt x="469036" y="316370"/>
                  <a:pt x="462899" y="313302"/>
                  <a:pt x="456371" y="311257"/>
                </a:cubicBezTo>
                <a:cubicBezTo>
                  <a:pt x="449126" y="309178"/>
                  <a:pt x="441625" y="308189"/>
                  <a:pt x="434125" y="307320"/>
                </a:cubicBezTo>
                <a:cubicBezTo>
                  <a:pt x="433954" y="307576"/>
                  <a:pt x="433750" y="307814"/>
                  <a:pt x="433562" y="308036"/>
                </a:cubicBezTo>
                <a:cubicBezTo>
                  <a:pt x="429198" y="308172"/>
                  <a:pt x="424971" y="309399"/>
                  <a:pt x="420846" y="310967"/>
                </a:cubicBezTo>
                <a:cubicBezTo>
                  <a:pt x="420760" y="310967"/>
                  <a:pt x="420675" y="310967"/>
                  <a:pt x="420607" y="310967"/>
                </a:cubicBezTo>
                <a:cubicBezTo>
                  <a:pt x="420573" y="311019"/>
                  <a:pt x="420522" y="311070"/>
                  <a:pt x="420471" y="311121"/>
                </a:cubicBezTo>
                <a:cubicBezTo>
                  <a:pt x="417880" y="312109"/>
                  <a:pt x="415323" y="313217"/>
                  <a:pt x="412800" y="314206"/>
                </a:cubicBezTo>
                <a:cubicBezTo>
                  <a:pt x="411453" y="314853"/>
                  <a:pt x="410021" y="315416"/>
                  <a:pt x="408589" y="315944"/>
                </a:cubicBezTo>
                <a:cubicBezTo>
                  <a:pt x="407583" y="312195"/>
                  <a:pt x="405384" y="308803"/>
                  <a:pt x="403970" y="305190"/>
                </a:cubicBezTo>
                <a:cubicBezTo>
                  <a:pt x="399282" y="294043"/>
                  <a:pt x="394151" y="282096"/>
                  <a:pt x="389957" y="270558"/>
                </a:cubicBezTo>
                <a:cubicBezTo>
                  <a:pt x="387111" y="262224"/>
                  <a:pt x="383684" y="254349"/>
                  <a:pt x="381383" y="245947"/>
                </a:cubicBezTo>
                <a:cubicBezTo>
                  <a:pt x="374991" y="191715"/>
                  <a:pt x="376985" y="134433"/>
                  <a:pt x="400765" y="84376"/>
                </a:cubicBezTo>
                <a:close/>
                <a:moveTo>
                  <a:pt x="257063" y="315314"/>
                </a:moveTo>
                <a:cubicBezTo>
                  <a:pt x="240340" y="300810"/>
                  <a:pt x="222868" y="287073"/>
                  <a:pt x="206810" y="271836"/>
                </a:cubicBezTo>
                <a:cubicBezTo>
                  <a:pt x="190326" y="256190"/>
                  <a:pt x="174762" y="239607"/>
                  <a:pt x="158568" y="223654"/>
                </a:cubicBezTo>
                <a:cubicBezTo>
                  <a:pt x="140703" y="206901"/>
                  <a:pt x="123248" y="189159"/>
                  <a:pt x="110071" y="168383"/>
                </a:cubicBezTo>
                <a:cubicBezTo>
                  <a:pt x="99570" y="151322"/>
                  <a:pt x="91524" y="122502"/>
                  <a:pt x="103593" y="104607"/>
                </a:cubicBezTo>
                <a:cubicBezTo>
                  <a:pt x="110787" y="97704"/>
                  <a:pt x="121339" y="95557"/>
                  <a:pt x="130680" y="92966"/>
                </a:cubicBezTo>
                <a:cubicBezTo>
                  <a:pt x="145834" y="89029"/>
                  <a:pt x="161705" y="90682"/>
                  <a:pt x="176723" y="94807"/>
                </a:cubicBezTo>
                <a:cubicBezTo>
                  <a:pt x="190104" y="97159"/>
                  <a:pt x="201287" y="104692"/>
                  <a:pt x="212810" y="111356"/>
                </a:cubicBezTo>
                <a:cubicBezTo>
                  <a:pt x="225032" y="117526"/>
                  <a:pt x="236215" y="125110"/>
                  <a:pt x="247295" y="133137"/>
                </a:cubicBezTo>
                <a:cubicBezTo>
                  <a:pt x="270888" y="148647"/>
                  <a:pt x="293116" y="165758"/>
                  <a:pt x="313231" y="185580"/>
                </a:cubicBezTo>
                <a:cubicBezTo>
                  <a:pt x="327328" y="196930"/>
                  <a:pt x="338238" y="211281"/>
                  <a:pt x="348790" y="225836"/>
                </a:cubicBezTo>
                <a:cubicBezTo>
                  <a:pt x="356035" y="235073"/>
                  <a:pt x="362717" y="244209"/>
                  <a:pt x="369127" y="253889"/>
                </a:cubicBezTo>
                <a:cubicBezTo>
                  <a:pt x="371087" y="257656"/>
                  <a:pt x="372979" y="261474"/>
                  <a:pt x="374956" y="265223"/>
                </a:cubicBezTo>
                <a:cubicBezTo>
                  <a:pt x="383633" y="283068"/>
                  <a:pt x="390469" y="302037"/>
                  <a:pt x="400015" y="319387"/>
                </a:cubicBezTo>
                <a:cubicBezTo>
                  <a:pt x="381161" y="327994"/>
                  <a:pt x="362427" y="339276"/>
                  <a:pt x="349966" y="356047"/>
                </a:cubicBezTo>
                <a:cubicBezTo>
                  <a:pt x="346284" y="361859"/>
                  <a:pt x="343062" y="368063"/>
                  <a:pt x="340369" y="374505"/>
                </a:cubicBezTo>
                <a:cubicBezTo>
                  <a:pt x="339943" y="374113"/>
                  <a:pt x="339449" y="373806"/>
                  <a:pt x="338920" y="373568"/>
                </a:cubicBezTo>
                <a:cubicBezTo>
                  <a:pt x="336994" y="372409"/>
                  <a:pt x="335460" y="370790"/>
                  <a:pt x="333891" y="369205"/>
                </a:cubicBezTo>
                <a:cubicBezTo>
                  <a:pt x="332425" y="367722"/>
                  <a:pt x="330636" y="367841"/>
                  <a:pt x="329323" y="368727"/>
                </a:cubicBezTo>
                <a:cubicBezTo>
                  <a:pt x="325505" y="366818"/>
                  <a:pt x="321482" y="365216"/>
                  <a:pt x="317646" y="363478"/>
                </a:cubicBezTo>
                <a:cubicBezTo>
                  <a:pt x="311134" y="358979"/>
                  <a:pt x="304725" y="354343"/>
                  <a:pt x="298384" y="349588"/>
                </a:cubicBezTo>
                <a:cubicBezTo>
                  <a:pt x="284064" y="338816"/>
                  <a:pt x="271160" y="326358"/>
                  <a:pt x="257063" y="315314"/>
                </a:cubicBezTo>
                <a:close/>
                <a:moveTo>
                  <a:pt x="273666" y="473919"/>
                </a:moveTo>
                <a:cubicBezTo>
                  <a:pt x="235857" y="480089"/>
                  <a:pt x="197383" y="481520"/>
                  <a:pt x="159131" y="480208"/>
                </a:cubicBezTo>
                <a:cubicBezTo>
                  <a:pt x="117162" y="477515"/>
                  <a:pt x="73250" y="470936"/>
                  <a:pt x="36856" y="448627"/>
                </a:cubicBezTo>
                <a:cubicBezTo>
                  <a:pt x="-2146" y="421374"/>
                  <a:pt x="683" y="377130"/>
                  <a:pt x="41152" y="353474"/>
                </a:cubicBezTo>
                <a:cubicBezTo>
                  <a:pt x="64335" y="341066"/>
                  <a:pt x="109355" y="336788"/>
                  <a:pt x="148954" y="336788"/>
                </a:cubicBezTo>
                <a:cubicBezTo>
                  <a:pt x="169580" y="336788"/>
                  <a:pt x="188757" y="337947"/>
                  <a:pt x="202599" y="339737"/>
                </a:cubicBezTo>
                <a:cubicBezTo>
                  <a:pt x="220651" y="342412"/>
                  <a:pt x="238295" y="347185"/>
                  <a:pt x="256074" y="351207"/>
                </a:cubicBezTo>
                <a:cubicBezTo>
                  <a:pt x="267308" y="353848"/>
                  <a:pt x="277842" y="358604"/>
                  <a:pt x="288718" y="362353"/>
                </a:cubicBezTo>
                <a:cubicBezTo>
                  <a:pt x="299952" y="367193"/>
                  <a:pt x="311953" y="369903"/>
                  <a:pt x="322095" y="376925"/>
                </a:cubicBezTo>
                <a:cubicBezTo>
                  <a:pt x="325044" y="378186"/>
                  <a:pt x="328096" y="380180"/>
                  <a:pt x="331283" y="381016"/>
                </a:cubicBezTo>
                <a:cubicBezTo>
                  <a:pt x="331454" y="381135"/>
                  <a:pt x="331624" y="381237"/>
                  <a:pt x="331829" y="381305"/>
                </a:cubicBezTo>
                <a:cubicBezTo>
                  <a:pt x="332204" y="381476"/>
                  <a:pt x="332596" y="381629"/>
                  <a:pt x="333005" y="381783"/>
                </a:cubicBezTo>
                <a:cubicBezTo>
                  <a:pt x="333789" y="382294"/>
                  <a:pt x="334539" y="382771"/>
                  <a:pt x="335187" y="383231"/>
                </a:cubicBezTo>
                <a:cubicBezTo>
                  <a:pt x="335715" y="383589"/>
                  <a:pt x="336278" y="383777"/>
                  <a:pt x="336858" y="383845"/>
                </a:cubicBezTo>
                <a:cubicBezTo>
                  <a:pt x="329221" y="407109"/>
                  <a:pt x="328351" y="432759"/>
                  <a:pt x="337267" y="455546"/>
                </a:cubicBezTo>
                <a:cubicBezTo>
                  <a:pt x="317101" y="464971"/>
                  <a:pt x="295622" y="470578"/>
                  <a:pt x="273666" y="473919"/>
                </a:cubicBezTo>
                <a:close/>
                <a:moveTo>
                  <a:pt x="386974" y="579144"/>
                </a:moveTo>
                <a:cubicBezTo>
                  <a:pt x="377138" y="611936"/>
                  <a:pt x="362666" y="642904"/>
                  <a:pt x="347171" y="673326"/>
                </a:cubicBezTo>
                <a:cubicBezTo>
                  <a:pt x="338102" y="692909"/>
                  <a:pt x="328317" y="712082"/>
                  <a:pt x="317731" y="731018"/>
                </a:cubicBezTo>
                <a:cubicBezTo>
                  <a:pt x="307759" y="749510"/>
                  <a:pt x="297668" y="768411"/>
                  <a:pt x="282002" y="782795"/>
                </a:cubicBezTo>
                <a:cubicBezTo>
                  <a:pt x="267086" y="796191"/>
                  <a:pt x="250704" y="812911"/>
                  <a:pt x="229192" y="812485"/>
                </a:cubicBezTo>
                <a:cubicBezTo>
                  <a:pt x="206349" y="813337"/>
                  <a:pt x="195815" y="785113"/>
                  <a:pt x="193531" y="766161"/>
                </a:cubicBezTo>
                <a:cubicBezTo>
                  <a:pt x="189610" y="741670"/>
                  <a:pt x="195440" y="717076"/>
                  <a:pt x="202309" y="693607"/>
                </a:cubicBezTo>
                <a:cubicBezTo>
                  <a:pt x="212009" y="656266"/>
                  <a:pt x="229942" y="621957"/>
                  <a:pt x="245812" y="587018"/>
                </a:cubicBezTo>
                <a:cubicBezTo>
                  <a:pt x="258103" y="564266"/>
                  <a:pt x="273001" y="542910"/>
                  <a:pt x="288122" y="521964"/>
                </a:cubicBezTo>
                <a:cubicBezTo>
                  <a:pt x="296457" y="511585"/>
                  <a:pt x="305287" y="501717"/>
                  <a:pt x="314356" y="491934"/>
                </a:cubicBezTo>
                <a:cubicBezTo>
                  <a:pt x="322811" y="483020"/>
                  <a:pt x="333210" y="476305"/>
                  <a:pt x="341988" y="467800"/>
                </a:cubicBezTo>
                <a:cubicBezTo>
                  <a:pt x="353376" y="496604"/>
                  <a:pt x="372621" y="511346"/>
                  <a:pt x="402299" y="518726"/>
                </a:cubicBezTo>
                <a:cubicBezTo>
                  <a:pt x="395855" y="538394"/>
                  <a:pt x="393912" y="559510"/>
                  <a:pt x="386974" y="579144"/>
                </a:cubicBezTo>
                <a:close/>
                <a:moveTo>
                  <a:pt x="375263" y="497762"/>
                </a:moveTo>
                <a:cubicBezTo>
                  <a:pt x="362512" y="489445"/>
                  <a:pt x="354807" y="475742"/>
                  <a:pt x="349148" y="461954"/>
                </a:cubicBezTo>
                <a:cubicBezTo>
                  <a:pt x="344580" y="450586"/>
                  <a:pt x="340505" y="438827"/>
                  <a:pt x="339483" y="426538"/>
                </a:cubicBezTo>
                <a:cubicBezTo>
                  <a:pt x="338630" y="403768"/>
                  <a:pt x="344614" y="380351"/>
                  <a:pt x="356546" y="360921"/>
                </a:cubicBezTo>
                <a:cubicBezTo>
                  <a:pt x="368036" y="345327"/>
                  <a:pt x="385167" y="334607"/>
                  <a:pt x="402504" y="326306"/>
                </a:cubicBezTo>
                <a:cubicBezTo>
                  <a:pt x="404703" y="325642"/>
                  <a:pt x="406816" y="324653"/>
                  <a:pt x="408981" y="323869"/>
                </a:cubicBezTo>
                <a:cubicBezTo>
                  <a:pt x="411351" y="322898"/>
                  <a:pt x="413788" y="322131"/>
                  <a:pt x="416158" y="321142"/>
                </a:cubicBezTo>
                <a:cubicBezTo>
                  <a:pt x="416567" y="320955"/>
                  <a:pt x="416857" y="320631"/>
                  <a:pt x="417010" y="320256"/>
                </a:cubicBezTo>
                <a:cubicBezTo>
                  <a:pt x="423965" y="317751"/>
                  <a:pt x="431312" y="315382"/>
                  <a:pt x="438642" y="317137"/>
                </a:cubicBezTo>
                <a:cubicBezTo>
                  <a:pt x="456575" y="318910"/>
                  <a:pt x="473264" y="327176"/>
                  <a:pt x="487958" y="337674"/>
                </a:cubicBezTo>
                <a:cubicBezTo>
                  <a:pt x="497794" y="345037"/>
                  <a:pt x="509470" y="350798"/>
                  <a:pt x="516238" y="361399"/>
                </a:cubicBezTo>
                <a:cubicBezTo>
                  <a:pt x="534290" y="386384"/>
                  <a:pt x="530881" y="435060"/>
                  <a:pt x="520585" y="462960"/>
                </a:cubicBezTo>
                <a:cubicBezTo>
                  <a:pt x="515249" y="477123"/>
                  <a:pt x="503368" y="487366"/>
                  <a:pt x="490975" y="495479"/>
                </a:cubicBezTo>
                <a:cubicBezTo>
                  <a:pt x="474644" y="507034"/>
                  <a:pt x="454683" y="515078"/>
                  <a:pt x="434364" y="514414"/>
                </a:cubicBezTo>
                <a:cubicBezTo>
                  <a:pt x="413857" y="513800"/>
                  <a:pt x="392821" y="508568"/>
                  <a:pt x="375263" y="497762"/>
                </a:cubicBezTo>
                <a:close/>
                <a:moveTo>
                  <a:pt x="506794" y="552949"/>
                </a:moveTo>
                <a:cubicBezTo>
                  <a:pt x="516698" y="565646"/>
                  <a:pt x="525085" y="579434"/>
                  <a:pt x="533847" y="592898"/>
                </a:cubicBezTo>
                <a:cubicBezTo>
                  <a:pt x="552496" y="619708"/>
                  <a:pt x="563627" y="650573"/>
                  <a:pt x="576378" y="680399"/>
                </a:cubicBezTo>
                <a:cubicBezTo>
                  <a:pt x="587526" y="705913"/>
                  <a:pt x="593748" y="733012"/>
                  <a:pt x="597925" y="760451"/>
                </a:cubicBezTo>
                <a:cubicBezTo>
                  <a:pt x="601982" y="785744"/>
                  <a:pt x="608732" y="817649"/>
                  <a:pt x="591430" y="839345"/>
                </a:cubicBezTo>
                <a:cubicBezTo>
                  <a:pt x="587987" y="842157"/>
                  <a:pt x="582941" y="842634"/>
                  <a:pt x="578611" y="843061"/>
                </a:cubicBezTo>
                <a:cubicBezTo>
                  <a:pt x="568281" y="843742"/>
                  <a:pt x="559741" y="836550"/>
                  <a:pt x="551320" y="831573"/>
                </a:cubicBezTo>
                <a:cubicBezTo>
                  <a:pt x="534409" y="821467"/>
                  <a:pt x="518710" y="809332"/>
                  <a:pt x="505788" y="794385"/>
                </a:cubicBezTo>
                <a:cubicBezTo>
                  <a:pt x="493055" y="778500"/>
                  <a:pt x="480866" y="762071"/>
                  <a:pt x="471013" y="744192"/>
                </a:cubicBezTo>
                <a:cubicBezTo>
                  <a:pt x="461536" y="723979"/>
                  <a:pt x="455143" y="702470"/>
                  <a:pt x="447114" y="681660"/>
                </a:cubicBezTo>
                <a:cubicBezTo>
                  <a:pt x="435352" y="645307"/>
                  <a:pt x="426215" y="608050"/>
                  <a:pt x="418476" y="570623"/>
                </a:cubicBezTo>
                <a:cubicBezTo>
                  <a:pt x="414982" y="554142"/>
                  <a:pt x="410072" y="537780"/>
                  <a:pt x="410550" y="520771"/>
                </a:cubicBezTo>
                <a:cubicBezTo>
                  <a:pt x="432880" y="525850"/>
                  <a:pt x="456797" y="523992"/>
                  <a:pt x="477508" y="513920"/>
                </a:cubicBezTo>
                <a:cubicBezTo>
                  <a:pt x="478855" y="518777"/>
                  <a:pt x="482741" y="522492"/>
                  <a:pt x="485503" y="526617"/>
                </a:cubicBezTo>
                <a:cubicBezTo>
                  <a:pt x="492305" y="535633"/>
                  <a:pt x="499941" y="544001"/>
                  <a:pt x="506794" y="552949"/>
                </a:cubicBezTo>
                <a:close/>
                <a:moveTo>
                  <a:pt x="822376" y="608442"/>
                </a:moveTo>
                <a:cubicBezTo>
                  <a:pt x="812762" y="617850"/>
                  <a:pt x="790090" y="617662"/>
                  <a:pt x="772651" y="617475"/>
                </a:cubicBezTo>
                <a:cubicBezTo>
                  <a:pt x="770197" y="617441"/>
                  <a:pt x="767844" y="617424"/>
                  <a:pt x="765662" y="617424"/>
                </a:cubicBezTo>
                <a:cubicBezTo>
                  <a:pt x="763566" y="617424"/>
                  <a:pt x="761605" y="617458"/>
                  <a:pt x="759832" y="617526"/>
                </a:cubicBezTo>
                <a:cubicBezTo>
                  <a:pt x="743877" y="617458"/>
                  <a:pt x="727700" y="614458"/>
                  <a:pt x="711966" y="611288"/>
                </a:cubicBezTo>
                <a:cubicBezTo>
                  <a:pt x="694135" y="608084"/>
                  <a:pt x="675725" y="602545"/>
                  <a:pt x="658559" y="596205"/>
                </a:cubicBezTo>
                <a:cubicBezTo>
                  <a:pt x="634626" y="589200"/>
                  <a:pt x="612210" y="578258"/>
                  <a:pt x="589419" y="568288"/>
                </a:cubicBezTo>
                <a:cubicBezTo>
                  <a:pt x="564531" y="557448"/>
                  <a:pt x="539506" y="546302"/>
                  <a:pt x="516494" y="531815"/>
                </a:cubicBezTo>
                <a:cubicBezTo>
                  <a:pt x="509760" y="527094"/>
                  <a:pt x="502618" y="522356"/>
                  <a:pt x="496225" y="517056"/>
                </a:cubicBezTo>
                <a:cubicBezTo>
                  <a:pt x="493191" y="514141"/>
                  <a:pt x="489901" y="511227"/>
                  <a:pt x="485997" y="509420"/>
                </a:cubicBezTo>
                <a:cubicBezTo>
                  <a:pt x="503419" y="498921"/>
                  <a:pt x="521335" y="486326"/>
                  <a:pt x="528938" y="466658"/>
                </a:cubicBezTo>
                <a:cubicBezTo>
                  <a:pt x="528955" y="466658"/>
                  <a:pt x="528955" y="466658"/>
                  <a:pt x="528955" y="466658"/>
                </a:cubicBezTo>
                <a:cubicBezTo>
                  <a:pt x="541774" y="466318"/>
                  <a:pt x="554371" y="468687"/>
                  <a:pt x="566866" y="471192"/>
                </a:cubicBezTo>
                <a:cubicBezTo>
                  <a:pt x="588259" y="474941"/>
                  <a:pt x="609619" y="479066"/>
                  <a:pt x="630330" y="485645"/>
                </a:cubicBezTo>
                <a:cubicBezTo>
                  <a:pt x="661985" y="495445"/>
                  <a:pt x="693726" y="505500"/>
                  <a:pt x="723421" y="520345"/>
                </a:cubicBezTo>
                <a:cubicBezTo>
                  <a:pt x="757327" y="538854"/>
                  <a:pt x="794880" y="555625"/>
                  <a:pt x="817603" y="588331"/>
                </a:cubicBezTo>
                <a:cubicBezTo>
                  <a:pt x="820944" y="593376"/>
                  <a:pt x="823569" y="599102"/>
                  <a:pt x="823808" y="605238"/>
                </a:cubicBezTo>
                <a:cubicBezTo>
                  <a:pt x="823791" y="606448"/>
                  <a:pt x="823160" y="607573"/>
                  <a:pt x="822376" y="6084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5"/>
          <p:cNvSpPr/>
          <p:nvPr/>
        </p:nvSpPr>
        <p:spPr>
          <a:xfrm rot="975612">
            <a:off x="8103823" y="698944"/>
            <a:ext cx="164062" cy="71833"/>
          </a:xfrm>
          <a:custGeom>
            <a:avLst/>
            <a:gdLst/>
            <a:ahLst/>
            <a:cxnLst/>
            <a:rect l="l" t="t" r="r" b="b"/>
            <a:pathLst>
              <a:path w="328124" h="143866" extrusionOk="0">
                <a:moveTo>
                  <a:pt x="326044" y="46477"/>
                </a:moveTo>
                <a:cubicBezTo>
                  <a:pt x="326573" y="46835"/>
                  <a:pt x="327135" y="47023"/>
                  <a:pt x="327715" y="47091"/>
                </a:cubicBezTo>
                <a:cubicBezTo>
                  <a:pt x="320061" y="70355"/>
                  <a:pt x="319226" y="96005"/>
                  <a:pt x="328124" y="118792"/>
                </a:cubicBezTo>
                <a:cubicBezTo>
                  <a:pt x="307958" y="128200"/>
                  <a:pt x="286497" y="133790"/>
                  <a:pt x="264524" y="137131"/>
                </a:cubicBezTo>
                <a:cubicBezTo>
                  <a:pt x="226714" y="143300"/>
                  <a:pt x="188240" y="144732"/>
                  <a:pt x="149988" y="143420"/>
                </a:cubicBezTo>
                <a:cubicBezTo>
                  <a:pt x="108020" y="140727"/>
                  <a:pt x="64108" y="134148"/>
                  <a:pt x="27714" y="111838"/>
                </a:cubicBezTo>
                <a:cubicBezTo>
                  <a:pt x="-11289" y="84586"/>
                  <a:pt x="-8459" y="40342"/>
                  <a:pt x="32009" y="16685"/>
                </a:cubicBezTo>
                <a:cubicBezTo>
                  <a:pt x="55192" y="4278"/>
                  <a:pt x="100212" y="0"/>
                  <a:pt x="139811" y="0"/>
                </a:cubicBezTo>
                <a:cubicBezTo>
                  <a:pt x="160438" y="0"/>
                  <a:pt x="179615" y="1159"/>
                  <a:pt x="193457" y="2948"/>
                </a:cubicBezTo>
                <a:cubicBezTo>
                  <a:pt x="211509" y="5624"/>
                  <a:pt x="229152" y="10396"/>
                  <a:pt x="246932" y="14419"/>
                </a:cubicBezTo>
                <a:cubicBezTo>
                  <a:pt x="258165" y="17060"/>
                  <a:pt x="268700" y="21815"/>
                  <a:pt x="279576" y="25565"/>
                </a:cubicBezTo>
                <a:cubicBezTo>
                  <a:pt x="290809" y="30405"/>
                  <a:pt x="302810" y="33115"/>
                  <a:pt x="312953" y="40137"/>
                </a:cubicBezTo>
                <a:cubicBezTo>
                  <a:pt x="315919" y="41398"/>
                  <a:pt x="318987" y="43443"/>
                  <a:pt x="322192" y="44262"/>
                </a:cubicBezTo>
                <a:cubicBezTo>
                  <a:pt x="322345" y="44364"/>
                  <a:pt x="322499" y="44449"/>
                  <a:pt x="322669" y="44517"/>
                </a:cubicBezTo>
                <a:cubicBezTo>
                  <a:pt x="323061" y="44688"/>
                  <a:pt x="323453" y="44858"/>
                  <a:pt x="323880" y="45029"/>
                </a:cubicBezTo>
                <a:cubicBezTo>
                  <a:pt x="323897" y="45029"/>
                  <a:pt x="323897" y="45046"/>
                  <a:pt x="323897" y="45046"/>
                </a:cubicBezTo>
                <a:cubicBezTo>
                  <a:pt x="324664" y="45557"/>
                  <a:pt x="325414" y="46017"/>
                  <a:pt x="326044" y="464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5"/>
          <p:cNvSpPr/>
          <p:nvPr/>
        </p:nvSpPr>
        <p:spPr>
          <a:xfrm rot="975612">
            <a:off x="8316988" y="579051"/>
            <a:ext cx="76112" cy="154847"/>
          </a:xfrm>
          <a:custGeom>
            <a:avLst/>
            <a:gdLst/>
            <a:ahLst/>
            <a:cxnLst/>
            <a:rect l="l" t="t" r="r" b="b"/>
            <a:pathLst>
              <a:path w="152225" h="310124" extrusionOk="0">
                <a:moveTo>
                  <a:pt x="151756" y="55394"/>
                </a:moveTo>
                <a:cubicBezTo>
                  <a:pt x="153478" y="74841"/>
                  <a:pt x="150137" y="94083"/>
                  <a:pt x="146949" y="113188"/>
                </a:cubicBezTo>
                <a:cubicBezTo>
                  <a:pt x="142585" y="143509"/>
                  <a:pt x="135136" y="173300"/>
                  <a:pt x="127397" y="202905"/>
                </a:cubicBezTo>
                <a:cubicBezTo>
                  <a:pt x="120391" y="225998"/>
                  <a:pt x="113317" y="249092"/>
                  <a:pt x="106702" y="272288"/>
                </a:cubicBezTo>
                <a:cubicBezTo>
                  <a:pt x="102509" y="284644"/>
                  <a:pt x="98350" y="297086"/>
                  <a:pt x="96935" y="310124"/>
                </a:cubicBezTo>
                <a:cubicBezTo>
                  <a:pt x="90798" y="307176"/>
                  <a:pt x="84661" y="304108"/>
                  <a:pt x="78133" y="302063"/>
                </a:cubicBezTo>
                <a:cubicBezTo>
                  <a:pt x="70888" y="299983"/>
                  <a:pt x="63387" y="298995"/>
                  <a:pt x="55887" y="298126"/>
                </a:cubicBezTo>
                <a:cubicBezTo>
                  <a:pt x="55733" y="298364"/>
                  <a:pt x="55563" y="298586"/>
                  <a:pt x="55375" y="298807"/>
                </a:cubicBezTo>
                <a:cubicBezTo>
                  <a:pt x="50995" y="298944"/>
                  <a:pt x="46750" y="300222"/>
                  <a:pt x="42625" y="301773"/>
                </a:cubicBezTo>
                <a:cubicBezTo>
                  <a:pt x="42539" y="301773"/>
                  <a:pt x="42454" y="301773"/>
                  <a:pt x="42369" y="301773"/>
                </a:cubicBezTo>
                <a:cubicBezTo>
                  <a:pt x="42335" y="301824"/>
                  <a:pt x="42301" y="301875"/>
                  <a:pt x="42250" y="301909"/>
                </a:cubicBezTo>
                <a:cubicBezTo>
                  <a:pt x="39642" y="302898"/>
                  <a:pt x="37085" y="304006"/>
                  <a:pt x="34545" y="305011"/>
                </a:cubicBezTo>
                <a:cubicBezTo>
                  <a:pt x="33215" y="305659"/>
                  <a:pt x="31783" y="306221"/>
                  <a:pt x="30334" y="306750"/>
                </a:cubicBezTo>
                <a:cubicBezTo>
                  <a:pt x="29311" y="303000"/>
                  <a:pt x="27112" y="299626"/>
                  <a:pt x="25715" y="296012"/>
                </a:cubicBezTo>
                <a:cubicBezTo>
                  <a:pt x="21010" y="284866"/>
                  <a:pt x="15896" y="272919"/>
                  <a:pt x="11702" y="261380"/>
                </a:cubicBezTo>
                <a:cubicBezTo>
                  <a:pt x="8856" y="253063"/>
                  <a:pt x="5429" y="245223"/>
                  <a:pt x="3128" y="236855"/>
                </a:cubicBezTo>
                <a:cubicBezTo>
                  <a:pt x="-3265" y="182589"/>
                  <a:pt x="-1270" y="125289"/>
                  <a:pt x="22527" y="75199"/>
                </a:cubicBezTo>
                <a:cubicBezTo>
                  <a:pt x="38653" y="44367"/>
                  <a:pt x="60166" y="10025"/>
                  <a:pt x="96117" y="1128"/>
                </a:cubicBezTo>
                <a:cubicBezTo>
                  <a:pt x="112584" y="-3320"/>
                  <a:pt x="129613" y="6020"/>
                  <a:pt x="140523" y="17984"/>
                </a:cubicBezTo>
                <a:cubicBezTo>
                  <a:pt x="149251" y="28279"/>
                  <a:pt x="150410" y="42476"/>
                  <a:pt x="151756" y="55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5"/>
          <p:cNvSpPr/>
          <p:nvPr/>
        </p:nvSpPr>
        <p:spPr>
          <a:xfrm rot="975612">
            <a:off x="8358742" y="757523"/>
            <a:ext cx="142524" cy="71644"/>
          </a:xfrm>
          <a:custGeom>
            <a:avLst/>
            <a:gdLst/>
            <a:ahLst/>
            <a:cxnLst/>
            <a:rect l="l" t="t" r="r" b="b"/>
            <a:pathLst>
              <a:path w="285049" h="143487" extrusionOk="0">
                <a:moveTo>
                  <a:pt x="270392" y="2914"/>
                </a:moveTo>
                <a:cubicBezTo>
                  <a:pt x="293490" y="11385"/>
                  <a:pt x="285154" y="28752"/>
                  <a:pt x="273494" y="43461"/>
                </a:cubicBezTo>
                <a:cubicBezTo>
                  <a:pt x="255987" y="61322"/>
                  <a:pt x="234406" y="74599"/>
                  <a:pt x="212706" y="86768"/>
                </a:cubicBezTo>
                <a:cubicBezTo>
                  <a:pt x="192864" y="98766"/>
                  <a:pt x="172187" y="109861"/>
                  <a:pt x="149396" y="115008"/>
                </a:cubicBezTo>
                <a:cubicBezTo>
                  <a:pt x="132571" y="119525"/>
                  <a:pt x="115882" y="124553"/>
                  <a:pt x="98836" y="128234"/>
                </a:cubicBezTo>
                <a:cubicBezTo>
                  <a:pt x="82846" y="131251"/>
                  <a:pt x="66754" y="133603"/>
                  <a:pt x="50799" y="136790"/>
                </a:cubicBezTo>
                <a:cubicBezTo>
                  <a:pt x="39718" y="138920"/>
                  <a:pt x="28348" y="138886"/>
                  <a:pt x="17200" y="140539"/>
                </a:cubicBezTo>
                <a:cubicBezTo>
                  <a:pt x="11438" y="141392"/>
                  <a:pt x="5779" y="142789"/>
                  <a:pt x="0" y="143488"/>
                </a:cubicBezTo>
                <a:cubicBezTo>
                  <a:pt x="3853" y="129461"/>
                  <a:pt x="5455" y="114889"/>
                  <a:pt x="5796" y="100368"/>
                </a:cubicBezTo>
                <a:cubicBezTo>
                  <a:pt x="5881" y="96448"/>
                  <a:pt x="5830" y="92545"/>
                  <a:pt x="5472" y="88625"/>
                </a:cubicBezTo>
                <a:cubicBezTo>
                  <a:pt x="37894" y="63930"/>
                  <a:pt x="74016" y="44858"/>
                  <a:pt x="111961" y="30150"/>
                </a:cubicBezTo>
                <a:cubicBezTo>
                  <a:pt x="147827" y="16413"/>
                  <a:pt x="185159" y="5471"/>
                  <a:pt x="223446" y="1432"/>
                </a:cubicBezTo>
                <a:cubicBezTo>
                  <a:pt x="231594" y="852"/>
                  <a:pt x="239947" y="0"/>
                  <a:pt x="248214" y="0"/>
                </a:cubicBezTo>
                <a:cubicBezTo>
                  <a:pt x="255732" y="17"/>
                  <a:pt x="263181" y="699"/>
                  <a:pt x="270392" y="29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5"/>
          <p:cNvSpPr/>
          <p:nvPr/>
        </p:nvSpPr>
        <p:spPr>
          <a:xfrm rot="975612">
            <a:off x="8260566" y="828552"/>
            <a:ext cx="96085" cy="164364"/>
          </a:xfrm>
          <a:custGeom>
            <a:avLst/>
            <a:gdLst/>
            <a:ahLst/>
            <a:cxnLst/>
            <a:rect l="l" t="t" r="r" b="b"/>
            <a:pathLst>
              <a:path w="192170" h="329186" extrusionOk="0">
                <a:moveTo>
                  <a:pt x="187408" y="246532"/>
                </a:moveTo>
                <a:cubicBezTo>
                  <a:pt x="191465" y="271824"/>
                  <a:pt x="198215" y="303729"/>
                  <a:pt x="180913" y="325426"/>
                </a:cubicBezTo>
                <a:cubicBezTo>
                  <a:pt x="177469" y="328238"/>
                  <a:pt x="172424" y="328715"/>
                  <a:pt x="168094" y="329141"/>
                </a:cubicBezTo>
                <a:cubicBezTo>
                  <a:pt x="157764" y="329823"/>
                  <a:pt x="149223" y="322630"/>
                  <a:pt x="140802" y="317654"/>
                </a:cubicBezTo>
                <a:cubicBezTo>
                  <a:pt x="123892" y="307547"/>
                  <a:pt x="108192" y="295412"/>
                  <a:pt x="95271" y="280465"/>
                </a:cubicBezTo>
                <a:cubicBezTo>
                  <a:pt x="82537" y="264581"/>
                  <a:pt x="70349" y="248151"/>
                  <a:pt x="60496" y="230273"/>
                </a:cubicBezTo>
                <a:cubicBezTo>
                  <a:pt x="51018" y="210059"/>
                  <a:pt x="44626" y="188550"/>
                  <a:pt x="36597" y="167741"/>
                </a:cubicBezTo>
                <a:cubicBezTo>
                  <a:pt x="24835" y="131387"/>
                  <a:pt x="15698" y="94130"/>
                  <a:pt x="7959" y="56703"/>
                </a:cubicBezTo>
                <a:cubicBezTo>
                  <a:pt x="4464" y="40222"/>
                  <a:pt x="-445" y="23861"/>
                  <a:pt x="32" y="6851"/>
                </a:cubicBezTo>
                <a:cubicBezTo>
                  <a:pt x="22363" y="11930"/>
                  <a:pt x="46280" y="10073"/>
                  <a:pt x="66991" y="0"/>
                </a:cubicBezTo>
                <a:cubicBezTo>
                  <a:pt x="68338" y="4857"/>
                  <a:pt x="72224" y="8573"/>
                  <a:pt x="74986" y="12697"/>
                </a:cubicBezTo>
                <a:cubicBezTo>
                  <a:pt x="81770" y="21730"/>
                  <a:pt x="89407" y="30081"/>
                  <a:pt x="96260" y="39029"/>
                </a:cubicBezTo>
                <a:cubicBezTo>
                  <a:pt x="106164" y="51727"/>
                  <a:pt x="114551" y="65515"/>
                  <a:pt x="123313" y="78979"/>
                </a:cubicBezTo>
                <a:cubicBezTo>
                  <a:pt x="141962" y="105788"/>
                  <a:pt x="153093" y="136653"/>
                  <a:pt x="165844" y="166479"/>
                </a:cubicBezTo>
                <a:cubicBezTo>
                  <a:pt x="177009" y="191993"/>
                  <a:pt x="183231" y="219092"/>
                  <a:pt x="187408" y="246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5"/>
          <p:cNvSpPr/>
          <p:nvPr/>
        </p:nvSpPr>
        <p:spPr>
          <a:xfrm rot="975612">
            <a:off x="8160921" y="777139"/>
            <a:ext cx="105025" cy="172112"/>
          </a:xfrm>
          <a:custGeom>
            <a:avLst/>
            <a:gdLst/>
            <a:ahLst/>
            <a:cxnLst/>
            <a:rect l="l" t="t" r="r" b="b"/>
            <a:pathLst>
              <a:path w="210050" h="344703" extrusionOk="0">
                <a:moveTo>
                  <a:pt x="210050" y="50943"/>
                </a:moveTo>
                <a:cubicBezTo>
                  <a:pt x="203573" y="70594"/>
                  <a:pt x="201629" y="91727"/>
                  <a:pt x="194709" y="111344"/>
                </a:cubicBezTo>
                <a:cubicBezTo>
                  <a:pt x="184873" y="144136"/>
                  <a:pt x="170400" y="175103"/>
                  <a:pt x="154905" y="205526"/>
                </a:cubicBezTo>
                <a:cubicBezTo>
                  <a:pt x="145836" y="225108"/>
                  <a:pt x="136052" y="244282"/>
                  <a:pt x="125466" y="263217"/>
                </a:cubicBezTo>
                <a:cubicBezTo>
                  <a:pt x="115494" y="281709"/>
                  <a:pt x="105402" y="300610"/>
                  <a:pt x="89736" y="314995"/>
                </a:cubicBezTo>
                <a:cubicBezTo>
                  <a:pt x="74821" y="328391"/>
                  <a:pt x="58439" y="345111"/>
                  <a:pt x="36926" y="344685"/>
                </a:cubicBezTo>
                <a:cubicBezTo>
                  <a:pt x="14084" y="345537"/>
                  <a:pt x="3549" y="317313"/>
                  <a:pt x="1265" y="298361"/>
                </a:cubicBezTo>
                <a:cubicBezTo>
                  <a:pt x="-2656" y="273869"/>
                  <a:pt x="3174" y="249276"/>
                  <a:pt x="10044" y="225807"/>
                </a:cubicBezTo>
                <a:cubicBezTo>
                  <a:pt x="19743" y="188465"/>
                  <a:pt x="37676" y="154157"/>
                  <a:pt x="53547" y="119218"/>
                </a:cubicBezTo>
                <a:cubicBezTo>
                  <a:pt x="65837" y="96465"/>
                  <a:pt x="80736" y="75110"/>
                  <a:pt x="95856" y="54164"/>
                </a:cubicBezTo>
                <a:cubicBezTo>
                  <a:pt x="104192" y="43784"/>
                  <a:pt x="113022" y="33916"/>
                  <a:pt x="122091" y="24133"/>
                </a:cubicBezTo>
                <a:cubicBezTo>
                  <a:pt x="130546" y="15220"/>
                  <a:pt x="140944" y="8505"/>
                  <a:pt x="149723" y="0"/>
                </a:cubicBezTo>
                <a:cubicBezTo>
                  <a:pt x="161110" y="28803"/>
                  <a:pt x="180355" y="43546"/>
                  <a:pt x="210050" y="5094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5"/>
          <p:cNvSpPr/>
          <p:nvPr/>
        </p:nvSpPr>
        <p:spPr>
          <a:xfrm rot="975612">
            <a:off x="8314179" y="828254"/>
            <a:ext cx="168922" cy="75346"/>
          </a:xfrm>
          <a:custGeom>
            <a:avLst/>
            <a:gdLst/>
            <a:ahLst/>
            <a:cxnLst/>
            <a:rect l="l" t="t" r="r" b="b"/>
            <a:pathLst>
              <a:path w="337844" h="150901" extrusionOk="0">
                <a:moveTo>
                  <a:pt x="337845" y="138629"/>
                </a:moveTo>
                <a:cubicBezTo>
                  <a:pt x="337794" y="139839"/>
                  <a:pt x="337163" y="140947"/>
                  <a:pt x="336379" y="141816"/>
                </a:cubicBezTo>
                <a:cubicBezTo>
                  <a:pt x="326764" y="151224"/>
                  <a:pt x="304093" y="151037"/>
                  <a:pt x="286654" y="150849"/>
                </a:cubicBezTo>
                <a:cubicBezTo>
                  <a:pt x="284199" y="150815"/>
                  <a:pt x="281847" y="150798"/>
                  <a:pt x="279665" y="150798"/>
                </a:cubicBezTo>
                <a:cubicBezTo>
                  <a:pt x="277568" y="150798"/>
                  <a:pt x="275608" y="150832"/>
                  <a:pt x="273835" y="150901"/>
                </a:cubicBezTo>
                <a:cubicBezTo>
                  <a:pt x="257880" y="150832"/>
                  <a:pt x="241702" y="147833"/>
                  <a:pt x="225969" y="144663"/>
                </a:cubicBezTo>
                <a:cubicBezTo>
                  <a:pt x="208138" y="141476"/>
                  <a:pt x="189728" y="135919"/>
                  <a:pt x="172562" y="129579"/>
                </a:cubicBezTo>
                <a:cubicBezTo>
                  <a:pt x="148628" y="122574"/>
                  <a:pt x="126212" y="111633"/>
                  <a:pt x="103421" y="101662"/>
                </a:cubicBezTo>
                <a:cubicBezTo>
                  <a:pt x="78533" y="90823"/>
                  <a:pt x="53509" y="79676"/>
                  <a:pt x="30496" y="65190"/>
                </a:cubicBezTo>
                <a:cubicBezTo>
                  <a:pt x="23763" y="60469"/>
                  <a:pt x="16620" y="55730"/>
                  <a:pt x="10228" y="50430"/>
                </a:cubicBezTo>
                <a:cubicBezTo>
                  <a:pt x="7194" y="47516"/>
                  <a:pt x="3904" y="44601"/>
                  <a:pt x="0" y="42795"/>
                </a:cubicBezTo>
                <a:cubicBezTo>
                  <a:pt x="17422" y="32296"/>
                  <a:pt x="35337" y="19701"/>
                  <a:pt x="42940" y="33"/>
                </a:cubicBezTo>
                <a:cubicBezTo>
                  <a:pt x="42957" y="33"/>
                  <a:pt x="42957" y="33"/>
                  <a:pt x="42957" y="33"/>
                </a:cubicBezTo>
                <a:cubicBezTo>
                  <a:pt x="55776" y="-308"/>
                  <a:pt x="68374" y="2061"/>
                  <a:pt x="80869" y="4566"/>
                </a:cubicBezTo>
                <a:cubicBezTo>
                  <a:pt x="102262" y="8316"/>
                  <a:pt x="123621" y="12440"/>
                  <a:pt x="144333" y="19019"/>
                </a:cubicBezTo>
                <a:cubicBezTo>
                  <a:pt x="175988" y="28819"/>
                  <a:pt x="207729" y="38875"/>
                  <a:pt x="237424" y="53719"/>
                </a:cubicBezTo>
                <a:cubicBezTo>
                  <a:pt x="271329" y="72228"/>
                  <a:pt x="308883" y="88999"/>
                  <a:pt x="331606" y="121705"/>
                </a:cubicBezTo>
                <a:cubicBezTo>
                  <a:pt x="334998" y="126767"/>
                  <a:pt x="337623" y="132494"/>
                  <a:pt x="337845" y="13862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5"/>
          <p:cNvSpPr/>
          <p:nvPr/>
        </p:nvSpPr>
        <p:spPr>
          <a:xfrm rot="975612">
            <a:off x="8171153" y="589931"/>
            <a:ext cx="151213" cy="141692"/>
          </a:xfrm>
          <a:custGeom>
            <a:avLst/>
            <a:gdLst/>
            <a:ahLst/>
            <a:cxnLst/>
            <a:rect l="l" t="t" r="r" b="b"/>
            <a:pathLst>
              <a:path w="302426" h="283779" extrusionOk="0">
                <a:moveTo>
                  <a:pt x="277402" y="174481"/>
                </a:moveTo>
                <a:cubicBezTo>
                  <a:pt x="286061" y="192325"/>
                  <a:pt x="292880" y="211312"/>
                  <a:pt x="302426" y="228662"/>
                </a:cubicBezTo>
                <a:cubicBezTo>
                  <a:pt x="283573" y="237269"/>
                  <a:pt x="264873" y="248551"/>
                  <a:pt x="252412" y="265322"/>
                </a:cubicBezTo>
                <a:cubicBezTo>
                  <a:pt x="248730" y="271134"/>
                  <a:pt x="245508" y="277338"/>
                  <a:pt x="242815" y="283780"/>
                </a:cubicBezTo>
                <a:cubicBezTo>
                  <a:pt x="242371" y="283405"/>
                  <a:pt x="241894" y="283081"/>
                  <a:pt x="241366" y="282843"/>
                </a:cubicBezTo>
                <a:cubicBezTo>
                  <a:pt x="239439" y="281684"/>
                  <a:pt x="237905" y="280064"/>
                  <a:pt x="236337" y="278479"/>
                </a:cubicBezTo>
                <a:cubicBezTo>
                  <a:pt x="234871" y="277014"/>
                  <a:pt x="233081" y="277116"/>
                  <a:pt x="231785" y="277985"/>
                </a:cubicBezTo>
                <a:cubicBezTo>
                  <a:pt x="227967" y="276059"/>
                  <a:pt x="223927" y="274491"/>
                  <a:pt x="220092" y="272753"/>
                </a:cubicBezTo>
                <a:cubicBezTo>
                  <a:pt x="213580" y="268253"/>
                  <a:pt x="207170" y="263618"/>
                  <a:pt x="200829" y="258863"/>
                </a:cubicBezTo>
                <a:cubicBezTo>
                  <a:pt x="186510" y="248091"/>
                  <a:pt x="173606" y="235632"/>
                  <a:pt x="159508" y="224588"/>
                </a:cubicBezTo>
                <a:cubicBezTo>
                  <a:pt x="142786" y="210084"/>
                  <a:pt x="125313" y="196348"/>
                  <a:pt x="109255" y="181111"/>
                </a:cubicBezTo>
                <a:cubicBezTo>
                  <a:pt x="92771" y="165465"/>
                  <a:pt x="77208" y="148882"/>
                  <a:pt x="61014" y="132929"/>
                </a:cubicBezTo>
                <a:cubicBezTo>
                  <a:pt x="43149" y="116176"/>
                  <a:pt x="25693" y="98434"/>
                  <a:pt x="12516" y="77658"/>
                </a:cubicBezTo>
                <a:cubicBezTo>
                  <a:pt x="2016" y="60597"/>
                  <a:pt x="-6030" y="31777"/>
                  <a:pt x="6039" y="13882"/>
                </a:cubicBezTo>
                <a:cubicBezTo>
                  <a:pt x="13232" y="6979"/>
                  <a:pt x="23784" y="4832"/>
                  <a:pt x="33125" y="2241"/>
                </a:cubicBezTo>
                <a:cubicBezTo>
                  <a:pt x="48280" y="-1696"/>
                  <a:pt x="64150" y="-43"/>
                  <a:pt x="79168" y="4082"/>
                </a:cubicBezTo>
                <a:cubicBezTo>
                  <a:pt x="92550" y="6434"/>
                  <a:pt x="103732" y="13967"/>
                  <a:pt x="115256" y="20631"/>
                </a:cubicBezTo>
                <a:cubicBezTo>
                  <a:pt x="127478" y="26800"/>
                  <a:pt x="138660" y="34385"/>
                  <a:pt x="149741" y="42412"/>
                </a:cubicBezTo>
                <a:cubicBezTo>
                  <a:pt x="173333" y="57922"/>
                  <a:pt x="195562" y="75033"/>
                  <a:pt x="215676" y="94854"/>
                </a:cubicBezTo>
                <a:cubicBezTo>
                  <a:pt x="229774" y="106205"/>
                  <a:pt x="240684" y="120556"/>
                  <a:pt x="251235" y="135111"/>
                </a:cubicBezTo>
                <a:cubicBezTo>
                  <a:pt x="258463" y="144331"/>
                  <a:pt x="265128" y="153398"/>
                  <a:pt x="271521" y="163045"/>
                </a:cubicBezTo>
                <a:cubicBezTo>
                  <a:pt x="273498" y="166828"/>
                  <a:pt x="275390" y="170680"/>
                  <a:pt x="277402" y="17448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975612">
            <a:off x="8356818" y="637494"/>
            <a:ext cx="116819" cy="151645"/>
          </a:xfrm>
          <a:custGeom>
            <a:avLst/>
            <a:gdLst/>
            <a:ahLst/>
            <a:cxnLst/>
            <a:rect l="l" t="t" r="r" b="b"/>
            <a:pathLst>
              <a:path w="233639" h="303712" extrusionOk="0">
                <a:moveTo>
                  <a:pt x="233486" y="57879"/>
                </a:moveTo>
                <a:cubicBezTo>
                  <a:pt x="234833" y="76610"/>
                  <a:pt x="227059" y="94369"/>
                  <a:pt x="219661" y="111140"/>
                </a:cubicBezTo>
                <a:cubicBezTo>
                  <a:pt x="208888" y="135290"/>
                  <a:pt x="192199" y="156032"/>
                  <a:pt x="176329" y="176978"/>
                </a:cubicBezTo>
                <a:cubicBezTo>
                  <a:pt x="166459" y="189471"/>
                  <a:pt x="155243" y="200822"/>
                  <a:pt x="145373" y="213383"/>
                </a:cubicBezTo>
                <a:cubicBezTo>
                  <a:pt x="130849" y="230648"/>
                  <a:pt x="113496" y="246771"/>
                  <a:pt x="97881" y="263388"/>
                </a:cubicBezTo>
                <a:cubicBezTo>
                  <a:pt x="82948" y="277500"/>
                  <a:pt x="69584" y="292771"/>
                  <a:pt x="51787" y="303712"/>
                </a:cubicBezTo>
                <a:cubicBezTo>
                  <a:pt x="50117" y="286976"/>
                  <a:pt x="43383" y="270648"/>
                  <a:pt x="31161" y="258854"/>
                </a:cubicBezTo>
                <a:cubicBezTo>
                  <a:pt x="22553" y="251423"/>
                  <a:pt x="12734" y="245577"/>
                  <a:pt x="3631" y="238777"/>
                </a:cubicBezTo>
                <a:cubicBezTo>
                  <a:pt x="2455" y="237959"/>
                  <a:pt x="1244" y="237175"/>
                  <a:pt x="0" y="236425"/>
                </a:cubicBezTo>
                <a:cubicBezTo>
                  <a:pt x="8080" y="219314"/>
                  <a:pt x="16723" y="202509"/>
                  <a:pt x="25450" y="185704"/>
                </a:cubicBezTo>
                <a:cubicBezTo>
                  <a:pt x="34042" y="169309"/>
                  <a:pt x="41576" y="152316"/>
                  <a:pt x="51412" y="136619"/>
                </a:cubicBezTo>
                <a:cubicBezTo>
                  <a:pt x="70146" y="107032"/>
                  <a:pt x="92528" y="80018"/>
                  <a:pt x="115490" y="53652"/>
                </a:cubicBezTo>
                <a:cubicBezTo>
                  <a:pt x="124780" y="43154"/>
                  <a:pt x="134514" y="33115"/>
                  <a:pt x="144503" y="23264"/>
                </a:cubicBezTo>
                <a:cubicBezTo>
                  <a:pt x="155260" y="12271"/>
                  <a:pt x="170584" y="0"/>
                  <a:pt x="186369" y="0"/>
                </a:cubicBezTo>
                <a:cubicBezTo>
                  <a:pt x="191074" y="0"/>
                  <a:pt x="195830" y="1091"/>
                  <a:pt x="200518" y="3630"/>
                </a:cubicBezTo>
                <a:cubicBezTo>
                  <a:pt x="218928" y="14896"/>
                  <a:pt x="231815" y="36285"/>
                  <a:pt x="233486" y="5787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1263845" y="560911"/>
                </a:moveTo>
                <a:cubicBezTo>
                  <a:pt x="1219134" y="550890"/>
                  <a:pt x="1173117" y="548985"/>
                  <a:pt x="1127700" y="544053"/>
                </a:cubicBezTo>
                <a:cubicBezTo>
                  <a:pt x="1041960" y="534893"/>
                  <a:pt x="955671" y="530013"/>
                  <a:pt x="869461" y="533797"/>
                </a:cubicBezTo>
                <a:cubicBezTo>
                  <a:pt x="901088" y="502900"/>
                  <a:pt x="933994" y="473256"/>
                  <a:pt x="966823" y="443585"/>
                </a:cubicBezTo>
                <a:cubicBezTo>
                  <a:pt x="983381" y="427380"/>
                  <a:pt x="1001035" y="412349"/>
                  <a:pt x="1018298" y="396874"/>
                </a:cubicBezTo>
                <a:cubicBezTo>
                  <a:pt x="1034673" y="381504"/>
                  <a:pt x="1050866" y="365951"/>
                  <a:pt x="1067920" y="351311"/>
                </a:cubicBezTo>
                <a:cubicBezTo>
                  <a:pt x="1083328" y="337141"/>
                  <a:pt x="1098424" y="322632"/>
                  <a:pt x="1115112" y="309950"/>
                </a:cubicBezTo>
                <a:cubicBezTo>
                  <a:pt x="1137416" y="291683"/>
                  <a:pt x="1157081" y="269658"/>
                  <a:pt x="1172438" y="245259"/>
                </a:cubicBezTo>
                <a:cubicBezTo>
                  <a:pt x="1182675" y="227227"/>
                  <a:pt x="1194976" y="205907"/>
                  <a:pt x="1187742" y="184691"/>
                </a:cubicBezTo>
                <a:cubicBezTo>
                  <a:pt x="1182232" y="169869"/>
                  <a:pt x="1168442" y="157499"/>
                  <a:pt x="1152511" y="155360"/>
                </a:cubicBezTo>
                <a:cubicBezTo>
                  <a:pt x="1124201" y="152150"/>
                  <a:pt x="1097379" y="165433"/>
                  <a:pt x="1073692" y="179498"/>
                </a:cubicBezTo>
                <a:cubicBezTo>
                  <a:pt x="1039531" y="201236"/>
                  <a:pt x="1009132" y="228062"/>
                  <a:pt x="977949" y="253714"/>
                </a:cubicBezTo>
                <a:cubicBezTo>
                  <a:pt x="939818" y="286046"/>
                  <a:pt x="903412" y="320388"/>
                  <a:pt x="866927" y="354573"/>
                </a:cubicBezTo>
                <a:cubicBezTo>
                  <a:pt x="847471" y="373727"/>
                  <a:pt x="830391" y="395152"/>
                  <a:pt x="810359" y="413784"/>
                </a:cubicBezTo>
                <a:cubicBezTo>
                  <a:pt x="800618" y="423361"/>
                  <a:pt x="791581" y="433643"/>
                  <a:pt x="782258" y="443611"/>
                </a:cubicBezTo>
                <a:cubicBezTo>
                  <a:pt x="771106" y="455719"/>
                  <a:pt x="758074" y="465688"/>
                  <a:pt x="745773" y="476518"/>
                </a:cubicBezTo>
                <a:cubicBezTo>
                  <a:pt x="753034" y="369969"/>
                  <a:pt x="778314" y="265274"/>
                  <a:pt x="788865" y="159091"/>
                </a:cubicBezTo>
                <a:cubicBezTo>
                  <a:pt x="793671" y="118408"/>
                  <a:pt x="798084" y="77464"/>
                  <a:pt x="794585" y="36494"/>
                </a:cubicBezTo>
                <a:cubicBezTo>
                  <a:pt x="794271" y="6876"/>
                  <a:pt x="762436" y="-6172"/>
                  <a:pt x="737155" y="2779"/>
                </a:cubicBezTo>
                <a:cubicBezTo>
                  <a:pt x="712684" y="10294"/>
                  <a:pt x="693044" y="29527"/>
                  <a:pt x="681396" y="51917"/>
                </a:cubicBezTo>
                <a:cubicBezTo>
                  <a:pt x="648907" y="117077"/>
                  <a:pt x="638487" y="190380"/>
                  <a:pt x="623548" y="260942"/>
                </a:cubicBezTo>
                <a:cubicBezTo>
                  <a:pt x="617646" y="287586"/>
                  <a:pt x="614407" y="314673"/>
                  <a:pt x="610281" y="341630"/>
                </a:cubicBezTo>
                <a:cubicBezTo>
                  <a:pt x="602080" y="390976"/>
                  <a:pt x="593514" y="440558"/>
                  <a:pt x="590537" y="490557"/>
                </a:cubicBezTo>
                <a:cubicBezTo>
                  <a:pt x="575990" y="467671"/>
                  <a:pt x="562357" y="444081"/>
                  <a:pt x="548437" y="420725"/>
                </a:cubicBezTo>
                <a:cubicBezTo>
                  <a:pt x="533655" y="394369"/>
                  <a:pt x="521302" y="366655"/>
                  <a:pt x="505528" y="340847"/>
                </a:cubicBezTo>
                <a:cubicBezTo>
                  <a:pt x="481031" y="301625"/>
                  <a:pt x="457813" y="261595"/>
                  <a:pt x="429738" y="224774"/>
                </a:cubicBezTo>
                <a:cubicBezTo>
                  <a:pt x="420754" y="211152"/>
                  <a:pt x="413285" y="196591"/>
                  <a:pt x="403360" y="183595"/>
                </a:cubicBezTo>
                <a:cubicBezTo>
                  <a:pt x="393384" y="170365"/>
                  <a:pt x="382650" y="157708"/>
                  <a:pt x="372047" y="145000"/>
                </a:cubicBezTo>
                <a:cubicBezTo>
                  <a:pt x="345956" y="114651"/>
                  <a:pt x="316340" y="84797"/>
                  <a:pt x="278158" y="70366"/>
                </a:cubicBezTo>
                <a:cubicBezTo>
                  <a:pt x="263559" y="64443"/>
                  <a:pt x="247314" y="61259"/>
                  <a:pt x="231749" y="64965"/>
                </a:cubicBezTo>
                <a:cubicBezTo>
                  <a:pt x="208505" y="70993"/>
                  <a:pt x="213467" y="101707"/>
                  <a:pt x="216784" y="119870"/>
                </a:cubicBezTo>
                <a:cubicBezTo>
                  <a:pt x="227100" y="174279"/>
                  <a:pt x="250292" y="225191"/>
                  <a:pt x="280770" y="271172"/>
                </a:cubicBezTo>
                <a:cubicBezTo>
                  <a:pt x="293018" y="291213"/>
                  <a:pt x="303439" y="312350"/>
                  <a:pt x="316001" y="332235"/>
                </a:cubicBezTo>
                <a:cubicBezTo>
                  <a:pt x="332976" y="358409"/>
                  <a:pt x="352015" y="383278"/>
                  <a:pt x="370924" y="408095"/>
                </a:cubicBezTo>
                <a:cubicBezTo>
                  <a:pt x="397771" y="440897"/>
                  <a:pt x="422295" y="475500"/>
                  <a:pt x="451780" y="506084"/>
                </a:cubicBezTo>
                <a:cubicBezTo>
                  <a:pt x="465335" y="521819"/>
                  <a:pt x="477897" y="538338"/>
                  <a:pt x="491608" y="553917"/>
                </a:cubicBezTo>
                <a:cubicBezTo>
                  <a:pt x="499417" y="563129"/>
                  <a:pt x="507669" y="572497"/>
                  <a:pt x="511587" y="584110"/>
                </a:cubicBezTo>
                <a:cubicBezTo>
                  <a:pt x="468913" y="577064"/>
                  <a:pt x="425794" y="580534"/>
                  <a:pt x="382781" y="581161"/>
                </a:cubicBezTo>
                <a:cubicBezTo>
                  <a:pt x="327675" y="583118"/>
                  <a:pt x="272491" y="582857"/>
                  <a:pt x="217463" y="586563"/>
                </a:cubicBezTo>
                <a:cubicBezTo>
                  <a:pt x="190224" y="588024"/>
                  <a:pt x="162906" y="588233"/>
                  <a:pt x="135614" y="589172"/>
                </a:cubicBezTo>
                <a:cubicBezTo>
                  <a:pt x="93906" y="590294"/>
                  <a:pt x="49352" y="590764"/>
                  <a:pt x="12162" y="611980"/>
                </a:cubicBezTo>
                <a:cubicBezTo>
                  <a:pt x="-24088" y="639641"/>
                  <a:pt x="29634" y="677584"/>
                  <a:pt x="56978" y="685047"/>
                </a:cubicBezTo>
                <a:cubicBezTo>
                  <a:pt x="83199" y="693032"/>
                  <a:pt x="110856" y="694598"/>
                  <a:pt x="138043" y="696477"/>
                </a:cubicBezTo>
                <a:cubicBezTo>
                  <a:pt x="179673" y="698278"/>
                  <a:pt x="221433" y="697416"/>
                  <a:pt x="263037" y="695694"/>
                </a:cubicBezTo>
                <a:cubicBezTo>
                  <a:pt x="305032" y="693685"/>
                  <a:pt x="347053" y="692093"/>
                  <a:pt x="388970" y="688961"/>
                </a:cubicBezTo>
                <a:cubicBezTo>
                  <a:pt x="425298" y="685882"/>
                  <a:pt x="461704" y="682568"/>
                  <a:pt x="498189" y="684316"/>
                </a:cubicBezTo>
                <a:cubicBezTo>
                  <a:pt x="482859" y="694572"/>
                  <a:pt x="469539" y="707281"/>
                  <a:pt x="456142" y="719806"/>
                </a:cubicBezTo>
                <a:cubicBezTo>
                  <a:pt x="396335" y="764586"/>
                  <a:pt x="336502" y="809575"/>
                  <a:pt x="281475" y="860279"/>
                </a:cubicBezTo>
                <a:cubicBezTo>
                  <a:pt x="237521" y="896708"/>
                  <a:pt x="195969" y="937339"/>
                  <a:pt x="166693" y="986790"/>
                </a:cubicBezTo>
                <a:cubicBezTo>
                  <a:pt x="151467" y="1011137"/>
                  <a:pt x="136398" y="1038903"/>
                  <a:pt x="142718" y="1068547"/>
                </a:cubicBezTo>
                <a:cubicBezTo>
                  <a:pt x="146374" y="1091851"/>
                  <a:pt x="168652" y="1086292"/>
                  <a:pt x="185183" y="1081569"/>
                </a:cubicBezTo>
                <a:cubicBezTo>
                  <a:pt x="210673" y="1073010"/>
                  <a:pt x="235327" y="1061528"/>
                  <a:pt x="258257" y="1047462"/>
                </a:cubicBezTo>
                <a:cubicBezTo>
                  <a:pt x="322922" y="1006544"/>
                  <a:pt x="383433" y="959024"/>
                  <a:pt x="437077" y="904432"/>
                </a:cubicBezTo>
                <a:cubicBezTo>
                  <a:pt x="468234" y="876797"/>
                  <a:pt x="495342" y="845091"/>
                  <a:pt x="525977" y="816908"/>
                </a:cubicBezTo>
                <a:cubicBezTo>
                  <a:pt x="560111" y="782827"/>
                  <a:pt x="598267" y="752452"/>
                  <a:pt x="634439" y="720381"/>
                </a:cubicBezTo>
                <a:cubicBezTo>
                  <a:pt x="634308" y="792770"/>
                  <a:pt x="634386" y="865185"/>
                  <a:pt x="636789" y="937548"/>
                </a:cubicBezTo>
                <a:cubicBezTo>
                  <a:pt x="637103" y="993314"/>
                  <a:pt x="646713" y="1048454"/>
                  <a:pt x="660425" y="1102367"/>
                </a:cubicBezTo>
                <a:cubicBezTo>
                  <a:pt x="667398" y="1124079"/>
                  <a:pt x="679359" y="1176244"/>
                  <a:pt x="702080" y="1183707"/>
                </a:cubicBezTo>
                <a:cubicBezTo>
                  <a:pt x="733525" y="1192710"/>
                  <a:pt x="760242" y="1037207"/>
                  <a:pt x="766901" y="1011085"/>
                </a:cubicBezTo>
                <a:cubicBezTo>
                  <a:pt x="777688" y="958320"/>
                  <a:pt x="786567" y="905163"/>
                  <a:pt x="790432" y="851406"/>
                </a:cubicBezTo>
                <a:cubicBezTo>
                  <a:pt x="793984" y="804826"/>
                  <a:pt x="796152" y="758402"/>
                  <a:pt x="800879" y="711821"/>
                </a:cubicBezTo>
                <a:cubicBezTo>
                  <a:pt x="816653" y="727974"/>
                  <a:pt x="834073" y="742353"/>
                  <a:pt x="850213" y="758115"/>
                </a:cubicBezTo>
                <a:cubicBezTo>
                  <a:pt x="864499" y="772572"/>
                  <a:pt x="878497" y="787316"/>
                  <a:pt x="893253" y="801329"/>
                </a:cubicBezTo>
                <a:cubicBezTo>
                  <a:pt x="911038" y="819439"/>
                  <a:pt x="926917" y="839324"/>
                  <a:pt x="945616" y="856573"/>
                </a:cubicBezTo>
                <a:cubicBezTo>
                  <a:pt x="957760" y="868577"/>
                  <a:pt x="967241" y="881442"/>
                  <a:pt x="979098" y="894412"/>
                </a:cubicBezTo>
                <a:cubicBezTo>
                  <a:pt x="993227" y="909365"/>
                  <a:pt x="1008322" y="923352"/>
                  <a:pt x="1023522" y="937182"/>
                </a:cubicBezTo>
                <a:cubicBezTo>
                  <a:pt x="1050578" y="958581"/>
                  <a:pt x="1093906" y="994384"/>
                  <a:pt x="1130207" y="980840"/>
                </a:cubicBezTo>
                <a:cubicBezTo>
                  <a:pt x="1158178" y="967531"/>
                  <a:pt x="1147732" y="939766"/>
                  <a:pt x="1136580" y="918289"/>
                </a:cubicBezTo>
                <a:cubicBezTo>
                  <a:pt x="1126055" y="897648"/>
                  <a:pt x="1115817" y="876354"/>
                  <a:pt x="1103020" y="856704"/>
                </a:cubicBezTo>
                <a:cubicBezTo>
                  <a:pt x="1092678" y="841516"/>
                  <a:pt x="1081135" y="827190"/>
                  <a:pt x="1070531" y="812159"/>
                </a:cubicBezTo>
                <a:cubicBezTo>
                  <a:pt x="1045877" y="779017"/>
                  <a:pt x="1015164" y="750964"/>
                  <a:pt x="983746" y="724373"/>
                </a:cubicBezTo>
                <a:cubicBezTo>
                  <a:pt x="973404" y="715005"/>
                  <a:pt x="963898" y="704801"/>
                  <a:pt x="953451" y="695564"/>
                </a:cubicBezTo>
                <a:cubicBezTo>
                  <a:pt x="942613" y="685673"/>
                  <a:pt x="929581" y="678549"/>
                  <a:pt x="918769" y="668659"/>
                </a:cubicBezTo>
                <a:cubicBezTo>
                  <a:pt x="961678" y="668372"/>
                  <a:pt x="1004378" y="674531"/>
                  <a:pt x="1047288" y="672286"/>
                </a:cubicBezTo>
                <a:cubicBezTo>
                  <a:pt x="1080743" y="670956"/>
                  <a:pt x="1114303" y="672417"/>
                  <a:pt x="1147523" y="667563"/>
                </a:cubicBezTo>
                <a:cubicBezTo>
                  <a:pt x="1168076" y="665580"/>
                  <a:pt x="1188891" y="665449"/>
                  <a:pt x="1209131" y="660857"/>
                </a:cubicBezTo>
                <a:cubicBezTo>
                  <a:pt x="1228536" y="656655"/>
                  <a:pt x="1247053" y="649244"/>
                  <a:pt x="1265961" y="643268"/>
                </a:cubicBezTo>
                <a:cubicBezTo>
                  <a:pt x="1276042" y="639928"/>
                  <a:pt x="1286567" y="636405"/>
                  <a:pt x="1294141" y="628602"/>
                </a:cubicBezTo>
                <a:cubicBezTo>
                  <a:pt x="1322529" y="602742"/>
                  <a:pt x="1294506" y="566678"/>
                  <a:pt x="1263845" y="5609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702080" y="1183707"/>
                </a:moveTo>
                <a:cubicBezTo>
                  <a:pt x="679359" y="1176244"/>
                  <a:pt x="667398" y="1124079"/>
                  <a:pt x="660425" y="1102367"/>
                </a:cubicBezTo>
                <a:cubicBezTo>
                  <a:pt x="646713" y="1048454"/>
                  <a:pt x="637103" y="993314"/>
                  <a:pt x="636789" y="937548"/>
                </a:cubicBezTo>
                <a:cubicBezTo>
                  <a:pt x="634386" y="865185"/>
                  <a:pt x="634308" y="792770"/>
                  <a:pt x="634439" y="720381"/>
                </a:cubicBezTo>
                <a:cubicBezTo>
                  <a:pt x="598267" y="752452"/>
                  <a:pt x="560111" y="782827"/>
                  <a:pt x="525977" y="816908"/>
                </a:cubicBezTo>
                <a:cubicBezTo>
                  <a:pt x="495342" y="845091"/>
                  <a:pt x="468234" y="876797"/>
                  <a:pt x="437077" y="904432"/>
                </a:cubicBezTo>
                <a:cubicBezTo>
                  <a:pt x="383433" y="959024"/>
                  <a:pt x="322922" y="1006544"/>
                  <a:pt x="258257" y="1047462"/>
                </a:cubicBezTo>
                <a:cubicBezTo>
                  <a:pt x="235327" y="1061528"/>
                  <a:pt x="210673" y="1073010"/>
                  <a:pt x="185183" y="1081569"/>
                </a:cubicBezTo>
                <a:cubicBezTo>
                  <a:pt x="168652" y="1086292"/>
                  <a:pt x="146374" y="1091851"/>
                  <a:pt x="142718" y="1068547"/>
                </a:cubicBezTo>
                <a:cubicBezTo>
                  <a:pt x="136398" y="1038903"/>
                  <a:pt x="151467" y="1011137"/>
                  <a:pt x="166693" y="986790"/>
                </a:cubicBezTo>
                <a:cubicBezTo>
                  <a:pt x="195969" y="937339"/>
                  <a:pt x="237521" y="896708"/>
                  <a:pt x="281475" y="860279"/>
                </a:cubicBezTo>
                <a:cubicBezTo>
                  <a:pt x="336502" y="809575"/>
                  <a:pt x="396335" y="764586"/>
                  <a:pt x="456142" y="719806"/>
                </a:cubicBezTo>
                <a:cubicBezTo>
                  <a:pt x="469539" y="707281"/>
                  <a:pt x="482859" y="694572"/>
                  <a:pt x="498189" y="684316"/>
                </a:cubicBezTo>
                <a:cubicBezTo>
                  <a:pt x="461704" y="682568"/>
                  <a:pt x="425298" y="685882"/>
                  <a:pt x="388970" y="688961"/>
                </a:cubicBezTo>
                <a:cubicBezTo>
                  <a:pt x="347053" y="692093"/>
                  <a:pt x="305032" y="693685"/>
                  <a:pt x="263037" y="695694"/>
                </a:cubicBezTo>
                <a:cubicBezTo>
                  <a:pt x="221433" y="697416"/>
                  <a:pt x="179673" y="698278"/>
                  <a:pt x="138043" y="696477"/>
                </a:cubicBezTo>
                <a:cubicBezTo>
                  <a:pt x="110856" y="694598"/>
                  <a:pt x="83199" y="693032"/>
                  <a:pt x="56978" y="685047"/>
                </a:cubicBezTo>
                <a:cubicBezTo>
                  <a:pt x="29634" y="677584"/>
                  <a:pt x="-24088" y="639641"/>
                  <a:pt x="12162" y="611980"/>
                </a:cubicBezTo>
                <a:cubicBezTo>
                  <a:pt x="49352" y="590764"/>
                  <a:pt x="93906" y="590294"/>
                  <a:pt x="135614" y="589172"/>
                </a:cubicBezTo>
                <a:cubicBezTo>
                  <a:pt x="162906" y="588233"/>
                  <a:pt x="190224" y="588024"/>
                  <a:pt x="217463" y="586563"/>
                </a:cubicBezTo>
                <a:cubicBezTo>
                  <a:pt x="272491" y="582857"/>
                  <a:pt x="327675" y="583118"/>
                  <a:pt x="382781" y="581161"/>
                </a:cubicBezTo>
                <a:cubicBezTo>
                  <a:pt x="425794" y="580534"/>
                  <a:pt x="468913" y="577064"/>
                  <a:pt x="511587" y="584110"/>
                </a:cubicBezTo>
                <a:cubicBezTo>
                  <a:pt x="507669" y="572497"/>
                  <a:pt x="499417" y="563129"/>
                  <a:pt x="491608" y="553917"/>
                </a:cubicBezTo>
                <a:cubicBezTo>
                  <a:pt x="477897" y="538338"/>
                  <a:pt x="465335" y="521819"/>
                  <a:pt x="451780" y="506084"/>
                </a:cubicBezTo>
                <a:cubicBezTo>
                  <a:pt x="422295" y="475500"/>
                  <a:pt x="397771" y="440897"/>
                  <a:pt x="370924" y="408095"/>
                </a:cubicBezTo>
                <a:cubicBezTo>
                  <a:pt x="352015" y="383278"/>
                  <a:pt x="332976" y="358409"/>
                  <a:pt x="316001" y="332235"/>
                </a:cubicBezTo>
                <a:cubicBezTo>
                  <a:pt x="303439" y="312350"/>
                  <a:pt x="293018" y="291213"/>
                  <a:pt x="280770" y="271172"/>
                </a:cubicBezTo>
                <a:cubicBezTo>
                  <a:pt x="250292" y="225191"/>
                  <a:pt x="227100" y="174279"/>
                  <a:pt x="216784" y="119870"/>
                </a:cubicBezTo>
                <a:cubicBezTo>
                  <a:pt x="213467" y="101707"/>
                  <a:pt x="208505" y="70993"/>
                  <a:pt x="231749" y="64965"/>
                </a:cubicBezTo>
                <a:cubicBezTo>
                  <a:pt x="247314" y="61259"/>
                  <a:pt x="263559" y="64443"/>
                  <a:pt x="278158" y="70366"/>
                </a:cubicBezTo>
                <a:cubicBezTo>
                  <a:pt x="316340" y="84797"/>
                  <a:pt x="345956" y="114651"/>
                  <a:pt x="372047" y="145000"/>
                </a:cubicBezTo>
                <a:cubicBezTo>
                  <a:pt x="382650" y="157708"/>
                  <a:pt x="393384" y="170365"/>
                  <a:pt x="403360" y="183595"/>
                </a:cubicBezTo>
                <a:cubicBezTo>
                  <a:pt x="413285" y="196591"/>
                  <a:pt x="420754" y="211152"/>
                  <a:pt x="429738" y="224774"/>
                </a:cubicBezTo>
                <a:cubicBezTo>
                  <a:pt x="457813" y="261595"/>
                  <a:pt x="481031" y="301625"/>
                  <a:pt x="505528" y="340847"/>
                </a:cubicBezTo>
                <a:cubicBezTo>
                  <a:pt x="521302" y="366655"/>
                  <a:pt x="533655" y="394369"/>
                  <a:pt x="548437" y="420725"/>
                </a:cubicBezTo>
                <a:cubicBezTo>
                  <a:pt x="562357" y="444081"/>
                  <a:pt x="575990" y="467671"/>
                  <a:pt x="590537" y="490557"/>
                </a:cubicBezTo>
                <a:cubicBezTo>
                  <a:pt x="593514" y="440558"/>
                  <a:pt x="602080" y="390976"/>
                  <a:pt x="610281" y="341630"/>
                </a:cubicBezTo>
                <a:cubicBezTo>
                  <a:pt x="614407" y="314673"/>
                  <a:pt x="617646" y="287586"/>
                  <a:pt x="623548" y="260942"/>
                </a:cubicBezTo>
                <a:cubicBezTo>
                  <a:pt x="638487" y="190380"/>
                  <a:pt x="648907" y="117077"/>
                  <a:pt x="681396" y="51917"/>
                </a:cubicBezTo>
                <a:cubicBezTo>
                  <a:pt x="693044" y="29527"/>
                  <a:pt x="712684" y="10294"/>
                  <a:pt x="737155" y="2779"/>
                </a:cubicBezTo>
                <a:cubicBezTo>
                  <a:pt x="762436" y="-6172"/>
                  <a:pt x="794271" y="6876"/>
                  <a:pt x="794585" y="36494"/>
                </a:cubicBezTo>
                <a:cubicBezTo>
                  <a:pt x="798084" y="77464"/>
                  <a:pt x="793671" y="118408"/>
                  <a:pt x="788865" y="159091"/>
                </a:cubicBezTo>
                <a:cubicBezTo>
                  <a:pt x="778314" y="265274"/>
                  <a:pt x="753034" y="369969"/>
                  <a:pt x="745773" y="476518"/>
                </a:cubicBezTo>
                <a:cubicBezTo>
                  <a:pt x="758074" y="465688"/>
                  <a:pt x="771106" y="455719"/>
                  <a:pt x="782258" y="443611"/>
                </a:cubicBezTo>
                <a:cubicBezTo>
                  <a:pt x="791581" y="433643"/>
                  <a:pt x="800618" y="423361"/>
                  <a:pt x="810359" y="413784"/>
                </a:cubicBezTo>
                <a:cubicBezTo>
                  <a:pt x="830391" y="395152"/>
                  <a:pt x="847471" y="373727"/>
                  <a:pt x="866927" y="354573"/>
                </a:cubicBezTo>
                <a:cubicBezTo>
                  <a:pt x="903412" y="320388"/>
                  <a:pt x="939818" y="286046"/>
                  <a:pt x="977949" y="253714"/>
                </a:cubicBezTo>
                <a:cubicBezTo>
                  <a:pt x="1009132" y="228062"/>
                  <a:pt x="1039531" y="201236"/>
                  <a:pt x="1073692" y="179498"/>
                </a:cubicBezTo>
                <a:cubicBezTo>
                  <a:pt x="1097379" y="165433"/>
                  <a:pt x="1124201" y="152150"/>
                  <a:pt x="1152511" y="155360"/>
                </a:cubicBezTo>
                <a:cubicBezTo>
                  <a:pt x="1168442" y="157499"/>
                  <a:pt x="1182232" y="169869"/>
                  <a:pt x="1187742" y="184691"/>
                </a:cubicBezTo>
                <a:cubicBezTo>
                  <a:pt x="1194976" y="205907"/>
                  <a:pt x="1182675" y="227227"/>
                  <a:pt x="1172438" y="245259"/>
                </a:cubicBezTo>
                <a:cubicBezTo>
                  <a:pt x="1157081" y="269658"/>
                  <a:pt x="1137416" y="291683"/>
                  <a:pt x="1115112" y="309950"/>
                </a:cubicBezTo>
                <a:cubicBezTo>
                  <a:pt x="1098424" y="322632"/>
                  <a:pt x="1083328" y="337141"/>
                  <a:pt x="1067920" y="351311"/>
                </a:cubicBezTo>
                <a:cubicBezTo>
                  <a:pt x="1050866" y="365951"/>
                  <a:pt x="1034673" y="381504"/>
                  <a:pt x="1018298" y="396874"/>
                </a:cubicBezTo>
                <a:cubicBezTo>
                  <a:pt x="1001035" y="412349"/>
                  <a:pt x="983381" y="427380"/>
                  <a:pt x="966823" y="443585"/>
                </a:cubicBezTo>
                <a:cubicBezTo>
                  <a:pt x="933994" y="473256"/>
                  <a:pt x="901088" y="502900"/>
                  <a:pt x="869461" y="533797"/>
                </a:cubicBezTo>
                <a:cubicBezTo>
                  <a:pt x="955671" y="530013"/>
                  <a:pt x="1041960" y="534893"/>
                  <a:pt x="1127700" y="544053"/>
                </a:cubicBezTo>
                <a:cubicBezTo>
                  <a:pt x="1173117" y="548985"/>
                  <a:pt x="1219134" y="550890"/>
                  <a:pt x="1263845" y="560911"/>
                </a:cubicBezTo>
                <a:cubicBezTo>
                  <a:pt x="1294506" y="566678"/>
                  <a:pt x="1322529" y="602742"/>
                  <a:pt x="1294141" y="628602"/>
                </a:cubicBezTo>
                <a:cubicBezTo>
                  <a:pt x="1286567" y="636405"/>
                  <a:pt x="1276042" y="639928"/>
                  <a:pt x="1265961" y="643268"/>
                </a:cubicBezTo>
                <a:cubicBezTo>
                  <a:pt x="1247053" y="649244"/>
                  <a:pt x="1228536" y="656655"/>
                  <a:pt x="1209131" y="660857"/>
                </a:cubicBezTo>
                <a:cubicBezTo>
                  <a:pt x="1188891" y="665449"/>
                  <a:pt x="1168076" y="665580"/>
                  <a:pt x="1147523" y="667563"/>
                </a:cubicBezTo>
                <a:cubicBezTo>
                  <a:pt x="1114303" y="672417"/>
                  <a:pt x="1080743" y="670956"/>
                  <a:pt x="1047288" y="672286"/>
                </a:cubicBezTo>
                <a:cubicBezTo>
                  <a:pt x="1004378" y="674531"/>
                  <a:pt x="961678" y="668372"/>
                  <a:pt x="918769" y="668659"/>
                </a:cubicBezTo>
                <a:cubicBezTo>
                  <a:pt x="929581" y="678549"/>
                  <a:pt x="942613" y="685673"/>
                  <a:pt x="953451" y="695564"/>
                </a:cubicBezTo>
                <a:cubicBezTo>
                  <a:pt x="963898" y="704801"/>
                  <a:pt x="973404" y="715005"/>
                  <a:pt x="983746" y="724373"/>
                </a:cubicBezTo>
                <a:cubicBezTo>
                  <a:pt x="1015164" y="750964"/>
                  <a:pt x="1045877" y="779017"/>
                  <a:pt x="1070531" y="812159"/>
                </a:cubicBezTo>
                <a:cubicBezTo>
                  <a:pt x="1081135" y="827190"/>
                  <a:pt x="1092678" y="841516"/>
                  <a:pt x="1103020" y="856704"/>
                </a:cubicBezTo>
                <a:cubicBezTo>
                  <a:pt x="1115817" y="876354"/>
                  <a:pt x="1126055" y="897648"/>
                  <a:pt x="1136580" y="918289"/>
                </a:cubicBezTo>
                <a:cubicBezTo>
                  <a:pt x="1147732" y="939766"/>
                  <a:pt x="1158178" y="967531"/>
                  <a:pt x="1130207" y="980840"/>
                </a:cubicBezTo>
                <a:cubicBezTo>
                  <a:pt x="1093906" y="994384"/>
                  <a:pt x="1050578" y="958581"/>
                  <a:pt x="1023522" y="937182"/>
                </a:cubicBezTo>
                <a:cubicBezTo>
                  <a:pt x="1008322" y="923352"/>
                  <a:pt x="993227" y="909365"/>
                  <a:pt x="979098" y="894412"/>
                </a:cubicBezTo>
                <a:cubicBezTo>
                  <a:pt x="967241" y="881442"/>
                  <a:pt x="957760" y="868577"/>
                  <a:pt x="945616" y="856573"/>
                </a:cubicBezTo>
                <a:cubicBezTo>
                  <a:pt x="926917" y="839324"/>
                  <a:pt x="911038" y="819439"/>
                  <a:pt x="893253" y="801329"/>
                </a:cubicBezTo>
                <a:cubicBezTo>
                  <a:pt x="878497" y="787316"/>
                  <a:pt x="864499" y="772572"/>
                  <a:pt x="850213" y="758115"/>
                </a:cubicBezTo>
                <a:cubicBezTo>
                  <a:pt x="834073" y="742353"/>
                  <a:pt x="816653" y="727974"/>
                  <a:pt x="800879" y="711821"/>
                </a:cubicBezTo>
                <a:cubicBezTo>
                  <a:pt x="796152" y="758402"/>
                  <a:pt x="793984" y="804826"/>
                  <a:pt x="790432" y="851406"/>
                </a:cubicBezTo>
                <a:cubicBezTo>
                  <a:pt x="786567" y="905163"/>
                  <a:pt x="777688" y="958320"/>
                  <a:pt x="766901" y="1011085"/>
                </a:cubicBezTo>
                <a:cubicBezTo>
                  <a:pt x="760242" y="1037207"/>
                  <a:pt x="733525" y="1192710"/>
                  <a:pt x="702080" y="1183707"/>
                </a:cubicBezTo>
                <a:close/>
                <a:moveTo>
                  <a:pt x="704535" y="1170190"/>
                </a:moveTo>
                <a:cubicBezTo>
                  <a:pt x="711143" y="1161891"/>
                  <a:pt x="716053" y="1152497"/>
                  <a:pt x="719474" y="1142476"/>
                </a:cubicBezTo>
                <a:cubicBezTo>
                  <a:pt x="726734" y="1121626"/>
                  <a:pt x="732846" y="1100410"/>
                  <a:pt x="737808" y="1078907"/>
                </a:cubicBezTo>
                <a:cubicBezTo>
                  <a:pt x="755358" y="1005683"/>
                  <a:pt x="770479" y="931520"/>
                  <a:pt x="776460" y="856364"/>
                </a:cubicBezTo>
                <a:cubicBezTo>
                  <a:pt x="780900" y="804434"/>
                  <a:pt x="782310" y="752269"/>
                  <a:pt x="788761" y="700548"/>
                </a:cubicBezTo>
                <a:cubicBezTo>
                  <a:pt x="789753" y="694181"/>
                  <a:pt x="796622" y="689405"/>
                  <a:pt x="802263" y="694024"/>
                </a:cubicBezTo>
                <a:cubicBezTo>
                  <a:pt x="809027" y="700731"/>
                  <a:pt x="815556" y="707698"/>
                  <a:pt x="822556" y="714170"/>
                </a:cubicBezTo>
                <a:cubicBezTo>
                  <a:pt x="841150" y="731393"/>
                  <a:pt x="860215" y="748094"/>
                  <a:pt x="877426" y="766726"/>
                </a:cubicBezTo>
                <a:cubicBezTo>
                  <a:pt x="890380" y="780165"/>
                  <a:pt x="904378" y="792535"/>
                  <a:pt x="916758" y="806522"/>
                </a:cubicBezTo>
                <a:cubicBezTo>
                  <a:pt x="929842" y="822205"/>
                  <a:pt x="944389" y="836454"/>
                  <a:pt x="958857" y="850858"/>
                </a:cubicBezTo>
                <a:cubicBezTo>
                  <a:pt x="968677" y="860931"/>
                  <a:pt x="977348" y="872100"/>
                  <a:pt x="986593" y="882695"/>
                </a:cubicBezTo>
                <a:cubicBezTo>
                  <a:pt x="1004875" y="901745"/>
                  <a:pt x="1023757" y="920455"/>
                  <a:pt x="1044467" y="936895"/>
                </a:cubicBezTo>
                <a:cubicBezTo>
                  <a:pt x="1065857" y="951404"/>
                  <a:pt x="1101270" y="980449"/>
                  <a:pt x="1127726" y="966775"/>
                </a:cubicBezTo>
                <a:cubicBezTo>
                  <a:pt x="1133028" y="962965"/>
                  <a:pt x="1136423" y="956963"/>
                  <a:pt x="1134282" y="950439"/>
                </a:cubicBezTo>
                <a:cubicBezTo>
                  <a:pt x="1132610" y="941436"/>
                  <a:pt x="1128876" y="933059"/>
                  <a:pt x="1124827" y="924891"/>
                </a:cubicBezTo>
                <a:cubicBezTo>
                  <a:pt x="1114120" y="903832"/>
                  <a:pt x="1103830" y="882460"/>
                  <a:pt x="1090824" y="862680"/>
                </a:cubicBezTo>
                <a:cubicBezTo>
                  <a:pt x="1074971" y="841360"/>
                  <a:pt x="1060059" y="819257"/>
                  <a:pt x="1042717" y="799137"/>
                </a:cubicBezTo>
                <a:cubicBezTo>
                  <a:pt x="1023887" y="778495"/>
                  <a:pt x="1003699" y="758558"/>
                  <a:pt x="982232" y="740918"/>
                </a:cubicBezTo>
                <a:cubicBezTo>
                  <a:pt x="968938" y="729801"/>
                  <a:pt x="957186" y="717014"/>
                  <a:pt x="944311" y="705428"/>
                </a:cubicBezTo>
                <a:cubicBezTo>
                  <a:pt x="934256" y="696660"/>
                  <a:pt x="922869" y="689666"/>
                  <a:pt x="912579" y="681211"/>
                </a:cubicBezTo>
                <a:cubicBezTo>
                  <a:pt x="905397" y="675470"/>
                  <a:pt x="891242" y="661405"/>
                  <a:pt x="905789" y="655690"/>
                </a:cubicBezTo>
                <a:cubicBezTo>
                  <a:pt x="921668" y="654254"/>
                  <a:pt x="937781" y="655794"/>
                  <a:pt x="953739" y="656029"/>
                </a:cubicBezTo>
                <a:cubicBezTo>
                  <a:pt x="987403" y="657725"/>
                  <a:pt x="1020988" y="660726"/>
                  <a:pt x="1054705" y="658482"/>
                </a:cubicBezTo>
                <a:cubicBezTo>
                  <a:pt x="1081997" y="657542"/>
                  <a:pt x="1109419" y="658847"/>
                  <a:pt x="1136554" y="655194"/>
                </a:cubicBezTo>
                <a:cubicBezTo>
                  <a:pt x="1158309" y="652428"/>
                  <a:pt x="1180351" y="652663"/>
                  <a:pt x="1201949" y="648592"/>
                </a:cubicBezTo>
                <a:cubicBezTo>
                  <a:pt x="1224018" y="644103"/>
                  <a:pt x="1244963" y="635648"/>
                  <a:pt x="1266379" y="628916"/>
                </a:cubicBezTo>
                <a:cubicBezTo>
                  <a:pt x="1294976" y="620200"/>
                  <a:pt x="1302446" y="596896"/>
                  <a:pt x="1275128" y="579412"/>
                </a:cubicBezTo>
                <a:cubicBezTo>
                  <a:pt x="1256507" y="570514"/>
                  <a:pt x="1235248" y="569470"/>
                  <a:pt x="1215086" y="566417"/>
                </a:cubicBezTo>
                <a:cubicBezTo>
                  <a:pt x="1201949" y="564851"/>
                  <a:pt x="1188787" y="563259"/>
                  <a:pt x="1175598" y="561981"/>
                </a:cubicBezTo>
                <a:cubicBezTo>
                  <a:pt x="1128745" y="557857"/>
                  <a:pt x="1081761" y="553004"/>
                  <a:pt x="1034909" y="549220"/>
                </a:cubicBezTo>
                <a:cubicBezTo>
                  <a:pt x="988134" y="546871"/>
                  <a:pt x="941281" y="544966"/>
                  <a:pt x="894454" y="546428"/>
                </a:cubicBezTo>
                <a:cubicBezTo>
                  <a:pt x="883799" y="545906"/>
                  <a:pt x="856977" y="551568"/>
                  <a:pt x="851467" y="541052"/>
                </a:cubicBezTo>
                <a:cubicBezTo>
                  <a:pt x="848724" y="534841"/>
                  <a:pt x="854809" y="530118"/>
                  <a:pt x="858440" y="525864"/>
                </a:cubicBezTo>
                <a:cubicBezTo>
                  <a:pt x="866849" y="516861"/>
                  <a:pt x="875964" y="508589"/>
                  <a:pt x="885105" y="500369"/>
                </a:cubicBezTo>
                <a:cubicBezTo>
                  <a:pt x="895185" y="491392"/>
                  <a:pt x="904953" y="482050"/>
                  <a:pt x="914564" y="472577"/>
                </a:cubicBezTo>
                <a:cubicBezTo>
                  <a:pt x="933498" y="454728"/>
                  <a:pt x="953399" y="438522"/>
                  <a:pt x="971837" y="420229"/>
                </a:cubicBezTo>
                <a:cubicBezTo>
                  <a:pt x="990406" y="403085"/>
                  <a:pt x="1009993" y="387114"/>
                  <a:pt x="1027883" y="369239"/>
                </a:cubicBezTo>
                <a:cubicBezTo>
                  <a:pt x="1046321" y="352277"/>
                  <a:pt x="1065125" y="335758"/>
                  <a:pt x="1083433" y="318666"/>
                </a:cubicBezTo>
                <a:cubicBezTo>
                  <a:pt x="1106206" y="299851"/>
                  <a:pt x="1129346" y="281453"/>
                  <a:pt x="1147288" y="257680"/>
                </a:cubicBezTo>
                <a:cubicBezTo>
                  <a:pt x="1160973" y="239152"/>
                  <a:pt x="1175520" y="219346"/>
                  <a:pt x="1176486" y="195808"/>
                </a:cubicBezTo>
                <a:cubicBezTo>
                  <a:pt x="1170087" y="159404"/>
                  <a:pt x="1130834" y="165772"/>
                  <a:pt x="1105475" y="177854"/>
                </a:cubicBezTo>
                <a:cubicBezTo>
                  <a:pt x="1075389" y="191371"/>
                  <a:pt x="1049664" y="212300"/>
                  <a:pt x="1024201" y="232811"/>
                </a:cubicBezTo>
                <a:cubicBezTo>
                  <a:pt x="995864" y="256010"/>
                  <a:pt x="967319" y="280462"/>
                  <a:pt x="940080" y="304731"/>
                </a:cubicBezTo>
                <a:cubicBezTo>
                  <a:pt x="929320" y="314125"/>
                  <a:pt x="918899" y="323963"/>
                  <a:pt x="908740" y="334010"/>
                </a:cubicBezTo>
                <a:cubicBezTo>
                  <a:pt x="889074" y="352772"/>
                  <a:pt x="868259" y="370335"/>
                  <a:pt x="850866" y="391342"/>
                </a:cubicBezTo>
                <a:cubicBezTo>
                  <a:pt x="837155" y="407182"/>
                  <a:pt x="821406" y="421038"/>
                  <a:pt x="807173" y="436383"/>
                </a:cubicBezTo>
                <a:cubicBezTo>
                  <a:pt x="792443" y="453266"/>
                  <a:pt x="776486" y="468924"/>
                  <a:pt x="758884" y="482807"/>
                </a:cubicBezTo>
                <a:cubicBezTo>
                  <a:pt x="752955" y="487556"/>
                  <a:pt x="748150" y="493767"/>
                  <a:pt x="741777" y="497838"/>
                </a:cubicBezTo>
                <a:cubicBezTo>
                  <a:pt x="737912" y="500056"/>
                  <a:pt x="732689" y="497812"/>
                  <a:pt x="731488" y="493558"/>
                </a:cubicBezTo>
                <a:cubicBezTo>
                  <a:pt x="730835" y="490009"/>
                  <a:pt x="731853" y="486042"/>
                  <a:pt x="731905" y="482546"/>
                </a:cubicBezTo>
                <a:cubicBezTo>
                  <a:pt x="732924" y="464018"/>
                  <a:pt x="734569" y="445568"/>
                  <a:pt x="736867" y="427171"/>
                </a:cubicBezTo>
                <a:cubicBezTo>
                  <a:pt x="743867" y="367464"/>
                  <a:pt x="753974" y="308123"/>
                  <a:pt x="763245" y="248730"/>
                </a:cubicBezTo>
                <a:cubicBezTo>
                  <a:pt x="768207" y="222086"/>
                  <a:pt x="771655" y="195260"/>
                  <a:pt x="774371" y="168303"/>
                </a:cubicBezTo>
                <a:cubicBezTo>
                  <a:pt x="777505" y="135945"/>
                  <a:pt x="782623" y="103664"/>
                  <a:pt x="782232" y="71045"/>
                </a:cubicBezTo>
                <a:cubicBezTo>
                  <a:pt x="781736" y="56379"/>
                  <a:pt x="783224" y="40617"/>
                  <a:pt x="778837" y="26526"/>
                </a:cubicBezTo>
                <a:cubicBezTo>
                  <a:pt x="764316" y="2753"/>
                  <a:pt x="730521" y="15879"/>
                  <a:pt x="714251" y="31197"/>
                </a:cubicBezTo>
                <a:cubicBezTo>
                  <a:pt x="682258" y="59458"/>
                  <a:pt x="668364" y="123079"/>
                  <a:pt x="657395" y="163867"/>
                </a:cubicBezTo>
                <a:cubicBezTo>
                  <a:pt x="646713" y="213292"/>
                  <a:pt x="635353" y="262665"/>
                  <a:pt x="627492" y="312611"/>
                </a:cubicBezTo>
                <a:cubicBezTo>
                  <a:pt x="624279" y="339281"/>
                  <a:pt x="618142" y="365455"/>
                  <a:pt x="614460" y="392046"/>
                </a:cubicBezTo>
                <a:cubicBezTo>
                  <a:pt x="610568" y="417307"/>
                  <a:pt x="605998" y="442489"/>
                  <a:pt x="602968" y="467906"/>
                </a:cubicBezTo>
                <a:cubicBezTo>
                  <a:pt x="601950" y="475943"/>
                  <a:pt x="600931" y="483981"/>
                  <a:pt x="600304" y="492044"/>
                </a:cubicBezTo>
                <a:cubicBezTo>
                  <a:pt x="599756" y="495385"/>
                  <a:pt x="601114" y="499925"/>
                  <a:pt x="597327" y="501648"/>
                </a:cubicBezTo>
                <a:cubicBezTo>
                  <a:pt x="597066" y="506945"/>
                  <a:pt x="590668" y="509737"/>
                  <a:pt x="586541" y="506527"/>
                </a:cubicBezTo>
                <a:cubicBezTo>
                  <a:pt x="574945" y="495306"/>
                  <a:pt x="568939" y="479571"/>
                  <a:pt x="559981" y="466288"/>
                </a:cubicBezTo>
                <a:cubicBezTo>
                  <a:pt x="545408" y="442463"/>
                  <a:pt x="530913" y="418559"/>
                  <a:pt x="518899" y="393299"/>
                </a:cubicBezTo>
                <a:cubicBezTo>
                  <a:pt x="496335" y="348989"/>
                  <a:pt x="469043" y="307157"/>
                  <a:pt x="442352" y="265300"/>
                </a:cubicBezTo>
                <a:cubicBezTo>
                  <a:pt x="426682" y="244215"/>
                  <a:pt x="411848" y="222660"/>
                  <a:pt x="398555" y="199983"/>
                </a:cubicBezTo>
                <a:cubicBezTo>
                  <a:pt x="373274" y="165981"/>
                  <a:pt x="346400" y="132317"/>
                  <a:pt x="313154" y="105726"/>
                </a:cubicBezTo>
                <a:cubicBezTo>
                  <a:pt x="292287" y="89990"/>
                  <a:pt x="257160" y="69349"/>
                  <a:pt x="231148" y="79735"/>
                </a:cubicBezTo>
                <a:cubicBezTo>
                  <a:pt x="224175" y="92339"/>
                  <a:pt x="228537" y="107318"/>
                  <a:pt x="230678" y="120679"/>
                </a:cubicBezTo>
                <a:cubicBezTo>
                  <a:pt x="237521" y="153115"/>
                  <a:pt x="248411" y="184587"/>
                  <a:pt x="263063" y="214309"/>
                </a:cubicBezTo>
                <a:cubicBezTo>
                  <a:pt x="273509" y="235342"/>
                  <a:pt x="287090" y="254575"/>
                  <a:pt x="298712" y="274956"/>
                </a:cubicBezTo>
                <a:cubicBezTo>
                  <a:pt x="316288" y="307105"/>
                  <a:pt x="334752" y="338707"/>
                  <a:pt x="357500" y="367543"/>
                </a:cubicBezTo>
                <a:cubicBezTo>
                  <a:pt x="373927" y="390924"/>
                  <a:pt x="392365" y="412714"/>
                  <a:pt x="409942" y="435208"/>
                </a:cubicBezTo>
                <a:cubicBezTo>
                  <a:pt x="419631" y="447943"/>
                  <a:pt x="429085" y="460939"/>
                  <a:pt x="439897" y="472812"/>
                </a:cubicBezTo>
                <a:cubicBezTo>
                  <a:pt x="458779" y="492775"/>
                  <a:pt x="476199" y="513991"/>
                  <a:pt x="493514" y="535311"/>
                </a:cubicBezTo>
                <a:cubicBezTo>
                  <a:pt x="503856" y="548280"/>
                  <a:pt x="532480" y="575968"/>
                  <a:pt x="524123" y="593373"/>
                </a:cubicBezTo>
                <a:cubicBezTo>
                  <a:pt x="516262" y="603003"/>
                  <a:pt x="484948" y="592565"/>
                  <a:pt x="472229" y="593217"/>
                </a:cubicBezTo>
                <a:cubicBezTo>
                  <a:pt x="403621" y="592956"/>
                  <a:pt x="335040" y="596766"/>
                  <a:pt x="266432" y="597418"/>
                </a:cubicBezTo>
                <a:cubicBezTo>
                  <a:pt x="225011" y="599506"/>
                  <a:pt x="183616" y="601750"/>
                  <a:pt x="142117" y="602429"/>
                </a:cubicBezTo>
                <a:cubicBezTo>
                  <a:pt x="105293" y="603446"/>
                  <a:pt x="69670" y="603420"/>
                  <a:pt x="35014" y="615972"/>
                </a:cubicBezTo>
                <a:cubicBezTo>
                  <a:pt x="27048" y="619365"/>
                  <a:pt x="15975" y="622131"/>
                  <a:pt x="13624" y="631525"/>
                </a:cubicBezTo>
                <a:cubicBezTo>
                  <a:pt x="14486" y="649035"/>
                  <a:pt x="41229" y="664667"/>
                  <a:pt x="56011" y="670512"/>
                </a:cubicBezTo>
                <a:cubicBezTo>
                  <a:pt x="105136" y="685699"/>
                  <a:pt x="157422" y="683612"/>
                  <a:pt x="208270" y="683795"/>
                </a:cubicBezTo>
                <a:cubicBezTo>
                  <a:pt x="263716" y="682959"/>
                  <a:pt x="319109" y="679619"/>
                  <a:pt x="374475" y="676540"/>
                </a:cubicBezTo>
                <a:cubicBezTo>
                  <a:pt x="414616" y="673513"/>
                  <a:pt x="454757" y="668972"/>
                  <a:pt x="495081" y="670695"/>
                </a:cubicBezTo>
                <a:cubicBezTo>
                  <a:pt x="503700" y="671817"/>
                  <a:pt x="521145" y="668972"/>
                  <a:pt x="521172" y="681446"/>
                </a:cubicBezTo>
                <a:cubicBezTo>
                  <a:pt x="520937" y="683090"/>
                  <a:pt x="520049" y="684838"/>
                  <a:pt x="518873" y="686013"/>
                </a:cubicBezTo>
                <a:cubicBezTo>
                  <a:pt x="512684" y="691023"/>
                  <a:pt x="505789" y="695198"/>
                  <a:pt x="499469" y="700052"/>
                </a:cubicBezTo>
                <a:cubicBezTo>
                  <a:pt x="483773" y="710986"/>
                  <a:pt x="471315" y="725678"/>
                  <a:pt x="456063" y="737160"/>
                </a:cubicBezTo>
                <a:cubicBezTo>
                  <a:pt x="422817" y="760698"/>
                  <a:pt x="391112" y="786324"/>
                  <a:pt x="358936" y="811297"/>
                </a:cubicBezTo>
                <a:cubicBezTo>
                  <a:pt x="335901" y="830217"/>
                  <a:pt x="313311" y="849632"/>
                  <a:pt x="291268" y="869647"/>
                </a:cubicBezTo>
                <a:cubicBezTo>
                  <a:pt x="259171" y="896369"/>
                  <a:pt x="228484" y="925022"/>
                  <a:pt x="202603" y="957876"/>
                </a:cubicBezTo>
                <a:cubicBezTo>
                  <a:pt x="193384" y="970011"/>
                  <a:pt x="185079" y="982823"/>
                  <a:pt x="177087" y="995767"/>
                </a:cubicBezTo>
                <a:cubicBezTo>
                  <a:pt x="163742" y="1017870"/>
                  <a:pt x="148516" y="1043965"/>
                  <a:pt x="157474" y="1070426"/>
                </a:cubicBezTo>
                <a:cubicBezTo>
                  <a:pt x="160634" y="1074680"/>
                  <a:pt x="167842" y="1071131"/>
                  <a:pt x="172334" y="1071026"/>
                </a:cubicBezTo>
                <a:cubicBezTo>
                  <a:pt x="184348" y="1068443"/>
                  <a:pt x="195656" y="1063589"/>
                  <a:pt x="206912" y="1058814"/>
                </a:cubicBezTo>
                <a:cubicBezTo>
                  <a:pt x="233786" y="1047801"/>
                  <a:pt x="258179" y="1032144"/>
                  <a:pt x="282102" y="1015886"/>
                </a:cubicBezTo>
                <a:cubicBezTo>
                  <a:pt x="316053" y="991983"/>
                  <a:pt x="349456" y="967297"/>
                  <a:pt x="380561" y="939766"/>
                </a:cubicBezTo>
                <a:cubicBezTo>
                  <a:pt x="396387" y="926327"/>
                  <a:pt x="410595" y="911191"/>
                  <a:pt x="425585" y="896839"/>
                </a:cubicBezTo>
                <a:cubicBezTo>
                  <a:pt x="435666" y="887549"/>
                  <a:pt x="445982" y="878493"/>
                  <a:pt x="455567" y="868682"/>
                </a:cubicBezTo>
                <a:cubicBezTo>
                  <a:pt x="496126" y="825180"/>
                  <a:pt x="539740" y="784732"/>
                  <a:pt x="584426" y="745537"/>
                </a:cubicBezTo>
                <a:cubicBezTo>
                  <a:pt x="597484" y="734029"/>
                  <a:pt x="611456" y="723590"/>
                  <a:pt x="624149" y="711665"/>
                </a:cubicBezTo>
                <a:cubicBezTo>
                  <a:pt x="630077" y="706158"/>
                  <a:pt x="641490" y="693032"/>
                  <a:pt x="647419" y="705349"/>
                </a:cubicBezTo>
                <a:cubicBezTo>
                  <a:pt x="648777" y="711534"/>
                  <a:pt x="647654" y="718084"/>
                  <a:pt x="647993" y="724399"/>
                </a:cubicBezTo>
                <a:cubicBezTo>
                  <a:pt x="647967" y="789690"/>
                  <a:pt x="647836" y="855007"/>
                  <a:pt x="649874" y="920272"/>
                </a:cubicBezTo>
                <a:cubicBezTo>
                  <a:pt x="650161" y="967375"/>
                  <a:pt x="654287" y="1014295"/>
                  <a:pt x="664551" y="1060327"/>
                </a:cubicBezTo>
                <a:cubicBezTo>
                  <a:pt x="669226" y="1082221"/>
                  <a:pt x="674110" y="1104168"/>
                  <a:pt x="681631" y="1125305"/>
                </a:cubicBezTo>
                <a:cubicBezTo>
                  <a:pt x="687690" y="1140780"/>
                  <a:pt x="691268" y="1159047"/>
                  <a:pt x="704535" y="1170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5"/>
          <p:cNvSpPr/>
          <p:nvPr/>
        </p:nvSpPr>
        <p:spPr>
          <a:xfrm rot="-867146">
            <a:off x="5014634" y="4249619"/>
            <a:ext cx="640387" cy="580039"/>
          </a:xfrm>
          <a:custGeom>
            <a:avLst/>
            <a:gdLst/>
            <a:ahLst/>
            <a:cxnLst/>
            <a:rect l="l" t="t" r="r" b="b"/>
            <a:pathLst>
              <a:path w="1278603" h="1156657" extrusionOk="0">
                <a:moveTo>
                  <a:pt x="1261582" y="565906"/>
                </a:moveTo>
                <a:cubicBezTo>
                  <a:pt x="1288900" y="583390"/>
                  <a:pt x="1281404" y="606694"/>
                  <a:pt x="1252833" y="615410"/>
                </a:cubicBezTo>
                <a:cubicBezTo>
                  <a:pt x="1231417" y="622142"/>
                  <a:pt x="1210472" y="630597"/>
                  <a:pt x="1188403" y="635086"/>
                </a:cubicBezTo>
                <a:cubicBezTo>
                  <a:pt x="1166831" y="639157"/>
                  <a:pt x="1144763" y="638922"/>
                  <a:pt x="1123008" y="641688"/>
                </a:cubicBezTo>
                <a:cubicBezTo>
                  <a:pt x="1095847" y="645367"/>
                  <a:pt x="1068451" y="644036"/>
                  <a:pt x="1041159" y="644976"/>
                </a:cubicBezTo>
                <a:cubicBezTo>
                  <a:pt x="1007443" y="647220"/>
                  <a:pt x="973831" y="644219"/>
                  <a:pt x="940193" y="642523"/>
                </a:cubicBezTo>
                <a:cubicBezTo>
                  <a:pt x="924235" y="642288"/>
                  <a:pt x="908122" y="640722"/>
                  <a:pt x="892243" y="642184"/>
                </a:cubicBezTo>
                <a:cubicBezTo>
                  <a:pt x="877696" y="647899"/>
                  <a:pt x="891825" y="661964"/>
                  <a:pt x="899033" y="667705"/>
                </a:cubicBezTo>
                <a:cubicBezTo>
                  <a:pt x="909323" y="676160"/>
                  <a:pt x="920710" y="683154"/>
                  <a:pt x="930738" y="691922"/>
                </a:cubicBezTo>
                <a:cubicBezTo>
                  <a:pt x="943614" y="703508"/>
                  <a:pt x="955366" y="716295"/>
                  <a:pt x="968660" y="727412"/>
                </a:cubicBezTo>
                <a:cubicBezTo>
                  <a:pt x="990127" y="745026"/>
                  <a:pt x="1010341" y="764989"/>
                  <a:pt x="1029171" y="785605"/>
                </a:cubicBezTo>
                <a:cubicBezTo>
                  <a:pt x="1046513" y="805751"/>
                  <a:pt x="1061451" y="827827"/>
                  <a:pt x="1077278" y="849147"/>
                </a:cubicBezTo>
                <a:cubicBezTo>
                  <a:pt x="1090284" y="868928"/>
                  <a:pt x="1100548" y="890300"/>
                  <a:pt x="1111282" y="911359"/>
                </a:cubicBezTo>
                <a:cubicBezTo>
                  <a:pt x="1115330" y="919527"/>
                  <a:pt x="1119064" y="927878"/>
                  <a:pt x="1120736" y="936907"/>
                </a:cubicBezTo>
                <a:cubicBezTo>
                  <a:pt x="1122877" y="943431"/>
                  <a:pt x="1119482" y="949433"/>
                  <a:pt x="1114181" y="953243"/>
                </a:cubicBezTo>
                <a:cubicBezTo>
                  <a:pt x="1087698" y="966917"/>
                  <a:pt x="1052284" y="937872"/>
                  <a:pt x="1030921" y="923363"/>
                </a:cubicBezTo>
                <a:cubicBezTo>
                  <a:pt x="1010237" y="906923"/>
                  <a:pt x="991355" y="888186"/>
                  <a:pt x="973047" y="869163"/>
                </a:cubicBezTo>
                <a:cubicBezTo>
                  <a:pt x="963802" y="858568"/>
                  <a:pt x="955157" y="847399"/>
                  <a:pt x="945311" y="837326"/>
                </a:cubicBezTo>
                <a:cubicBezTo>
                  <a:pt x="930843" y="822921"/>
                  <a:pt x="916296" y="808673"/>
                  <a:pt x="903212" y="792990"/>
                </a:cubicBezTo>
                <a:cubicBezTo>
                  <a:pt x="890832" y="779003"/>
                  <a:pt x="876834" y="766633"/>
                  <a:pt x="863880" y="753194"/>
                </a:cubicBezTo>
                <a:cubicBezTo>
                  <a:pt x="846670" y="734536"/>
                  <a:pt x="827605" y="717861"/>
                  <a:pt x="809010" y="700638"/>
                </a:cubicBezTo>
                <a:cubicBezTo>
                  <a:pt x="802010" y="694166"/>
                  <a:pt x="795481" y="687198"/>
                  <a:pt x="788717" y="680492"/>
                </a:cubicBezTo>
                <a:cubicBezTo>
                  <a:pt x="783076" y="675899"/>
                  <a:pt x="776207" y="680648"/>
                  <a:pt x="775215" y="687016"/>
                </a:cubicBezTo>
                <a:cubicBezTo>
                  <a:pt x="768764" y="738711"/>
                  <a:pt x="767354" y="790902"/>
                  <a:pt x="762914" y="842832"/>
                </a:cubicBezTo>
                <a:cubicBezTo>
                  <a:pt x="756933" y="917988"/>
                  <a:pt x="741812" y="992151"/>
                  <a:pt x="724262" y="1065375"/>
                </a:cubicBezTo>
                <a:cubicBezTo>
                  <a:pt x="719326" y="1086878"/>
                  <a:pt x="713188" y="1108094"/>
                  <a:pt x="705928" y="1128944"/>
                </a:cubicBezTo>
                <a:cubicBezTo>
                  <a:pt x="702507" y="1138965"/>
                  <a:pt x="697597" y="1148359"/>
                  <a:pt x="690989" y="1156657"/>
                </a:cubicBezTo>
                <a:cubicBezTo>
                  <a:pt x="677722" y="1145489"/>
                  <a:pt x="674144" y="1127222"/>
                  <a:pt x="668033" y="1111721"/>
                </a:cubicBezTo>
                <a:cubicBezTo>
                  <a:pt x="660511" y="1090610"/>
                  <a:pt x="655654" y="1068637"/>
                  <a:pt x="650953" y="1046743"/>
                </a:cubicBezTo>
                <a:cubicBezTo>
                  <a:pt x="640663" y="1000710"/>
                  <a:pt x="636536" y="953791"/>
                  <a:pt x="636275" y="906688"/>
                </a:cubicBezTo>
                <a:cubicBezTo>
                  <a:pt x="634238" y="841423"/>
                  <a:pt x="634343" y="776106"/>
                  <a:pt x="634395" y="710815"/>
                </a:cubicBezTo>
                <a:cubicBezTo>
                  <a:pt x="634055" y="704500"/>
                  <a:pt x="635178" y="697950"/>
                  <a:pt x="633820" y="691765"/>
                </a:cubicBezTo>
                <a:cubicBezTo>
                  <a:pt x="627918" y="679448"/>
                  <a:pt x="616479" y="692600"/>
                  <a:pt x="610551" y="698080"/>
                </a:cubicBezTo>
                <a:cubicBezTo>
                  <a:pt x="597858" y="710006"/>
                  <a:pt x="583886" y="720444"/>
                  <a:pt x="570828" y="731952"/>
                </a:cubicBezTo>
                <a:cubicBezTo>
                  <a:pt x="526116" y="771148"/>
                  <a:pt x="482528" y="811596"/>
                  <a:pt x="441969" y="855097"/>
                </a:cubicBezTo>
                <a:cubicBezTo>
                  <a:pt x="432384" y="864909"/>
                  <a:pt x="422094" y="873964"/>
                  <a:pt x="411987" y="883254"/>
                </a:cubicBezTo>
                <a:cubicBezTo>
                  <a:pt x="397022" y="897581"/>
                  <a:pt x="382815" y="912742"/>
                  <a:pt x="366989" y="926181"/>
                </a:cubicBezTo>
                <a:cubicBezTo>
                  <a:pt x="335884" y="953712"/>
                  <a:pt x="302481" y="978425"/>
                  <a:pt x="268529" y="1002302"/>
                </a:cubicBezTo>
                <a:cubicBezTo>
                  <a:pt x="244607" y="1018560"/>
                  <a:pt x="220214" y="1034243"/>
                  <a:pt x="193340" y="1045256"/>
                </a:cubicBezTo>
                <a:cubicBezTo>
                  <a:pt x="182084" y="1050031"/>
                  <a:pt x="170776" y="1054859"/>
                  <a:pt x="158762" y="1057468"/>
                </a:cubicBezTo>
                <a:cubicBezTo>
                  <a:pt x="154244" y="1057573"/>
                  <a:pt x="147062" y="1061148"/>
                  <a:pt x="143902" y="1056868"/>
                </a:cubicBezTo>
                <a:cubicBezTo>
                  <a:pt x="134918" y="1030407"/>
                  <a:pt x="150170" y="1004312"/>
                  <a:pt x="163515" y="982209"/>
                </a:cubicBezTo>
                <a:cubicBezTo>
                  <a:pt x="171507" y="969265"/>
                  <a:pt x="179812" y="956452"/>
                  <a:pt x="189031" y="944318"/>
                </a:cubicBezTo>
                <a:cubicBezTo>
                  <a:pt x="214938" y="911464"/>
                  <a:pt x="245625" y="882811"/>
                  <a:pt x="277696" y="856089"/>
                </a:cubicBezTo>
                <a:cubicBezTo>
                  <a:pt x="299765" y="836074"/>
                  <a:pt x="322329" y="816658"/>
                  <a:pt x="345364" y="797739"/>
                </a:cubicBezTo>
                <a:cubicBezTo>
                  <a:pt x="377566" y="772766"/>
                  <a:pt x="409271" y="747140"/>
                  <a:pt x="442491" y="723602"/>
                </a:cubicBezTo>
                <a:cubicBezTo>
                  <a:pt x="457743" y="712120"/>
                  <a:pt x="470201" y="697428"/>
                  <a:pt x="485897" y="686494"/>
                </a:cubicBezTo>
                <a:cubicBezTo>
                  <a:pt x="492243" y="681640"/>
                  <a:pt x="499112" y="677465"/>
                  <a:pt x="505301" y="672454"/>
                </a:cubicBezTo>
                <a:cubicBezTo>
                  <a:pt x="506477" y="671280"/>
                  <a:pt x="507364" y="669532"/>
                  <a:pt x="507600" y="667888"/>
                </a:cubicBezTo>
                <a:cubicBezTo>
                  <a:pt x="507547" y="655414"/>
                  <a:pt x="490128" y="658259"/>
                  <a:pt x="481509" y="657136"/>
                </a:cubicBezTo>
                <a:cubicBezTo>
                  <a:pt x="441185" y="655414"/>
                  <a:pt x="401044" y="659955"/>
                  <a:pt x="360903" y="662982"/>
                </a:cubicBezTo>
                <a:cubicBezTo>
                  <a:pt x="305536" y="666061"/>
                  <a:pt x="250143" y="669401"/>
                  <a:pt x="194698" y="670236"/>
                </a:cubicBezTo>
                <a:cubicBezTo>
                  <a:pt x="143849" y="670054"/>
                  <a:pt x="91538" y="672141"/>
                  <a:pt x="42439" y="656954"/>
                </a:cubicBezTo>
                <a:cubicBezTo>
                  <a:pt x="27579" y="651160"/>
                  <a:pt x="836" y="635529"/>
                  <a:pt x="0" y="618019"/>
                </a:cubicBezTo>
                <a:cubicBezTo>
                  <a:pt x="2377" y="608625"/>
                  <a:pt x="13450" y="605859"/>
                  <a:pt x="21389" y="602466"/>
                </a:cubicBezTo>
                <a:cubicBezTo>
                  <a:pt x="56046" y="589914"/>
                  <a:pt x="91669" y="589940"/>
                  <a:pt x="128493" y="588923"/>
                </a:cubicBezTo>
                <a:cubicBezTo>
                  <a:pt x="169966" y="588244"/>
                  <a:pt x="211387" y="586000"/>
                  <a:pt x="252807" y="583912"/>
                </a:cubicBezTo>
                <a:cubicBezTo>
                  <a:pt x="321415" y="583286"/>
                  <a:pt x="389971" y="579450"/>
                  <a:pt x="458579" y="579711"/>
                </a:cubicBezTo>
                <a:cubicBezTo>
                  <a:pt x="471298" y="579059"/>
                  <a:pt x="502611" y="589497"/>
                  <a:pt x="510472" y="579894"/>
                </a:cubicBezTo>
                <a:cubicBezTo>
                  <a:pt x="518830" y="562462"/>
                  <a:pt x="490206" y="534800"/>
                  <a:pt x="479864" y="521831"/>
                </a:cubicBezTo>
                <a:cubicBezTo>
                  <a:pt x="462549" y="500537"/>
                  <a:pt x="445129" y="479321"/>
                  <a:pt x="426273" y="459332"/>
                </a:cubicBezTo>
                <a:cubicBezTo>
                  <a:pt x="415461" y="447459"/>
                  <a:pt x="406007" y="434463"/>
                  <a:pt x="396317" y="421728"/>
                </a:cubicBezTo>
                <a:cubicBezTo>
                  <a:pt x="378741" y="399234"/>
                  <a:pt x="360303" y="377444"/>
                  <a:pt x="343875" y="354063"/>
                </a:cubicBezTo>
                <a:cubicBezTo>
                  <a:pt x="321128" y="325227"/>
                  <a:pt x="302664" y="293625"/>
                  <a:pt x="285087" y="261476"/>
                </a:cubicBezTo>
                <a:cubicBezTo>
                  <a:pt x="273492" y="241095"/>
                  <a:pt x="259885" y="221863"/>
                  <a:pt x="249438" y="200830"/>
                </a:cubicBezTo>
                <a:cubicBezTo>
                  <a:pt x="234787" y="171107"/>
                  <a:pt x="223896" y="139635"/>
                  <a:pt x="217054" y="107199"/>
                </a:cubicBezTo>
                <a:cubicBezTo>
                  <a:pt x="214912" y="93838"/>
                  <a:pt x="210551" y="78859"/>
                  <a:pt x="217524" y="66255"/>
                </a:cubicBezTo>
                <a:cubicBezTo>
                  <a:pt x="243510" y="55869"/>
                  <a:pt x="278637" y="76510"/>
                  <a:pt x="299504" y="92246"/>
                </a:cubicBezTo>
                <a:cubicBezTo>
                  <a:pt x="332750" y="118837"/>
                  <a:pt x="359624" y="152501"/>
                  <a:pt x="384904" y="186503"/>
                </a:cubicBezTo>
                <a:cubicBezTo>
                  <a:pt x="398198" y="209154"/>
                  <a:pt x="413032" y="230735"/>
                  <a:pt x="428702" y="251820"/>
                </a:cubicBezTo>
                <a:cubicBezTo>
                  <a:pt x="455393" y="293651"/>
                  <a:pt x="482711" y="335483"/>
                  <a:pt x="505249" y="379793"/>
                </a:cubicBezTo>
                <a:cubicBezTo>
                  <a:pt x="517263" y="405053"/>
                  <a:pt x="531757" y="428957"/>
                  <a:pt x="546330" y="452782"/>
                </a:cubicBezTo>
                <a:cubicBezTo>
                  <a:pt x="555288" y="466039"/>
                  <a:pt x="561295" y="481774"/>
                  <a:pt x="572891" y="493021"/>
                </a:cubicBezTo>
                <a:cubicBezTo>
                  <a:pt x="577017" y="496205"/>
                  <a:pt x="583416" y="493439"/>
                  <a:pt x="583677" y="488142"/>
                </a:cubicBezTo>
                <a:cubicBezTo>
                  <a:pt x="587464" y="486419"/>
                  <a:pt x="586106" y="481905"/>
                  <a:pt x="586654" y="478565"/>
                </a:cubicBezTo>
                <a:cubicBezTo>
                  <a:pt x="587281" y="470501"/>
                  <a:pt x="588299" y="462464"/>
                  <a:pt x="589318" y="454426"/>
                </a:cubicBezTo>
                <a:cubicBezTo>
                  <a:pt x="592347" y="429009"/>
                  <a:pt x="596944" y="403827"/>
                  <a:pt x="600809" y="378566"/>
                </a:cubicBezTo>
                <a:cubicBezTo>
                  <a:pt x="604492" y="351975"/>
                  <a:pt x="610629" y="325775"/>
                  <a:pt x="613841" y="299132"/>
                </a:cubicBezTo>
                <a:cubicBezTo>
                  <a:pt x="621702" y="249185"/>
                  <a:pt x="633037" y="199786"/>
                  <a:pt x="643745" y="150387"/>
                </a:cubicBezTo>
                <a:cubicBezTo>
                  <a:pt x="654714" y="109626"/>
                  <a:pt x="668608" y="45979"/>
                  <a:pt x="700548" y="17717"/>
                </a:cubicBezTo>
                <a:cubicBezTo>
                  <a:pt x="716819" y="2373"/>
                  <a:pt x="750639" y="-10727"/>
                  <a:pt x="765134" y="13046"/>
                </a:cubicBezTo>
                <a:cubicBezTo>
                  <a:pt x="769548" y="27111"/>
                  <a:pt x="768033" y="42899"/>
                  <a:pt x="768555" y="57565"/>
                </a:cubicBezTo>
                <a:cubicBezTo>
                  <a:pt x="768947" y="90158"/>
                  <a:pt x="763828" y="122439"/>
                  <a:pt x="760694" y="154823"/>
                </a:cubicBezTo>
                <a:cubicBezTo>
                  <a:pt x="757978" y="181780"/>
                  <a:pt x="754531" y="208632"/>
                  <a:pt x="749569" y="235250"/>
                </a:cubicBezTo>
                <a:cubicBezTo>
                  <a:pt x="740297" y="294643"/>
                  <a:pt x="730190" y="353984"/>
                  <a:pt x="723191" y="413691"/>
                </a:cubicBezTo>
                <a:cubicBezTo>
                  <a:pt x="720893" y="432088"/>
                  <a:pt x="719247" y="450538"/>
                  <a:pt x="718229" y="469066"/>
                </a:cubicBezTo>
                <a:cubicBezTo>
                  <a:pt x="718177" y="472563"/>
                  <a:pt x="717158" y="476529"/>
                  <a:pt x="717811" y="480078"/>
                </a:cubicBezTo>
                <a:cubicBezTo>
                  <a:pt x="718986" y="484332"/>
                  <a:pt x="724209" y="486576"/>
                  <a:pt x="728101" y="484358"/>
                </a:cubicBezTo>
                <a:cubicBezTo>
                  <a:pt x="734473" y="480287"/>
                  <a:pt x="739305" y="474076"/>
                  <a:pt x="745207" y="469327"/>
                </a:cubicBezTo>
                <a:cubicBezTo>
                  <a:pt x="762810" y="455444"/>
                  <a:pt x="778793" y="439787"/>
                  <a:pt x="793496" y="422903"/>
                </a:cubicBezTo>
                <a:cubicBezTo>
                  <a:pt x="807730" y="407532"/>
                  <a:pt x="823452" y="393676"/>
                  <a:pt x="837189" y="377862"/>
                </a:cubicBezTo>
                <a:cubicBezTo>
                  <a:pt x="854609" y="356855"/>
                  <a:pt x="875398" y="339293"/>
                  <a:pt x="895063" y="320530"/>
                </a:cubicBezTo>
                <a:cubicBezTo>
                  <a:pt x="905223" y="310483"/>
                  <a:pt x="915643" y="300645"/>
                  <a:pt x="926403" y="291251"/>
                </a:cubicBezTo>
                <a:cubicBezTo>
                  <a:pt x="953616" y="266982"/>
                  <a:pt x="982188" y="242530"/>
                  <a:pt x="1010524" y="219331"/>
                </a:cubicBezTo>
                <a:cubicBezTo>
                  <a:pt x="1035988" y="198820"/>
                  <a:pt x="1061713" y="177865"/>
                  <a:pt x="1091799" y="164374"/>
                </a:cubicBezTo>
                <a:cubicBezTo>
                  <a:pt x="1117158" y="152292"/>
                  <a:pt x="1156411" y="145925"/>
                  <a:pt x="1162809" y="182328"/>
                </a:cubicBezTo>
                <a:cubicBezTo>
                  <a:pt x="1161843" y="205866"/>
                  <a:pt x="1147296" y="225673"/>
                  <a:pt x="1133611" y="244174"/>
                </a:cubicBezTo>
                <a:cubicBezTo>
                  <a:pt x="1115695" y="267947"/>
                  <a:pt x="1092530" y="286345"/>
                  <a:pt x="1069756" y="305160"/>
                </a:cubicBezTo>
                <a:cubicBezTo>
                  <a:pt x="1051449" y="322252"/>
                  <a:pt x="1032645" y="338797"/>
                  <a:pt x="1014207" y="355733"/>
                </a:cubicBezTo>
                <a:cubicBezTo>
                  <a:pt x="996317" y="373582"/>
                  <a:pt x="976703" y="389579"/>
                  <a:pt x="958161" y="406723"/>
                </a:cubicBezTo>
                <a:cubicBezTo>
                  <a:pt x="939749" y="425016"/>
                  <a:pt x="919848" y="441222"/>
                  <a:pt x="900887" y="459071"/>
                </a:cubicBezTo>
                <a:cubicBezTo>
                  <a:pt x="891276" y="468518"/>
                  <a:pt x="881509" y="477886"/>
                  <a:pt x="871428" y="486863"/>
                </a:cubicBezTo>
                <a:cubicBezTo>
                  <a:pt x="862287" y="495083"/>
                  <a:pt x="853173" y="503355"/>
                  <a:pt x="844763" y="512358"/>
                </a:cubicBezTo>
                <a:cubicBezTo>
                  <a:pt x="841133" y="516586"/>
                  <a:pt x="835074" y="521309"/>
                  <a:pt x="837790" y="527546"/>
                </a:cubicBezTo>
                <a:cubicBezTo>
                  <a:pt x="843301" y="538088"/>
                  <a:pt x="870122" y="532400"/>
                  <a:pt x="880778" y="532922"/>
                </a:cubicBezTo>
                <a:cubicBezTo>
                  <a:pt x="927604" y="531460"/>
                  <a:pt x="974457" y="533365"/>
                  <a:pt x="1021232" y="535714"/>
                </a:cubicBezTo>
                <a:cubicBezTo>
                  <a:pt x="1068085" y="539498"/>
                  <a:pt x="1115068" y="544351"/>
                  <a:pt x="1161921" y="548475"/>
                </a:cubicBezTo>
                <a:cubicBezTo>
                  <a:pt x="1175110" y="549753"/>
                  <a:pt x="1188273" y="551345"/>
                  <a:pt x="1201409" y="552911"/>
                </a:cubicBezTo>
                <a:cubicBezTo>
                  <a:pt x="1221676" y="555938"/>
                  <a:pt x="1242961" y="557008"/>
                  <a:pt x="1261582" y="5659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875310" y="265268"/>
                </a:moveTo>
                <a:cubicBezTo>
                  <a:pt x="1858062" y="205386"/>
                  <a:pt x="1822505" y="153056"/>
                  <a:pt x="1779291" y="108809"/>
                </a:cubicBezTo>
                <a:cubicBezTo>
                  <a:pt x="1721065" y="43008"/>
                  <a:pt x="1636722" y="-1657"/>
                  <a:pt x="1547716" y="544"/>
                </a:cubicBezTo>
                <a:cubicBezTo>
                  <a:pt x="1499422" y="-1923"/>
                  <a:pt x="1451393" y="4111"/>
                  <a:pt x="1404654" y="16368"/>
                </a:cubicBezTo>
                <a:cubicBezTo>
                  <a:pt x="1377171" y="22971"/>
                  <a:pt x="1349764" y="30902"/>
                  <a:pt x="1324783" y="44374"/>
                </a:cubicBezTo>
                <a:cubicBezTo>
                  <a:pt x="1308294" y="53519"/>
                  <a:pt x="1294230" y="66383"/>
                  <a:pt x="1279105" y="77540"/>
                </a:cubicBezTo>
                <a:cubicBezTo>
                  <a:pt x="1255603" y="95451"/>
                  <a:pt x="1230356" y="110934"/>
                  <a:pt x="1207347" y="129453"/>
                </a:cubicBezTo>
                <a:cubicBezTo>
                  <a:pt x="1184792" y="147630"/>
                  <a:pt x="1164436" y="168311"/>
                  <a:pt x="1143245" y="188006"/>
                </a:cubicBezTo>
                <a:cubicBezTo>
                  <a:pt x="1114815" y="214645"/>
                  <a:pt x="1085210" y="240564"/>
                  <a:pt x="1063148" y="273009"/>
                </a:cubicBezTo>
                <a:cubicBezTo>
                  <a:pt x="1030130" y="321051"/>
                  <a:pt x="999843" y="370914"/>
                  <a:pt x="970237" y="421119"/>
                </a:cubicBezTo>
                <a:cubicBezTo>
                  <a:pt x="954430" y="447227"/>
                  <a:pt x="940442" y="474663"/>
                  <a:pt x="930586" y="503580"/>
                </a:cubicBezTo>
                <a:cubicBezTo>
                  <a:pt x="921943" y="478610"/>
                  <a:pt x="906856" y="456335"/>
                  <a:pt x="892565" y="434325"/>
                </a:cubicBezTo>
                <a:cubicBezTo>
                  <a:pt x="868494" y="398578"/>
                  <a:pt x="842717" y="363970"/>
                  <a:pt x="814590" y="331297"/>
                </a:cubicBezTo>
                <a:cubicBezTo>
                  <a:pt x="781914" y="294108"/>
                  <a:pt x="749541" y="256198"/>
                  <a:pt x="711520" y="224360"/>
                </a:cubicBezTo>
                <a:cubicBezTo>
                  <a:pt x="670429" y="191269"/>
                  <a:pt x="626001" y="162239"/>
                  <a:pt x="579186" y="137991"/>
                </a:cubicBezTo>
                <a:cubicBezTo>
                  <a:pt x="488171" y="87255"/>
                  <a:pt x="392569" y="64524"/>
                  <a:pt x="288400" y="69913"/>
                </a:cubicBezTo>
                <a:cubicBezTo>
                  <a:pt x="216414" y="71810"/>
                  <a:pt x="154815" y="101751"/>
                  <a:pt x="107506" y="155864"/>
                </a:cubicBezTo>
                <a:cubicBezTo>
                  <a:pt x="72329" y="193622"/>
                  <a:pt x="53754" y="242575"/>
                  <a:pt x="39273" y="291262"/>
                </a:cubicBezTo>
                <a:cubicBezTo>
                  <a:pt x="16453" y="365374"/>
                  <a:pt x="-188" y="441877"/>
                  <a:pt x="2" y="519783"/>
                </a:cubicBezTo>
                <a:cubicBezTo>
                  <a:pt x="760" y="612110"/>
                  <a:pt x="19827" y="706600"/>
                  <a:pt x="64292" y="788150"/>
                </a:cubicBezTo>
                <a:cubicBezTo>
                  <a:pt x="104360" y="852509"/>
                  <a:pt x="150455" y="913833"/>
                  <a:pt x="202654" y="968895"/>
                </a:cubicBezTo>
                <a:cubicBezTo>
                  <a:pt x="244806" y="1013408"/>
                  <a:pt x="293820" y="1050217"/>
                  <a:pt x="344465" y="1084408"/>
                </a:cubicBezTo>
                <a:cubicBezTo>
                  <a:pt x="436807" y="1148616"/>
                  <a:pt x="526685" y="1216580"/>
                  <a:pt x="624258" y="1272857"/>
                </a:cubicBezTo>
                <a:cubicBezTo>
                  <a:pt x="739913" y="1338658"/>
                  <a:pt x="841921" y="1424686"/>
                  <a:pt x="950411" y="1501188"/>
                </a:cubicBezTo>
                <a:cubicBezTo>
                  <a:pt x="983542" y="1525741"/>
                  <a:pt x="1016105" y="1551166"/>
                  <a:pt x="1047719" y="1577653"/>
                </a:cubicBezTo>
                <a:cubicBezTo>
                  <a:pt x="1058826" y="1586912"/>
                  <a:pt x="1070198" y="1595868"/>
                  <a:pt x="1081722" y="1604596"/>
                </a:cubicBezTo>
                <a:cubicBezTo>
                  <a:pt x="1086688" y="1608049"/>
                  <a:pt x="1091237" y="1612755"/>
                  <a:pt x="1097340" y="1614007"/>
                </a:cubicBezTo>
                <a:cubicBezTo>
                  <a:pt x="1112162" y="1617119"/>
                  <a:pt x="1122889" y="1603723"/>
                  <a:pt x="1133731" y="1595489"/>
                </a:cubicBezTo>
                <a:cubicBezTo>
                  <a:pt x="1157423" y="1575983"/>
                  <a:pt x="1180470" y="1555719"/>
                  <a:pt x="1203935" y="1535949"/>
                </a:cubicBezTo>
                <a:cubicBezTo>
                  <a:pt x="1267126" y="1485212"/>
                  <a:pt x="1324707" y="1427949"/>
                  <a:pt x="1380924" y="1369661"/>
                </a:cubicBezTo>
                <a:cubicBezTo>
                  <a:pt x="1435283" y="1307769"/>
                  <a:pt x="1488770" y="1244851"/>
                  <a:pt x="1536343" y="1177494"/>
                </a:cubicBezTo>
                <a:cubicBezTo>
                  <a:pt x="1597791" y="1096058"/>
                  <a:pt x="1659769" y="1014546"/>
                  <a:pt x="1712801" y="927266"/>
                </a:cubicBezTo>
                <a:cubicBezTo>
                  <a:pt x="1737820" y="883702"/>
                  <a:pt x="1757760" y="837406"/>
                  <a:pt x="1780314" y="792552"/>
                </a:cubicBezTo>
                <a:cubicBezTo>
                  <a:pt x="1812535" y="728116"/>
                  <a:pt x="1838123" y="660683"/>
                  <a:pt x="1857342" y="591277"/>
                </a:cubicBezTo>
                <a:cubicBezTo>
                  <a:pt x="1891269" y="475460"/>
                  <a:pt x="1913634" y="384537"/>
                  <a:pt x="1875310" y="265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097340" y="1614007"/>
                </a:moveTo>
                <a:cubicBezTo>
                  <a:pt x="1091237" y="1612755"/>
                  <a:pt x="1086688" y="1608049"/>
                  <a:pt x="1081722" y="1604596"/>
                </a:cubicBezTo>
                <a:cubicBezTo>
                  <a:pt x="1070198" y="1595868"/>
                  <a:pt x="1058826" y="1586912"/>
                  <a:pt x="1047719" y="1577653"/>
                </a:cubicBezTo>
                <a:cubicBezTo>
                  <a:pt x="1016105" y="1551166"/>
                  <a:pt x="983542" y="1525741"/>
                  <a:pt x="950411" y="1501188"/>
                </a:cubicBezTo>
                <a:cubicBezTo>
                  <a:pt x="841921" y="1424686"/>
                  <a:pt x="739913" y="1338658"/>
                  <a:pt x="624258" y="1272857"/>
                </a:cubicBezTo>
                <a:cubicBezTo>
                  <a:pt x="526685" y="1216580"/>
                  <a:pt x="436807" y="1148616"/>
                  <a:pt x="344465" y="1084408"/>
                </a:cubicBezTo>
                <a:cubicBezTo>
                  <a:pt x="293820" y="1050217"/>
                  <a:pt x="244806" y="1013408"/>
                  <a:pt x="202654" y="968895"/>
                </a:cubicBezTo>
                <a:cubicBezTo>
                  <a:pt x="150455" y="913833"/>
                  <a:pt x="104360" y="852509"/>
                  <a:pt x="64292" y="788150"/>
                </a:cubicBezTo>
                <a:cubicBezTo>
                  <a:pt x="19827" y="706600"/>
                  <a:pt x="760" y="612110"/>
                  <a:pt x="2" y="519783"/>
                </a:cubicBezTo>
                <a:cubicBezTo>
                  <a:pt x="-188" y="441877"/>
                  <a:pt x="16453" y="365374"/>
                  <a:pt x="39273" y="291262"/>
                </a:cubicBezTo>
                <a:cubicBezTo>
                  <a:pt x="53754" y="242575"/>
                  <a:pt x="72329" y="193622"/>
                  <a:pt x="107506" y="155864"/>
                </a:cubicBezTo>
                <a:cubicBezTo>
                  <a:pt x="154815" y="101751"/>
                  <a:pt x="216414" y="71810"/>
                  <a:pt x="288400" y="69913"/>
                </a:cubicBezTo>
                <a:cubicBezTo>
                  <a:pt x="392569" y="64524"/>
                  <a:pt x="488171" y="87255"/>
                  <a:pt x="579186" y="137991"/>
                </a:cubicBezTo>
                <a:cubicBezTo>
                  <a:pt x="626001" y="162239"/>
                  <a:pt x="670429" y="191269"/>
                  <a:pt x="711520" y="224360"/>
                </a:cubicBezTo>
                <a:cubicBezTo>
                  <a:pt x="749541" y="256198"/>
                  <a:pt x="781914" y="294108"/>
                  <a:pt x="814590" y="331297"/>
                </a:cubicBezTo>
                <a:cubicBezTo>
                  <a:pt x="842717" y="363970"/>
                  <a:pt x="868494" y="398578"/>
                  <a:pt x="892565" y="434325"/>
                </a:cubicBezTo>
                <a:cubicBezTo>
                  <a:pt x="906856" y="456335"/>
                  <a:pt x="921943" y="478610"/>
                  <a:pt x="930586" y="503580"/>
                </a:cubicBezTo>
                <a:cubicBezTo>
                  <a:pt x="940442" y="474663"/>
                  <a:pt x="954430" y="447227"/>
                  <a:pt x="970237" y="421119"/>
                </a:cubicBezTo>
                <a:cubicBezTo>
                  <a:pt x="999843" y="370914"/>
                  <a:pt x="1030130" y="321051"/>
                  <a:pt x="1063148" y="273009"/>
                </a:cubicBezTo>
                <a:cubicBezTo>
                  <a:pt x="1085210" y="240564"/>
                  <a:pt x="1114815" y="214645"/>
                  <a:pt x="1143245" y="188006"/>
                </a:cubicBezTo>
                <a:cubicBezTo>
                  <a:pt x="1164436" y="168311"/>
                  <a:pt x="1184792" y="147630"/>
                  <a:pt x="1207347" y="129453"/>
                </a:cubicBezTo>
                <a:cubicBezTo>
                  <a:pt x="1230356" y="110934"/>
                  <a:pt x="1255603" y="95451"/>
                  <a:pt x="1279105" y="77540"/>
                </a:cubicBezTo>
                <a:cubicBezTo>
                  <a:pt x="1294230" y="66383"/>
                  <a:pt x="1308294" y="53519"/>
                  <a:pt x="1324783" y="44374"/>
                </a:cubicBezTo>
                <a:cubicBezTo>
                  <a:pt x="1349764" y="30902"/>
                  <a:pt x="1377171" y="22971"/>
                  <a:pt x="1404654" y="16368"/>
                </a:cubicBezTo>
                <a:cubicBezTo>
                  <a:pt x="1451393" y="4111"/>
                  <a:pt x="1499422" y="-1923"/>
                  <a:pt x="1547716" y="544"/>
                </a:cubicBezTo>
                <a:cubicBezTo>
                  <a:pt x="1636722" y="-1657"/>
                  <a:pt x="1721065" y="43008"/>
                  <a:pt x="1779291" y="108809"/>
                </a:cubicBezTo>
                <a:cubicBezTo>
                  <a:pt x="1822505" y="153056"/>
                  <a:pt x="1858062" y="205386"/>
                  <a:pt x="1875310" y="265268"/>
                </a:cubicBezTo>
                <a:cubicBezTo>
                  <a:pt x="1913634" y="384537"/>
                  <a:pt x="1891269" y="475460"/>
                  <a:pt x="1857342" y="591277"/>
                </a:cubicBezTo>
                <a:cubicBezTo>
                  <a:pt x="1838123" y="660683"/>
                  <a:pt x="1812535" y="728116"/>
                  <a:pt x="1780314" y="792552"/>
                </a:cubicBezTo>
                <a:cubicBezTo>
                  <a:pt x="1757760" y="837406"/>
                  <a:pt x="1737820" y="883702"/>
                  <a:pt x="1712801" y="927266"/>
                </a:cubicBezTo>
                <a:cubicBezTo>
                  <a:pt x="1659769" y="1014546"/>
                  <a:pt x="1597791" y="1096058"/>
                  <a:pt x="1536343" y="1177494"/>
                </a:cubicBezTo>
                <a:cubicBezTo>
                  <a:pt x="1488770" y="1244851"/>
                  <a:pt x="1435283" y="1307769"/>
                  <a:pt x="1380924" y="1369661"/>
                </a:cubicBezTo>
                <a:cubicBezTo>
                  <a:pt x="1324707" y="1427949"/>
                  <a:pt x="1267126" y="1485212"/>
                  <a:pt x="1203935" y="1535949"/>
                </a:cubicBezTo>
                <a:cubicBezTo>
                  <a:pt x="1180470" y="1555719"/>
                  <a:pt x="1157423" y="1575983"/>
                  <a:pt x="1133731" y="1595489"/>
                </a:cubicBezTo>
                <a:cubicBezTo>
                  <a:pt x="1122889" y="1603723"/>
                  <a:pt x="1112162" y="1617119"/>
                  <a:pt x="1097340" y="1614007"/>
                </a:cubicBezTo>
                <a:close/>
                <a:moveTo>
                  <a:pt x="549543" y="1199769"/>
                </a:moveTo>
                <a:cubicBezTo>
                  <a:pt x="643553" y="1258588"/>
                  <a:pt x="740595" y="1312854"/>
                  <a:pt x="827554" y="1382222"/>
                </a:cubicBezTo>
                <a:cubicBezTo>
                  <a:pt x="875052" y="1419828"/>
                  <a:pt x="925696" y="1453184"/>
                  <a:pt x="973914" y="1489880"/>
                </a:cubicBezTo>
                <a:cubicBezTo>
                  <a:pt x="1017962" y="1521908"/>
                  <a:pt x="1058675" y="1558224"/>
                  <a:pt x="1102116" y="1590973"/>
                </a:cubicBezTo>
                <a:cubicBezTo>
                  <a:pt x="1149652" y="1553329"/>
                  <a:pt x="1194951" y="1512763"/>
                  <a:pt x="1241691" y="1474056"/>
                </a:cubicBezTo>
                <a:cubicBezTo>
                  <a:pt x="1278082" y="1440851"/>
                  <a:pt x="1312615" y="1405712"/>
                  <a:pt x="1347641" y="1371103"/>
                </a:cubicBezTo>
                <a:cubicBezTo>
                  <a:pt x="1391348" y="1325452"/>
                  <a:pt x="1430620" y="1275627"/>
                  <a:pt x="1470953" y="1226978"/>
                </a:cubicBezTo>
                <a:cubicBezTo>
                  <a:pt x="1500407" y="1188385"/>
                  <a:pt x="1528231" y="1148540"/>
                  <a:pt x="1558254" y="1110326"/>
                </a:cubicBezTo>
                <a:cubicBezTo>
                  <a:pt x="1603136" y="1049572"/>
                  <a:pt x="1647866" y="988438"/>
                  <a:pt x="1687669" y="924193"/>
                </a:cubicBezTo>
                <a:cubicBezTo>
                  <a:pt x="1710224" y="887194"/>
                  <a:pt x="1727509" y="847386"/>
                  <a:pt x="1746691" y="808642"/>
                </a:cubicBezTo>
                <a:cubicBezTo>
                  <a:pt x="1767350" y="766634"/>
                  <a:pt x="1787517" y="724360"/>
                  <a:pt x="1804272" y="680606"/>
                </a:cubicBezTo>
                <a:cubicBezTo>
                  <a:pt x="1822315" y="631653"/>
                  <a:pt x="1836417" y="581372"/>
                  <a:pt x="1849836" y="530978"/>
                </a:cubicBezTo>
                <a:cubicBezTo>
                  <a:pt x="1864999" y="476599"/>
                  <a:pt x="1875954" y="421233"/>
                  <a:pt x="1871746" y="364729"/>
                </a:cubicBezTo>
                <a:cubicBezTo>
                  <a:pt x="1864013" y="289175"/>
                  <a:pt x="1840094" y="213241"/>
                  <a:pt x="1789602" y="155181"/>
                </a:cubicBezTo>
                <a:cubicBezTo>
                  <a:pt x="1751581" y="109909"/>
                  <a:pt x="1708139" y="66497"/>
                  <a:pt x="1652340" y="44412"/>
                </a:cubicBezTo>
                <a:cubicBezTo>
                  <a:pt x="1615228" y="27221"/>
                  <a:pt x="1574592" y="22933"/>
                  <a:pt x="1534145" y="23502"/>
                </a:cubicBezTo>
                <a:cubicBezTo>
                  <a:pt x="1503554" y="22440"/>
                  <a:pt x="1473076" y="25210"/>
                  <a:pt x="1443130" y="31433"/>
                </a:cubicBezTo>
                <a:cubicBezTo>
                  <a:pt x="1405450" y="39706"/>
                  <a:pt x="1369286" y="47030"/>
                  <a:pt x="1335852" y="64714"/>
                </a:cubicBezTo>
                <a:cubicBezTo>
                  <a:pt x="1301660" y="87748"/>
                  <a:pt x="1269780" y="114198"/>
                  <a:pt x="1235398" y="137080"/>
                </a:cubicBezTo>
                <a:cubicBezTo>
                  <a:pt x="1206096" y="158521"/>
                  <a:pt x="1182859" y="183035"/>
                  <a:pt x="1156589" y="207245"/>
                </a:cubicBezTo>
                <a:cubicBezTo>
                  <a:pt x="1136233" y="226599"/>
                  <a:pt x="1114057" y="245800"/>
                  <a:pt x="1096620" y="267165"/>
                </a:cubicBezTo>
                <a:cubicBezTo>
                  <a:pt x="1077439" y="290579"/>
                  <a:pt x="1061935" y="316535"/>
                  <a:pt x="1045672" y="342036"/>
                </a:cubicBezTo>
                <a:cubicBezTo>
                  <a:pt x="1014399" y="392279"/>
                  <a:pt x="981116" y="441952"/>
                  <a:pt x="957690" y="496483"/>
                </a:cubicBezTo>
                <a:cubicBezTo>
                  <a:pt x="954088" y="505629"/>
                  <a:pt x="951018" y="514926"/>
                  <a:pt x="948554" y="524451"/>
                </a:cubicBezTo>
                <a:cubicBezTo>
                  <a:pt x="946886" y="531395"/>
                  <a:pt x="938092" y="534924"/>
                  <a:pt x="932102" y="531130"/>
                </a:cubicBezTo>
                <a:cubicBezTo>
                  <a:pt x="927478" y="533558"/>
                  <a:pt x="925923" y="527449"/>
                  <a:pt x="925052" y="524185"/>
                </a:cubicBezTo>
                <a:cubicBezTo>
                  <a:pt x="917925" y="501834"/>
                  <a:pt x="905567" y="481798"/>
                  <a:pt x="892717" y="462330"/>
                </a:cubicBezTo>
                <a:cubicBezTo>
                  <a:pt x="848062" y="396225"/>
                  <a:pt x="796736" y="334940"/>
                  <a:pt x="740974" y="277942"/>
                </a:cubicBezTo>
                <a:cubicBezTo>
                  <a:pt x="703332" y="238439"/>
                  <a:pt x="658071" y="207511"/>
                  <a:pt x="611710" y="179240"/>
                </a:cubicBezTo>
                <a:cubicBezTo>
                  <a:pt x="507276" y="117803"/>
                  <a:pt x="414441" y="85775"/>
                  <a:pt x="291963" y="91657"/>
                </a:cubicBezTo>
                <a:cubicBezTo>
                  <a:pt x="212358" y="93250"/>
                  <a:pt x="147802" y="132564"/>
                  <a:pt x="103413" y="197645"/>
                </a:cubicBezTo>
                <a:cubicBezTo>
                  <a:pt x="78015" y="235972"/>
                  <a:pt x="66074" y="281016"/>
                  <a:pt x="53185" y="324694"/>
                </a:cubicBezTo>
                <a:cubicBezTo>
                  <a:pt x="9554" y="466884"/>
                  <a:pt x="10881" y="625733"/>
                  <a:pt x="75854" y="761245"/>
                </a:cubicBezTo>
                <a:cubicBezTo>
                  <a:pt x="95945" y="800369"/>
                  <a:pt x="123352" y="835129"/>
                  <a:pt x="149508" y="870307"/>
                </a:cubicBezTo>
                <a:cubicBezTo>
                  <a:pt x="176687" y="907002"/>
                  <a:pt x="206596" y="941649"/>
                  <a:pt x="239651" y="973145"/>
                </a:cubicBezTo>
                <a:cubicBezTo>
                  <a:pt x="275094" y="1007905"/>
                  <a:pt x="315617" y="1036746"/>
                  <a:pt x="356519" y="1064713"/>
                </a:cubicBezTo>
                <a:cubicBezTo>
                  <a:pt x="420961" y="1109568"/>
                  <a:pt x="484494" y="1155788"/>
                  <a:pt x="549543" y="1199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25"/>
          <p:cNvSpPr/>
          <p:nvPr/>
        </p:nvSpPr>
        <p:spPr>
          <a:xfrm rot="-412610">
            <a:off x="5506003" y="305878"/>
            <a:ext cx="926719" cy="786025"/>
          </a:xfrm>
          <a:custGeom>
            <a:avLst/>
            <a:gdLst/>
            <a:ahLst/>
            <a:cxnLst/>
            <a:rect l="l" t="t" r="r" b="b"/>
            <a:pathLst>
              <a:path w="1849351" h="1567628" extrusionOk="0">
                <a:moveTo>
                  <a:pt x="1848444" y="341384"/>
                </a:moveTo>
                <a:cubicBezTo>
                  <a:pt x="1852651" y="397888"/>
                  <a:pt x="1841696" y="453292"/>
                  <a:pt x="1826533" y="507633"/>
                </a:cubicBezTo>
                <a:cubicBezTo>
                  <a:pt x="1813114" y="558028"/>
                  <a:pt x="1798975" y="608347"/>
                  <a:pt x="1780969" y="657261"/>
                </a:cubicBezTo>
                <a:cubicBezTo>
                  <a:pt x="1764252" y="701015"/>
                  <a:pt x="1744047" y="743327"/>
                  <a:pt x="1723388" y="785297"/>
                </a:cubicBezTo>
                <a:cubicBezTo>
                  <a:pt x="1704169" y="824042"/>
                  <a:pt x="1686883" y="863849"/>
                  <a:pt x="1664366" y="900848"/>
                </a:cubicBezTo>
                <a:cubicBezTo>
                  <a:pt x="1624564" y="965094"/>
                  <a:pt x="1579871" y="1026228"/>
                  <a:pt x="1534951" y="1086944"/>
                </a:cubicBezTo>
                <a:cubicBezTo>
                  <a:pt x="1504928" y="1125119"/>
                  <a:pt x="1477105" y="1165003"/>
                  <a:pt x="1447651" y="1203595"/>
                </a:cubicBezTo>
                <a:cubicBezTo>
                  <a:pt x="1407355" y="1252244"/>
                  <a:pt x="1368046" y="1302070"/>
                  <a:pt x="1324339" y="1347721"/>
                </a:cubicBezTo>
                <a:cubicBezTo>
                  <a:pt x="1289274" y="1382329"/>
                  <a:pt x="1254741" y="1417507"/>
                  <a:pt x="1218388" y="1450711"/>
                </a:cubicBezTo>
                <a:cubicBezTo>
                  <a:pt x="1171648" y="1489418"/>
                  <a:pt x="1126349" y="1529984"/>
                  <a:pt x="1078813" y="1567628"/>
                </a:cubicBezTo>
                <a:cubicBezTo>
                  <a:pt x="1035334" y="1534841"/>
                  <a:pt x="994659" y="1498525"/>
                  <a:pt x="950611" y="1466535"/>
                </a:cubicBezTo>
                <a:cubicBezTo>
                  <a:pt x="902393" y="1429878"/>
                  <a:pt x="851749" y="1396522"/>
                  <a:pt x="804251" y="1358878"/>
                </a:cubicBezTo>
                <a:cubicBezTo>
                  <a:pt x="717292" y="1289509"/>
                  <a:pt x="620250" y="1235244"/>
                  <a:pt x="526278" y="1176425"/>
                </a:cubicBezTo>
                <a:cubicBezTo>
                  <a:pt x="461229" y="1132443"/>
                  <a:pt x="397696" y="1086223"/>
                  <a:pt x="333254" y="1041369"/>
                </a:cubicBezTo>
                <a:cubicBezTo>
                  <a:pt x="292352" y="1013401"/>
                  <a:pt x="251867" y="984561"/>
                  <a:pt x="216386" y="949801"/>
                </a:cubicBezTo>
                <a:cubicBezTo>
                  <a:pt x="183293" y="918304"/>
                  <a:pt x="153384" y="883658"/>
                  <a:pt x="126243" y="846962"/>
                </a:cubicBezTo>
                <a:cubicBezTo>
                  <a:pt x="100087" y="811785"/>
                  <a:pt x="72680" y="777025"/>
                  <a:pt x="52589" y="737938"/>
                </a:cubicBezTo>
                <a:cubicBezTo>
                  <a:pt x="-12422" y="602427"/>
                  <a:pt x="-13749" y="443578"/>
                  <a:pt x="29921" y="301387"/>
                </a:cubicBezTo>
                <a:cubicBezTo>
                  <a:pt x="42809" y="257747"/>
                  <a:pt x="54712" y="212703"/>
                  <a:pt x="80110" y="174338"/>
                </a:cubicBezTo>
                <a:cubicBezTo>
                  <a:pt x="124499" y="109258"/>
                  <a:pt x="189017" y="69982"/>
                  <a:pt x="268660" y="68388"/>
                </a:cubicBezTo>
                <a:cubicBezTo>
                  <a:pt x="391176" y="62544"/>
                  <a:pt x="484011" y="94534"/>
                  <a:pt x="588446" y="155971"/>
                </a:cubicBezTo>
                <a:cubicBezTo>
                  <a:pt x="634806" y="184242"/>
                  <a:pt x="680067" y="215170"/>
                  <a:pt x="717709" y="254674"/>
                </a:cubicBezTo>
                <a:cubicBezTo>
                  <a:pt x="773433" y="311633"/>
                  <a:pt x="824759" y="372957"/>
                  <a:pt x="869414" y="439062"/>
                </a:cubicBezTo>
                <a:cubicBezTo>
                  <a:pt x="882264" y="458529"/>
                  <a:pt x="894622" y="478565"/>
                  <a:pt x="901749" y="500917"/>
                </a:cubicBezTo>
                <a:cubicBezTo>
                  <a:pt x="902621" y="504180"/>
                  <a:pt x="904175" y="510252"/>
                  <a:pt x="908800" y="507823"/>
                </a:cubicBezTo>
                <a:cubicBezTo>
                  <a:pt x="914751" y="511580"/>
                  <a:pt x="923583" y="508089"/>
                  <a:pt x="925251" y="501144"/>
                </a:cubicBezTo>
                <a:cubicBezTo>
                  <a:pt x="927715" y="491657"/>
                  <a:pt x="930786" y="482322"/>
                  <a:pt x="934387" y="473177"/>
                </a:cubicBezTo>
                <a:cubicBezTo>
                  <a:pt x="957814" y="418646"/>
                  <a:pt x="991096" y="368972"/>
                  <a:pt x="1022370" y="318729"/>
                </a:cubicBezTo>
                <a:cubicBezTo>
                  <a:pt x="1038594" y="293266"/>
                  <a:pt x="1054136" y="267310"/>
                  <a:pt x="1073279" y="243858"/>
                </a:cubicBezTo>
                <a:cubicBezTo>
                  <a:pt x="1090716" y="222494"/>
                  <a:pt x="1112854" y="203330"/>
                  <a:pt x="1133248" y="183939"/>
                </a:cubicBezTo>
                <a:cubicBezTo>
                  <a:pt x="1159480" y="159690"/>
                  <a:pt x="1182717" y="135214"/>
                  <a:pt x="1212057" y="113773"/>
                </a:cubicBezTo>
                <a:cubicBezTo>
                  <a:pt x="1246439" y="90891"/>
                  <a:pt x="1278319" y="64479"/>
                  <a:pt x="1312474" y="41407"/>
                </a:cubicBezTo>
                <a:cubicBezTo>
                  <a:pt x="1345946" y="23761"/>
                  <a:pt x="1382071" y="16437"/>
                  <a:pt x="1419789" y="8165"/>
                </a:cubicBezTo>
                <a:cubicBezTo>
                  <a:pt x="1449736" y="1941"/>
                  <a:pt x="1480251" y="-867"/>
                  <a:pt x="1510842" y="234"/>
                </a:cubicBezTo>
                <a:cubicBezTo>
                  <a:pt x="1551251" y="-335"/>
                  <a:pt x="1591926" y="3953"/>
                  <a:pt x="1629037" y="21143"/>
                </a:cubicBezTo>
                <a:cubicBezTo>
                  <a:pt x="1684836" y="43229"/>
                  <a:pt x="1728240" y="86641"/>
                  <a:pt x="1766299" y="131913"/>
                </a:cubicBezTo>
                <a:cubicBezTo>
                  <a:pt x="1816791" y="189897"/>
                  <a:pt x="1840711" y="265830"/>
                  <a:pt x="1848444" y="3413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BA734A1-674B-36F3-5615-A4268D4720E6}"/>
              </a:ext>
            </a:extLst>
          </p:cNvPr>
          <p:cNvSpPr/>
          <p:nvPr/>
        </p:nvSpPr>
        <p:spPr>
          <a:xfrm>
            <a:off x="540728" y="308345"/>
            <a:ext cx="2809258" cy="1109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/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blipFill>
                <a:blip r:embed="rId3"/>
                <a:stretch>
                  <a:fillRect l="-2133" r="-1333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0" animBg="1"/>
      <p:bldP spid="1022" grpId="0" animBg="1"/>
      <p:bldP spid="2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1821677" y="374480"/>
                </a:moveTo>
                <a:cubicBezTo>
                  <a:pt x="1817118" y="340905"/>
                  <a:pt x="1805520" y="308826"/>
                  <a:pt x="1795052" y="276748"/>
                </a:cubicBezTo>
                <a:cubicBezTo>
                  <a:pt x="1787174" y="253099"/>
                  <a:pt x="1778421" y="229670"/>
                  <a:pt x="1766494" y="207736"/>
                </a:cubicBezTo>
                <a:cubicBezTo>
                  <a:pt x="1746070" y="169855"/>
                  <a:pt x="1715178" y="139273"/>
                  <a:pt x="1685672" y="108471"/>
                </a:cubicBezTo>
                <a:cubicBezTo>
                  <a:pt x="1633480" y="55992"/>
                  <a:pt x="1560572" y="9023"/>
                  <a:pt x="1485621" y="2016"/>
                </a:cubicBezTo>
                <a:cubicBezTo>
                  <a:pt x="1410305" y="-7180"/>
                  <a:pt x="1335792" y="15921"/>
                  <a:pt x="1271419" y="54204"/>
                </a:cubicBezTo>
                <a:cubicBezTo>
                  <a:pt x="1222546" y="83071"/>
                  <a:pt x="1172907" y="111354"/>
                  <a:pt x="1127681" y="145769"/>
                </a:cubicBezTo>
                <a:cubicBezTo>
                  <a:pt x="1068669" y="192299"/>
                  <a:pt x="1004004" y="231750"/>
                  <a:pt x="952687" y="287441"/>
                </a:cubicBezTo>
                <a:cubicBezTo>
                  <a:pt x="918294" y="321016"/>
                  <a:pt x="882113" y="354007"/>
                  <a:pt x="857859" y="396012"/>
                </a:cubicBezTo>
                <a:cubicBezTo>
                  <a:pt x="829082" y="358277"/>
                  <a:pt x="792245" y="327548"/>
                  <a:pt x="757414" y="295615"/>
                </a:cubicBezTo>
                <a:cubicBezTo>
                  <a:pt x="713757" y="256858"/>
                  <a:pt x="663461" y="226823"/>
                  <a:pt x="614406" y="195547"/>
                </a:cubicBezTo>
                <a:cubicBezTo>
                  <a:pt x="570967" y="169600"/>
                  <a:pt x="526070" y="144601"/>
                  <a:pt x="477489" y="129748"/>
                </a:cubicBezTo>
                <a:cubicBezTo>
                  <a:pt x="410672" y="112522"/>
                  <a:pt x="337508" y="109128"/>
                  <a:pt x="272150" y="133981"/>
                </a:cubicBezTo>
                <a:cubicBezTo>
                  <a:pt x="229003" y="148360"/>
                  <a:pt x="193989" y="178833"/>
                  <a:pt x="160143" y="208065"/>
                </a:cubicBezTo>
                <a:cubicBezTo>
                  <a:pt x="138515" y="227261"/>
                  <a:pt x="116996" y="246822"/>
                  <a:pt x="99271" y="269777"/>
                </a:cubicBezTo>
                <a:cubicBezTo>
                  <a:pt x="51711" y="332146"/>
                  <a:pt x="26910" y="408603"/>
                  <a:pt x="7798" y="483818"/>
                </a:cubicBezTo>
                <a:cubicBezTo>
                  <a:pt x="-11678" y="570894"/>
                  <a:pt x="8783" y="660561"/>
                  <a:pt x="31323" y="745083"/>
                </a:cubicBezTo>
                <a:cubicBezTo>
                  <a:pt x="57619" y="844129"/>
                  <a:pt x="111562" y="899783"/>
                  <a:pt x="179437" y="971860"/>
                </a:cubicBezTo>
                <a:cubicBezTo>
                  <a:pt x="218754" y="1014814"/>
                  <a:pt x="265986" y="1049046"/>
                  <a:pt x="312160" y="1084117"/>
                </a:cubicBezTo>
                <a:cubicBezTo>
                  <a:pt x="390429" y="1143677"/>
                  <a:pt x="472200" y="1198601"/>
                  <a:pt x="554883" y="1251810"/>
                </a:cubicBezTo>
                <a:cubicBezTo>
                  <a:pt x="626588" y="1300165"/>
                  <a:pt x="693660" y="1353192"/>
                  <a:pt x="758253" y="1410963"/>
                </a:cubicBezTo>
                <a:cubicBezTo>
                  <a:pt x="788853" y="1436765"/>
                  <a:pt x="820985" y="1460851"/>
                  <a:pt x="849580" y="1488988"/>
                </a:cubicBezTo>
                <a:cubicBezTo>
                  <a:pt x="890465" y="1531030"/>
                  <a:pt x="932044" y="1572342"/>
                  <a:pt x="975227" y="1612048"/>
                </a:cubicBezTo>
                <a:cubicBezTo>
                  <a:pt x="983214" y="1618544"/>
                  <a:pt x="989232" y="1629128"/>
                  <a:pt x="999919" y="1631171"/>
                </a:cubicBezTo>
                <a:cubicBezTo>
                  <a:pt x="1015018" y="1632485"/>
                  <a:pt x="1025741" y="1619493"/>
                  <a:pt x="1036646" y="1610807"/>
                </a:cubicBezTo>
                <a:cubicBezTo>
                  <a:pt x="1066152" y="1585334"/>
                  <a:pt x="1096388" y="1560810"/>
                  <a:pt x="1125165" y="1534570"/>
                </a:cubicBezTo>
                <a:cubicBezTo>
                  <a:pt x="1145480" y="1515556"/>
                  <a:pt x="1166306" y="1497127"/>
                  <a:pt x="1187131" y="1478661"/>
                </a:cubicBezTo>
                <a:cubicBezTo>
                  <a:pt x="1190851" y="1477128"/>
                  <a:pt x="1194097" y="1473697"/>
                  <a:pt x="1197088" y="1469829"/>
                </a:cubicBezTo>
                <a:cubicBezTo>
                  <a:pt x="1212954" y="1455705"/>
                  <a:pt x="1228746" y="1441473"/>
                  <a:pt x="1244210" y="1426911"/>
                </a:cubicBezTo>
                <a:cubicBezTo>
                  <a:pt x="1283309" y="1388336"/>
                  <a:pt x="1322115" y="1349506"/>
                  <a:pt x="1361505" y="1311187"/>
                </a:cubicBezTo>
                <a:cubicBezTo>
                  <a:pt x="1414244" y="1254584"/>
                  <a:pt x="1468005" y="1198601"/>
                  <a:pt x="1517680" y="1139261"/>
                </a:cubicBezTo>
                <a:cubicBezTo>
                  <a:pt x="1591135" y="1046857"/>
                  <a:pt x="1662658" y="951861"/>
                  <a:pt x="1712223" y="844056"/>
                </a:cubicBezTo>
                <a:cubicBezTo>
                  <a:pt x="1755662" y="751214"/>
                  <a:pt x="1799648" y="656145"/>
                  <a:pt x="1812960" y="553559"/>
                </a:cubicBezTo>
                <a:cubicBezTo>
                  <a:pt x="1819051" y="494255"/>
                  <a:pt x="1827440" y="434039"/>
                  <a:pt x="1821677" y="3744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999919" y="1631171"/>
                </a:moveTo>
                <a:cubicBezTo>
                  <a:pt x="989232" y="1629128"/>
                  <a:pt x="983214" y="1618544"/>
                  <a:pt x="975227" y="1612048"/>
                </a:cubicBezTo>
                <a:cubicBezTo>
                  <a:pt x="932044" y="1572342"/>
                  <a:pt x="890465" y="1531030"/>
                  <a:pt x="849580" y="1488988"/>
                </a:cubicBezTo>
                <a:cubicBezTo>
                  <a:pt x="820985" y="1460851"/>
                  <a:pt x="788853" y="1436765"/>
                  <a:pt x="758253" y="1410963"/>
                </a:cubicBezTo>
                <a:cubicBezTo>
                  <a:pt x="693660" y="1353192"/>
                  <a:pt x="626588" y="1300165"/>
                  <a:pt x="554883" y="1251810"/>
                </a:cubicBezTo>
                <a:cubicBezTo>
                  <a:pt x="472200" y="1198601"/>
                  <a:pt x="390429" y="1143677"/>
                  <a:pt x="312160" y="1084117"/>
                </a:cubicBezTo>
                <a:cubicBezTo>
                  <a:pt x="265986" y="1049046"/>
                  <a:pt x="218754" y="1014814"/>
                  <a:pt x="179437" y="971860"/>
                </a:cubicBezTo>
                <a:cubicBezTo>
                  <a:pt x="111562" y="899783"/>
                  <a:pt x="57619" y="844129"/>
                  <a:pt x="31323" y="745083"/>
                </a:cubicBezTo>
                <a:cubicBezTo>
                  <a:pt x="8783" y="660561"/>
                  <a:pt x="-11678" y="570894"/>
                  <a:pt x="7798" y="483818"/>
                </a:cubicBezTo>
                <a:cubicBezTo>
                  <a:pt x="26910" y="408603"/>
                  <a:pt x="51711" y="332146"/>
                  <a:pt x="99271" y="269777"/>
                </a:cubicBezTo>
                <a:cubicBezTo>
                  <a:pt x="116996" y="246822"/>
                  <a:pt x="138515" y="227261"/>
                  <a:pt x="160143" y="208065"/>
                </a:cubicBezTo>
                <a:cubicBezTo>
                  <a:pt x="193989" y="178833"/>
                  <a:pt x="229003" y="148360"/>
                  <a:pt x="272150" y="133981"/>
                </a:cubicBezTo>
                <a:cubicBezTo>
                  <a:pt x="337508" y="109128"/>
                  <a:pt x="410672" y="112522"/>
                  <a:pt x="477489" y="129748"/>
                </a:cubicBezTo>
                <a:cubicBezTo>
                  <a:pt x="526070" y="144601"/>
                  <a:pt x="570967" y="169600"/>
                  <a:pt x="614406" y="195547"/>
                </a:cubicBezTo>
                <a:cubicBezTo>
                  <a:pt x="663461" y="226823"/>
                  <a:pt x="713757" y="256858"/>
                  <a:pt x="757414" y="295615"/>
                </a:cubicBezTo>
                <a:cubicBezTo>
                  <a:pt x="792245" y="327548"/>
                  <a:pt x="829082" y="358277"/>
                  <a:pt x="857859" y="396012"/>
                </a:cubicBezTo>
                <a:cubicBezTo>
                  <a:pt x="882113" y="354007"/>
                  <a:pt x="918294" y="321016"/>
                  <a:pt x="952687" y="287441"/>
                </a:cubicBezTo>
                <a:cubicBezTo>
                  <a:pt x="1004004" y="231750"/>
                  <a:pt x="1068669" y="192299"/>
                  <a:pt x="1127681" y="145769"/>
                </a:cubicBezTo>
                <a:cubicBezTo>
                  <a:pt x="1172907" y="111354"/>
                  <a:pt x="1222546" y="83071"/>
                  <a:pt x="1271419" y="54204"/>
                </a:cubicBezTo>
                <a:cubicBezTo>
                  <a:pt x="1335792" y="15921"/>
                  <a:pt x="1410305" y="-7180"/>
                  <a:pt x="1485621" y="2016"/>
                </a:cubicBezTo>
                <a:cubicBezTo>
                  <a:pt x="1560572" y="9023"/>
                  <a:pt x="1633480" y="55992"/>
                  <a:pt x="1685672" y="108471"/>
                </a:cubicBezTo>
                <a:cubicBezTo>
                  <a:pt x="1715178" y="139273"/>
                  <a:pt x="1746070" y="169855"/>
                  <a:pt x="1766494" y="207736"/>
                </a:cubicBezTo>
                <a:cubicBezTo>
                  <a:pt x="1778421" y="229670"/>
                  <a:pt x="1787174" y="253099"/>
                  <a:pt x="1795052" y="276748"/>
                </a:cubicBezTo>
                <a:cubicBezTo>
                  <a:pt x="1805520" y="308826"/>
                  <a:pt x="1817118" y="340905"/>
                  <a:pt x="1821677" y="374480"/>
                </a:cubicBezTo>
                <a:cubicBezTo>
                  <a:pt x="1827440" y="434039"/>
                  <a:pt x="1819051" y="494255"/>
                  <a:pt x="1812924" y="553523"/>
                </a:cubicBezTo>
                <a:cubicBezTo>
                  <a:pt x="1799611" y="656109"/>
                  <a:pt x="1755626" y="751177"/>
                  <a:pt x="1712187" y="844020"/>
                </a:cubicBezTo>
                <a:cubicBezTo>
                  <a:pt x="1662621" y="951825"/>
                  <a:pt x="1591099" y="1046820"/>
                  <a:pt x="1517644" y="1139224"/>
                </a:cubicBezTo>
                <a:cubicBezTo>
                  <a:pt x="1467968" y="1198565"/>
                  <a:pt x="1414208" y="1254547"/>
                  <a:pt x="1361469" y="1311150"/>
                </a:cubicBezTo>
                <a:cubicBezTo>
                  <a:pt x="1322079" y="1349470"/>
                  <a:pt x="1283272" y="1388300"/>
                  <a:pt x="1244174" y="1426875"/>
                </a:cubicBezTo>
                <a:cubicBezTo>
                  <a:pt x="1205258" y="1463588"/>
                  <a:pt x="1164227" y="1498003"/>
                  <a:pt x="1125165" y="1534570"/>
                </a:cubicBezTo>
                <a:cubicBezTo>
                  <a:pt x="1096388" y="1560810"/>
                  <a:pt x="1066152" y="1585334"/>
                  <a:pt x="1036646" y="1610807"/>
                </a:cubicBezTo>
                <a:cubicBezTo>
                  <a:pt x="1025741" y="1619493"/>
                  <a:pt x="1015018" y="1632485"/>
                  <a:pt x="999919" y="1631171"/>
                </a:cubicBezTo>
                <a:close/>
                <a:moveTo>
                  <a:pt x="792902" y="1410489"/>
                </a:moveTo>
                <a:cubicBezTo>
                  <a:pt x="840206" y="1446509"/>
                  <a:pt x="881639" y="1488915"/>
                  <a:pt x="922998" y="1531395"/>
                </a:cubicBezTo>
                <a:cubicBezTo>
                  <a:pt x="949331" y="1557598"/>
                  <a:pt x="977160" y="1582196"/>
                  <a:pt x="1003639" y="1608216"/>
                </a:cubicBezTo>
                <a:cubicBezTo>
                  <a:pt x="1066408" y="1558839"/>
                  <a:pt x="1124581" y="1503732"/>
                  <a:pt x="1184396" y="1450815"/>
                </a:cubicBezTo>
                <a:cubicBezTo>
                  <a:pt x="1229111" y="1412605"/>
                  <a:pt x="1268902" y="1369286"/>
                  <a:pt x="1311319" y="1328668"/>
                </a:cubicBezTo>
                <a:cubicBezTo>
                  <a:pt x="1368435" y="1274546"/>
                  <a:pt x="1419241" y="1214294"/>
                  <a:pt x="1473111" y="1157070"/>
                </a:cubicBezTo>
                <a:cubicBezTo>
                  <a:pt x="1519540" y="1102730"/>
                  <a:pt x="1563015" y="1044192"/>
                  <a:pt x="1604703" y="986385"/>
                </a:cubicBezTo>
                <a:cubicBezTo>
                  <a:pt x="1655363" y="912593"/>
                  <a:pt x="1694863" y="831940"/>
                  <a:pt x="1730131" y="749973"/>
                </a:cubicBezTo>
                <a:cubicBezTo>
                  <a:pt x="1765947" y="669612"/>
                  <a:pt x="1791295" y="584580"/>
                  <a:pt x="1796256" y="496372"/>
                </a:cubicBezTo>
                <a:cubicBezTo>
                  <a:pt x="1801872" y="436849"/>
                  <a:pt x="1806614" y="375758"/>
                  <a:pt x="1785022" y="318716"/>
                </a:cubicBezTo>
                <a:cubicBezTo>
                  <a:pt x="1769303" y="268755"/>
                  <a:pt x="1753255" y="217298"/>
                  <a:pt x="1718314" y="177044"/>
                </a:cubicBezTo>
                <a:cubicBezTo>
                  <a:pt x="1680748" y="134054"/>
                  <a:pt x="1641467" y="90990"/>
                  <a:pt x="1591026" y="62926"/>
                </a:cubicBezTo>
                <a:cubicBezTo>
                  <a:pt x="1560790" y="45773"/>
                  <a:pt x="1528913" y="29606"/>
                  <a:pt x="1493900" y="25628"/>
                </a:cubicBezTo>
                <a:cubicBezTo>
                  <a:pt x="1399947" y="11177"/>
                  <a:pt x="1320438" y="47854"/>
                  <a:pt x="1243153" y="97012"/>
                </a:cubicBezTo>
                <a:cubicBezTo>
                  <a:pt x="1213391" y="115478"/>
                  <a:pt x="1182937" y="132996"/>
                  <a:pt x="1154634" y="153615"/>
                </a:cubicBezTo>
                <a:cubicBezTo>
                  <a:pt x="1121700" y="179271"/>
                  <a:pt x="1088328" y="204233"/>
                  <a:pt x="1054117" y="228137"/>
                </a:cubicBezTo>
                <a:cubicBezTo>
                  <a:pt x="1020708" y="252114"/>
                  <a:pt x="991530" y="280215"/>
                  <a:pt x="962717" y="309191"/>
                </a:cubicBezTo>
                <a:cubicBezTo>
                  <a:pt x="928469" y="341708"/>
                  <a:pt x="894149" y="375393"/>
                  <a:pt x="871609" y="417179"/>
                </a:cubicBezTo>
                <a:cubicBezTo>
                  <a:pt x="873360" y="420062"/>
                  <a:pt x="875366" y="422763"/>
                  <a:pt x="876423" y="426011"/>
                </a:cubicBezTo>
                <a:cubicBezTo>
                  <a:pt x="877408" y="428894"/>
                  <a:pt x="874271" y="432069"/>
                  <a:pt x="871354" y="431083"/>
                </a:cubicBezTo>
                <a:cubicBezTo>
                  <a:pt x="857859" y="424295"/>
                  <a:pt x="850929" y="409004"/>
                  <a:pt x="840462" y="398567"/>
                </a:cubicBezTo>
                <a:cubicBezTo>
                  <a:pt x="818031" y="374042"/>
                  <a:pt x="792428" y="352000"/>
                  <a:pt x="767918" y="329811"/>
                </a:cubicBezTo>
                <a:cubicBezTo>
                  <a:pt x="721051" y="286382"/>
                  <a:pt x="667109" y="252077"/>
                  <a:pt x="612801" y="218867"/>
                </a:cubicBezTo>
                <a:cubicBezTo>
                  <a:pt x="549850" y="180767"/>
                  <a:pt x="483397" y="143798"/>
                  <a:pt x="408629" y="139820"/>
                </a:cubicBezTo>
                <a:cubicBezTo>
                  <a:pt x="294142" y="128580"/>
                  <a:pt x="230644" y="170220"/>
                  <a:pt x="151207" y="246384"/>
                </a:cubicBezTo>
                <a:cubicBezTo>
                  <a:pt x="103793" y="288900"/>
                  <a:pt x="74542" y="346781"/>
                  <a:pt x="54191" y="406303"/>
                </a:cubicBezTo>
                <a:cubicBezTo>
                  <a:pt x="39274" y="449039"/>
                  <a:pt x="25195" y="492759"/>
                  <a:pt x="22715" y="538268"/>
                </a:cubicBezTo>
                <a:cubicBezTo>
                  <a:pt x="19943" y="584069"/>
                  <a:pt x="27530" y="629577"/>
                  <a:pt x="36866" y="674283"/>
                </a:cubicBezTo>
                <a:cubicBezTo>
                  <a:pt x="46896" y="721617"/>
                  <a:pt x="59370" y="768731"/>
                  <a:pt x="80852" y="812306"/>
                </a:cubicBezTo>
                <a:cubicBezTo>
                  <a:pt x="107513" y="865588"/>
                  <a:pt x="150988" y="907447"/>
                  <a:pt x="190597" y="951131"/>
                </a:cubicBezTo>
                <a:cubicBezTo>
                  <a:pt x="233671" y="999377"/>
                  <a:pt x="286884" y="1036419"/>
                  <a:pt x="337836" y="1075651"/>
                </a:cubicBezTo>
                <a:cubicBezTo>
                  <a:pt x="426464" y="1143604"/>
                  <a:pt x="522277" y="1201338"/>
                  <a:pt x="613421" y="1265678"/>
                </a:cubicBezTo>
                <a:cubicBezTo>
                  <a:pt x="676810" y="1309289"/>
                  <a:pt x="734400" y="1361148"/>
                  <a:pt x="792902" y="141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7814441" y="620684"/>
            <a:ext cx="657741" cy="513822"/>
          </a:xfrm>
          <a:custGeom>
            <a:avLst/>
            <a:gdLst/>
            <a:ahLst/>
            <a:cxnLst/>
            <a:rect l="l" t="t" r="r" b="b"/>
            <a:pathLst>
              <a:path w="1315482" h="1027644" extrusionOk="0">
                <a:moveTo>
                  <a:pt x="543994" y="1026808"/>
                </a:moveTo>
                <a:cubicBezTo>
                  <a:pt x="524883" y="1007794"/>
                  <a:pt x="498258" y="998963"/>
                  <a:pt x="480022" y="978708"/>
                </a:cubicBezTo>
                <a:cubicBezTo>
                  <a:pt x="443440" y="945169"/>
                  <a:pt x="416451" y="903639"/>
                  <a:pt x="384756" y="865830"/>
                </a:cubicBezTo>
                <a:cubicBezTo>
                  <a:pt x="346788" y="824883"/>
                  <a:pt x="301490" y="791235"/>
                  <a:pt x="267388" y="746529"/>
                </a:cubicBezTo>
                <a:cubicBezTo>
                  <a:pt x="231572" y="703210"/>
                  <a:pt x="192219" y="662738"/>
                  <a:pt x="160087" y="616463"/>
                </a:cubicBezTo>
                <a:cubicBezTo>
                  <a:pt x="128173" y="570005"/>
                  <a:pt x="91628" y="526686"/>
                  <a:pt x="63252" y="477893"/>
                </a:cubicBezTo>
                <a:cubicBezTo>
                  <a:pt x="-11589" y="349760"/>
                  <a:pt x="-36536" y="196447"/>
                  <a:pt x="81306" y="85211"/>
                </a:cubicBezTo>
                <a:cubicBezTo>
                  <a:pt x="112855" y="56526"/>
                  <a:pt x="152208" y="34411"/>
                  <a:pt x="195647" y="33133"/>
                </a:cubicBezTo>
                <a:cubicBezTo>
                  <a:pt x="252580" y="26929"/>
                  <a:pt x="307872" y="41527"/>
                  <a:pt x="361669" y="58679"/>
                </a:cubicBezTo>
                <a:cubicBezTo>
                  <a:pt x="422031" y="75649"/>
                  <a:pt x="475426" y="111670"/>
                  <a:pt x="523971" y="150427"/>
                </a:cubicBezTo>
                <a:cubicBezTo>
                  <a:pt x="560954" y="184768"/>
                  <a:pt x="597682" y="219475"/>
                  <a:pt x="633753" y="254765"/>
                </a:cubicBezTo>
                <a:cubicBezTo>
                  <a:pt x="664244" y="207103"/>
                  <a:pt x="703451" y="166630"/>
                  <a:pt x="747218" y="131012"/>
                </a:cubicBezTo>
                <a:cubicBezTo>
                  <a:pt x="779460" y="103166"/>
                  <a:pt x="811337" y="74409"/>
                  <a:pt x="848502" y="53169"/>
                </a:cubicBezTo>
                <a:cubicBezTo>
                  <a:pt x="891795" y="29082"/>
                  <a:pt x="940376" y="15762"/>
                  <a:pt x="988811" y="6492"/>
                </a:cubicBezTo>
                <a:cubicBezTo>
                  <a:pt x="1034329" y="-4055"/>
                  <a:pt x="1080721" y="-1646"/>
                  <a:pt x="1125072" y="12952"/>
                </a:cubicBezTo>
                <a:cubicBezTo>
                  <a:pt x="1197469" y="34374"/>
                  <a:pt x="1257320" y="91233"/>
                  <a:pt x="1287702" y="159806"/>
                </a:cubicBezTo>
                <a:cubicBezTo>
                  <a:pt x="1333402" y="277173"/>
                  <a:pt x="1319761" y="413188"/>
                  <a:pt x="1268372" y="526577"/>
                </a:cubicBezTo>
                <a:cubicBezTo>
                  <a:pt x="1256956" y="551247"/>
                  <a:pt x="1241710" y="573801"/>
                  <a:pt x="1228106" y="597230"/>
                </a:cubicBezTo>
                <a:cubicBezTo>
                  <a:pt x="1216399" y="618908"/>
                  <a:pt x="1203305" y="639710"/>
                  <a:pt x="1187658" y="658760"/>
                </a:cubicBezTo>
                <a:cubicBezTo>
                  <a:pt x="1163951" y="689087"/>
                  <a:pt x="1134773" y="714597"/>
                  <a:pt x="1109607" y="743683"/>
                </a:cubicBezTo>
                <a:cubicBezTo>
                  <a:pt x="1092210" y="763901"/>
                  <a:pt x="1077840" y="786491"/>
                  <a:pt x="1060771" y="806964"/>
                </a:cubicBezTo>
                <a:cubicBezTo>
                  <a:pt x="1024408" y="851378"/>
                  <a:pt x="980714" y="889114"/>
                  <a:pt x="942673" y="932104"/>
                </a:cubicBezTo>
                <a:cubicBezTo>
                  <a:pt x="936109" y="939148"/>
                  <a:pt x="923124" y="933856"/>
                  <a:pt x="923453" y="924149"/>
                </a:cubicBezTo>
                <a:cubicBezTo>
                  <a:pt x="923453" y="921083"/>
                  <a:pt x="924693" y="918419"/>
                  <a:pt x="926735" y="916193"/>
                </a:cubicBezTo>
                <a:cubicBezTo>
                  <a:pt x="934650" y="907398"/>
                  <a:pt x="942929" y="898894"/>
                  <a:pt x="950989" y="890209"/>
                </a:cubicBezTo>
                <a:cubicBezTo>
                  <a:pt x="976921" y="862181"/>
                  <a:pt x="1005406" y="836598"/>
                  <a:pt x="1030572" y="807840"/>
                </a:cubicBezTo>
                <a:cubicBezTo>
                  <a:pt x="1057197" y="778134"/>
                  <a:pt x="1077658" y="743391"/>
                  <a:pt x="1105523" y="714743"/>
                </a:cubicBezTo>
                <a:cubicBezTo>
                  <a:pt x="1128099" y="689744"/>
                  <a:pt x="1153484" y="667227"/>
                  <a:pt x="1173616" y="640111"/>
                </a:cubicBezTo>
                <a:cubicBezTo>
                  <a:pt x="1190576" y="619747"/>
                  <a:pt x="1202539" y="596062"/>
                  <a:pt x="1216034" y="573436"/>
                </a:cubicBezTo>
                <a:cubicBezTo>
                  <a:pt x="1273113" y="486943"/>
                  <a:pt x="1299118" y="381109"/>
                  <a:pt x="1291240" y="278085"/>
                </a:cubicBezTo>
                <a:cubicBezTo>
                  <a:pt x="1286790" y="223343"/>
                  <a:pt x="1274353" y="166813"/>
                  <a:pt x="1240215" y="122545"/>
                </a:cubicBezTo>
                <a:cubicBezTo>
                  <a:pt x="1214976" y="89371"/>
                  <a:pt x="1183099" y="60650"/>
                  <a:pt x="1144584" y="44045"/>
                </a:cubicBezTo>
                <a:cubicBezTo>
                  <a:pt x="1103006" y="27112"/>
                  <a:pt x="1057124" y="16711"/>
                  <a:pt x="1012372" y="25323"/>
                </a:cubicBezTo>
                <a:cubicBezTo>
                  <a:pt x="874981" y="46965"/>
                  <a:pt x="832637" y="84408"/>
                  <a:pt x="732921" y="173345"/>
                </a:cubicBezTo>
                <a:cubicBezTo>
                  <a:pt x="710053" y="193454"/>
                  <a:pt x="688972" y="215533"/>
                  <a:pt x="671356" y="240459"/>
                </a:cubicBezTo>
                <a:cubicBezTo>
                  <a:pt x="658700" y="253999"/>
                  <a:pt x="649144" y="287829"/>
                  <a:pt x="625437" y="276735"/>
                </a:cubicBezTo>
                <a:cubicBezTo>
                  <a:pt x="605742" y="260823"/>
                  <a:pt x="588782" y="241043"/>
                  <a:pt x="569489" y="224328"/>
                </a:cubicBezTo>
                <a:cubicBezTo>
                  <a:pt x="542791" y="199950"/>
                  <a:pt x="517990" y="172397"/>
                  <a:pt x="488885" y="151230"/>
                </a:cubicBezTo>
                <a:cubicBezTo>
                  <a:pt x="447780" y="122180"/>
                  <a:pt x="405217" y="93714"/>
                  <a:pt x="356235" y="80503"/>
                </a:cubicBezTo>
                <a:cubicBezTo>
                  <a:pt x="304298" y="64081"/>
                  <a:pt x="250647" y="49300"/>
                  <a:pt x="195829" y="55577"/>
                </a:cubicBezTo>
                <a:cubicBezTo>
                  <a:pt x="146373" y="57767"/>
                  <a:pt x="103263" y="89663"/>
                  <a:pt x="73173" y="127143"/>
                </a:cubicBezTo>
                <a:cubicBezTo>
                  <a:pt x="-20415" y="239510"/>
                  <a:pt x="30318" y="393444"/>
                  <a:pt x="104393" y="501870"/>
                </a:cubicBezTo>
                <a:cubicBezTo>
                  <a:pt x="136963" y="546868"/>
                  <a:pt x="168803" y="592486"/>
                  <a:pt x="202176" y="636900"/>
                </a:cubicBezTo>
                <a:cubicBezTo>
                  <a:pt x="236605" y="679197"/>
                  <a:pt x="272822" y="719998"/>
                  <a:pt x="307763" y="761894"/>
                </a:cubicBezTo>
                <a:cubicBezTo>
                  <a:pt x="335664" y="794045"/>
                  <a:pt x="370240" y="819555"/>
                  <a:pt x="398105" y="851743"/>
                </a:cubicBezTo>
                <a:cubicBezTo>
                  <a:pt x="421557" y="878019"/>
                  <a:pt x="439355" y="908711"/>
                  <a:pt x="462333" y="935352"/>
                </a:cubicBezTo>
                <a:cubicBezTo>
                  <a:pt x="476375" y="950972"/>
                  <a:pt x="489906" y="967103"/>
                  <a:pt x="505407" y="981263"/>
                </a:cubicBezTo>
                <a:cubicBezTo>
                  <a:pt x="517078" y="991737"/>
                  <a:pt x="531922" y="998306"/>
                  <a:pt x="542280" y="1010276"/>
                </a:cubicBezTo>
                <a:cubicBezTo>
                  <a:pt x="545490" y="1013451"/>
                  <a:pt x="547532" y="1017538"/>
                  <a:pt x="549830" y="1021370"/>
                </a:cubicBezTo>
                <a:cubicBezTo>
                  <a:pt x="551726" y="1022611"/>
                  <a:pt x="551654" y="1025823"/>
                  <a:pt x="549575" y="1026917"/>
                </a:cubicBezTo>
                <a:cubicBezTo>
                  <a:pt x="547715" y="1027939"/>
                  <a:pt x="545745" y="1027866"/>
                  <a:pt x="543994" y="10268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7965784" y="844770"/>
            <a:ext cx="356730" cy="281634"/>
          </a:xfrm>
          <a:custGeom>
            <a:avLst/>
            <a:gdLst/>
            <a:ahLst/>
            <a:cxnLst/>
            <a:rect l="l" t="t" r="r" b="b"/>
            <a:pathLst>
              <a:path w="713460" h="563268" extrusionOk="0">
                <a:moveTo>
                  <a:pt x="547860" y="561048"/>
                </a:moveTo>
                <a:cubicBezTo>
                  <a:pt x="536627" y="551596"/>
                  <a:pt x="550049" y="540720"/>
                  <a:pt x="555957" y="532692"/>
                </a:cubicBezTo>
                <a:cubicBezTo>
                  <a:pt x="566461" y="519773"/>
                  <a:pt x="577913" y="504518"/>
                  <a:pt x="586667" y="491453"/>
                </a:cubicBezTo>
                <a:cubicBezTo>
                  <a:pt x="621863" y="436200"/>
                  <a:pt x="654980" y="378575"/>
                  <a:pt x="679234" y="317738"/>
                </a:cubicBezTo>
                <a:cubicBezTo>
                  <a:pt x="694734" y="270806"/>
                  <a:pt x="695318" y="217962"/>
                  <a:pt x="677556" y="171541"/>
                </a:cubicBezTo>
                <a:cubicBezTo>
                  <a:pt x="665885" y="145046"/>
                  <a:pt x="648123" y="122492"/>
                  <a:pt x="629887" y="100523"/>
                </a:cubicBezTo>
                <a:cubicBezTo>
                  <a:pt x="605341" y="69101"/>
                  <a:pt x="562632" y="75451"/>
                  <a:pt x="528165" y="81801"/>
                </a:cubicBezTo>
                <a:cubicBezTo>
                  <a:pt x="468679" y="92129"/>
                  <a:pt x="415283" y="124463"/>
                  <a:pt x="378410" y="172016"/>
                </a:cubicBezTo>
                <a:cubicBezTo>
                  <a:pt x="369109" y="183329"/>
                  <a:pt x="352478" y="205554"/>
                  <a:pt x="337670" y="189314"/>
                </a:cubicBezTo>
                <a:cubicBezTo>
                  <a:pt x="331433" y="179205"/>
                  <a:pt x="328370" y="167417"/>
                  <a:pt x="322534" y="157016"/>
                </a:cubicBezTo>
                <a:cubicBezTo>
                  <a:pt x="308383" y="130959"/>
                  <a:pt x="289016" y="108114"/>
                  <a:pt x="268300" y="87056"/>
                </a:cubicBezTo>
                <a:cubicBezTo>
                  <a:pt x="236605" y="55050"/>
                  <a:pt x="198127" y="26548"/>
                  <a:pt x="151917" y="22388"/>
                </a:cubicBezTo>
                <a:cubicBezTo>
                  <a:pt x="97937" y="20819"/>
                  <a:pt x="56177" y="40380"/>
                  <a:pt x="31302" y="89392"/>
                </a:cubicBezTo>
                <a:cubicBezTo>
                  <a:pt x="10112" y="131324"/>
                  <a:pt x="27655" y="179606"/>
                  <a:pt x="35059" y="222999"/>
                </a:cubicBezTo>
                <a:cubicBezTo>
                  <a:pt x="41077" y="258252"/>
                  <a:pt x="52967" y="291827"/>
                  <a:pt x="68431" y="323979"/>
                </a:cubicBezTo>
                <a:cubicBezTo>
                  <a:pt x="76893" y="343759"/>
                  <a:pt x="84844" y="363831"/>
                  <a:pt x="94655" y="382991"/>
                </a:cubicBezTo>
                <a:cubicBezTo>
                  <a:pt x="101949" y="398063"/>
                  <a:pt x="112125" y="412880"/>
                  <a:pt x="115408" y="429339"/>
                </a:cubicBezTo>
                <a:cubicBezTo>
                  <a:pt x="114788" y="432696"/>
                  <a:pt x="110447" y="434120"/>
                  <a:pt x="108259" y="431237"/>
                </a:cubicBezTo>
                <a:cubicBezTo>
                  <a:pt x="100345" y="417223"/>
                  <a:pt x="91445" y="403793"/>
                  <a:pt x="82911" y="390107"/>
                </a:cubicBezTo>
                <a:cubicBezTo>
                  <a:pt x="66352" y="361714"/>
                  <a:pt x="53769" y="331278"/>
                  <a:pt x="38962" y="301973"/>
                </a:cubicBezTo>
                <a:cubicBezTo>
                  <a:pt x="24446" y="271682"/>
                  <a:pt x="18245" y="238545"/>
                  <a:pt x="11024" y="205992"/>
                </a:cubicBezTo>
                <a:cubicBezTo>
                  <a:pt x="3219" y="169643"/>
                  <a:pt x="-6483" y="130229"/>
                  <a:pt x="5954" y="93881"/>
                </a:cubicBezTo>
                <a:cubicBezTo>
                  <a:pt x="16750" y="65597"/>
                  <a:pt x="35752" y="39066"/>
                  <a:pt x="61246" y="22388"/>
                </a:cubicBezTo>
                <a:cubicBezTo>
                  <a:pt x="97244" y="892"/>
                  <a:pt x="142835" y="-6188"/>
                  <a:pt x="183210" y="5819"/>
                </a:cubicBezTo>
                <a:cubicBezTo>
                  <a:pt x="251085" y="24358"/>
                  <a:pt x="325962" y="103807"/>
                  <a:pt x="352259" y="167928"/>
                </a:cubicBezTo>
                <a:cubicBezTo>
                  <a:pt x="393217" y="114208"/>
                  <a:pt x="450807" y="72896"/>
                  <a:pt x="518172" y="60999"/>
                </a:cubicBezTo>
                <a:cubicBezTo>
                  <a:pt x="548954" y="55087"/>
                  <a:pt x="582327" y="49394"/>
                  <a:pt x="612599" y="60342"/>
                </a:cubicBezTo>
                <a:cubicBezTo>
                  <a:pt x="638822" y="70889"/>
                  <a:pt x="655344" y="95486"/>
                  <a:pt x="671574" y="117420"/>
                </a:cubicBezTo>
                <a:cubicBezTo>
                  <a:pt x="703707" y="158148"/>
                  <a:pt x="716873" y="211028"/>
                  <a:pt x="712715" y="262376"/>
                </a:cubicBezTo>
                <a:cubicBezTo>
                  <a:pt x="709870" y="328906"/>
                  <a:pt x="672450" y="386056"/>
                  <a:pt x="642324" y="443316"/>
                </a:cubicBezTo>
                <a:cubicBezTo>
                  <a:pt x="622920" y="477548"/>
                  <a:pt x="602277" y="511306"/>
                  <a:pt x="577476" y="541888"/>
                </a:cubicBezTo>
                <a:cubicBezTo>
                  <a:pt x="569525" y="550063"/>
                  <a:pt x="561537" y="569880"/>
                  <a:pt x="547860" y="5610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7662577" y="397850"/>
            <a:ext cx="889410" cy="666242"/>
          </a:xfrm>
          <a:custGeom>
            <a:avLst/>
            <a:gdLst/>
            <a:ahLst/>
            <a:cxnLst/>
            <a:rect l="l" t="t" r="r" b="b"/>
            <a:pathLst>
              <a:path w="1778820" h="1332483" extrusionOk="0">
                <a:moveTo>
                  <a:pt x="1762850" y="296330"/>
                </a:moveTo>
                <a:cubicBezTo>
                  <a:pt x="1784441" y="353371"/>
                  <a:pt x="1779700" y="414463"/>
                  <a:pt x="1774083" y="473985"/>
                </a:cubicBezTo>
                <a:cubicBezTo>
                  <a:pt x="1769159" y="562156"/>
                  <a:pt x="1743775" y="647225"/>
                  <a:pt x="1707959" y="727586"/>
                </a:cubicBezTo>
                <a:cubicBezTo>
                  <a:pt x="1672726" y="809590"/>
                  <a:pt x="1633190" y="890206"/>
                  <a:pt x="1582530" y="963998"/>
                </a:cubicBezTo>
                <a:cubicBezTo>
                  <a:pt x="1575491" y="973742"/>
                  <a:pt x="1568416" y="983559"/>
                  <a:pt x="1561230" y="993340"/>
                </a:cubicBezTo>
                <a:cubicBezTo>
                  <a:pt x="1565060" y="986442"/>
                  <a:pt x="1568744" y="979435"/>
                  <a:pt x="1572063" y="972246"/>
                </a:cubicBezTo>
                <a:cubicBezTo>
                  <a:pt x="1623452" y="858894"/>
                  <a:pt x="1637093" y="722878"/>
                  <a:pt x="1591393" y="605475"/>
                </a:cubicBezTo>
                <a:cubicBezTo>
                  <a:pt x="1561012" y="536938"/>
                  <a:pt x="1501161" y="480080"/>
                  <a:pt x="1428763" y="458621"/>
                </a:cubicBezTo>
                <a:cubicBezTo>
                  <a:pt x="1384413" y="443987"/>
                  <a:pt x="1338020" y="441615"/>
                  <a:pt x="1292502" y="452162"/>
                </a:cubicBezTo>
                <a:cubicBezTo>
                  <a:pt x="1244067" y="461431"/>
                  <a:pt x="1195486" y="474752"/>
                  <a:pt x="1152193" y="498838"/>
                </a:cubicBezTo>
                <a:cubicBezTo>
                  <a:pt x="1115064" y="520078"/>
                  <a:pt x="1083188" y="548872"/>
                  <a:pt x="1050909" y="576681"/>
                </a:cubicBezTo>
                <a:cubicBezTo>
                  <a:pt x="1007179" y="612336"/>
                  <a:pt x="967971" y="652772"/>
                  <a:pt x="937444" y="700434"/>
                </a:cubicBezTo>
                <a:cubicBezTo>
                  <a:pt x="901373" y="665144"/>
                  <a:pt x="864645" y="630438"/>
                  <a:pt x="827662" y="596096"/>
                </a:cubicBezTo>
                <a:cubicBezTo>
                  <a:pt x="779118" y="557339"/>
                  <a:pt x="725722" y="521282"/>
                  <a:pt x="665360" y="504349"/>
                </a:cubicBezTo>
                <a:cubicBezTo>
                  <a:pt x="611600" y="487196"/>
                  <a:pt x="556272" y="472599"/>
                  <a:pt x="499338" y="478803"/>
                </a:cubicBezTo>
                <a:cubicBezTo>
                  <a:pt x="455900" y="480080"/>
                  <a:pt x="416546" y="502196"/>
                  <a:pt x="384997" y="530880"/>
                </a:cubicBezTo>
                <a:cubicBezTo>
                  <a:pt x="267192" y="642116"/>
                  <a:pt x="292139" y="795430"/>
                  <a:pt x="366980" y="923562"/>
                </a:cubicBezTo>
                <a:cubicBezTo>
                  <a:pt x="395356" y="972355"/>
                  <a:pt x="431901" y="1015674"/>
                  <a:pt x="463778" y="1062132"/>
                </a:cubicBezTo>
                <a:cubicBezTo>
                  <a:pt x="495910" y="1108407"/>
                  <a:pt x="535264" y="1148880"/>
                  <a:pt x="571079" y="1192199"/>
                </a:cubicBezTo>
                <a:cubicBezTo>
                  <a:pt x="605181" y="1236868"/>
                  <a:pt x="650480" y="1270553"/>
                  <a:pt x="688447" y="1311463"/>
                </a:cubicBezTo>
                <a:cubicBezTo>
                  <a:pt x="694210" y="1318361"/>
                  <a:pt x="699863" y="1325404"/>
                  <a:pt x="705443" y="1332484"/>
                </a:cubicBezTo>
                <a:cubicBezTo>
                  <a:pt x="668533" y="1301281"/>
                  <a:pt x="631040" y="1270553"/>
                  <a:pt x="591249" y="1243109"/>
                </a:cubicBezTo>
                <a:cubicBezTo>
                  <a:pt x="500104" y="1178769"/>
                  <a:pt x="404291" y="1121034"/>
                  <a:pt x="315664" y="1053118"/>
                </a:cubicBezTo>
                <a:cubicBezTo>
                  <a:pt x="264712" y="1013923"/>
                  <a:pt x="211499" y="976808"/>
                  <a:pt x="168425" y="928598"/>
                </a:cubicBezTo>
                <a:cubicBezTo>
                  <a:pt x="128852" y="884951"/>
                  <a:pt x="85377" y="843055"/>
                  <a:pt x="58716" y="789773"/>
                </a:cubicBezTo>
                <a:cubicBezTo>
                  <a:pt x="37197" y="746235"/>
                  <a:pt x="24760" y="699084"/>
                  <a:pt x="14694" y="651750"/>
                </a:cubicBezTo>
                <a:cubicBezTo>
                  <a:pt x="5393" y="607045"/>
                  <a:pt x="-2193" y="561536"/>
                  <a:pt x="579" y="515735"/>
                </a:cubicBezTo>
                <a:cubicBezTo>
                  <a:pt x="3059" y="470226"/>
                  <a:pt x="17101" y="426506"/>
                  <a:pt x="32055" y="383771"/>
                </a:cubicBezTo>
                <a:cubicBezTo>
                  <a:pt x="52406" y="324248"/>
                  <a:pt x="81621" y="266368"/>
                  <a:pt x="129035" y="223888"/>
                </a:cubicBezTo>
                <a:cubicBezTo>
                  <a:pt x="208435" y="147724"/>
                  <a:pt x="271970" y="106047"/>
                  <a:pt x="386456" y="117324"/>
                </a:cubicBezTo>
                <a:cubicBezTo>
                  <a:pt x="461225" y="121265"/>
                  <a:pt x="527714" y="158271"/>
                  <a:pt x="590629" y="196371"/>
                </a:cubicBezTo>
                <a:cubicBezTo>
                  <a:pt x="644936" y="229581"/>
                  <a:pt x="698878" y="263886"/>
                  <a:pt x="745745" y="307315"/>
                </a:cubicBezTo>
                <a:cubicBezTo>
                  <a:pt x="770255" y="329503"/>
                  <a:pt x="795858" y="351546"/>
                  <a:pt x="818289" y="376070"/>
                </a:cubicBezTo>
                <a:cubicBezTo>
                  <a:pt x="828756" y="386508"/>
                  <a:pt x="835686" y="401799"/>
                  <a:pt x="849181" y="408624"/>
                </a:cubicBezTo>
                <a:cubicBezTo>
                  <a:pt x="852099" y="409645"/>
                  <a:pt x="855199" y="406434"/>
                  <a:pt x="854251" y="403551"/>
                </a:cubicBezTo>
                <a:cubicBezTo>
                  <a:pt x="853193" y="400303"/>
                  <a:pt x="851187" y="397602"/>
                  <a:pt x="849436" y="394719"/>
                </a:cubicBezTo>
                <a:cubicBezTo>
                  <a:pt x="871976" y="352933"/>
                  <a:pt x="906297" y="319248"/>
                  <a:pt x="940544" y="286732"/>
                </a:cubicBezTo>
                <a:cubicBezTo>
                  <a:pt x="969321" y="257755"/>
                  <a:pt x="998535" y="229618"/>
                  <a:pt x="1031944" y="205677"/>
                </a:cubicBezTo>
                <a:cubicBezTo>
                  <a:pt x="1066191" y="181773"/>
                  <a:pt x="1099564" y="156811"/>
                  <a:pt x="1132462" y="131155"/>
                </a:cubicBezTo>
                <a:cubicBezTo>
                  <a:pt x="1160801" y="110499"/>
                  <a:pt x="1191255" y="92982"/>
                  <a:pt x="1220980" y="74552"/>
                </a:cubicBezTo>
                <a:cubicBezTo>
                  <a:pt x="1298301" y="25430"/>
                  <a:pt x="1377775" y="-11247"/>
                  <a:pt x="1471727" y="3169"/>
                </a:cubicBezTo>
                <a:cubicBezTo>
                  <a:pt x="1506741" y="7147"/>
                  <a:pt x="1538618" y="23314"/>
                  <a:pt x="1568853" y="40466"/>
                </a:cubicBezTo>
                <a:cubicBezTo>
                  <a:pt x="1619294" y="68494"/>
                  <a:pt x="1658575" y="111558"/>
                  <a:pt x="1696142" y="154585"/>
                </a:cubicBezTo>
                <a:cubicBezTo>
                  <a:pt x="1731046" y="194911"/>
                  <a:pt x="1747094" y="246369"/>
                  <a:pt x="1762850" y="2963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7825622" y="631828"/>
            <a:ext cx="635129" cy="441370"/>
          </a:xfrm>
          <a:custGeom>
            <a:avLst/>
            <a:gdLst/>
            <a:ahLst/>
            <a:cxnLst/>
            <a:rect l="l" t="t" r="r" b="b"/>
            <a:pathLst>
              <a:path w="1270258" h="882740" extrusionOk="0">
                <a:moveTo>
                  <a:pt x="1268880" y="255873"/>
                </a:moveTo>
                <a:cubicBezTo>
                  <a:pt x="1276758" y="358897"/>
                  <a:pt x="1250753" y="464731"/>
                  <a:pt x="1193674" y="551223"/>
                </a:cubicBezTo>
                <a:cubicBezTo>
                  <a:pt x="1180179" y="573887"/>
                  <a:pt x="1168253" y="597535"/>
                  <a:pt x="1151257" y="617899"/>
                </a:cubicBezTo>
                <a:cubicBezTo>
                  <a:pt x="1131124" y="645015"/>
                  <a:pt x="1105739" y="667532"/>
                  <a:pt x="1083163" y="692531"/>
                </a:cubicBezTo>
                <a:cubicBezTo>
                  <a:pt x="1055334" y="721142"/>
                  <a:pt x="1034837" y="755922"/>
                  <a:pt x="1008249" y="785628"/>
                </a:cubicBezTo>
                <a:cubicBezTo>
                  <a:pt x="983083" y="814386"/>
                  <a:pt x="954598" y="839969"/>
                  <a:pt x="928666" y="867997"/>
                </a:cubicBezTo>
                <a:cubicBezTo>
                  <a:pt x="924070" y="872960"/>
                  <a:pt x="919439" y="877814"/>
                  <a:pt x="914806" y="882740"/>
                </a:cubicBezTo>
                <a:cubicBezTo>
                  <a:pt x="917432" y="878215"/>
                  <a:pt x="920022" y="873690"/>
                  <a:pt x="922612" y="869164"/>
                </a:cubicBezTo>
                <a:cubicBezTo>
                  <a:pt x="952774" y="811904"/>
                  <a:pt x="990195" y="754754"/>
                  <a:pt x="993003" y="688224"/>
                </a:cubicBezTo>
                <a:cubicBezTo>
                  <a:pt x="997198" y="636876"/>
                  <a:pt x="984031" y="583996"/>
                  <a:pt x="951862" y="543268"/>
                </a:cubicBezTo>
                <a:cubicBezTo>
                  <a:pt x="935632" y="521334"/>
                  <a:pt x="919110" y="496737"/>
                  <a:pt x="892887" y="486190"/>
                </a:cubicBezTo>
                <a:cubicBezTo>
                  <a:pt x="862615" y="475242"/>
                  <a:pt x="829279" y="480935"/>
                  <a:pt x="798460" y="486847"/>
                </a:cubicBezTo>
                <a:cubicBezTo>
                  <a:pt x="731095" y="498781"/>
                  <a:pt x="673542" y="540093"/>
                  <a:pt x="632547" y="593776"/>
                </a:cubicBezTo>
                <a:cubicBezTo>
                  <a:pt x="606251" y="529655"/>
                  <a:pt x="531373" y="450206"/>
                  <a:pt x="463534" y="431667"/>
                </a:cubicBezTo>
                <a:cubicBezTo>
                  <a:pt x="423159" y="419697"/>
                  <a:pt x="377532" y="426740"/>
                  <a:pt x="341534" y="448236"/>
                </a:cubicBezTo>
                <a:cubicBezTo>
                  <a:pt x="316040" y="464914"/>
                  <a:pt x="297038" y="491445"/>
                  <a:pt x="286242" y="519729"/>
                </a:cubicBezTo>
                <a:cubicBezTo>
                  <a:pt x="273805" y="556077"/>
                  <a:pt x="283507" y="595491"/>
                  <a:pt x="291312" y="631840"/>
                </a:cubicBezTo>
                <a:cubicBezTo>
                  <a:pt x="298533" y="664393"/>
                  <a:pt x="304734" y="697567"/>
                  <a:pt x="319250" y="727821"/>
                </a:cubicBezTo>
                <a:cubicBezTo>
                  <a:pt x="334021" y="757089"/>
                  <a:pt x="346640" y="787562"/>
                  <a:pt x="363162" y="815882"/>
                </a:cubicBezTo>
                <a:cubicBezTo>
                  <a:pt x="337923" y="789789"/>
                  <a:pt x="309183" y="767162"/>
                  <a:pt x="285367" y="739645"/>
                </a:cubicBezTo>
                <a:cubicBezTo>
                  <a:pt x="250426" y="697749"/>
                  <a:pt x="214209" y="656948"/>
                  <a:pt x="179779" y="614651"/>
                </a:cubicBezTo>
                <a:cubicBezTo>
                  <a:pt x="146407" y="570237"/>
                  <a:pt x="114603" y="524619"/>
                  <a:pt x="82034" y="479621"/>
                </a:cubicBezTo>
                <a:cubicBezTo>
                  <a:pt x="7995" y="371196"/>
                  <a:pt x="-42775" y="217262"/>
                  <a:pt x="50813" y="104895"/>
                </a:cubicBezTo>
                <a:cubicBezTo>
                  <a:pt x="80903" y="67415"/>
                  <a:pt x="124013" y="35518"/>
                  <a:pt x="173506" y="33329"/>
                </a:cubicBezTo>
                <a:cubicBezTo>
                  <a:pt x="228361" y="27052"/>
                  <a:pt x="282011" y="41832"/>
                  <a:pt x="333912" y="58255"/>
                </a:cubicBezTo>
                <a:cubicBezTo>
                  <a:pt x="382894" y="71466"/>
                  <a:pt x="425457" y="99931"/>
                  <a:pt x="466561" y="128981"/>
                </a:cubicBezTo>
                <a:cubicBezTo>
                  <a:pt x="495666" y="150148"/>
                  <a:pt x="520468" y="177701"/>
                  <a:pt x="547165" y="202080"/>
                </a:cubicBezTo>
                <a:cubicBezTo>
                  <a:pt x="566496" y="218794"/>
                  <a:pt x="583455" y="238538"/>
                  <a:pt x="603114" y="254486"/>
                </a:cubicBezTo>
                <a:cubicBezTo>
                  <a:pt x="626821" y="265580"/>
                  <a:pt x="636377" y="231750"/>
                  <a:pt x="649033" y="218210"/>
                </a:cubicBezTo>
                <a:cubicBezTo>
                  <a:pt x="666649" y="193321"/>
                  <a:pt x="687766" y="171242"/>
                  <a:pt x="710634" y="151097"/>
                </a:cubicBezTo>
                <a:cubicBezTo>
                  <a:pt x="810313" y="62160"/>
                  <a:pt x="852658" y="24716"/>
                  <a:pt x="990049" y="3075"/>
                </a:cubicBezTo>
                <a:cubicBezTo>
                  <a:pt x="1034837" y="-5501"/>
                  <a:pt x="1080683" y="4863"/>
                  <a:pt x="1122261" y="21797"/>
                </a:cubicBezTo>
                <a:cubicBezTo>
                  <a:pt x="1160776" y="38402"/>
                  <a:pt x="1192653" y="67123"/>
                  <a:pt x="1217892" y="100296"/>
                </a:cubicBezTo>
                <a:cubicBezTo>
                  <a:pt x="1251993" y="144601"/>
                  <a:pt x="1264430" y="201094"/>
                  <a:pt x="1268880" y="255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976356" y="855863"/>
            <a:ext cx="334864" cy="334919"/>
          </a:xfrm>
          <a:custGeom>
            <a:avLst/>
            <a:gdLst/>
            <a:ahLst/>
            <a:cxnLst/>
            <a:rect l="l" t="t" r="r" b="b"/>
            <a:pathLst>
              <a:path w="669728" h="669839" extrusionOk="0">
                <a:moveTo>
                  <a:pt x="656412" y="149354"/>
                </a:moveTo>
                <a:cubicBezTo>
                  <a:pt x="674174" y="195738"/>
                  <a:pt x="673591" y="248619"/>
                  <a:pt x="658090" y="295551"/>
                </a:cubicBezTo>
                <a:cubicBezTo>
                  <a:pt x="633799" y="356387"/>
                  <a:pt x="600683" y="414012"/>
                  <a:pt x="565523" y="469265"/>
                </a:cubicBezTo>
                <a:cubicBezTo>
                  <a:pt x="556770" y="482367"/>
                  <a:pt x="545318" y="497585"/>
                  <a:pt x="534814" y="510504"/>
                </a:cubicBezTo>
                <a:cubicBezTo>
                  <a:pt x="533282" y="512584"/>
                  <a:pt x="531239" y="514847"/>
                  <a:pt x="529306" y="517219"/>
                </a:cubicBezTo>
                <a:cubicBezTo>
                  <a:pt x="471388" y="568676"/>
                  <a:pt x="414820" y="621959"/>
                  <a:pt x="353947" y="669839"/>
                </a:cubicBezTo>
                <a:cubicBezTo>
                  <a:pt x="327432" y="643819"/>
                  <a:pt x="299640" y="619221"/>
                  <a:pt x="273270" y="593018"/>
                </a:cubicBezTo>
                <a:cubicBezTo>
                  <a:pt x="233370" y="551962"/>
                  <a:pt x="193323" y="511015"/>
                  <a:pt x="148024" y="475834"/>
                </a:cubicBezTo>
                <a:cubicBezTo>
                  <a:pt x="144851" y="472258"/>
                  <a:pt x="141642" y="468645"/>
                  <a:pt x="138432" y="465068"/>
                </a:cubicBezTo>
                <a:cubicBezTo>
                  <a:pt x="122311" y="446347"/>
                  <a:pt x="108707" y="425654"/>
                  <a:pt x="93899" y="405874"/>
                </a:cubicBezTo>
                <a:cubicBezTo>
                  <a:pt x="90435" y="389926"/>
                  <a:pt x="80551" y="375438"/>
                  <a:pt x="73438" y="360730"/>
                </a:cubicBezTo>
                <a:cubicBezTo>
                  <a:pt x="63627" y="341534"/>
                  <a:pt x="55676" y="321499"/>
                  <a:pt x="47215" y="301682"/>
                </a:cubicBezTo>
                <a:cubicBezTo>
                  <a:pt x="31751" y="269530"/>
                  <a:pt x="19897" y="235955"/>
                  <a:pt x="13843" y="200702"/>
                </a:cubicBezTo>
                <a:cubicBezTo>
                  <a:pt x="6475" y="157309"/>
                  <a:pt x="-11068" y="109027"/>
                  <a:pt x="10086" y="67095"/>
                </a:cubicBezTo>
                <a:cubicBezTo>
                  <a:pt x="34997" y="18083"/>
                  <a:pt x="76721" y="-1515"/>
                  <a:pt x="130736" y="91"/>
                </a:cubicBezTo>
                <a:cubicBezTo>
                  <a:pt x="176947" y="4251"/>
                  <a:pt x="215425" y="32753"/>
                  <a:pt x="247120" y="64759"/>
                </a:cubicBezTo>
                <a:cubicBezTo>
                  <a:pt x="267836" y="85817"/>
                  <a:pt x="287203" y="108662"/>
                  <a:pt x="301354" y="134756"/>
                </a:cubicBezTo>
                <a:cubicBezTo>
                  <a:pt x="307190" y="145157"/>
                  <a:pt x="310217" y="156945"/>
                  <a:pt x="316454" y="167054"/>
                </a:cubicBezTo>
                <a:cubicBezTo>
                  <a:pt x="331261" y="183294"/>
                  <a:pt x="347893" y="161105"/>
                  <a:pt x="357193" y="149755"/>
                </a:cubicBezTo>
                <a:cubicBezTo>
                  <a:pt x="394067" y="102203"/>
                  <a:pt x="447499" y="69868"/>
                  <a:pt x="506949" y="59540"/>
                </a:cubicBezTo>
                <a:cubicBezTo>
                  <a:pt x="541452" y="53190"/>
                  <a:pt x="584161" y="46840"/>
                  <a:pt x="608670" y="78262"/>
                </a:cubicBezTo>
                <a:cubicBezTo>
                  <a:pt x="626979" y="100305"/>
                  <a:pt x="644741" y="122895"/>
                  <a:pt x="656412" y="1493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6729565" y="118194"/>
            <a:ext cx="618281" cy="559312"/>
          </a:xfrm>
          <a:custGeom>
            <a:avLst/>
            <a:gdLst/>
            <a:ahLst/>
            <a:cxnLst/>
            <a:rect l="l" t="t" r="r" b="b"/>
            <a:pathLst>
              <a:path w="1236561" h="1118624" extrusionOk="0">
                <a:moveTo>
                  <a:pt x="1220100" y="547298"/>
                </a:moveTo>
                <a:cubicBezTo>
                  <a:pt x="1246519" y="564208"/>
                  <a:pt x="1239270" y="586745"/>
                  <a:pt x="1211638" y="595174"/>
                </a:cubicBezTo>
                <a:cubicBezTo>
                  <a:pt x="1190927" y="601685"/>
                  <a:pt x="1170670" y="609862"/>
                  <a:pt x="1149327" y="614203"/>
                </a:cubicBezTo>
                <a:cubicBezTo>
                  <a:pt x="1128465" y="618140"/>
                  <a:pt x="1107122" y="617913"/>
                  <a:pt x="1086082" y="620588"/>
                </a:cubicBezTo>
                <a:cubicBezTo>
                  <a:pt x="1059814" y="624147"/>
                  <a:pt x="1033319" y="622860"/>
                  <a:pt x="1006924" y="623768"/>
                </a:cubicBezTo>
                <a:cubicBezTo>
                  <a:pt x="974317" y="625938"/>
                  <a:pt x="941810" y="623036"/>
                  <a:pt x="909278" y="621396"/>
                </a:cubicBezTo>
                <a:cubicBezTo>
                  <a:pt x="893845" y="621169"/>
                  <a:pt x="878262" y="619654"/>
                  <a:pt x="862905" y="621068"/>
                </a:cubicBezTo>
                <a:cubicBezTo>
                  <a:pt x="848836" y="626595"/>
                  <a:pt x="862501" y="640198"/>
                  <a:pt x="869472" y="645750"/>
                </a:cubicBezTo>
                <a:cubicBezTo>
                  <a:pt x="879423" y="653927"/>
                  <a:pt x="890436" y="660690"/>
                  <a:pt x="900135" y="669170"/>
                </a:cubicBezTo>
                <a:cubicBezTo>
                  <a:pt x="912587" y="680376"/>
                  <a:pt x="923953" y="692742"/>
                  <a:pt x="936809" y="703493"/>
                </a:cubicBezTo>
                <a:cubicBezTo>
                  <a:pt x="957571" y="720529"/>
                  <a:pt x="977120" y="739835"/>
                  <a:pt x="995331" y="759773"/>
                </a:cubicBezTo>
                <a:cubicBezTo>
                  <a:pt x="1012102" y="779256"/>
                  <a:pt x="1026550" y="800607"/>
                  <a:pt x="1041856" y="821226"/>
                </a:cubicBezTo>
                <a:cubicBezTo>
                  <a:pt x="1054434" y="840356"/>
                  <a:pt x="1064360" y="861026"/>
                  <a:pt x="1074741" y="881392"/>
                </a:cubicBezTo>
                <a:cubicBezTo>
                  <a:pt x="1078656" y="889292"/>
                  <a:pt x="1082268" y="897368"/>
                  <a:pt x="1083885" y="906100"/>
                </a:cubicBezTo>
                <a:cubicBezTo>
                  <a:pt x="1085956" y="912409"/>
                  <a:pt x="1082672" y="918214"/>
                  <a:pt x="1077545" y="921898"/>
                </a:cubicBezTo>
                <a:cubicBezTo>
                  <a:pt x="1051934" y="935123"/>
                  <a:pt x="1017684" y="907034"/>
                  <a:pt x="997023" y="893002"/>
                </a:cubicBezTo>
                <a:cubicBezTo>
                  <a:pt x="977019" y="877102"/>
                  <a:pt x="958758" y="858981"/>
                  <a:pt x="941052" y="840583"/>
                </a:cubicBezTo>
                <a:cubicBezTo>
                  <a:pt x="932111" y="830337"/>
                  <a:pt x="923751" y="819535"/>
                  <a:pt x="914228" y="809794"/>
                </a:cubicBezTo>
                <a:cubicBezTo>
                  <a:pt x="900236" y="795862"/>
                  <a:pt x="886167" y="782083"/>
                  <a:pt x="873513" y="766915"/>
                </a:cubicBezTo>
                <a:cubicBezTo>
                  <a:pt x="861541" y="753388"/>
                  <a:pt x="848003" y="741425"/>
                  <a:pt x="835475" y="728428"/>
                </a:cubicBezTo>
                <a:cubicBezTo>
                  <a:pt x="818830" y="710383"/>
                  <a:pt x="800392" y="694256"/>
                  <a:pt x="782408" y="677600"/>
                </a:cubicBezTo>
                <a:cubicBezTo>
                  <a:pt x="775639" y="671341"/>
                  <a:pt x="769325" y="664602"/>
                  <a:pt x="762783" y="658116"/>
                </a:cubicBezTo>
                <a:cubicBezTo>
                  <a:pt x="757328" y="653674"/>
                  <a:pt x="750685" y="658268"/>
                  <a:pt x="749725" y="664426"/>
                </a:cubicBezTo>
                <a:cubicBezTo>
                  <a:pt x="743486" y="714421"/>
                  <a:pt x="742122" y="764896"/>
                  <a:pt x="737829" y="815119"/>
                </a:cubicBezTo>
                <a:cubicBezTo>
                  <a:pt x="732045" y="887803"/>
                  <a:pt x="717420" y="959528"/>
                  <a:pt x="700447" y="1030344"/>
                </a:cubicBezTo>
                <a:cubicBezTo>
                  <a:pt x="695673" y="1051140"/>
                  <a:pt x="689738" y="1071658"/>
                  <a:pt x="682716" y="1091823"/>
                </a:cubicBezTo>
                <a:cubicBezTo>
                  <a:pt x="679407" y="1101514"/>
                  <a:pt x="674659" y="1110599"/>
                  <a:pt x="668269" y="1118625"/>
                </a:cubicBezTo>
                <a:cubicBezTo>
                  <a:pt x="655438" y="1107823"/>
                  <a:pt x="651978" y="1090157"/>
                  <a:pt x="646067" y="1075166"/>
                </a:cubicBezTo>
                <a:cubicBezTo>
                  <a:pt x="638793" y="1054749"/>
                  <a:pt x="634095" y="1033499"/>
                  <a:pt x="629549" y="1012324"/>
                </a:cubicBezTo>
                <a:cubicBezTo>
                  <a:pt x="619597" y="967805"/>
                  <a:pt x="615606" y="922429"/>
                  <a:pt x="615354" y="876875"/>
                </a:cubicBezTo>
                <a:cubicBezTo>
                  <a:pt x="613384" y="813756"/>
                  <a:pt x="613485" y="750586"/>
                  <a:pt x="613535" y="687442"/>
                </a:cubicBezTo>
                <a:cubicBezTo>
                  <a:pt x="613207" y="681335"/>
                  <a:pt x="614293" y="675000"/>
                  <a:pt x="612980" y="669019"/>
                </a:cubicBezTo>
                <a:cubicBezTo>
                  <a:pt x="607271" y="657107"/>
                  <a:pt x="596209" y="669826"/>
                  <a:pt x="590475" y="675126"/>
                </a:cubicBezTo>
                <a:cubicBezTo>
                  <a:pt x="578200" y="686660"/>
                  <a:pt x="564687" y="696755"/>
                  <a:pt x="552058" y="707885"/>
                </a:cubicBezTo>
                <a:cubicBezTo>
                  <a:pt x="508817" y="745791"/>
                  <a:pt x="466662" y="784909"/>
                  <a:pt x="427436" y="826980"/>
                </a:cubicBezTo>
                <a:cubicBezTo>
                  <a:pt x="418167" y="836470"/>
                  <a:pt x="408215" y="845227"/>
                  <a:pt x="398441" y="854212"/>
                </a:cubicBezTo>
                <a:cubicBezTo>
                  <a:pt x="383968" y="868067"/>
                  <a:pt x="370228" y="882730"/>
                  <a:pt x="354922" y="895727"/>
                </a:cubicBezTo>
                <a:cubicBezTo>
                  <a:pt x="324840" y="922353"/>
                  <a:pt x="292535" y="946253"/>
                  <a:pt x="259700" y="969345"/>
                </a:cubicBezTo>
                <a:cubicBezTo>
                  <a:pt x="236564" y="985068"/>
                  <a:pt x="212973" y="1000236"/>
                  <a:pt x="186983" y="1010886"/>
                </a:cubicBezTo>
                <a:cubicBezTo>
                  <a:pt x="176097" y="1015504"/>
                  <a:pt x="165160" y="1020173"/>
                  <a:pt x="153542" y="1022697"/>
                </a:cubicBezTo>
                <a:cubicBezTo>
                  <a:pt x="149172" y="1022798"/>
                  <a:pt x="142226" y="1026256"/>
                  <a:pt x="139170" y="1022117"/>
                </a:cubicBezTo>
                <a:cubicBezTo>
                  <a:pt x="130481" y="996526"/>
                  <a:pt x="145232" y="971288"/>
                  <a:pt x="158139" y="949912"/>
                </a:cubicBezTo>
                <a:cubicBezTo>
                  <a:pt x="165867" y="937394"/>
                  <a:pt x="173899" y="925003"/>
                  <a:pt x="182815" y="913267"/>
                </a:cubicBezTo>
                <a:cubicBezTo>
                  <a:pt x="207871" y="881493"/>
                  <a:pt x="237549" y="853783"/>
                  <a:pt x="268565" y="827939"/>
                </a:cubicBezTo>
                <a:cubicBezTo>
                  <a:pt x="289908" y="808582"/>
                  <a:pt x="311731" y="789805"/>
                  <a:pt x="334008" y="771508"/>
                </a:cubicBezTo>
                <a:cubicBezTo>
                  <a:pt x="365151" y="747356"/>
                  <a:pt x="395814" y="722573"/>
                  <a:pt x="427942" y="699809"/>
                </a:cubicBezTo>
                <a:cubicBezTo>
                  <a:pt x="442692" y="688704"/>
                  <a:pt x="454740" y="674495"/>
                  <a:pt x="469920" y="663921"/>
                </a:cubicBezTo>
                <a:cubicBezTo>
                  <a:pt x="476058" y="659227"/>
                  <a:pt x="482700" y="655189"/>
                  <a:pt x="488686" y="650343"/>
                </a:cubicBezTo>
                <a:cubicBezTo>
                  <a:pt x="489823" y="649207"/>
                  <a:pt x="490682" y="647517"/>
                  <a:pt x="490909" y="645927"/>
                </a:cubicBezTo>
                <a:cubicBezTo>
                  <a:pt x="490859" y="633863"/>
                  <a:pt x="474012" y="636614"/>
                  <a:pt x="465677" y="635529"/>
                </a:cubicBezTo>
                <a:cubicBezTo>
                  <a:pt x="426679" y="633863"/>
                  <a:pt x="387858" y="638254"/>
                  <a:pt x="349036" y="641182"/>
                </a:cubicBezTo>
                <a:cubicBezTo>
                  <a:pt x="295490" y="644160"/>
                  <a:pt x="241918" y="647390"/>
                  <a:pt x="188296" y="648198"/>
                </a:cubicBezTo>
                <a:cubicBezTo>
                  <a:pt x="139120" y="648021"/>
                  <a:pt x="88528" y="650040"/>
                  <a:pt x="41044" y="635352"/>
                </a:cubicBezTo>
                <a:cubicBezTo>
                  <a:pt x="26672" y="629749"/>
                  <a:pt x="808" y="614632"/>
                  <a:pt x="0" y="597698"/>
                </a:cubicBezTo>
                <a:cubicBezTo>
                  <a:pt x="2298" y="588612"/>
                  <a:pt x="13008" y="585937"/>
                  <a:pt x="20686" y="582656"/>
                </a:cubicBezTo>
                <a:cubicBezTo>
                  <a:pt x="54203" y="570517"/>
                  <a:pt x="88655" y="570542"/>
                  <a:pt x="124268" y="569558"/>
                </a:cubicBezTo>
                <a:cubicBezTo>
                  <a:pt x="164377" y="568902"/>
                  <a:pt x="204436" y="566731"/>
                  <a:pt x="244495" y="564712"/>
                </a:cubicBezTo>
                <a:cubicBezTo>
                  <a:pt x="310847" y="564107"/>
                  <a:pt x="377148" y="560397"/>
                  <a:pt x="443500" y="560649"/>
                </a:cubicBezTo>
                <a:cubicBezTo>
                  <a:pt x="455801" y="560018"/>
                  <a:pt x="486085" y="570113"/>
                  <a:pt x="493687" y="560826"/>
                </a:cubicBezTo>
                <a:cubicBezTo>
                  <a:pt x="501770" y="543967"/>
                  <a:pt x="474087" y="517215"/>
                  <a:pt x="464085" y="504672"/>
                </a:cubicBezTo>
                <a:cubicBezTo>
                  <a:pt x="447339" y="484079"/>
                  <a:pt x="430493" y="463560"/>
                  <a:pt x="412257" y="444229"/>
                </a:cubicBezTo>
                <a:cubicBezTo>
                  <a:pt x="401800" y="432745"/>
                  <a:pt x="392657" y="420177"/>
                  <a:pt x="383286" y="407861"/>
                </a:cubicBezTo>
                <a:cubicBezTo>
                  <a:pt x="366287" y="386107"/>
                  <a:pt x="348456" y="365033"/>
                  <a:pt x="332568" y="342421"/>
                </a:cubicBezTo>
                <a:cubicBezTo>
                  <a:pt x="310569" y="314533"/>
                  <a:pt x="292712" y="283970"/>
                  <a:pt x="275713" y="252878"/>
                </a:cubicBezTo>
                <a:cubicBezTo>
                  <a:pt x="264499" y="233167"/>
                  <a:pt x="251340" y="214567"/>
                  <a:pt x="241236" y="194226"/>
                </a:cubicBezTo>
                <a:cubicBezTo>
                  <a:pt x="227067" y="165480"/>
                  <a:pt x="216534" y="135044"/>
                  <a:pt x="209917" y="103674"/>
                </a:cubicBezTo>
                <a:cubicBezTo>
                  <a:pt x="207846" y="90752"/>
                  <a:pt x="203628" y="76266"/>
                  <a:pt x="210372" y="64076"/>
                </a:cubicBezTo>
                <a:cubicBezTo>
                  <a:pt x="235503" y="54032"/>
                  <a:pt x="269475" y="73995"/>
                  <a:pt x="289656" y="89213"/>
                </a:cubicBezTo>
                <a:cubicBezTo>
                  <a:pt x="321809" y="114930"/>
                  <a:pt x="347799" y="147486"/>
                  <a:pt x="372248" y="180371"/>
                </a:cubicBezTo>
                <a:cubicBezTo>
                  <a:pt x="385104" y="202277"/>
                  <a:pt x="399451" y="223148"/>
                  <a:pt x="414606" y="243540"/>
                </a:cubicBezTo>
                <a:cubicBezTo>
                  <a:pt x="440419" y="283996"/>
                  <a:pt x="466838" y="324451"/>
                  <a:pt x="488636" y="367305"/>
                </a:cubicBezTo>
                <a:cubicBezTo>
                  <a:pt x="500254" y="391735"/>
                  <a:pt x="514272" y="414852"/>
                  <a:pt x="528366" y="437894"/>
                </a:cubicBezTo>
                <a:cubicBezTo>
                  <a:pt x="537030" y="450715"/>
                  <a:pt x="542839" y="465933"/>
                  <a:pt x="554053" y="476810"/>
                </a:cubicBezTo>
                <a:cubicBezTo>
                  <a:pt x="558044" y="479889"/>
                  <a:pt x="564232" y="477214"/>
                  <a:pt x="564485" y="472091"/>
                </a:cubicBezTo>
                <a:cubicBezTo>
                  <a:pt x="568147" y="470425"/>
                  <a:pt x="566834" y="466059"/>
                  <a:pt x="567364" y="462829"/>
                </a:cubicBezTo>
                <a:cubicBezTo>
                  <a:pt x="567970" y="455030"/>
                  <a:pt x="568955" y="447257"/>
                  <a:pt x="569941" y="439484"/>
                </a:cubicBezTo>
                <a:cubicBezTo>
                  <a:pt x="572870" y="414903"/>
                  <a:pt x="577316" y="390548"/>
                  <a:pt x="581054" y="366119"/>
                </a:cubicBezTo>
                <a:cubicBezTo>
                  <a:pt x="584615" y="340402"/>
                  <a:pt x="590551" y="315063"/>
                  <a:pt x="593657" y="289296"/>
                </a:cubicBezTo>
                <a:cubicBezTo>
                  <a:pt x="601260" y="240991"/>
                  <a:pt x="612222" y="193216"/>
                  <a:pt x="622578" y="145442"/>
                </a:cubicBezTo>
                <a:cubicBezTo>
                  <a:pt x="633186" y="106021"/>
                  <a:pt x="646623" y="44467"/>
                  <a:pt x="677513" y="17135"/>
                </a:cubicBezTo>
                <a:cubicBezTo>
                  <a:pt x="693249" y="2295"/>
                  <a:pt x="725957" y="-10374"/>
                  <a:pt x="739975" y="12617"/>
                </a:cubicBezTo>
                <a:cubicBezTo>
                  <a:pt x="744244" y="26220"/>
                  <a:pt x="742779" y="41489"/>
                  <a:pt x="743284" y="55672"/>
                </a:cubicBezTo>
                <a:cubicBezTo>
                  <a:pt x="743663" y="87194"/>
                  <a:pt x="738713" y="118413"/>
                  <a:pt x="735682" y="149732"/>
                </a:cubicBezTo>
                <a:cubicBezTo>
                  <a:pt x="733055" y="175803"/>
                  <a:pt x="729721" y="201772"/>
                  <a:pt x="724922" y="227514"/>
                </a:cubicBezTo>
                <a:cubicBezTo>
                  <a:pt x="715955" y="284955"/>
                  <a:pt x="706181" y="342345"/>
                  <a:pt x="699412" y="400088"/>
                </a:cubicBezTo>
                <a:cubicBezTo>
                  <a:pt x="697189" y="417881"/>
                  <a:pt x="695598" y="435724"/>
                  <a:pt x="694613" y="453642"/>
                </a:cubicBezTo>
                <a:cubicBezTo>
                  <a:pt x="694562" y="457024"/>
                  <a:pt x="693577" y="460860"/>
                  <a:pt x="694208" y="464292"/>
                </a:cubicBezTo>
                <a:cubicBezTo>
                  <a:pt x="695345" y="468406"/>
                  <a:pt x="700397" y="470576"/>
                  <a:pt x="704160" y="468431"/>
                </a:cubicBezTo>
                <a:cubicBezTo>
                  <a:pt x="710323" y="464494"/>
                  <a:pt x="714996" y="458488"/>
                  <a:pt x="720704" y="453895"/>
                </a:cubicBezTo>
                <a:cubicBezTo>
                  <a:pt x="737728" y="440468"/>
                  <a:pt x="753185" y="425326"/>
                  <a:pt x="767405" y="408997"/>
                </a:cubicBezTo>
                <a:cubicBezTo>
                  <a:pt x="781171" y="394132"/>
                  <a:pt x="796376" y="380731"/>
                  <a:pt x="809662" y="365437"/>
                </a:cubicBezTo>
                <a:cubicBezTo>
                  <a:pt x="826508" y="345121"/>
                  <a:pt x="846614" y="328136"/>
                  <a:pt x="865633" y="309990"/>
                </a:cubicBezTo>
                <a:cubicBezTo>
                  <a:pt x="875458" y="300274"/>
                  <a:pt x="885536" y="290759"/>
                  <a:pt x="895942" y="281674"/>
                </a:cubicBezTo>
                <a:cubicBezTo>
                  <a:pt x="922260" y="258203"/>
                  <a:pt x="949892" y="234555"/>
                  <a:pt x="977297" y="212119"/>
                </a:cubicBezTo>
                <a:cubicBezTo>
                  <a:pt x="1001923" y="192283"/>
                  <a:pt x="1026802" y="172017"/>
                  <a:pt x="1055899" y="158969"/>
                </a:cubicBezTo>
                <a:cubicBezTo>
                  <a:pt x="1080424" y="147284"/>
                  <a:pt x="1118387" y="141126"/>
                  <a:pt x="1124575" y="176333"/>
                </a:cubicBezTo>
                <a:cubicBezTo>
                  <a:pt x="1123640" y="199097"/>
                  <a:pt x="1109572" y="218252"/>
                  <a:pt x="1096337" y="236145"/>
                </a:cubicBezTo>
                <a:cubicBezTo>
                  <a:pt x="1079010" y="259137"/>
                  <a:pt x="1056606" y="276929"/>
                  <a:pt x="1034581" y="295125"/>
                </a:cubicBezTo>
                <a:cubicBezTo>
                  <a:pt x="1016876" y="311656"/>
                  <a:pt x="998690" y="327657"/>
                  <a:pt x="980858" y="344036"/>
                </a:cubicBezTo>
                <a:cubicBezTo>
                  <a:pt x="963557" y="361298"/>
                  <a:pt x="944588" y="376769"/>
                  <a:pt x="926655" y="393350"/>
                </a:cubicBezTo>
                <a:cubicBezTo>
                  <a:pt x="908849" y="411041"/>
                  <a:pt x="889602" y="426714"/>
                  <a:pt x="871265" y="443976"/>
                </a:cubicBezTo>
                <a:cubicBezTo>
                  <a:pt x="861970" y="453112"/>
                  <a:pt x="852524" y="462172"/>
                  <a:pt x="842774" y="470854"/>
                </a:cubicBezTo>
                <a:cubicBezTo>
                  <a:pt x="833934" y="478804"/>
                  <a:pt x="825119" y="486804"/>
                  <a:pt x="816986" y="495511"/>
                </a:cubicBezTo>
                <a:cubicBezTo>
                  <a:pt x="813475" y="499600"/>
                  <a:pt x="807616" y="504168"/>
                  <a:pt x="810242" y="510199"/>
                </a:cubicBezTo>
                <a:cubicBezTo>
                  <a:pt x="815572" y="520395"/>
                  <a:pt x="841511" y="514894"/>
                  <a:pt x="851817" y="515398"/>
                </a:cubicBezTo>
                <a:cubicBezTo>
                  <a:pt x="897104" y="513985"/>
                  <a:pt x="942416" y="515827"/>
                  <a:pt x="987653" y="518099"/>
                </a:cubicBezTo>
                <a:cubicBezTo>
                  <a:pt x="1032965" y="521758"/>
                  <a:pt x="1078404" y="526452"/>
                  <a:pt x="1123716" y="530440"/>
                </a:cubicBezTo>
                <a:cubicBezTo>
                  <a:pt x="1136471" y="531676"/>
                  <a:pt x="1149201" y="533216"/>
                  <a:pt x="1161906" y="534730"/>
                </a:cubicBezTo>
                <a:cubicBezTo>
                  <a:pt x="1181506" y="537658"/>
                  <a:pt x="1202091" y="538692"/>
                  <a:pt x="1220100" y="5472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0"/>
          <p:cNvSpPr/>
          <p:nvPr/>
        </p:nvSpPr>
        <p:spPr>
          <a:xfrm>
            <a:off x="7265705" y="3953276"/>
            <a:ext cx="1198086" cy="1794995"/>
          </a:xfrm>
          <a:custGeom>
            <a:avLst/>
            <a:gdLst/>
            <a:ahLst/>
            <a:cxnLst/>
            <a:rect l="l" t="t" r="r" b="b"/>
            <a:pathLst>
              <a:path w="2396172" h="3589989" extrusionOk="0">
                <a:moveTo>
                  <a:pt x="2298787" y="2180639"/>
                </a:moveTo>
                <a:cubicBezTo>
                  <a:pt x="2182241" y="2173028"/>
                  <a:pt x="2060818" y="2177839"/>
                  <a:pt x="1950297" y="2133036"/>
                </a:cubicBezTo>
                <a:cubicBezTo>
                  <a:pt x="1912858" y="2110635"/>
                  <a:pt x="1874632" y="2094695"/>
                  <a:pt x="1837552" y="2070571"/>
                </a:cubicBezTo>
                <a:cubicBezTo>
                  <a:pt x="1858279" y="2059442"/>
                  <a:pt x="1886394" y="2056642"/>
                  <a:pt x="1910277" y="2054775"/>
                </a:cubicBezTo>
                <a:cubicBezTo>
                  <a:pt x="1988739" y="2049175"/>
                  <a:pt x="2069425" y="2059371"/>
                  <a:pt x="2147385" y="2069925"/>
                </a:cubicBezTo>
                <a:cubicBezTo>
                  <a:pt x="2191134" y="2075238"/>
                  <a:pt x="2234525" y="2083495"/>
                  <a:pt x="2277701" y="2092039"/>
                </a:cubicBezTo>
                <a:cubicBezTo>
                  <a:pt x="2298500" y="2093834"/>
                  <a:pt x="2326973" y="2110061"/>
                  <a:pt x="2348059" y="2100798"/>
                </a:cubicBezTo>
                <a:cubicBezTo>
                  <a:pt x="2443949" y="2046160"/>
                  <a:pt x="2373376" y="1568985"/>
                  <a:pt x="2334575" y="1472201"/>
                </a:cubicBezTo>
                <a:cubicBezTo>
                  <a:pt x="2326041" y="1432568"/>
                  <a:pt x="2277988" y="1434147"/>
                  <a:pt x="2238255" y="1435655"/>
                </a:cubicBezTo>
                <a:cubicBezTo>
                  <a:pt x="2225990" y="1436158"/>
                  <a:pt x="2214444" y="1436588"/>
                  <a:pt x="2205192" y="1435870"/>
                </a:cubicBezTo>
                <a:cubicBezTo>
                  <a:pt x="2194649" y="1435870"/>
                  <a:pt x="2184106" y="1436014"/>
                  <a:pt x="2173635" y="1436086"/>
                </a:cubicBezTo>
                <a:cubicBezTo>
                  <a:pt x="2115254" y="1436732"/>
                  <a:pt x="2057591" y="1437378"/>
                  <a:pt x="2000860" y="1417705"/>
                </a:cubicBezTo>
                <a:cubicBezTo>
                  <a:pt x="1981638" y="1408443"/>
                  <a:pt x="1965215" y="1392719"/>
                  <a:pt x="1953667" y="1374842"/>
                </a:cubicBezTo>
                <a:cubicBezTo>
                  <a:pt x="1944702" y="1353087"/>
                  <a:pt x="1972530" y="1336860"/>
                  <a:pt x="1986946" y="1324798"/>
                </a:cubicBezTo>
                <a:cubicBezTo>
                  <a:pt x="2052929" y="1283011"/>
                  <a:pt x="2132323" y="1272600"/>
                  <a:pt x="2206985" y="1255153"/>
                </a:cubicBezTo>
                <a:cubicBezTo>
                  <a:pt x="2230366" y="1250414"/>
                  <a:pt x="2258480" y="1245173"/>
                  <a:pt x="2284084" y="1246035"/>
                </a:cubicBezTo>
                <a:cubicBezTo>
                  <a:pt x="2306820" y="1248978"/>
                  <a:pt x="2313920" y="1232537"/>
                  <a:pt x="2315283" y="1213079"/>
                </a:cubicBezTo>
                <a:cubicBezTo>
                  <a:pt x="2320877" y="1174739"/>
                  <a:pt x="2313920" y="1136901"/>
                  <a:pt x="2301871" y="1100499"/>
                </a:cubicBezTo>
                <a:cubicBezTo>
                  <a:pt x="2292404" y="1063379"/>
                  <a:pt x="2287312" y="1025469"/>
                  <a:pt x="2278490" y="988277"/>
                </a:cubicBezTo>
                <a:cubicBezTo>
                  <a:pt x="2263644" y="897452"/>
                  <a:pt x="2239474" y="804975"/>
                  <a:pt x="2204474" y="719463"/>
                </a:cubicBezTo>
                <a:cubicBezTo>
                  <a:pt x="2189843" y="683851"/>
                  <a:pt x="2171339" y="650033"/>
                  <a:pt x="2158717" y="613703"/>
                </a:cubicBezTo>
                <a:cubicBezTo>
                  <a:pt x="2149393" y="580891"/>
                  <a:pt x="2111094" y="597333"/>
                  <a:pt x="2090869" y="609754"/>
                </a:cubicBezTo>
                <a:cubicBezTo>
                  <a:pt x="2046474" y="634669"/>
                  <a:pt x="2002796" y="660875"/>
                  <a:pt x="1956967" y="683276"/>
                </a:cubicBezTo>
                <a:cubicBezTo>
                  <a:pt x="1860861" y="736551"/>
                  <a:pt x="1765329" y="793272"/>
                  <a:pt x="1658968" y="823858"/>
                </a:cubicBezTo>
                <a:cubicBezTo>
                  <a:pt x="1653230" y="792554"/>
                  <a:pt x="1680484" y="765486"/>
                  <a:pt x="1698844" y="742941"/>
                </a:cubicBezTo>
                <a:cubicBezTo>
                  <a:pt x="1748188" y="691533"/>
                  <a:pt x="1797962" y="639048"/>
                  <a:pt x="1857419" y="599128"/>
                </a:cubicBezTo>
                <a:cubicBezTo>
                  <a:pt x="1908842" y="564449"/>
                  <a:pt x="1966075" y="539679"/>
                  <a:pt x="2018646" y="506939"/>
                </a:cubicBezTo>
                <a:cubicBezTo>
                  <a:pt x="2029620" y="501410"/>
                  <a:pt x="2036290" y="488127"/>
                  <a:pt x="2029691" y="476855"/>
                </a:cubicBezTo>
                <a:cubicBezTo>
                  <a:pt x="2012622" y="452300"/>
                  <a:pt x="1978411" y="450289"/>
                  <a:pt x="1953954" y="435786"/>
                </a:cubicBezTo>
                <a:cubicBezTo>
                  <a:pt x="1913145" y="417334"/>
                  <a:pt x="1884888" y="382655"/>
                  <a:pt x="1856271" y="349699"/>
                </a:cubicBezTo>
                <a:cubicBezTo>
                  <a:pt x="1824212" y="315380"/>
                  <a:pt x="1792511" y="282998"/>
                  <a:pt x="1762102" y="246668"/>
                </a:cubicBezTo>
                <a:cubicBezTo>
                  <a:pt x="1730688" y="203876"/>
                  <a:pt x="1695474" y="164243"/>
                  <a:pt x="1659900" y="124898"/>
                </a:cubicBezTo>
                <a:cubicBezTo>
                  <a:pt x="1623251" y="79808"/>
                  <a:pt x="1573118" y="49653"/>
                  <a:pt x="1533600" y="7650"/>
                </a:cubicBezTo>
                <a:cubicBezTo>
                  <a:pt x="1527432" y="111"/>
                  <a:pt x="1516244" y="-2761"/>
                  <a:pt x="1508068" y="3199"/>
                </a:cubicBezTo>
                <a:cubicBezTo>
                  <a:pt x="1502617" y="7076"/>
                  <a:pt x="1501326" y="13897"/>
                  <a:pt x="1500107" y="20071"/>
                </a:cubicBezTo>
                <a:cubicBezTo>
                  <a:pt x="1497955" y="30482"/>
                  <a:pt x="1493652" y="41467"/>
                  <a:pt x="1488847" y="51160"/>
                </a:cubicBezTo>
                <a:cubicBezTo>
                  <a:pt x="1484257" y="50155"/>
                  <a:pt x="1479380" y="51089"/>
                  <a:pt x="1475507" y="54176"/>
                </a:cubicBezTo>
                <a:cubicBezTo>
                  <a:pt x="1461593" y="65951"/>
                  <a:pt x="1449687" y="79808"/>
                  <a:pt x="1437853" y="93665"/>
                </a:cubicBezTo>
                <a:cubicBezTo>
                  <a:pt x="1417628" y="118651"/>
                  <a:pt x="1397690" y="144140"/>
                  <a:pt x="1373162" y="165033"/>
                </a:cubicBezTo>
                <a:cubicBezTo>
                  <a:pt x="1318510" y="208759"/>
                  <a:pt x="1256257" y="242791"/>
                  <a:pt x="1194936" y="276249"/>
                </a:cubicBezTo>
                <a:cubicBezTo>
                  <a:pt x="1152119" y="296138"/>
                  <a:pt x="1106074" y="319688"/>
                  <a:pt x="1064118" y="343525"/>
                </a:cubicBezTo>
                <a:cubicBezTo>
                  <a:pt x="997920" y="371024"/>
                  <a:pt x="1048339" y="407856"/>
                  <a:pt x="1084343" y="433489"/>
                </a:cubicBezTo>
                <a:cubicBezTo>
                  <a:pt x="1127447" y="465654"/>
                  <a:pt x="1165100" y="506939"/>
                  <a:pt x="1202036" y="546930"/>
                </a:cubicBezTo>
                <a:cubicBezTo>
                  <a:pt x="1228860" y="576799"/>
                  <a:pt x="1251380" y="609970"/>
                  <a:pt x="1270745" y="645008"/>
                </a:cubicBezTo>
                <a:cubicBezTo>
                  <a:pt x="1294197" y="684425"/>
                  <a:pt x="1315355" y="722694"/>
                  <a:pt x="1324822" y="768573"/>
                </a:cubicBezTo>
                <a:cubicBezTo>
                  <a:pt x="1333213" y="807129"/>
                  <a:pt x="1339381" y="889554"/>
                  <a:pt x="1278992" y="879430"/>
                </a:cubicBezTo>
                <a:cubicBezTo>
                  <a:pt x="1238829" y="874117"/>
                  <a:pt x="1212651" y="842741"/>
                  <a:pt x="1184823" y="816678"/>
                </a:cubicBezTo>
                <a:cubicBezTo>
                  <a:pt x="1144301" y="781210"/>
                  <a:pt x="1113103" y="736982"/>
                  <a:pt x="1078175" y="696272"/>
                </a:cubicBezTo>
                <a:cubicBezTo>
                  <a:pt x="1042673" y="653623"/>
                  <a:pt x="1008606" y="613201"/>
                  <a:pt x="980420" y="564593"/>
                </a:cubicBezTo>
                <a:cubicBezTo>
                  <a:pt x="964139" y="540325"/>
                  <a:pt x="951014" y="514262"/>
                  <a:pt x="936527" y="488989"/>
                </a:cubicBezTo>
                <a:cubicBezTo>
                  <a:pt x="929426" y="477932"/>
                  <a:pt x="924980" y="461849"/>
                  <a:pt x="910134" y="459551"/>
                </a:cubicBezTo>
                <a:cubicBezTo>
                  <a:pt x="880872" y="458187"/>
                  <a:pt x="853188" y="479583"/>
                  <a:pt x="825934" y="489204"/>
                </a:cubicBezTo>
                <a:cubicBezTo>
                  <a:pt x="783260" y="510098"/>
                  <a:pt x="743168" y="532643"/>
                  <a:pt x="700495" y="554469"/>
                </a:cubicBezTo>
                <a:cubicBezTo>
                  <a:pt x="656386" y="578881"/>
                  <a:pt x="616725" y="610113"/>
                  <a:pt x="574912" y="638043"/>
                </a:cubicBezTo>
                <a:cubicBezTo>
                  <a:pt x="517535" y="675522"/>
                  <a:pt x="467116" y="721904"/>
                  <a:pt x="416625" y="767999"/>
                </a:cubicBezTo>
                <a:cubicBezTo>
                  <a:pt x="386143" y="794708"/>
                  <a:pt x="354515" y="820268"/>
                  <a:pt x="326974" y="850065"/>
                </a:cubicBezTo>
                <a:cubicBezTo>
                  <a:pt x="316503" y="859111"/>
                  <a:pt x="308398" y="873830"/>
                  <a:pt x="315857" y="887185"/>
                </a:cubicBezTo>
                <a:cubicBezTo>
                  <a:pt x="321738" y="898529"/>
                  <a:pt x="333429" y="904919"/>
                  <a:pt x="344689" y="909873"/>
                </a:cubicBezTo>
                <a:cubicBezTo>
                  <a:pt x="374812" y="922151"/>
                  <a:pt x="404647" y="929115"/>
                  <a:pt x="434842" y="942398"/>
                </a:cubicBezTo>
                <a:cubicBezTo>
                  <a:pt x="531664" y="986769"/>
                  <a:pt x="622391" y="1042701"/>
                  <a:pt x="716488" y="1092314"/>
                </a:cubicBezTo>
                <a:cubicBezTo>
                  <a:pt x="787635" y="1135608"/>
                  <a:pt x="861077" y="1181272"/>
                  <a:pt x="916158" y="1245460"/>
                </a:cubicBezTo>
                <a:cubicBezTo>
                  <a:pt x="941045" y="1273893"/>
                  <a:pt x="963709" y="1306058"/>
                  <a:pt x="971240" y="1343825"/>
                </a:cubicBezTo>
                <a:cubicBezTo>
                  <a:pt x="974324" y="1353158"/>
                  <a:pt x="972602" y="1362420"/>
                  <a:pt x="963207" y="1366944"/>
                </a:cubicBezTo>
                <a:cubicBezTo>
                  <a:pt x="958688" y="1369672"/>
                  <a:pt x="951014" y="1372688"/>
                  <a:pt x="944918" y="1372185"/>
                </a:cubicBezTo>
                <a:cubicBezTo>
                  <a:pt x="927705" y="1370175"/>
                  <a:pt x="912357" y="1360625"/>
                  <a:pt x="895718" y="1352943"/>
                </a:cubicBezTo>
                <a:cubicBezTo>
                  <a:pt x="853976" y="1332121"/>
                  <a:pt x="812952" y="1310007"/>
                  <a:pt x="774223" y="1283873"/>
                </a:cubicBezTo>
                <a:cubicBezTo>
                  <a:pt x="722513" y="1249840"/>
                  <a:pt x="668507" y="1219685"/>
                  <a:pt x="618446" y="1183211"/>
                </a:cubicBezTo>
                <a:cubicBezTo>
                  <a:pt x="580650" y="1156932"/>
                  <a:pt x="537832" y="1139414"/>
                  <a:pt x="499749" y="1113710"/>
                </a:cubicBezTo>
                <a:cubicBezTo>
                  <a:pt x="447751" y="1073790"/>
                  <a:pt x="391666" y="1039111"/>
                  <a:pt x="333429" y="1009099"/>
                </a:cubicBezTo>
                <a:cubicBezTo>
                  <a:pt x="294269" y="1000842"/>
                  <a:pt x="246288" y="1039685"/>
                  <a:pt x="220182" y="1066107"/>
                </a:cubicBezTo>
                <a:cubicBezTo>
                  <a:pt x="69067" y="1233039"/>
                  <a:pt x="19651" y="1391212"/>
                  <a:pt x="7746" y="1612424"/>
                </a:cubicBezTo>
                <a:cubicBezTo>
                  <a:pt x="4016" y="1671658"/>
                  <a:pt x="-430" y="1695566"/>
                  <a:pt x="64118" y="1712870"/>
                </a:cubicBezTo>
                <a:cubicBezTo>
                  <a:pt x="152693" y="1734266"/>
                  <a:pt x="243778" y="1740584"/>
                  <a:pt x="333070" y="1757744"/>
                </a:cubicBezTo>
                <a:cubicBezTo>
                  <a:pt x="382199" y="1763703"/>
                  <a:pt x="429104" y="1778494"/>
                  <a:pt x="475938" y="1793859"/>
                </a:cubicBezTo>
                <a:cubicBezTo>
                  <a:pt x="519042" y="1805993"/>
                  <a:pt x="563652" y="1811019"/>
                  <a:pt x="606756" y="1823081"/>
                </a:cubicBezTo>
                <a:cubicBezTo>
                  <a:pt x="660690" y="1840528"/>
                  <a:pt x="713835" y="1855247"/>
                  <a:pt x="765617" y="1879730"/>
                </a:cubicBezTo>
                <a:cubicBezTo>
                  <a:pt x="770924" y="1882674"/>
                  <a:pt x="776447" y="1885402"/>
                  <a:pt x="781180" y="1889208"/>
                </a:cubicBezTo>
                <a:cubicBezTo>
                  <a:pt x="784981" y="1894952"/>
                  <a:pt x="785914" y="1902060"/>
                  <a:pt x="787563" y="1908593"/>
                </a:cubicBezTo>
                <a:cubicBezTo>
                  <a:pt x="789571" y="1918645"/>
                  <a:pt x="789787" y="1927189"/>
                  <a:pt x="784336" y="1937026"/>
                </a:cubicBezTo>
                <a:cubicBezTo>
                  <a:pt x="772645" y="1963950"/>
                  <a:pt x="739726" y="1967971"/>
                  <a:pt x="713548" y="1969981"/>
                </a:cubicBezTo>
                <a:cubicBezTo>
                  <a:pt x="645772" y="1974863"/>
                  <a:pt x="577566" y="1971776"/>
                  <a:pt x="511081" y="1957129"/>
                </a:cubicBezTo>
                <a:cubicBezTo>
                  <a:pt x="468622" y="1949160"/>
                  <a:pt x="422075" y="1936667"/>
                  <a:pt x="378613" y="1926974"/>
                </a:cubicBezTo>
                <a:cubicBezTo>
                  <a:pt x="305673" y="1913906"/>
                  <a:pt x="232518" y="1902490"/>
                  <a:pt x="159435" y="1890500"/>
                </a:cubicBezTo>
                <a:cubicBezTo>
                  <a:pt x="136628" y="1885618"/>
                  <a:pt x="112888" y="1880376"/>
                  <a:pt x="89507" y="1877002"/>
                </a:cubicBezTo>
                <a:cubicBezTo>
                  <a:pt x="71936" y="1872694"/>
                  <a:pt x="54364" y="1876212"/>
                  <a:pt x="39661" y="1886910"/>
                </a:cubicBezTo>
                <a:cubicBezTo>
                  <a:pt x="-8822" y="1921876"/>
                  <a:pt x="2080" y="2049534"/>
                  <a:pt x="0" y="2105035"/>
                </a:cubicBezTo>
                <a:cubicBezTo>
                  <a:pt x="1650" y="2226087"/>
                  <a:pt x="40737" y="2343622"/>
                  <a:pt x="99978" y="2448448"/>
                </a:cubicBezTo>
                <a:cubicBezTo>
                  <a:pt x="107868" y="2463310"/>
                  <a:pt x="116474" y="2477742"/>
                  <a:pt x="124937" y="2492317"/>
                </a:cubicBezTo>
                <a:cubicBezTo>
                  <a:pt x="132468" y="2507323"/>
                  <a:pt x="142724" y="2521826"/>
                  <a:pt x="160009" y="2525919"/>
                </a:cubicBezTo>
                <a:cubicBezTo>
                  <a:pt x="200387" y="2535683"/>
                  <a:pt x="242344" y="2528719"/>
                  <a:pt x="283081" y="2524339"/>
                </a:cubicBezTo>
                <a:cubicBezTo>
                  <a:pt x="333214" y="2518021"/>
                  <a:pt x="383203" y="2509908"/>
                  <a:pt x="432331" y="2498061"/>
                </a:cubicBezTo>
                <a:cubicBezTo>
                  <a:pt x="482894" y="2484491"/>
                  <a:pt x="534892" y="2476449"/>
                  <a:pt x="583949" y="2457710"/>
                </a:cubicBezTo>
                <a:cubicBezTo>
                  <a:pt x="632790" y="2444284"/>
                  <a:pt x="685003" y="2440119"/>
                  <a:pt x="735494" y="2435596"/>
                </a:cubicBezTo>
                <a:cubicBezTo>
                  <a:pt x="731836" y="2450889"/>
                  <a:pt x="710392" y="2456848"/>
                  <a:pt x="698199" y="2465464"/>
                </a:cubicBezTo>
                <a:cubicBezTo>
                  <a:pt x="646991" y="2489301"/>
                  <a:pt x="594348" y="2512205"/>
                  <a:pt x="537617" y="2519457"/>
                </a:cubicBezTo>
                <a:cubicBezTo>
                  <a:pt x="504554" y="2524339"/>
                  <a:pt x="471993" y="2532596"/>
                  <a:pt x="439217" y="2539058"/>
                </a:cubicBezTo>
                <a:cubicBezTo>
                  <a:pt x="381912" y="2549038"/>
                  <a:pt x="324966" y="2549182"/>
                  <a:pt x="267016" y="2555931"/>
                </a:cubicBezTo>
                <a:cubicBezTo>
                  <a:pt x="244854" y="2559018"/>
                  <a:pt x="223338" y="2565121"/>
                  <a:pt x="201678" y="2570577"/>
                </a:cubicBezTo>
                <a:cubicBezTo>
                  <a:pt x="175715" y="2576321"/>
                  <a:pt x="183891" y="2606405"/>
                  <a:pt x="192713" y="2623709"/>
                </a:cubicBezTo>
                <a:cubicBezTo>
                  <a:pt x="226278" y="2692133"/>
                  <a:pt x="266944" y="2757111"/>
                  <a:pt x="310263" y="2819791"/>
                </a:cubicBezTo>
                <a:cubicBezTo>
                  <a:pt x="324177" y="2840397"/>
                  <a:pt x="340171" y="2859711"/>
                  <a:pt x="359176" y="2875866"/>
                </a:cubicBezTo>
                <a:cubicBezTo>
                  <a:pt x="419709" y="2926340"/>
                  <a:pt x="506060" y="2951829"/>
                  <a:pt x="582227" y="2924976"/>
                </a:cubicBezTo>
                <a:cubicBezTo>
                  <a:pt x="615075" y="2914278"/>
                  <a:pt x="644696" y="2896472"/>
                  <a:pt x="674890" y="2880174"/>
                </a:cubicBezTo>
                <a:cubicBezTo>
                  <a:pt x="748117" y="2848797"/>
                  <a:pt x="817542" y="2809667"/>
                  <a:pt x="885103" y="2767593"/>
                </a:cubicBezTo>
                <a:cubicBezTo>
                  <a:pt x="886394" y="2765367"/>
                  <a:pt x="887613" y="2763214"/>
                  <a:pt x="888904" y="2761059"/>
                </a:cubicBezTo>
                <a:cubicBezTo>
                  <a:pt x="906261" y="2756249"/>
                  <a:pt x="923043" y="2748997"/>
                  <a:pt x="939969" y="2743182"/>
                </a:cubicBezTo>
                <a:cubicBezTo>
                  <a:pt x="942193" y="2742177"/>
                  <a:pt x="944703" y="2741459"/>
                  <a:pt x="947285" y="2740669"/>
                </a:cubicBezTo>
                <a:cubicBezTo>
                  <a:pt x="923258" y="2800477"/>
                  <a:pt x="899519" y="2860357"/>
                  <a:pt x="870544" y="2918083"/>
                </a:cubicBezTo>
                <a:cubicBezTo>
                  <a:pt x="827727" y="3000795"/>
                  <a:pt x="783834" y="3083005"/>
                  <a:pt x="737287" y="3163635"/>
                </a:cubicBezTo>
                <a:cubicBezTo>
                  <a:pt x="696550" y="3230623"/>
                  <a:pt x="652083" y="3292729"/>
                  <a:pt x="608907" y="3359071"/>
                </a:cubicBezTo>
                <a:cubicBezTo>
                  <a:pt x="576418" y="3406889"/>
                  <a:pt x="542207" y="3453415"/>
                  <a:pt x="507351" y="3499438"/>
                </a:cubicBezTo>
                <a:cubicBezTo>
                  <a:pt x="447895" y="3561400"/>
                  <a:pt x="539482" y="3580857"/>
                  <a:pt x="587176" y="3589258"/>
                </a:cubicBezTo>
                <a:cubicBezTo>
                  <a:pt x="611202" y="3593925"/>
                  <a:pt x="629778" y="3575257"/>
                  <a:pt x="647565" y="3561687"/>
                </a:cubicBezTo>
                <a:cubicBezTo>
                  <a:pt x="686007" y="3532393"/>
                  <a:pt x="714337" y="3492760"/>
                  <a:pt x="742666" y="3454061"/>
                </a:cubicBezTo>
                <a:cubicBezTo>
                  <a:pt x="887327" y="3244624"/>
                  <a:pt x="975758" y="3002949"/>
                  <a:pt x="1070716" y="2768383"/>
                </a:cubicBezTo>
                <a:cubicBezTo>
                  <a:pt x="1072007" y="2765152"/>
                  <a:pt x="1073155" y="2761849"/>
                  <a:pt x="1074445" y="2758618"/>
                </a:cubicBezTo>
                <a:cubicBezTo>
                  <a:pt x="1086638" y="2776424"/>
                  <a:pt x="1103851" y="2791215"/>
                  <a:pt x="1118769" y="2806221"/>
                </a:cubicBezTo>
                <a:cubicBezTo>
                  <a:pt x="1137201" y="2825104"/>
                  <a:pt x="1153768" y="2848080"/>
                  <a:pt x="1176791" y="2861291"/>
                </a:cubicBezTo>
                <a:cubicBezTo>
                  <a:pt x="1177723" y="2861578"/>
                  <a:pt x="1178655" y="2861650"/>
                  <a:pt x="1179588" y="2861793"/>
                </a:cubicBezTo>
                <a:cubicBezTo>
                  <a:pt x="1194721" y="2880604"/>
                  <a:pt x="1208276" y="2900636"/>
                  <a:pt x="1220468" y="2920883"/>
                </a:cubicBezTo>
                <a:cubicBezTo>
                  <a:pt x="1250663" y="2979974"/>
                  <a:pt x="1272968" y="3042798"/>
                  <a:pt x="1302302" y="3102391"/>
                </a:cubicBezTo>
                <a:cubicBezTo>
                  <a:pt x="1326400" y="3147121"/>
                  <a:pt x="1329771" y="3201975"/>
                  <a:pt x="1361543" y="3242183"/>
                </a:cubicBezTo>
                <a:cubicBezTo>
                  <a:pt x="1378110" y="3259343"/>
                  <a:pt x="1401635" y="3262717"/>
                  <a:pt x="1425446" y="3262574"/>
                </a:cubicBezTo>
                <a:cubicBezTo>
                  <a:pt x="1438284" y="3262574"/>
                  <a:pt x="1451050" y="3261568"/>
                  <a:pt x="1462812" y="3261281"/>
                </a:cubicBezTo>
                <a:cubicBezTo>
                  <a:pt x="1525281" y="3260922"/>
                  <a:pt x="1581581" y="3233351"/>
                  <a:pt x="1638384" y="3210735"/>
                </a:cubicBezTo>
                <a:cubicBezTo>
                  <a:pt x="1670730" y="3197452"/>
                  <a:pt x="1703865" y="3183523"/>
                  <a:pt x="1730043" y="3159758"/>
                </a:cubicBezTo>
                <a:cubicBezTo>
                  <a:pt x="1753280" y="3137787"/>
                  <a:pt x="1770350" y="3110360"/>
                  <a:pt x="1791005" y="3086092"/>
                </a:cubicBezTo>
                <a:cubicBezTo>
                  <a:pt x="1803628" y="3070368"/>
                  <a:pt x="1820411" y="3057229"/>
                  <a:pt x="1829950" y="3039423"/>
                </a:cubicBezTo>
                <a:cubicBezTo>
                  <a:pt x="1838556" y="3011278"/>
                  <a:pt x="1798966" y="2996200"/>
                  <a:pt x="1782973" y="2979040"/>
                </a:cubicBezTo>
                <a:cubicBezTo>
                  <a:pt x="1768987" y="2967194"/>
                  <a:pt x="1754428" y="2956209"/>
                  <a:pt x="1740156" y="2944721"/>
                </a:cubicBezTo>
                <a:cubicBezTo>
                  <a:pt x="1724305" y="2930146"/>
                  <a:pt x="1711324" y="2912699"/>
                  <a:pt x="1694828" y="2898770"/>
                </a:cubicBezTo>
                <a:cubicBezTo>
                  <a:pt x="1642114" y="2851382"/>
                  <a:pt x="1595495" y="2797390"/>
                  <a:pt x="1541561" y="2751367"/>
                </a:cubicBezTo>
                <a:cubicBezTo>
                  <a:pt x="1507638" y="2723365"/>
                  <a:pt x="1471562" y="2697661"/>
                  <a:pt x="1441870" y="2664921"/>
                </a:cubicBezTo>
                <a:cubicBezTo>
                  <a:pt x="1425804" y="2646541"/>
                  <a:pt x="1414329" y="2626221"/>
                  <a:pt x="1400128" y="2605687"/>
                </a:cubicBezTo>
                <a:cubicBezTo>
                  <a:pt x="1433550" y="2614590"/>
                  <a:pt x="1463673" y="2632109"/>
                  <a:pt x="1495086" y="2647618"/>
                </a:cubicBezTo>
                <a:cubicBezTo>
                  <a:pt x="1526285" y="2665854"/>
                  <a:pt x="1553682" y="2689907"/>
                  <a:pt x="1584235" y="2709005"/>
                </a:cubicBezTo>
                <a:cubicBezTo>
                  <a:pt x="1633507" y="2738874"/>
                  <a:pt x="1685791" y="2766301"/>
                  <a:pt x="1723301" y="2811319"/>
                </a:cubicBezTo>
                <a:cubicBezTo>
                  <a:pt x="1754213" y="2847074"/>
                  <a:pt x="1782040" y="2885128"/>
                  <a:pt x="1811302" y="2922176"/>
                </a:cubicBezTo>
                <a:cubicBezTo>
                  <a:pt x="1830380" y="2949244"/>
                  <a:pt x="1853259" y="2977964"/>
                  <a:pt x="1889836" y="2963317"/>
                </a:cubicBezTo>
                <a:cubicBezTo>
                  <a:pt x="1922326" y="2952475"/>
                  <a:pt x="1950297" y="2931366"/>
                  <a:pt x="1979774" y="2914350"/>
                </a:cubicBezTo>
                <a:cubicBezTo>
                  <a:pt x="2010327" y="2895539"/>
                  <a:pt x="2040736" y="2876368"/>
                  <a:pt x="2068420" y="2853465"/>
                </a:cubicBezTo>
                <a:cubicBezTo>
                  <a:pt x="2121709" y="2807800"/>
                  <a:pt x="2165817" y="2752085"/>
                  <a:pt x="2208562" y="2696728"/>
                </a:cubicBezTo>
                <a:cubicBezTo>
                  <a:pt x="2248511" y="2639361"/>
                  <a:pt x="2287957" y="2581276"/>
                  <a:pt x="2315713" y="2516872"/>
                </a:cubicBezTo>
                <a:cubicBezTo>
                  <a:pt x="2346266" y="2441268"/>
                  <a:pt x="2367136" y="2357048"/>
                  <a:pt x="2374165" y="2275772"/>
                </a:cubicBezTo>
                <a:cubicBezTo>
                  <a:pt x="2377751" y="2193491"/>
                  <a:pt x="2387792" y="2185090"/>
                  <a:pt x="2298787" y="21806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7265705" y="3953276"/>
            <a:ext cx="1198086" cy="1631289"/>
          </a:xfrm>
          <a:custGeom>
            <a:avLst/>
            <a:gdLst/>
            <a:ahLst/>
            <a:cxnLst/>
            <a:rect l="l" t="t" r="r" b="b"/>
            <a:pathLst>
              <a:path w="2396172" h="3262577" extrusionOk="0">
                <a:moveTo>
                  <a:pt x="1361543" y="3242183"/>
                </a:moveTo>
                <a:cubicBezTo>
                  <a:pt x="1329771" y="3201975"/>
                  <a:pt x="1326400" y="3147121"/>
                  <a:pt x="1302302" y="3102391"/>
                </a:cubicBezTo>
                <a:cubicBezTo>
                  <a:pt x="1272968" y="3042798"/>
                  <a:pt x="1250663" y="2979974"/>
                  <a:pt x="1220468" y="2920883"/>
                </a:cubicBezTo>
                <a:cubicBezTo>
                  <a:pt x="1196370" y="2880892"/>
                  <a:pt x="1166750" y="2841618"/>
                  <a:pt x="1130889" y="2810888"/>
                </a:cubicBezTo>
                <a:cubicBezTo>
                  <a:pt x="1132898" y="2801698"/>
                  <a:pt x="1134906" y="2792579"/>
                  <a:pt x="1136914" y="2783389"/>
                </a:cubicBezTo>
                <a:cubicBezTo>
                  <a:pt x="1137560" y="2780373"/>
                  <a:pt x="1138205" y="2777358"/>
                  <a:pt x="1138922" y="2774342"/>
                </a:cubicBezTo>
                <a:cubicBezTo>
                  <a:pt x="1150039" y="2783174"/>
                  <a:pt x="1159793" y="2792005"/>
                  <a:pt x="1166104" y="2797318"/>
                </a:cubicBezTo>
                <a:cubicBezTo>
                  <a:pt x="1207989" y="2839823"/>
                  <a:pt x="1244710" y="2888287"/>
                  <a:pt x="1268808" y="2943141"/>
                </a:cubicBezTo>
                <a:cubicBezTo>
                  <a:pt x="1290611" y="3000006"/>
                  <a:pt x="1317793" y="3054429"/>
                  <a:pt x="1342107" y="3110289"/>
                </a:cubicBezTo>
                <a:cubicBezTo>
                  <a:pt x="1357311" y="3143747"/>
                  <a:pt x="1362905" y="3181297"/>
                  <a:pt x="1381194" y="3213176"/>
                </a:cubicBezTo>
                <a:cubicBezTo>
                  <a:pt x="1392024" y="3231844"/>
                  <a:pt x="1422649" y="3230264"/>
                  <a:pt x="1447177" y="3228685"/>
                </a:cubicBezTo>
                <a:cubicBezTo>
                  <a:pt x="1454277" y="3228254"/>
                  <a:pt x="1460947" y="3227751"/>
                  <a:pt x="1466398" y="3227823"/>
                </a:cubicBezTo>
                <a:cubicBezTo>
                  <a:pt x="1514379" y="3226674"/>
                  <a:pt x="1558129" y="3207791"/>
                  <a:pt x="1601663" y="3189482"/>
                </a:cubicBezTo>
                <a:cubicBezTo>
                  <a:pt x="1632073" y="3177277"/>
                  <a:pt x="1663128" y="3165861"/>
                  <a:pt x="1690955" y="3148270"/>
                </a:cubicBezTo>
                <a:cubicBezTo>
                  <a:pt x="1733055" y="3117109"/>
                  <a:pt x="1757512" y="3067999"/>
                  <a:pt x="1794950" y="3031884"/>
                </a:cubicBezTo>
                <a:cubicBezTo>
                  <a:pt x="1762389" y="3003524"/>
                  <a:pt x="1723660" y="2978825"/>
                  <a:pt x="1695474" y="2946300"/>
                </a:cubicBezTo>
                <a:cubicBezTo>
                  <a:pt x="1648640" y="2900062"/>
                  <a:pt x="1600587" y="2855116"/>
                  <a:pt x="1554543" y="2807944"/>
                </a:cubicBezTo>
                <a:cubicBezTo>
                  <a:pt x="1509646" y="2762998"/>
                  <a:pt x="1453345" y="2730330"/>
                  <a:pt x="1412177" y="2681507"/>
                </a:cubicBezTo>
                <a:cubicBezTo>
                  <a:pt x="1395538" y="2660900"/>
                  <a:pt x="1382270" y="2637925"/>
                  <a:pt x="1367280" y="2616098"/>
                </a:cubicBezTo>
                <a:cubicBezTo>
                  <a:pt x="1355949" y="2602097"/>
                  <a:pt x="1351000" y="2582568"/>
                  <a:pt x="1372516" y="2575245"/>
                </a:cubicBezTo>
                <a:cubicBezTo>
                  <a:pt x="1412034" y="2562680"/>
                  <a:pt x="1449257" y="2590250"/>
                  <a:pt x="1484257" y="2604897"/>
                </a:cubicBezTo>
                <a:cubicBezTo>
                  <a:pt x="1523559" y="2621985"/>
                  <a:pt x="1556336" y="2649987"/>
                  <a:pt x="1591335" y="2674111"/>
                </a:cubicBezTo>
                <a:cubicBezTo>
                  <a:pt x="1617513" y="2691558"/>
                  <a:pt x="1645484" y="2706062"/>
                  <a:pt x="1671662" y="2723580"/>
                </a:cubicBezTo>
                <a:cubicBezTo>
                  <a:pt x="1711539" y="2748567"/>
                  <a:pt x="1744172" y="2782527"/>
                  <a:pt x="1772860" y="2819432"/>
                </a:cubicBezTo>
                <a:cubicBezTo>
                  <a:pt x="1800831" y="2853321"/>
                  <a:pt x="1826435" y="2889077"/>
                  <a:pt x="1853976" y="2923253"/>
                </a:cubicBezTo>
                <a:cubicBezTo>
                  <a:pt x="1864160" y="2938833"/>
                  <a:pt x="1879437" y="2933017"/>
                  <a:pt x="1893422" y="2926412"/>
                </a:cubicBezTo>
                <a:cubicBezTo>
                  <a:pt x="1914150" y="2915642"/>
                  <a:pt x="1933944" y="2903293"/>
                  <a:pt x="1953883" y="2891159"/>
                </a:cubicBezTo>
                <a:cubicBezTo>
                  <a:pt x="1990030" y="2869045"/>
                  <a:pt x="2026249" y="2846644"/>
                  <a:pt x="2058093" y="2818498"/>
                </a:cubicBezTo>
                <a:cubicBezTo>
                  <a:pt x="2101627" y="2778507"/>
                  <a:pt x="2138492" y="2731838"/>
                  <a:pt x="2175212" y="2685671"/>
                </a:cubicBezTo>
                <a:cubicBezTo>
                  <a:pt x="2222189" y="2620406"/>
                  <a:pt x="2266297" y="2554423"/>
                  <a:pt x="2295416" y="2479321"/>
                </a:cubicBezTo>
                <a:cubicBezTo>
                  <a:pt x="2321881" y="2394958"/>
                  <a:pt x="2345262" y="2308225"/>
                  <a:pt x="2342465" y="2218907"/>
                </a:cubicBezTo>
                <a:cubicBezTo>
                  <a:pt x="2281646" y="2209143"/>
                  <a:pt x="2220038" y="2211943"/>
                  <a:pt x="2158788" y="2206917"/>
                </a:cubicBezTo>
                <a:cubicBezTo>
                  <a:pt x="2088861" y="2203471"/>
                  <a:pt x="2018718" y="2192629"/>
                  <a:pt x="1952233" y="2170084"/>
                </a:cubicBezTo>
                <a:cubicBezTo>
                  <a:pt x="1924908" y="2160104"/>
                  <a:pt x="1901455" y="2142370"/>
                  <a:pt x="1875277" y="2129877"/>
                </a:cubicBezTo>
                <a:cubicBezTo>
                  <a:pt x="1849816" y="2115876"/>
                  <a:pt x="1818833" y="2104748"/>
                  <a:pt x="1800831" y="2081269"/>
                </a:cubicBezTo>
                <a:cubicBezTo>
                  <a:pt x="1787276" y="2033451"/>
                  <a:pt x="1873699" y="2024333"/>
                  <a:pt x="1905758" y="2021963"/>
                </a:cubicBezTo>
                <a:cubicBezTo>
                  <a:pt x="1977622" y="2016507"/>
                  <a:pt x="2049199" y="2023256"/>
                  <a:pt x="2120418" y="2033092"/>
                </a:cubicBezTo>
                <a:cubicBezTo>
                  <a:pt x="2192282" y="2041349"/>
                  <a:pt x="2263572" y="2054201"/>
                  <a:pt x="2333930" y="2070787"/>
                </a:cubicBezTo>
                <a:cubicBezTo>
                  <a:pt x="2337086" y="2068920"/>
                  <a:pt x="2341389" y="2062889"/>
                  <a:pt x="2342321" y="2060160"/>
                </a:cubicBezTo>
                <a:cubicBezTo>
                  <a:pt x="2374595" y="1964381"/>
                  <a:pt x="2362403" y="1860703"/>
                  <a:pt x="2354514" y="1762411"/>
                </a:cubicBezTo>
                <a:cubicBezTo>
                  <a:pt x="2342967" y="1666057"/>
                  <a:pt x="2333786" y="1566257"/>
                  <a:pt x="2300293" y="1474714"/>
                </a:cubicBezTo>
                <a:cubicBezTo>
                  <a:pt x="2284873" y="1468108"/>
                  <a:pt x="2267660" y="1468611"/>
                  <a:pt x="2250734" y="1469042"/>
                </a:cubicBezTo>
                <a:cubicBezTo>
                  <a:pt x="2243921" y="1469185"/>
                  <a:pt x="2237107" y="1469400"/>
                  <a:pt x="2230437" y="1469113"/>
                </a:cubicBezTo>
                <a:cubicBezTo>
                  <a:pt x="2210929" y="1468611"/>
                  <a:pt x="2191350" y="1468970"/>
                  <a:pt x="2171698" y="1469400"/>
                </a:cubicBezTo>
                <a:cubicBezTo>
                  <a:pt x="2130602" y="1470190"/>
                  <a:pt x="2089506" y="1471052"/>
                  <a:pt x="2049128" y="1463657"/>
                </a:cubicBezTo>
                <a:cubicBezTo>
                  <a:pt x="2024456" y="1458128"/>
                  <a:pt x="1998206" y="1455184"/>
                  <a:pt x="1976044" y="1442261"/>
                </a:cubicBezTo>
                <a:cubicBezTo>
                  <a:pt x="1917736" y="1403992"/>
                  <a:pt x="1891557" y="1354522"/>
                  <a:pt x="1957182" y="1306058"/>
                </a:cubicBezTo>
                <a:cubicBezTo>
                  <a:pt x="2017427" y="1261830"/>
                  <a:pt x="2093594" y="1247758"/>
                  <a:pt x="2165028" y="1231316"/>
                </a:cubicBezTo>
                <a:cubicBezTo>
                  <a:pt x="2203399" y="1222628"/>
                  <a:pt x="2242128" y="1212648"/>
                  <a:pt x="2281717" y="1213151"/>
                </a:cubicBezTo>
                <a:cubicBezTo>
                  <a:pt x="2289535" y="1171364"/>
                  <a:pt x="2276123" y="1131444"/>
                  <a:pt x="2265365" y="1091596"/>
                </a:cubicBezTo>
                <a:cubicBezTo>
                  <a:pt x="2260918" y="1072569"/>
                  <a:pt x="2258193" y="1053183"/>
                  <a:pt x="2254750" y="1036167"/>
                </a:cubicBezTo>
                <a:cubicBezTo>
                  <a:pt x="2237753" y="949362"/>
                  <a:pt x="2221257" y="862558"/>
                  <a:pt x="2191923" y="778912"/>
                </a:cubicBezTo>
                <a:cubicBezTo>
                  <a:pt x="2174639" y="726714"/>
                  <a:pt x="2146883" y="678968"/>
                  <a:pt x="2128307" y="627345"/>
                </a:cubicBezTo>
                <a:cubicBezTo>
                  <a:pt x="2090080" y="642782"/>
                  <a:pt x="2056013" y="666834"/>
                  <a:pt x="2019435" y="685717"/>
                </a:cubicBezTo>
                <a:cubicBezTo>
                  <a:pt x="1991034" y="700580"/>
                  <a:pt x="1965358" y="712570"/>
                  <a:pt x="1937961" y="727576"/>
                </a:cubicBezTo>
                <a:cubicBezTo>
                  <a:pt x="1875205" y="762470"/>
                  <a:pt x="1812163" y="797005"/>
                  <a:pt x="1744602" y="821776"/>
                </a:cubicBezTo>
                <a:cubicBezTo>
                  <a:pt x="1715053" y="832043"/>
                  <a:pt x="1685504" y="847265"/>
                  <a:pt x="1654234" y="850137"/>
                </a:cubicBezTo>
                <a:cubicBezTo>
                  <a:pt x="1611489" y="838577"/>
                  <a:pt x="1635444" y="779343"/>
                  <a:pt x="1653876" y="755075"/>
                </a:cubicBezTo>
                <a:cubicBezTo>
                  <a:pt x="1698844" y="697564"/>
                  <a:pt x="1752993" y="646946"/>
                  <a:pt x="1808433" y="599631"/>
                </a:cubicBezTo>
                <a:cubicBezTo>
                  <a:pt x="1864591" y="554900"/>
                  <a:pt x="1930143" y="524960"/>
                  <a:pt x="1990747" y="487266"/>
                </a:cubicBezTo>
                <a:cubicBezTo>
                  <a:pt x="1888187" y="452874"/>
                  <a:pt x="1865451" y="406349"/>
                  <a:pt x="1795739" y="333616"/>
                </a:cubicBezTo>
                <a:cubicBezTo>
                  <a:pt x="1736641" y="272516"/>
                  <a:pt x="1688086" y="201722"/>
                  <a:pt x="1629634" y="140693"/>
                </a:cubicBezTo>
                <a:cubicBezTo>
                  <a:pt x="1597001" y="101707"/>
                  <a:pt x="1554184" y="76146"/>
                  <a:pt x="1519256" y="40319"/>
                </a:cubicBezTo>
                <a:cubicBezTo>
                  <a:pt x="1509646" y="65807"/>
                  <a:pt x="1491859" y="86772"/>
                  <a:pt x="1471705" y="104650"/>
                </a:cubicBezTo>
                <a:cubicBezTo>
                  <a:pt x="1451122" y="128918"/>
                  <a:pt x="1432546" y="154909"/>
                  <a:pt x="1409237" y="176736"/>
                </a:cubicBezTo>
                <a:cubicBezTo>
                  <a:pt x="1374094" y="211487"/>
                  <a:pt x="1330488" y="235611"/>
                  <a:pt x="1288675" y="261315"/>
                </a:cubicBezTo>
                <a:cubicBezTo>
                  <a:pt x="1218317" y="305615"/>
                  <a:pt x="1140859" y="336632"/>
                  <a:pt x="1068995" y="378491"/>
                </a:cubicBezTo>
                <a:cubicBezTo>
                  <a:pt x="1082837" y="392204"/>
                  <a:pt x="1099476" y="402615"/>
                  <a:pt x="1114681" y="414749"/>
                </a:cubicBezTo>
                <a:cubicBezTo>
                  <a:pt x="1156135" y="447705"/>
                  <a:pt x="1192354" y="486835"/>
                  <a:pt x="1227927" y="525965"/>
                </a:cubicBezTo>
                <a:cubicBezTo>
                  <a:pt x="1272251" y="575578"/>
                  <a:pt x="1305314" y="634238"/>
                  <a:pt x="1334934" y="693543"/>
                </a:cubicBezTo>
                <a:cubicBezTo>
                  <a:pt x="1357383" y="746603"/>
                  <a:pt x="1374309" y="808780"/>
                  <a:pt x="1355518" y="865358"/>
                </a:cubicBezTo>
                <a:cubicBezTo>
                  <a:pt x="1332424" y="930264"/>
                  <a:pt x="1256903" y="920499"/>
                  <a:pt x="1211217" y="885892"/>
                </a:cubicBezTo>
                <a:cubicBezTo>
                  <a:pt x="1158861" y="841449"/>
                  <a:pt x="1111453" y="791764"/>
                  <a:pt x="1069497" y="737341"/>
                </a:cubicBezTo>
                <a:cubicBezTo>
                  <a:pt x="1003155" y="662957"/>
                  <a:pt x="946998" y="581107"/>
                  <a:pt x="900667" y="492938"/>
                </a:cubicBezTo>
                <a:cubicBezTo>
                  <a:pt x="834684" y="518498"/>
                  <a:pt x="773650" y="553895"/>
                  <a:pt x="711611" y="586061"/>
                </a:cubicBezTo>
                <a:cubicBezTo>
                  <a:pt x="652155" y="622176"/>
                  <a:pt x="598149" y="662167"/>
                  <a:pt x="541777" y="702303"/>
                </a:cubicBezTo>
                <a:cubicBezTo>
                  <a:pt x="509144" y="727576"/>
                  <a:pt x="479308" y="756080"/>
                  <a:pt x="448612" y="783579"/>
                </a:cubicBezTo>
                <a:cubicBezTo>
                  <a:pt x="415190" y="813591"/>
                  <a:pt x="379689" y="841521"/>
                  <a:pt x="349207" y="874692"/>
                </a:cubicBezTo>
                <a:cubicBezTo>
                  <a:pt x="382988" y="891564"/>
                  <a:pt x="420641" y="897739"/>
                  <a:pt x="454493" y="914468"/>
                </a:cubicBezTo>
                <a:cubicBezTo>
                  <a:pt x="530589" y="950368"/>
                  <a:pt x="601735" y="991006"/>
                  <a:pt x="674675" y="1032003"/>
                </a:cubicBezTo>
                <a:cubicBezTo>
                  <a:pt x="782615" y="1089298"/>
                  <a:pt x="892634" y="1154707"/>
                  <a:pt x="966291" y="1254722"/>
                </a:cubicBezTo>
                <a:cubicBezTo>
                  <a:pt x="987377" y="1285165"/>
                  <a:pt x="1024958" y="1351292"/>
                  <a:pt x="994118" y="1384175"/>
                </a:cubicBezTo>
                <a:cubicBezTo>
                  <a:pt x="963566" y="1417131"/>
                  <a:pt x="922183" y="1405284"/>
                  <a:pt x="887829" y="1385970"/>
                </a:cubicBezTo>
                <a:cubicBezTo>
                  <a:pt x="819909" y="1354522"/>
                  <a:pt x="758230" y="1312520"/>
                  <a:pt x="695044" y="1272959"/>
                </a:cubicBezTo>
                <a:cubicBezTo>
                  <a:pt x="648067" y="1246968"/>
                  <a:pt x="606828" y="1212217"/>
                  <a:pt x="559922" y="1186226"/>
                </a:cubicBezTo>
                <a:cubicBezTo>
                  <a:pt x="530373" y="1170287"/>
                  <a:pt x="500251" y="1155138"/>
                  <a:pt x="472925" y="1135321"/>
                </a:cubicBezTo>
                <a:cubicBezTo>
                  <a:pt x="426666" y="1098560"/>
                  <a:pt x="374883" y="1069769"/>
                  <a:pt x="323603" y="1040762"/>
                </a:cubicBezTo>
                <a:cubicBezTo>
                  <a:pt x="322814" y="1040618"/>
                  <a:pt x="322025" y="1040618"/>
                  <a:pt x="321236" y="1040475"/>
                </a:cubicBezTo>
                <a:lnTo>
                  <a:pt x="318009" y="1040977"/>
                </a:lnTo>
                <a:cubicBezTo>
                  <a:pt x="315140" y="1041695"/>
                  <a:pt x="312271" y="1042557"/>
                  <a:pt x="311554" y="1042916"/>
                </a:cubicBezTo>
                <a:cubicBezTo>
                  <a:pt x="259055" y="1063092"/>
                  <a:pt x="223338" y="1109474"/>
                  <a:pt x="191494" y="1153773"/>
                </a:cubicBezTo>
                <a:cubicBezTo>
                  <a:pt x="137847" y="1224711"/>
                  <a:pt x="96321" y="1304766"/>
                  <a:pt x="72940" y="1390565"/>
                </a:cubicBezTo>
                <a:cubicBezTo>
                  <a:pt x="50204" y="1478734"/>
                  <a:pt x="41526" y="1571929"/>
                  <a:pt x="39446" y="1662108"/>
                </a:cubicBezTo>
                <a:cubicBezTo>
                  <a:pt x="42817" y="1683720"/>
                  <a:pt x="170767" y="1698223"/>
                  <a:pt x="196514" y="1703895"/>
                </a:cubicBezTo>
                <a:cubicBezTo>
                  <a:pt x="232877" y="1707629"/>
                  <a:pt x="269167" y="1711362"/>
                  <a:pt x="304884" y="1719116"/>
                </a:cubicBezTo>
                <a:cubicBezTo>
                  <a:pt x="358674" y="1727732"/>
                  <a:pt x="412608" y="1736061"/>
                  <a:pt x="463888" y="1755303"/>
                </a:cubicBezTo>
                <a:cubicBezTo>
                  <a:pt x="517679" y="1773540"/>
                  <a:pt x="575055" y="1777632"/>
                  <a:pt x="629061" y="1794936"/>
                </a:cubicBezTo>
                <a:cubicBezTo>
                  <a:pt x="662841" y="1805849"/>
                  <a:pt x="696622" y="1816978"/>
                  <a:pt x="730115" y="1828609"/>
                </a:cubicBezTo>
                <a:cubicBezTo>
                  <a:pt x="757512" y="1840528"/>
                  <a:pt x="791078" y="1848139"/>
                  <a:pt x="810083" y="1872479"/>
                </a:cubicBezTo>
                <a:cubicBezTo>
                  <a:pt x="825575" y="1901485"/>
                  <a:pt x="827153" y="1939036"/>
                  <a:pt x="805493" y="1965386"/>
                </a:cubicBezTo>
                <a:cubicBezTo>
                  <a:pt x="767697" y="2014281"/>
                  <a:pt x="695115" y="2001860"/>
                  <a:pt x="640249" y="2005091"/>
                </a:cubicBezTo>
                <a:cubicBezTo>
                  <a:pt x="550599" y="2005306"/>
                  <a:pt x="462956" y="1980464"/>
                  <a:pt x="376389" y="1960288"/>
                </a:cubicBezTo>
                <a:cubicBezTo>
                  <a:pt x="293337" y="1944349"/>
                  <a:pt x="206483" y="1934010"/>
                  <a:pt x="124148" y="1916850"/>
                </a:cubicBezTo>
                <a:cubicBezTo>
                  <a:pt x="75952" y="1908019"/>
                  <a:pt x="50204" y="1894162"/>
                  <a:pt x="40952" y="1955981"/>
                </a:cubicBezTo>
                <a:cubicBezTo>
                  <a:pt x="23453" y="2072653"/>
                  <a:pt x="32131" y="2194711"/>
                  <a:pt x="70143" y="2306286"/>
                </a:cubicBezTo>
                <a:cubicBezTo>
                  <a:pt x="94026" y="2370762"/>
                  <a:pt x="126945" y="2431001"/>
                  <a:pt x="161945" y="2489876"/>
                </a:cubicBezTo>
                <a:cubicBezTo>
                  <a:pt x="175428" y="2498348"/>
                  <a:pt x="192713" y="2497774"/>
                  <a:pt x="209137" y="2497199"/>
                </a:cubicBezTo>
                <a:cubicBezTo>
                  <a:pt x="213942" y="2497056"/>
                  <a:pt x="218748" y="2496840"/>
                  <a:pt x="223338" y="2496912"/>
                </a:cubicBezTo>
                <a:cubicBezTo>
                  <a:pt x="250233" y="2494902"/>
                  <a:pt x="277056" y="2491743"/>
                  <a:pt x="303736" y="2488009"/>
                </a:cubicBezTo>
                <a:cubicBezTo>
                  <a:pt x="361615" y="2480327"/>
                  <a:pt x="414473" y="2468982"/>
                  <a:pt x="469841" y="2454335"/>
                </a:cubicBezTo>
                <a:cubicBezTo>
                  <a:pt x="508068" y="2446438"/>
                  <a:pt x="546008" y="2436817"/>
                  <a:pt x="582299" y="2423247"/>
                </a:cubicBezTo>
                <a:cubicBezTo>
                  <a:pt x="605680" y="2416354"/>
                  <a:pt x="630208" y="2414631"/>
                  <a:pt x="654163" y="2411041"/>
                </a:cubicBezTo>
                <a:cubicBezTo>
                  <a:pt x="681847" y="2406446"/>
                  <a:pt x="709890" y="2403789"/>
                  <a:pt x="737861" y="2402210"/>
                </a:cubicBezTo>
                <a:cubicBezTo>
                  <a:pt x="743097" y="2401922"/>
                  <a:pt x="748906" y="2402784"/>
                  <a:pt x="753496" y="2405440"/>
                </a:cubicBezTo>
                <a:cubicBezTo>
                  <a:pt x="804274" y="2453330"/>
                  <a:pt x="722298" y="2493035"/>
                  <a:pt x="683497" y="2508831"/>
                </a:cubicBezTo>
                <a:cubicBezTo>
                  <a:pt x="629348" y="2533529"/>
                  <a:pt x="571900" y="2549971"/>
                  <a:pt x="513089" y="2557367"/>
                </a:cubicBezTo>
                <a:cubicBezTo>
                  <a:pt x="477085" y="2564259"/>
                  <a:pt x="441583" y="2574311"/>
                  <a:pt x="404934" y="2577183"/>
                </a:cubicBezTo>
                <a:cubicBezTo>
                  <a:pt x="342968" y="2585655"/>
                  <a:pt x="279352" y="2581635"/>
                  <a:pt x="219106" y="2600446"/>
                </a:cubicBezTo>
                <a:cubicBezTo>
                  <a:pt x="245141" y="2659177"/>
                  <a:pt x="280929" y="2714749"/>
                  <a:pt x="315355" y="2768455"/>
                </a:cubicBezTo>
                <a:cubicBezTo>
                  <a:pt x="335007" y="2797103"/>
                  <a:pt x="353582" y="2827186"/>
                  <a:pt x="380191" y="2850090"/>
                </a:cubicBezTo>
                <a:cubicBezTo>
                  <a:pt x="425088" y="2887066"/>
                  <a:pt x="486265" y="2910473"/>
                  <a:pt x="544718" y="2900421"/>
                </a:cubicBezTo>
                <a:cubicBezTo>
                  <a:pt x="589471" y="2892451"/>
                  <a:pt x="627842" y="2867106"/>
                  <a:pt x="667575" y="2846715"/>
                </a:cubicBezTo>
                <a:cubicBezTo>
                  <a:pt x="700064" y="2832284"/>
                  <a:pt x="735136" y="2815698"/>
                  <a:pt x="765473" y="2799616"/>
                </a:cubicBezTo>
                <a:cubicBezTo>
                  <a:pt x="803557" y="2779225"/>
                  <a:pt x="840565" y="2756680"/>
                  <a:pt x="876640" y="2732986"/>
                </a:cubicBezTo>
                <a:cubicBezTo>
                  <a:pt x="888976" y="2725304"/>
                  <a:pt x="902388" y="2714319"/>
                  <a:pt x="917449" y="2715180"/>
                </a:cubicBezTo>
                <a:cubicBezTo>
                  <a:pt x="915154" y="2718627"/>
                  <a:pt x="912931" y="2722073"/>
                  <a:pt x="910707" y="2725519"/>
                </a:cubicBezTo>
                <a:cubicBezTo>
                  <a:pt x="903320" y="2737079"/>
                  <a:pt x="896220" y="2748710"/>
                  <a:pt x="889191" y="2760557"/>
                </a:cubicBezTo>
                <a:cubicBezTo>
                  <a:pt x="887829" y="2762854"/>
                  <a:pt x="886466" y="2765224"/>
                  <a:pt x="885103" y="2767593"/>
                </a:cubicBezTo>
                <a:cubicBezTo>
                  <a:pt x="817542" y="2809667"/>
                  <a:pt x="748117" y="2848797"/>
                  <a:pt x="674890" y="2880174"/>
                </a:cubicBezTo>
                <a:cubicBezTo>
                  <a:pt x="644696" y="2896472"/>
                  <a:pt x="615075" y="2914278"/>
                  <a:pt x="582227" y="2924976"/>
                </a:cubicBezTo>
                <a:cubicBezTo>
                  <a:pt x="506060" y="2951829"/>
                  <a:pt x="419709" y="2926340"/>
                  <a:pt x="359176" y="2875866"/>
                </a:cubicBezTo>
                <a:cubicBezTo>
                  <a:pt x="340171" y="2859711"/>
                  <a:pt x="324177" y="2840397"/>
                  <a:pt x="310263" y="2819791"/>
                </a:cubicBezTo>
                <a:cubicBezTo>
                  <a:pt x="266944" y="2757111"/>
                  <a:pt x="226278" y="2692133"/>
                  <a:pt x="192713" y="2623709"/>
                </a:cubicBezTo>
                <a:cubicBezTo>
                  <a:pt x="183891" y="2606405"/>
                  <a:pt x="175715" y="2576321"/>
                  <a:pt x="201678" y="2570577"/>
                </a:cubicBezTo>
                <a:cubicBezTo>
                  <a:pt x="223338" y="2565121"/>
                  <a:pt x="244854" y="2559018"/>
                  <a:pt x="267016" y="2555931"/>
                </a:cubicBezTo>
                <a:cubicBezTo>
                  <a:pt x="324966" y="2549182"/>
                  <a:pt x="381912" y="2549038"/>
                  <a:pt x="439217" y="2539058"/>
                </a:cubicBezTo>
                <a:cubicBezTo>
                  <a:pt x="471993" y="2532596"/>
                  <a:pt x="504554" y="2524339"/>
                  <a:pt x="537617" y="2519457"/>
                </a:cubicBezTo>
                <a:cubicBezTo>
                  <a:pt x="594348" y="2512205"/>
                  <a:pt x="646991" y="2489301"/>
                  <a:pt x="698199" y="2465464"/>
                </a:cubicBezTo>
                <a:cubicBezTo>
                  <a:pt x="710392" y="2456848"/>
                  <a:pt x="731836" y="2450889"/>
                  <a:pt x="735494" y="2435596"/>
                </a:cubicBezTo>
                <a:cubicBezTo>
                  <a:pt x="685003" y="2440119"/>
                  <a:pt x="632790" y="2444284"/>
                  <a:pt x="583949" y="2457710"/>
                </a:cubicBezTo>
                <a:cubicBezTo>
                  <a:pt x="534892" y="2476449"/>
                  <a:pt x="482894" y="2484491"/>
                  <a:pt x="432331" y="2498061"/>
                </a:cubicBezTo>
                <a:cubicBezTo>
                  <a:pt x="383203" y="2509908"/>
                  <a:pt x="333214" y="2518021"/>
                  <a:pt x="283081" y="2524339"/>
                </a:cubicBezTo>
                <a:cubicBezTo>
                  <a:pt x="242344" y="2528719"/>
                  <a:pt x="200387" y="2535683"/>
                  <a:pt x="160009" y="2525919"/>
                </a:cubicBezTo>
                <a:cubicBezTo>
                  <a:pt x="142724" y="2521826"/>
                  <a:pt x="132468" y="2507323"/>
                  <a:pt x="124937" y="2492317"/>
                </a:cubicBezTo>
                <a:cubicBezTo>
                  <a:pt x="116474" y="2477742"/>
                  <a:pt x="107868" y="2463310"/>
                  <a:pt x="99978" y="2448448"/>
                </a:cubicBezTo>
                <a:cubicBezTo>
                  <a:pt x="40737" y="2343622"/>
                  <a:pt x="1650" y="2226087"/>
                  <a:pt x="0" y="2105035"/>
                </a:cubicBezTo>
                <a:cubicBezTo>
                  <a:pt x="2080" y="2049534"/>
                  <a:pt x="-8822" y="1921876"/>
                  <a:pt x="39661" y="1886910"/>
                </a:cubicBezTo>
                <a:cubicBezTo>
                  <a:pt x="54364" y="1876212"/>
                  <a:pt x="71936" y="1872694"/>
                  <a:pt x="89507" y="1877002"/>
                </a:cubicBezTo>
                <a:cubicBezTo>
                  <a:pt x="112888" y="1880376"/>
                  <a:pt x="136628" y="1885618"/>
                  <a:pt x="159435" y="1890500"/>
                </a:cubicBezTo>
                <a:cubicBezTo>
                  <a:pt x="232518" y="1902490"/>
                  <a:pt x="305673" y="1913906"/>
                  <a:pt x="378613" y="1926974"/>
                </a:cubicBezTo>
                <a:cubicBezTo>
                  <a:pt x="422075" y="1936667"/>
                  <a:pt x="468622" y="1949160"/>
                  <a:pt x="511081" y="1957129"/>
                </a:cubicBezTo>
                <a:cubicBezTo>
                  <a:pt x="577566" y="1971776"/>
                  <a:pt x="645772" y="1974863"/>
                  <a:pt x="713548" y="1969981"/>
                </a:cubicBezTo>
                <a:cubicBezTo>
                  <a:pt x="739726" y="1967971"/>
                  <a:pt x="772645" y="1963950"/>
                  <a:pt x="784336" y="1937026"/>
                </a:cubicBezTo>
                <a:cubicBezTo>
                  <a:pt x="789787" y="1927189"/>
                  <a:pt x="789571" y="1918645"/>
                  <a:pt x="787563" y="1908593"/>
                </a:cubicBezTo>
                <a:cubicBezTo>
                  <a:pt x="785914" y="1902060"/>
                  <a:pt x="784981" y="1894952"/>
                  <a:pt x="781180" y="1889208"/>
                </a:cubicBezTo>
                <a:cubicBezTo>
                  <a:pt x="776447" y="1885402"/>
                  <a:pt x="770924" y="1882674"/>
                  <a:pt x="765617" y="1879730"/>
                </a:cubicBezTo>
                <a:cubicBezTo>
                  <a:pt x="713835" y="1855247"/>
                  <a:pt x="660690" y="1840528"/>
                  <a:pt x="606756" y="1823081"/>
                </a:cubicBezTo>
                <a:cubicBezTo>
                  <a:pt x="563652" y="1811019"/>
                  <a:pt x="519042" y="1805993"/>
                  <a:pt x="475938" y="1793859"/>
                </a:cubicBezTo>
                <a:cubicBezTo>
                  <a:pt x="429104" y="1778494"/>
                  <a:pt x="382199" y="1763703"/>
                  <a:pt x="333070" y="1757744"/>
                </a:cubicBezTo>
                <a:cubicBezTo>
                  <a:pt x="243778" y="1740584"/>
                  <a:pt x="152693" y="1734266"/>
                  <a:pt x="64118" y="1712870"/>
                </a:cubicBezTo>
                <a:cubicBezTo>
                  <a:pt x="-430" y="1695566"/>
                  <a:pt x="4016" y="1671658"/>
                  <a:pt x="7746" y="1612424"/>
                </a:cubicBezTo>
                <a:cubicBezTo>
                  <a:pt x="19651" y="1391212"/>
                  <a:pt x="69067" y="1233039"/>
                  <a:pt x="220182" y="1066107"/>
                </a:cubicBezTo>
                <a:cubicBezTo>
                  <a:pt x="246288" y="1039685"/>
                  <a:pt x="294269" y="1000842"/>
                  <a:pt x="333429" y="1009099"/>
                </a:cubicBezTo>
                <a:cubicBezTo>
                  <a:pt x="391666" y="1039111"/>
                  <a:pt x="447751" y="1073790"/>
                  <a:pt x="499749" y="1113710"/>
                </a:cubicBezTo>
                <a:cubicBezTo>
                  <a:pt x="537832" y="1139414"/>
                  <a:pt x="580650" y="1156932"/>
                  <a:pt x="618446" y="1183211"/>
                </a:cubicBezTo>
                <a:cubicBezTo>
                  <a:pt x="668507" y="1219685"/>
                  <a:pt x="722513" y="1249840"/>
                  <a:pt x="774223" y="1283873"/>
                </a:cubicBezTo>
                <a:cubicBezTo>
                  <a:pt x="812952" y="1310007"/>
                  <a:pt x="853976" y="1332121"/>
                  <a:pt x="895718" y="1352943"/>
                </a:cubicBezTo>
                <a:cubicBezTo>
                  <a:pt x="912357" y="1360625"/>
                  <a:pt x="927705" y="1370175"/>
                  <a:pt x="944918" y="1372185"/>
                </a:cubicBezTo>
                <a:cubicBezTo>
                  <a:pt x="951014" y="1372688"/>
                  <a:pt x="958688" y="1369672"/>
                  <a:pt x="963207" y="1366944"/>
                </a:cubicBezTo>
                <a:cubicBezTo>
                  <a:pt x="972602" y="1362420"/>
                  <a:pt x="974324" y="1353158"/>
                  <a:pt x="971240" y="1343825"/>
                </a:cubicBezTo>
                <a:cubicBezTo>
                  <a:pt x="963709" y="1306058"/>
                  <a:pt x="941045" y="1273893"/>
                  <a:pt x="916158" y="1245460"/>
                </a:cubicBezTo>
                <a:cubicBezTo>
                  <a:pt x="861077" y="1181272"/>
                  <a:pt x="787635" y="1135608"/>
                  <a:pt x="716488" y="1092314"/>
                </a:cubicBezTo>
                <a:cubicBezTo>
                  <a:pt x="622391" y="1042701"/>
                  <a:pt x="531664" y="986769"/>
                  <a:pt x="434842" y="942398"/>
                </a:cubicBezTo>
                <a:cubicBezTo>
                  <a:pt x="404647" y="929115"/>
                  <a:pt x="374812" y="922151"/>
                  <a:pt x="344689" y="909873"/>
                </a:cubicBezTo>
                <a:cubicBezTo>
                  <a:pt x="333429" y="904919"/>
                  <a:pt x="321738" y="898529"/>
                  <a:pt x="315857" y="887185"/>
                </a:cubicBezTo>
                <a:cubicBezTo>
                  <a:pt x="308398" y="873830"/>
                  <a:pt x="316503" y="859111"/>
                  <a:pt x="326974" y="850065"/>
                </a:cubicBezTo>
                <a:cubicBezTo>
                  <a:pt x="354515" y="820268"/>
                  <a:pt x="386143" y="794708"/>
                  <a:pt x="416625" y="767999"/>
                </a:cubicBezTo>
                <a:cubicBezTo>
                  <a:pt x="467116" y="721904"/>
                  <a:pt x="517535" y="675522"/>
                  <a:pt x="574912" y="638043"/>
                </a:cubicBezTo>
                <a:cubicBezTo>
                  <a:pt x="616725" y="610113"/>
                  <a:pt x="656386" y="578881"/>
                  <a:pt x="700495" y="554469"/>
                </a:cubicBezTo>
                <a:cubicBezTo>
                  <a:pt x="743168" y="532643"/>
                  <a:pt x="783260" y="510098"/>
                  <a:pt x="825934" y="489204"/>
                </a:cubicBezTo>
                <a:cubicBezTo>
                  <a:pt x="853188" y="479583"/>
                  <a:pt x="880872" y="458187"/>
                  <a:pt x="910134" y="459551"/>
                </a:cubicBezTo>
                <a:cubicBezTo>
                  <a:pt x="924980" y="461849"/>
                  <a:pt x="929426" y="477932"/>
                  <a:pt x="936527" y="488989"/>
                </a:cubicBezTo>
                <a:cubicBezTo>
                  <a:pt x="951014" y="514262"/>
                  <a:pt x="964139" y="540325"/>
                  <a:pt x="980420" y="564593"/>
                </a:cubicBezTo>
                <a:cubicBezTo>
                  <a:pt x="1008606" y="613201"/>
                  <a:pt x="1042673" y="653623"/>
                  <a:pt x="1078175" y="696272"/>
                </a:cubicBezTo>
                <a:cubicBezTo>
                  <a:pt x="1113103" y="736982"/>
                  <a:pt x="1144301" y="781210"/>
                  <a:pt x="1184823" y="816678"/>
                </a:cubicBezTo>
                <a:cubicBezTo>
                  <a:pt x="1212651" y="842741"/>
                  <a:pt x="1238829" y="874117"/>
                  <a:pt x="1278992" y="879430"/>
                </a:cubicBezTo>
                <a:cubicBezTo>
                  <a:pt x="1339381" y="889554"/>
                  <a:pt x="1333213" y="807129"/>
                  <a:pt x="1324822" y="768573"/>
                </a:cubicBezTo>
                <a:cubicBezTo>
                  <a:pt x="1315355" y="722694"/>
                  <a:pt x="1294197" y="684425"/>
                  <a:pt x="1270745" y="645008"/>
                </a:cubicBezTo>
                <a:cubicBezTo>
                  <a:pt x="1251380" y="609970"/>
                  <a:pt x="1228860" y="576799"/>
                  <a:pt x="1202036" y="546930"/>
                </a:cubicBezTo>
                <a:cubicBezTo>
                  <a:pt x="1165100" y="506939"/>
                  <a:pt x="1127447" y="465654"/>
                  <a:pt x="1084343" y="433489"/>
                </a:cubicBezTo>
                <a:cubicBezTo>
                  <a:pt x="1048339" y="407856"/>
                  <a:pt x="997920" y="371024"/>
                  <a:pt x="1064118" y="343525"/>
                </a:cubicBezTo>
                <a:cubicBezTo>
                  <a:pt x="1106074" y="319688"/>
                  <a:pt x="1152119" y="296138"/>
                  <a:pt x="1194936" y="276249"/>
                </a:cubicBezTo>
                <a:cubicBezTo>
                  <a:pt x="1256257" y="242791"/>
                  <a:pt x="1318510" y="208759"/>
                  <a:pt x="1373162" y="165033"/>
                </a:cubicBezTo>
                <a:cubicBezTo>
                  <a:pt x="1397690" y="144140"/>
                  <a:pt x="1417628" y="118651"/>
                  <a:pt x="1437853" y="93665"/>
                </a:cubicBezTo>
                <a:cubicBezTo>
                  <a:pt x="1449687" y="79808"/>
                  <a:pt x="1461593" y="65951"/>
                  <a:pt x="1475507" y="54176"/>
                </a:cubicBezTo>
                <a:cubicBezTo>
                  <a:pt x="1479380" y="51089"/>
                  <a:pt x="1484257" y="50155"/>
                  <a:pt x="1488847" y="51160"/>
                </a:cubicBezTo>
                <a:cubicBezTo>
                  <a:pt x="1493652" y="41467"/>
                  <a:pt x="1497955" y="30482"/>
                  <a:pt x="1500107" y="20071"/>
                </a:cubicBezTo>
                <a:cubicBezTo>
                  <a:pt x="1501326" y="13897"/>
                  <a:pt x="1502617" y="7076"/>
                  <a:pt x="1508068" y="3199"/>
                </a:cubicBezTo>
                <a:cubicBezTo>
                  <a:pt x="1516244" y="-2761"/>
                  <a:pt x="1527432" y="111"/>
                  <a:pt x="1533600" y="7650"/>
                </a:cubicBezTo>
                <a:cubicBezTo>
                  <a:pt x="1573118" y="49653"/>
                  <a:pt x="1623251" y="79808"/>
                  <a:pt x="1659900" y="124898"/>
                </a:cubicBezTo>
                <a:cubicBezTo>
                  <a:pt x="1695474" y="164243"/>
                  <a:pt x="1730688" y="203876"/>
                  <a:pt x="1762102" y="246668"/>
                </a:cubicBezTo>
                <a:cubicBezTo>
                  <a:pt x="1792511" y="282998"/>
                  <a:pt x="1824212" y="315380"/>
                  <a:pt x="1856271" y="349699"/>
                </a:cubicBezTo>
                <a:cubicBezTo>
                  <a:pt x="1884888" y="382655"/>
                  <a:pt x="1913145" y="417334"/>
                  <a:pt x="1953954" y="435786"/>
                </a:cubicBezTo>
                <a:cubicBezTo>
                  <a:pt x="1978411" y="450289"/>
                  <a:pt x="2012622" y="452300"/>
                  <a:pt x="2029691" y="476855"/>
                </a:cubicBezTo>
                <a:cubicBezTo>
                  <a:pt x="2036290" y="488127"/>
                  <a:pt x="2029620" y="501410"/>
                  <a:pt x="2018646" y="506939"/>
                </a:cubicBezTo>
                <a:cubicBezTo>
                  <a:pt x="1966075" y="539679"/>
                  <a:pt x="1908842" y="564449"/>
                  <a:pt x="1857419" y="599128"/>
                </a:cubicBezTo>
                <a:cubicBezTo>
                  <a:pt x="1797962" y="639048"/>
                  <a:pt x="1748188" y="691533"/>
                  <a:pt x="1698844" y="742941"/>
                </a:cubicBezTo>
                <a:cubicBezTo>
                  <a:pt x="1680484" y="765486"/>
                  <a:pt x="1653230" y="792554"/>
                  <a:pt x="1658968" y="823858"/>
                </a:cubicBezTo>
                <a:cubicBezTo>
                  <a:pt x="1765329" y="793272"/>
                  <a:pt x="1860861" y="736551"/>
                  <a:pt x="1956967" y="683276"/>
                </a:cubicBezTo>
                <a:cubicBezTo>
                  <a:pt x="2002796" y="660875"/>
                  <a:pt x="2046474" y="634669"/>
                  <a:pt x="2090869" y="609754"/>
                </a:cubicBezTo>
                <a:cubicBezTo>
                  <a:pt x="2111094" y="597333"/>
                  <a:pt x="2149393" y="580891"/>
                  <a:pt x="2158717" y="613703"/>
                </a:cubicBezTo>
                <a:cubicBezTo>
                  <a:pt x="2171339" y="650033"/>
                  <a:pt x="2189843" y="683851"/>
                  <a:pt x="2204474" y="719463"/>
                </a:cubicBezTo>
                <a:cubicBezTo>
                  <a:pt x="2239474" y="804975"/>
                  <a:pt x="2263644" y="897452"/>
                  <a:pt x="2278490" y="988277"/>
                </a:cubicBezTo>
                <a:cubicBezTo>
                  <a:pt x="2287312" y="1025469"/>
                  <a:pt x="2292404" y="1063379"/>
                  <a:pt x="2301871" y="1100499"/>
                </a:cubicBezTo>
                <a:cubicBezTo>
                  <a:pt x="2313920" y="1136901"/>
                  <a:pt x="2320877" y="1174739"/>
                  <a:pt x="2315283" y="1213079"/>
                </a:cubicBezTo>
                <a:cubicBezTo>
                  <a:pt x="2313920" y="1232537"/>
                  <a:pt x="2306820" y="1248978"/>
                  <a:pt x="2284084" y="1246035"/>
                </a:cubicBezTo>
                <a:cubicBezTo>
                  <a:pt x="2258480" y="1245173"/>
                  <a:pt x="2230366" y="1250414"/>
                  <a:pt x="2206985" y="1255153"/>
                </a:cubicBezTo>
                <a:cubicBezTo>
                  <a:pt x="2132323" y="1272600"/>
                  <a:pt x="2052929" y="1283011"/>
                  <a:pt x="1986946" y="1324798"/>
                </a:cubicBezTo>
                <a:cubicBezTo>
                  <a:pt x="1972530" y="1336860"/>
                  <a:pt x="1944702" y="1353087"/>
                  <a:pt x="1953667" y="1374842"/>
                </a:cubicBezTo>
                <a:cubicBezTo>
                  <a:pt x="1965215" y="1392719"/>
                  <a:pt x="1981638" y="1408443"/>
                  <a:pt x="2000860" y="1417705"/>
                </a:cubicBezTo>
                <a:cubicBezTo>
                  <a:pt x="2057591" y="1437378"/>
                  <a:pt x="2115254" y="1436732"/>
                  <a:pt x="2173635" y="1436086"/>
                </a:cubicBezTo>
                <a:cubicBezTo>
                  <a:pt x="2184106" y="1436014"/>
                  <a:pt x="2194649" y="1435870"/>
                  <a:pt x="2205192" y="1435870"/>
                </a:cubicBezTo>
                <a:cubicBezTo>
                  <a:pt x="2214444" y="1436588"/>
                  <a:pt x="2225990" y="1436158"/>
                  <a:pt x="2238255" y="1435655"/>
                </a:cubicBezTo>
                <a:cubicBezTo>
                  <a:pt x="2277988" y="1434147"/>
                  <a:pt x="2326041" y="1432568"/>
                  <a:pt x="2334575" y="1472201"/>
                </a:cubicBezTo>
                <a:cubicBezTo>
                  <a:pt x="2373376" y="1568985"/>
                  <a:pt x="2443949" y="2046160"/>
                  <a:pt x="2348059" y="2100798"/>
                </a:cubicBezTo>
                <a:cubicBezTo>
                  <a:pt x="2326973" y="2110061"/>
                  <a:pt x="2298500" y="2093834"/>
                  <a:pt x="2277701" y="2092039"/>
                </a:cubicBezTo>
                <a:cubicBezTo>
                  <a:pt x="2234525" y="2083495"/>
                  <a:pt x="2191134" y="2075238"/>
                  <a:pt x="2147385" y="2069925"/>
                </a:cubicBezTo>
                <a:cubicBezTo>
                  <a:pt x="2069425" y="2059371"/>
                  <a:pt x="1988739" y="2049175"/>
                  <a:pt x="1910277" y="2054775"/>
                </a:cubicBezTo>
                <a:cubicBezTo>
                  <a:pt x="1886394" y="2056642"/>
                  <a:pt x="1858279" y="2059442"/>
                  <a:pt x="1837552" y="2070571"/>
                </a:cubicBezTo>
                <a:cubicBezTo>
                  <a:pt x="1874632" y="2094695"/>
                  <a:pt x="1912858" y="2110635"/>
                  <a:pt x="1950297" y="2133036"/>
                </a:cubicBezTo>
                <a:cubicBezTo>
                  <a:pt x="2060818" y="2177839"/>
                  <a:pt x="2182241" y="2173028"/>
                  <a:pt x="2298787" y="2180639"/>
                </a:cubicBezTo>
                <a:cubicBezTo>
                  <a:pt x="2387792" y="2185090"/>
                  <a:pt x="2377751" y="2193491"/>
                  <a:pt x="2374165" y="2275772"/>
                </a:cubicBezTo>
                <a:cubicBezTo>
                  <a:pt x="2367136" y="2357048"/>
                  <a:pt x="2346266" y="2441268"/>
                  <a:pt x="2315713" y="2516872"/>
                </a:cubicBezTo>
                <a:cubicBezTo>
                  <a:pt x="2287957" y="2581276"/>
                  <a:pt x="2248511" y="2639361"/>
                  <a:pt x="2208562" y="2696728"/>
                </a:cubicBezTo>
                <a:cubicBezTo>
                  <a:pt x="2165817" y="2752085"/>
                  <a:pt x="2121709" y="2807800"/>
                  <a:pt x="2068420" y="2853465"/>
                </a:cubicBezTo>
                <a:cubicBezTo>
                  <a:pt x="2040736" y="2876368"/>
                  <a:pt x="2010327" y="2895539"/>
                  <a:pt x="1979774" y="2914350"/>
                </a:cubicBezTo>
                <a:cubicBezTo>
                  <a:pt x="1950297" y="2931366"/>
                  <a:pt x="1922326" y="2952475"/>
                  <a:pt x="1889836" y="2963317"/>
                </a:cubicBezTo>
                <a:cubicBezTo>
                  <a:pt x="1853259" y="2977964"/>
                  <a:pt x="1830380" y="2949244"/>
                  <a:pt x="1811302" y="2922176"/>
                </a:cubicBezTo>
                <a:cubicBezTo>
                  <a:pt x="1782040" y="2885128"/>
                  <a:pt x="1754213" y="2847074"/>
                  <a:pt x="1723301" y="2811319"/>
                </a:cubicBezTo>
                <a:cubicBezTo>
                  <a:pt x="1685791" y="2766301"/>
                  <a:pt x="1633507" y="2738874"/>
                  <a:pt x="1584235" y="2709005"/>
                </a:cubicBezTo>
                <a:cubicBezTo>
                  <a:pt x="1553682" y="2689907"/>
                  <a:pt x="1526285" y="2665854"/>
                  <a:pt x="1495086" y="2647618"/>
                </a:cubicBezTo>
                <a:cubicBezTo>
                  <a:pt x="1463673" y="2632109"/>
                  <a:pt x="1433550" y="2614590"/>
                  <a:pt x="1400128" y="2605687"/>
                </a:cubicBezTo>
                <a:cubicBezTo>
                  <a:pt x="1414329" y="2626221"/>
                  <a:pt x="1425804" y="2646541"/>
                  <a:pt x="1441870" y="2664921"/>
                </a:cubicBezTo>
                <a:cubicBezTo>
                  <a:pt x="1471562" y="2697661"/>
                  <a:pt x="1507638" y="2723365"/>
                  <a:pt x="1541561" y="2751367"/>
                </a:cubicBezTo>
                <a:cubicBezTo>
                  <a:pt x="1595495" y="2797390"/>
                  <a:pt x="1642114" y="2851382"/>
                  <a:pt x="1694828" y="2898770"/>
                </a:cubicBezTo>
                <a:cubicBezTo>
                  <a:pt x="1711324" y="2912699"/>
                  <a:pt x="1724305" y="2930146"/>
                  <a:pt x="1740156" y="2944721"/>
                </a:cubicBezTo>
                <a:cubicBezTo>
                  <a:pt x="1754428" y="2956209"/>
                  <a:pt x="1768987" y="2967194"/>
                  <a:pt x="1782973" y="2979040"/>
                </a:cubicBezTo>
                <a:cubicBezTo>
                  <a:pt x="1798966" y="2996200"/>
                  <a:pt x="1838556" y="3011278"/>
                  <a:pt x="1829950" y="3039423"/>
                </a:cubicBezTo>
                <a:cubicBezTo>
                  <a:pt x="1820411" y="3057229"/>
                  <a:pt x="1803628" y="3070368"/>
                  <a:pt x="1791005" y="3086092"/>
                </a:cubicBezTo>
                <a:cubicBezTo>
                  <a:pt x="1770350" y="3110360"/>
                  <a:pt x="1753280" y="3137787"/>
                  <a:pt x="1730043" y="3159758"/>
                </a:cubicBezTo>
                <a:cubicBezTo>
                  <a:pt x="1703865" y="3183523"/>
                  <a:pt x="1670730" y="3197452"/>
                  <a:pt x="1638384" y="3210735"/>
                </a:cubicBezTo>
                <a:cubicBezTo>
                  <a:pt x="1581581" y="3233351"/>
                  <a:pt x="1525281" y="3260922"/>
                  <a:pt x="1462812" y="3261281"/>
                </a:cubicBezTo>
                <a:cubicBezTo>
                  <a:pt x="1451050" y="3261568"/>
                  <a:pt x="1438284" y="3262574"/>
                  <a:pt x="1425446" y="3262574"/>
                </a:cubicBezTo>
                <a:cubicBezTo>
                  <a:pt x="1401635" y="3262717"/>
                  <a:pt x="1378110" y="3259343"/>
                  <a:pt x="1361543" y="32421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822157" y="5342027"/>
            <a:ext cx="26" cy="143"/>
          </a:xfrm>
          <a:custGeom>
            <a:avLst/>
            <a:gdLst/>
            <a:ahLst/>
            <a:cxnLst/>
            <a:rect l="l" t="t" r="r" b="b"/>
            <a:pathLst>
              <a:path w="53" h="287" extrusionOk="0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7509666" y="4138823"/>
            <a:ext cx="548103" cy="1609447"/>
          </a:xfrm>
          <a:custGeom>
            <a:avLst/>
            <a:gdLst/>
            <a:ahLst/>
            <a:cxnLst/>
            <a:rect l="l" t="t" r="r" b="b"/>
            <a:pathLst>
              <a:path w="1096206" h="3218894" extrusionOk="0">
                <a:moveTo>
                  <a:pt x="99252" y="3218163"/>
                </a:moveTo>
                <a:cubicBezTo>
                  <a:pt x="51557" y="3209763"/>
                  <a:pt x="-40030" y="3190305"/>
                  <a:pt x="19427" y="3128343"/>
                </a:cubicBezTo>
                <a:cubicBezTo>
                  <a:pt x="54283" y="3082320"/>
                  <a:pt x="88494" y="3035795"/>
                  <a:pt x="120983" y="2987977"/>
                </a:cubicBezTo>
                <a:cubicBezTo>
                  <a:pt x="164159" y="2921635"/>
                  <a:pt x="208625" y="2859529"/>
                  <a:pt x="249363" y="2792541"/>
                </a:cubicBezTo>
                <a:cubicBezTo>
                  <a:pt x="295909" y="2711911"/>
                  <a:pt x="339802" y="2629701"/>
                  <a:pt x="382619" y="2546989"/>
                </a:cubicBezTo>
                <a:cubicBezTo>
                  <a:pt x="412957" y="2486606"/>
                  <a:pt x="437557" y="2423782"/>
                  <a:pt x="462731" y="2361174"/>
                </a:cubicBezTo>
                <a:cubicBezTo>
                  <a:pt x="532515" y="2203145"/>
                  <a:pt x="590896" y="2040593"/>
                  <a:pt x="653508" y="1879692"/>
                </a:cubicBezTo>
                <a:cubicBezTo>
                  <a:pt x="699553" y="1767758"/>
                  <a:pt x="734839" y="1652377"/>
                  <a:pt x="769623" y="1536709"/>
                </a:cubicBezTo>
                <a:cubicBezTo>
                  <a:pt x="798455" y="1443730"/>
                  <a:pt x="831447" y="1351971"/>
                  <a:pt x="857840" y="1258274"/>
                </a:cubicBezTo>
                <a:cubicBezTo>
                  <a:pt x="916651" y="1043955"/>
                  <a:pt x="950646" y="824609"/>
                  <a:pt x="993965" y="607059"/>
                </a:cubicBezTo>
                <a:cubicBezTo>
                  <a:pt x="1018207" y="479760"/>
                  <a:pt x="1042377" y="350163"/>
                  <a:pt x="1051916" y="221141"/>
                </a:cubicBezTo>
                <a:cubicBezTo>
                  <a:pt x="1053996" y="171026"/>
                  <a:pt x="1060881" y="119905"/>
                  <a:pt x="1060665" y="70005"/>
                </a:cubicBezTo>
                <a:cubicBezTo>
                  <a:pt x="1060379" y="53922"/>
                  <a:pt x="1056147" y="38054"/>
                  <a:pt x="1057510" y="21972"/>
                </a:cubicBezTo>
                <a:cubicBezTo>
                  <a:pt x="1058084" y="15510"/>
                  <a:pt x="1064180" y="10268"/>
                  <a:pt x="1070563" y="9981"/>
                </a:cubicBezTo>
                <a:cubicBezTo>
                  <a:pt x="1070491" y="5027"/>
                  <a:pt x="1074077" y="-3373"/>
                  <a:pt x="1079815" y="1437"/>
                </a:cubicBezTo>
                <a:cubicBezTo>
                  <a:pt x="1082899" y="5314"/>
                  <a:pt x="1082540" y="11130"/>
                  <a:pt x="1082827" y="15940"/>
                </a:cubicBezTo>
                <a:cubicBezTo>
                  <a:pt x="1107714" y="99155"/>
                  <a:pt x="1091147" y="190052"/>
                  <a:pt x="1086413" y="275134"/>
                </a:cubicBezTo>
                <a:cubicBezTo>
                  <a:pt x="1080962" y="389581"/>
                  <a:pt x="1087130" y="504531"/>
                  <a:pt x="1074651" y="618547"/>
                </a:cubicBezTo>
                <a:cubicBezTo>
                  <a:pt x="1064538" y="705854"/>
                  <a:pt x="1053135" y="793162"/>
                  <a:pt x="1040010" y="880110"/>
                </a:cubicBezTo>
                <a:cubicBezTo>
                  <a:pt x="1019570" y="986875"/>
                  <a:pt x="996045" y="1093424"/>
                  <a:pt x="972377" y="1199255"/>
                </a:cubicBezTo>
                <a:cubicBezTo>
                  <a:pt x="950861" y="1295537"/>
                  <a:pt x="929417" y="1391819"/>
                  <a:pt x="903167" y="1486881"/>
                </a:cubicBezTo>
                <a:cubicBezTo>
                  <a:pt x="879356" y="1570742"/>
                  <a:pt x="846867" y="1652305"/>
                  <a:pt x="817748" y="1734227"/>
                </a:cubicBezTo>
                <a:cubicBezTo>
                  <a:pt x="777011" y="1858655"/>
                  <a:pt x="739860" y="1984518"/>
                  <a:pt x="687790" y="2104781"/>
                </a:cubicBezTo>
                <a:cubicBezTo>
                  <a:pt x="647986" y="2201206"/>
                  <a:pt x="620803" y="2300648"/>
                  <a:pt x="582791" y="2397289"/>
                </a:cubicBezTo>
                <a:cubicBezTo>
                  <a:pt x="487834" y="2631855"/>
                  <a:pt x="399402" y="2873530"/>
                  <a:pt x="254742" y="3082967"/>
                </a:cubicBezTo>
                <a:cubicBezTo>
                  <a:pt x="226412" y="3121666"/>
                  <a:pt x="198083" y="3161299"/>
                  <a:pt x="159640" y="3190593"/>
                </a:cubicBezTo>
                <a:cubicBezTo>
                  <a:pt x="141854" y="3204163"/>
                  <a:pt x="123278" y="3222830"/>
                  <a:pt x="99252" y="3218163"/>
                </a:cubicBezTo>
                <a:close/>
                <a:moveTo>
                  <a:pt x="107643" y="3185710"/>
                </a:moveTo>
                <a:cubicBezTo>
                  <a:pt x="107786" y="3185710"/>
                  <a:pt x="107930" y="3185710"/>
                  <a:pt x="108001" y="3185710"/>
                </a:cubicBezTo>
                <a:cubicBezTo>
                  <a:pt x="109364" y="3185351"/>
                  <a:pt x="110727" y="3184921"/>
                  <a:pt x="112018" y="3184418"/>
                </a:cubicBezTo>
                <a:cubicBezTo>
                  <a:pt x="111301" y="3184705"/>
                  <a:pt x="110655" y="3184921"/>
                  <a:pt x="109938" y="3185136"/>
                </a:cubicBezTo>
                <a:cubicBezTo>
                  <a:pt x="244486" y="3103573"/>
                  <a:pt x="376738" y="2805249"/>
                  <a:pt x="440713" y="2657487"/>
                </a:cubicBezTo>
                <a:cubicBezTo>
                  <a:pt x="480159" y="2570683"/>
                  <a:pt x="512003" y="2480503"/>
                  <a:pt x="548724" y="2392550"/>
                </a:cubicBezTo>
                <a:cubicBezTo>
                  <a:pt x="584154" y="2304022"/>
                  <a:pt x="610117" y="2212048"/>
                  <a:pt x="644471" y="2123161"/>
                </a:cubicBezTo>
                <a:cubicBezTo>
                  <a:pt x="692596" y="2008427"/>
                  <a:pt x="734337" y="1891395"/>
                  <a:pt x="769910" y="1772209"/>
                </a:cubicBezTo>
                <a:cubicBezTo>
                  <a:pt x="793865" y="1695384"/>
                  <a:pt x="825279" y="1621216"/>
                  <a:pt x="850022" y="1544679"/>
                </a:cubicBezTo>
                <a:cubicBezTo>
                  <a:pt x="876415" y="1466562"/>
                  <a:pt x="894704" y="1386004"/>
                  <a:pt x="914284" y="1305948"/>
                </a:cubicBezTo>
                <a:cubicBezTo>
                  <a:pt x="954017" y="1116830"/>
                  <a:pt x="1005297" y="929436"/>
                  <a:pt x="1025666" y="736943"/>
                </a:cubicBezTo>
                <a:cubicBezTo>
                  <a:pt x="1039221" y="643820"/>
                  <a:pt x="1050338" y="550123"/>
                  <a:pt x="1049262" y="456210"/>
                </a:cubicBezTo>
                <a:cubicBezTo>
                  <a:pt x="1004867" y="709372"/>
                  <a:pt x="962265" y="963253"/>
                  <a:pt x="902809" y="1213399"/>
                </a:cubicBezTo>
                <a:cubicBezTo>
                  <a:pt x="877204" y="1313918"/>
                  <a:pt x="843352" y="1412067"/>
                  <a:pt x="811437" y="1510718"/>
                </a:cubicBezTo>
                <a:cubicBezTo>
                  <a:pt x="785761" y="1591922"/>
                  <a:pt x="763025" y="1674132"/>
                  <a:pt x="735054" y="1754618"/>
                </a:cubicBezTo>
                <a:cubicBezTo>
                  <a:pt x="706366" y="1839054"/>
                  <a:pt x="671295" y="1921048"/>
                  <a:pt x="640168" y="2004550"/>
                </a:cubicBezTo>
                <a:cubicBezTo>
                  <a:pt x="593980" y="2133931"/>
                  <a:pt x="541265" y="2260656"/>
                  <a:pt x="487690" y="2387165"/>
                </a:cubicBezTo>
                <a:cubicBezTo>
                  <a:pt x="462444" y="2450922"/>
                  <a:pt x="436768" y="2514536"/>
                  <a:pt x="405140" y="2575421"/>
                </a:cubicBezTo>
                <a:cubicBezTo>
                  <a:pt x="373941" y="2636594"/>
                  <a:pt x="340089" y="2696330"/>
                  <a:pt x="307815" y="2757000"/>
                </a:cubicBezTo>
                <a:cubicBezTo>
                  <a:pt x="269660" y="2828296"/>
                  <a:pt x="222611" y="2893920"/>
                  <a:pt x="178359" y="2961339"/>
                </a:cubicBezTo>
                <a:cubicBezTo>
                  <a:pt x="133247" y="3030841"/>
                  <a:pt x="84262" y="3097613"/>
                  <a:pt x="34273" y="3163668"/>
                </a:cubicBezTo>
                <a:cubicBezTo>
                  <a:pt x="57223" y="3177310"/>
                  <a:pt x="82039" y="3181690"/>
                  <a:pt x="107643" y="31857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687529" y="5304431"/>
            <a:ext cx="64991" cy="32030"/>
          </a:xfrm>
          <a:custGeom>
            <a:avLst/>
            <a:gdLst/>
            <a:ahLst/>
            <a:cxnLst/>
            <a:rect l="l" t="t" r="r" b="b"/>
            <a:pathLst>
              <a:path w="129983" h="64060" extrusionOk="0">
                <a:moveTo>
                  <a:pt x="13268" y="63990"/>
                </a:moveTo>
                <a:cubicBezTo>
                  <a:pt x="7602" y="64636"/>
                  <a:pt x="-4662" y="60831"/>
                  <a:pt x="1864" y="53723"/>
                </a:cubicBezTo>
                <a:cubicBezTo>
                  <a:pt x="9036" y="48266"/>
                  <a:pt x="17643" y="45179"/>
                  <a:pt x="25747" y="41302"/>
                </a:cubicBezTo>
                <a:cubicBezTo>
                  <a:pt x="21946" y="19259"/>
                  <a:pt x="74876" y="8274"/>
                  <a:pt x="91156" y="3033"/>
                </a:cubicBezTo>
                <a:cubicBezTo>
                  <a:pt x="106720" y="-3142"/>
                  <a:pt x="134404" y="-1275"/>
                  <a:pt x="129383" y="21772"/>
                </a:cubicBezTo>
                <a:cubicBezTo>
                  <a:pt x="124937" y="35701"/>
                  <a:pt x="107795" y="35917"/>
                  <a:pt x="96320" y="40871"/>
                </a:cubicBezTo>
                <a:cubicBezTo>
                  <a:pt x="69210" y="50133"/>
                  <a:pt x="42386" y="63129"/>
                  <a:pt x="13268" y="639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7797512" y="5318095"/>
            <a:ext cx="66893" cy="66152"/>
          </a:xfrm>
          <a:custGeom>
            <a:avLst/>
            <a:gdLst/>
            <a:ahLst/>
            <a:cxnLst/>
            <a:rect l="l" t="t" r="r" b="b"/>
            <a:pathLst>
              <a:path w="133787" h="132304" extrusionOk="0">
                <a:moveTo>
                  <a:pt x="113175" y="131652"/>
                </a:moveTo>
                <a:cubicBezTo>
                  <a:pt x="90153" y="118441"/>
                  <a:pt x="73585" y="95465"/>
                  <a:pt x="55153" y="76582"/>
                </a:cubicBezTo>
                <a:cubicBezTo>
                  <a:pt x="34856" y="56191"/>
                  <a:pt x="10328" y="36231"/>
                  <a:pt x="0" y="8661"/>
                </a:cubicBezTo>
                <a:cubicBezTo>
                  <a:pt x="3945" y="-18623"/>
                  <a:pt x="43534" y="26682"/>
                  <a:pt x="52499" y="33288"/>
                </a:cubicBezTo>
                <a:cubicBezTo>
                  <a:pt x="79395" y="53894"/>
                  <a:pt x="100480" y="80531"/>
                  <a:pt x="126802" y="101855"/>
                </a:cubicBezTo>
                <a:cubicBezTo>
                  <a:pt x="141361" y="112769"/>
                  <a:pt x="131392" y="136534"/>
                  <a:pt x="113175" y="131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7526803" y="5029690"/>
            <a:ext cx="294027" cy="121074"/>
          </a:xfrm>
          <a:custGeom>
            <a:avLst/>
            <a:gdLst/>
            <a:ahLst/>
            <a:cxnLst/>
            <a:rect l="l" t="t" r="r" b="b"/>
            <a:pathLst>
              <a:path w="588054" h="242148" extrusionOk="0">
                <a:moveTo>
                  <a:pt x="574911" y="240981"/>
                </a:moveTo>
                <a:cubicBezTo>
                  <a:pt x="561141" y="230570"/>
                  <a:pt x="550383" y="216067"/>
                  <a:pt x="534963" y="207523"/>
                </a:cubicBezTo>
                <a:cubicBezTo>
                  <a:pt x="494154" y="182537"/>
                  <a:pt x="446819" y="171337"/>
                  <a:pt x="404216" y="150012"/>
                </a:cubicBezTo>
                <a:cubicBezTo>
                  <a:pt x="349350" y="123088"/>
                  <a:pt x="289320" y="109518"/>
                  <a:pt x="232876" y="86399"/>
                </a:cubicBezTo>
                <a:cubicBezTo>
                  <a:pt x="169977" y="66367"/>
                  <a:pt x="104640" y="54951"/>
                  <a:pt x="40665" y="38724"/>
                </a:cubicBezTo>
                <a:cubicBezTo>
                  <a:pt x="25819" y="34273"/>
                  <a:pt x="-1578" y="35852"/>
                  <a:pt x="71" y="14169"/>
                </a:cubicBezTo>
                <a:cubicBezTo>
                  <a:pt x="1219" y="5697"/>
                  <a:pt x="9682" y="-1411"/>
                  <a:pt x="18432" y="240"/>
                </a:cubicBezTo>
                <a:cubicBezTo>
                  <a:pt x="88144" y="16108"/>
                  <a:pt x="158143" y="31903"/>
                  <a:pt x="227139" y="50715"/>
                </a:cubicBezTo>
                <a:cubicBezTo>
                  <a:pt x="263573" y="62920"/>
                  <a:pt x="302086" y="79362"/>
                  <a:pt x="338162" y="90348"/>
                </a:cubicBezTo>
                <a:cubicBezTo>
                  <a:pt x="377393" y="102840"/>
                  <a:pt x="413684" y="121939"/>
                  <a:pt x="450978" y="138955"/>
                </a:cubicBezTo>
                <a:cubicBezTo>
                  <a:pt x="482320" y="152669"/>
                  <a:pt x="515670" y="164157"/>
                  <a:pt x="544000" y="182824"/>
                </a:cubicBezTo>
                <a:cubicBezTo>
                  <a:pt x="556838" y="191081"/>
                  <a:pt x="599727" y="224898"/>
                  <a:pt x="585024" y="240335"/>
                </a:cubicBezTo>
                <a:cubicBezTo>
                  <a:pt x="581940" y="242633"/>
                  <a:pt x="578139" y="242633"/>
                  <a:pt x="574911" y="2409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7855554" y="5128389"/>
            <a:ext cx="341321" cy="39988"/>
          </a:xfrm>
          <a:custGeom>
            <a:avLst/>
            <a:gdLst/>
            <a:ahLst/>
            <a:cxnLst/>
            <a:rect l="l" t="t" r="r" b="b"/>
            <a:pathLst>
              <a:path w="682642" h="79976" extrusionOk="0">
                <a:moveTo>
                  <a:pt x="3618" y="79481"/>
                </a:moveTo>
                <a:cubicBezTo>
                  <a:pt x="-829" y="78476"/>
                  <a:pt x="-1331" y="71655"/>
                  <a:pt x="2973" y="70004"/>
                </a:cubicBezTo>
                <a:cubicBezTo>
                  <a:pt x="4909" y="69286"/>
                  <a:pt x="6630" y="67922"/>
                  <a:pt x="8567" y="67132"/>
                </a:cubicBezTo>
                <a:cubicBezTo>
                  <a:pt x="28433" y="58947"/>
                  <a:pt x="48515" y="51336"/>
                  <a:pt x="68669" y="44013"/>
                </a:cubicBezTo>
                <a:cubicBezTo>
                  <a:pt x="152080" y="10052"/>
                  <a:pt x="242878" y="7898"/>
                  <a:pt x="331524" y="3375"/>
                </a:cubicBezTo>
                <a:cubicBezTo>
                  <a:pt x="443193" y="2298"/>
                  <a:pt x="554862" y="72"/>
                  <a:pt x="666531" y="0"/>
                </a:cubicBezTo>
                <a:cubicBezTo>
                  <a:pt x="687689" y="718"/>
                  <a:pt x="688334" y="31951"/>
                  <a:pt x="666531" y="32812"/>
                </a:cubicBezTo>
                <a:cubicBezTo>
                  <a:pt x="503223" y="34894"/>
                  <a:pt x="339342" y="29509"/>
                  <a:pt x="176536" y="44515"/>
                </a:cubicBezTo>
                <a:cubicBezTo>
                  <a:pt x="146629" y="48392"/>
                  <a:pt x="120594" y="55716"/>
                  <a:pt x="91906" y="62896"/>
                </a:cubicBezTo>
                <a:cubicBezTo>
                  <a:pt x="62859" y="68711"/>
                  <a:pt x="33526" y="82784"/>
                  <a:pt x="3618" y="794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7953827" y="4800770"/>
            <a:ext cx="339474" cy="85951"/>
          </a:xfrm>
          <a:custGeom>
            <a:avLst/>
            <a:gdLst/>
            <a:ahLst/>
            <a:cxnLst/>
            <a:rect l="l" t="t" r="r" b="b"/>
            <a:pathLst>
              <a:path w="678947" h="171903" extrusionOk="0">
                <a:moveTo>
                  <a:pt x="4160" y="171674"/>
                </a:moveTo>
                <a:cubicBezTo>
                  <a:pt x="2941" y="171243"/>
                  <a:pt x="2080" y="170310"/>
                  <a:pt x="2008" y="169018"/>
                </a:cubicBezTo>
                <a:cubicBezTo>
                  <a:pt x="1363" y="167223"/>
                  <a:pt x="72" y="166074"/>
                  <a:pt x="0" y="164207"/>
                </a:cubicBezTo>
                <a:cubicBezTo>
                  <a:pt x="72" y="161407"/>
                  <a:pt x="4231" y="161551"/>
                  <a:pt x="4160" y="164279"/>
                </a:cubicBezTo>
                <a:cubicBezTo>
                  <a:pt x="4160" y="164135"/>
                  <a:pt x="4160" y="164135"/>
                  <a:pt x="4160" y="163992"/>
                </a:cubicBezTo>
                <a:cubicBezTo>
                  <a:pt x="4231" y="164351"/>
                  <a:pt x="4518" y="164638"/>
                  <a:pt x="4590" y="164997"/>
                </a:cubicBezTo>
                <a:cubicBezTo>
                  <a:pt x="70143" y="114810"/>
                  <a:pt x="154773" y="99229"/>
                  <a:pt x="232375" y="75895"/>
                </a:cubicBezTo>
                <a:cubicBezTo>
                  <a:pt x="372803" y="35903"/>
                  <a:pt x="517822" y="13071"/>
                  <a:pt x="663056" y="3"/>
                </a:cubicBezTo>
                <a:cubicBezTo>
                  <a:pt x="681202" y="-356"/>
                  <a:pt x="685362" y="27215"/>
                  <a:pt x="667360" y="31738"/>
                </a:cubicBezTo>
                <a:cubicBezTo>
                  <a:pt x="500251" y="46385"/>
                  <a:pt x="334361" y="74171"/>
                  <a:pt x="172560" y="119189"/>
                </a:cubicBezTo>
                <a:cubicBezTo>
                  <a:pt x="130747" y="129528"/>
                  <a:pt x="89149" y="141375"/>
                  <a:pt x="49129" y="157458"/>
                </a:cubicBezTo>
                <a:cubicBezTo>
                  <a:pt x="34498" y="161910"/>
                  <a:pt x="19795" y="173685"/>
                  <a:pt x="4160" y="1716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7593685" y="4725259"/>
            <a:ext cx="319229" cy="150471"/>
          </a:xfrm>
          <a:custGeom>
            <a:avLst/>
            <a:gdLst/>
            <a:ahLst/>
            <a:cxnLst/>
            <a:rect l="l" t="t" r="r" b="b"/>
            <a:pathLst>
              <a:path w="638458" h="300941" extrusionOk="0">
                <a:moveTo>
                  <a:pt x="630848" y="300942"/>
                </a:moveTo>
                <a:cubicBezTo>
                  <a:pt x="618728" y="298860"/>
                  <a:pt x="610552" y="287587"/>
                  <a:pt x="600654" y="281053"/>
                </a:cubicBezTo>
                <a:cubicBezTo>
                  <a:pt x="575265" y="262529"/>
                  <a:pt x="551310" y="246016"/>
                  <a:pt x="523841" y="232302"/>
                </a:cubicBezTo>
                <a:cubicBezTo>
                  <a:pt x="465891" y="207532"/>
                  <a:pt x="416045" y="166319"/>
                  <a:pt x="355442" y="147364"/>
                </a:cubicBezTo>
                <a:cubicBezTo>
                  <a:pt x="322665" y="137097"/>
                  <a:pt x="288598" y="123814"/>
                  <a:pt x="256898" y="112398"/>
                </a:cubicBezTo>
                <a:cubicBezTo>
                  <a:pt x="178435" y="85043"/>
                  <a:pt x="94594" y="75063"/>
                  <a:pt x="20291" y="36292"/>
                </a:cubicBezTo>
                <a:cubicBezTo>
                  <a:pt x="13263" y="33061"/>
                  <a:pt x="4513" y="30979"/>
                  <a:pt x="1357" y="23009"/>
                </a:cubicBezTo>
                <a:cubicBezTo>
                  <a:pt x="-4524" y="9941"/>
                  <a:pt x="9820" y="-4490"/>
                  <a:pt x="23017" y="1326"/>
                </a:cubicBezTo>
                <a:cubicBezTo>
                  <a:pt x="47760" y="10947"/>
                  <a:pt x="70926" y="24229"/>
                  <a:pt x="96172" y="32702"/>
                </a:cubicBezTo>
                <a:cubicBezTo>
                  <a:pt x="136048" y="45625"/>
                  <a:pt x="177216" y="53667"/>
                  <a:pt x="217379" y="65585"/>
                </a:cubicBezTo>
                <a:cubicBezTo>
                  <a:pt x="278485" y="83751"/>
                  <a:pt x="338157" y="107157"/>
                  <a:pt x="398044" y="128984"/>
                </a:cubicBezTo>
                <a:cubicBezTo>
                  <a:pt x="437346" y="145856"/>
                  <a:pt x="471557" y="172135"/>
                  <a:pt x="509426" y="191879"/>
                </a:cubicBezTo>
                <a:cubicBezTo>
                  <a:pt x="543708" y="208393"/>
                  <a:pt x="576699" y="227922"/>
                  <a:pt x="605746" y="252693"/>
                </a:cubicBezTo>
                <a:cubicBezTo>
                  <a:pt x="614926" y="260088"/>
                  <a:pt x="654947" y="296203"/>
                  <a:pt x="630848" y="3009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8019224" y="4454802"/>
            <a:ext cx="291996" cy="152406"/>
          </a:xfrm>
          <a:custGeom>
            <a:avLst/>
            <a:gdLst/>
            <a:ahLst/>
            <a:cxnLst/>
            <a:rect l="l" t="t" r="r" b="b"/>
            <a:pathLst>
              <a:path w="583993" h="304812" extrusionOk="0">
                <a:moveTo>
                  <a:pt x="8630" y="304802"/>
                </a:moveTo>
                <a:cubicBezTo>
                  <a:pt x="1314" y="305161"/>
                  <a:pt x="-2128" y="296330"/>
                  <a:pt x="1386" y="290514"/>
                </a:cubicBezTo>
                <a:cubicBezTo>
                  <a:pt x="2748" y="288145"/>
                  <a:pt x="6263" y="290299"/>
                  <a:pt x="4972" y="292596"/>
                </a:cubicBezTo>
                <a:cubicBezTo>
                  <a:pt x="4111" y="293889"/>
                  <a:pt x="3824" y="295540"/>
                  <a:pt x="4255" y="297048"/>
                </a:cubicBezTo>
                <a:cubicBezTo>
                  <a:pt x="26201" y="285129"/>
                  <a:pt x="43127" y="265959"/>
                  <a:pt x="63711" y="251671"/>
                </a:cubicBezTo>
                <a:cubicBezTo>
                  <a:pt x="112337" y="215915"/>
                  <a:pt x="164407" y="184755"/>
                  <a:pt x="215687" y="152876"/>
                </a:cubicBezTo>
                <a:cubicBezTo>
                  <a:pt x="326208" y="92278"/>
                  <a:pt x="446053" y="51065"/>
                  <a:pt x="561667" y="1309"/>
                </a:cubicBezTo>
                <a:cubicBezTo>
                  <a:pt x="581031" y="-6445"/>
                  <a:pt x="593798" y="22418"/>
                  <a:pt x="574218" y="31105"/>
                </a:cubicBezTo>
                <a:cubicBezTo>
                  <a:pt x="466780" y="76626"/>
                  <a:pt x="356116" y="114679"/>
                  <a:pt x="250973" y="165441"/>
                </a:cubicBezTo>
                <a:cubicBezTo>
                  <a:pt x="189079" y="198612"/>
                  <a:pt x="128618" y="234870"/>
                  <a:pt x="69305" y="272493"/>
                </a:cubicBezTo>
                <a:cubicBezTo>
                  <a:pt x="49941" y="284124"/>
                  <a:pt x="31652" y="302074"/>
                  <a:pt x="8630" y="304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7747598" y="4453420"/>
            <a:ext cx="239222" cy="150031"/>
          </a:xfrm>
          <a:custGeom>
            <a:avLst/>
            <a:gdLst/>
            <a:ahLst/>
            <a:cxnLst/>
            <a:rect l="l" t="t" r="r" b="b"/>
            <a:pathLst>
              <a:path w="478444" h="300061" extrusionOk="0">
                <a:moveTo>
                  <a:pt x="467970" y="300028"/>
                </a:moveTo>
                <a:cubicBezTo>
                  <a:pt x="449825" y="294356"/>
                  <a:pt x="437202" y="272960"/>
                  <a:pt x="420491" y="262908"/>
                </a:cubicBezTo>
                <a:cubicBezTo>
                  <a:pt x="348555" y="213438"/>
                  <a:pt x="274324" y="166554"/>
                  <a:pt x="196866" y="126131"/>
                </a:cubicBezTo>
                <a:cubicBezTo>
                  <a:pt x="136836" y="89370"/>
                  <a:pt x="74224" y="59430"/>
                  <a:pt x="9963" y="31931"/>
                </a:cubicBezTo>
                <a:cubicBezTo>
                  <a:pt x="-9761" y="23316"/>
                  <a:pt x="2575" y="-6840"/>
                  <a:pt x="22872" y="1417"/>
                </a:cubicBezTo>
                <a:cubicBezTo>
                  <a:pt x="78958" y="26116"/>
                  <a:pt x="134900" y="51245"/>
                  <a:pt x="187471" y="82980"/>
                </a:cubicBezTo>
                <a:cubicBezTo>
                  <a:pt x="239827" y="113279"/>
                  <a:pt x="293761" y="140635"/>
                  <a:pt x="343320" y="175601"/>
                </a:cubicBezTo>
                <a:cubicBezTo>
                  <a:pt x="388575" y="206905"/>
                  <a:pt x="441792" y="231963"/>
                  <a:pt x="474712" y="277483"/>
                </a:cubicBezTo>
                <a:cubicBezTo>
                  <a:pt x="480378" y="285022"/>
                  <a:pt x="480664" y="300889"/>
                  <a:pt x="467970" y="3000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7281851" y="3973471"/>
            <a:ext cx="1165593" cy="1594588"/>
          </a:xfrm>
          <a:custGeom>
            <a:avLst/>
            <a:gdLst/>
            <a:ahLst/>
            <a:cxnLst/>
            <a:rect l="l" t="t" r="r" b="b"/>
            <a:pathLst>
              <a:path w="2331185" h="3189176" extrusionOk="0">
                <a:moveTo>
                  <a:pt x="2126495" y="2166598"/>
                </a:moveTo>
                <a:cubicBezTo>
                  <a:pt x="2056568" y="2163152"/>
                  <a:pt x="1986425" y="2152310"/>
                  <a:pt x="1919940" y="2129766"/>
                </a:cubicBezTo>
                <a:cubicBezTo>
                  <a:pt x="1892615" y="2119785"/>
                  <a:pt x="1869162" y="2102051"/>
                  <a:pt x="1842984" y="2089558"/>
                </a:cubicBezTo>
                <a:cubicBezTo>
                  <a:pt x="1817523" y="2075558"/>
                  <a:pt x="1786540" y="2064429"/>
                  <a:pt x="1768538" y="2040951"/>
                </a:cubicBezTo>
                <a:cubicBezTo>
                  <a:pt x="1754983" y="1993133"/>
                  <a:pt x="1841406" y="1984014"/>
                  <a:pt x="1873465" y="1981645"/>
                </a:cubicBezTo>
                <a:cubicBezTo>
                  <a:pt x="1945329" y="1976188"/>
                  <a:pt x="2016906" y="1982937"/>
                  <a:pt x="2088125" y="1992774"/>
                </a:cubicBezTo>
                <a:cubicBezTo>
                  <a:pt x="2159989" y="2001030"/>
                  <a:pt x="2231279" y="2013882"/>
                  <a:pt x="2301637" y="2030468"/>
                </a:cubicBezTo>
                <a:cubicBezTo>
                  <a:pt x="2304793" y="2028601"/>
                  <a:pt x="2309096" y="2022570"/>
                  <a:pt x="2310028" y="2019842"/>
                </a:cubicBezTo>
                <a:cubicBezTo>
                  <a:pt x="2342302" y="1924062"/>
                  <a:pt x="2330110" y="1820385"/>
                  <a:pt x="2322221" y="1722092"/>
                </a:cubicBezTo>
                <a:cubicBezTo>
                  <a:pt x="2310674" y="1625739"/>
                  <a:pt x="2301493" y="1525938"/>
                  <a:pt x="2268000" y="1434395"/>
                </a:cubicBezTo>
                <a:cubicBezTo>
                  <a:pt x="2252580" y="1427789"/>
                  <a:pt x="2235367" y="1428292"/>
                  <a:pt x="2218441" y="1428723"/>
                </a:cubicBezTo>
                <a:cubicBezTo>
                  <a:pt x="2211628" y="1428866"/>
                  <a:pt x="2204814" y="1429082"/>
                  <a:pt x="2198144" y="1428795"/>
                </a:cubicBezTo>
                <a:cubicBezTo>
                  <a:pt x="2178636" y="1428292"/>
                  <a:pt x="2159057" y="1428651"/>
                  <a:pt x="2139405" y="1429082"/>
                </a:cubicBezTo>
                <a:cubicBezTo>
                  <a:pt x="2098309" y="1429872"/>
                  <a:pt x="2057213" y="1430733"/>
                  <a:pt x="2016835" y="1423338"/>
                </a:cubicBezTo>
                <a:cubicBezTo>
                  <a:pt x="1992163" y="1417809"/>
                  <a:pt x="1965913" y="1414866"/>
                  <a:pt x="1943751" y="1401942"/>
                </a:cubicBezTo>
                <a:cubicBezTo>
                  <a:pt x="1885443" y="1363673"/>
                  <a:pt x="1859265" y="1314204"/>
                  <a:pt x="1924889" y="1265740"/>
                </a:cubicBezTo>
                <a:cubicBezTo>
                  <a:pt x="1985134" y="1221512"/>
                  <a:pt x="2061301" y="1207439"/>
                  <a:pt x="2132735" y="1190997"/>
                </a:cubicBezTo>
                <a:cubicBezTo>
                  <a:pt x="2171106" y="1182310"/>
                  <a:pt x="2209835" y="1172330"/>
                  <a:pt x="2249424" y="1172832"/>
                </a:cubicBezTo>
                <a:cubicBezTo>
                  <a:pt x="2257242" y="1131045"/>
                  <a:pt x="2243830" y="1091125"/>
                  <a:pt x="2233072" y="1051277"/>
                </a:cubicBezTo>
                <a:cubicBezTo>
                  <a:pt x="2228625" y="1032250"/>
                  <a:pt x="2225900" y="1012865"/>
                  <a:pt x="2222457" y="995848"/>
                </a:cubicBezTo>
                <a:cubicBezTo>
                  <a:pt x="2205460" y="909044"/>
                  <a:pt x="2188964" y="822239"/>
                  <a:pt x="2159630" y="738593"/>
                </a:cubicBezTo>
                <a:cubicBezTo>
                  <a:pt x="2142346" y="686396"/>
                  <a:pt x="2114590" y="638650"/>
                  <a:pt x="2096014" y="587026"/>
                </a:cubicBezTo>
                <a:cubicBezTo>
                  <a:pt x="2057787" y="602463"/>
                  <a:pt x="2023720" y="626516"/>
                  <a:pt x="1987142" y="645399"/>
                </a:cubicBezTo>
                <a:cubicBezTo>
                  <a:pt x="1958741" y="660261"/>
                  <a:pt x="1933065" y="672251"/>
                  <a:pt x="1905668" y="687257"/>
                </a:cubicBezTo>
                <a:cubicBezTo>
                  <a:pt x="1842912" y="722152"/>
                  <a:pt x="1779870" y="756687"/>
                  <a:pt x="1712309" y="781457"/>
                </a:cubicBezTo>
                <a:cubicBezTo>
                  <a:pt x="1682760" y="791725"/>
                  <a:pt x="1653211" y="806946"/>
                  <a:pt x="1621941" y="809818"/>
                </a:cubicBezTo>
                <a:cubicBezTo>
                  <a:pt x="1579196" y="798258"/>
                  <a:pt x="1603151" y="739024"/>
                  <a:pt x="1621583" y="714756"/>
                </a:cubicBezTo>
                <a:cubicBezTo>
                  <a:pt x="1666551" y="657246"/>
                  <a:pt x="1720700" y="606627"/>
                  <a:pt x="1776140" y="559312"/>
                </a:cubicBezTo>
                <a:cubicBezTo>
                  <a:pt x="1832298" y="514581"/>
                  <a:pt x="1897850" y="484641"/>
                  <a:pt x="1958454" y="446947"/>
                </a:cubicBezTo>
                <a:cubicBezTo>
                  <a:pt x="1855894" y="412555"/>
                  <a:pt x="1833158" y="366030"/>
                  <a:pt x="1763446" y="293298"/>
                </a:cubicBezTo>
                <a:cubicBezTo>
                  <a:pt x="1704348" y="232197"/>
                  <a:pt x="1655793" y="161404"/>
                  <a:pt x="1597341" y="100375"/>
                </a:cubicBezTo>
                <a:cubicBezTo>
                  <a:pt x="1564708" y="61388"/>
                  <a:pt x="1521891" y="35828"/>
                  <a:pt x="1486963" y="0"/>
                </a:cubicBezTo>
                <a:cubicBezTo>
                  <a:pt x="1477353" y="25489"/>
                  <a:pt x="1459566" y="46454"/>
                  <a:pt x="1439413" y="64332"/>
                </a:cubicBezTo>
                <a:cubicBezTo>
                  <a:pt x="1418829" y="88600"/>
                  <a:pt x="1400253" y="114591"/>
                  <a:pt x="1376944" y="136418"/>
                </a:cubicBezTo>
                <a:cubicBezTo>
                  <a:pt x="1341801" y="171168"/>
                  <a:pt x="1298195" y="195293"/>
                  <a:pt x="1256382" y="220996"/>
                </a:cubicBezTo>
                <a:cubicBezTo>
                  <a:pt x="1186024" y="265296"/>
                  <a:pt x="1108566" y="296313"/>
                  <a:pt x="1036702" y="338172"/>
                </a:cubicBezTo>
                <a:cubicBezTo>
                  <a:pt x="1050544" y="351886"/>
                  <a:pt x="1067183" y="362296"/>
                  <a:pt x="1082388" y="374430"/>
                </a:cubicBezTo>
                <a:cubicBezTo>
                  <a:pt x="1123842" y="407386"/>
                  <a:pt x="1160061" y="446516"/>
                  <a:pt x="1195634" y="485647"/>
                </a:cubicBezTo>
                <a:cubicBezTo>
                  <a:pt x="1239958" y="535259"/>
                  <a:pt x="1273021" y="593919"/>
                  <a:pt x="1302642" y="653225"/>
                </a:cubicBezTo>
                <a:cubicBezTo>
                  <a:pt x="1325090" y="706284"/>
                  <a:pt x="1342016" y="768462"/>
                  <a:pt x="1323225" y="825039"/>
                </a:cubicBezTo>
                <a:cubicBezTo>
                  <a:pt x="1300131" y="889945"/>
                  <a:pt x="1224610" y="880181"/>
                  <a:pt x="1178924" y="845574"/>
                </a:cubicBezTo>
                <a:cubicBezTo>
                  <a:pt x="1126568" y="801130"/>
                  <a:pt x="1079160" y="751445"/>
                  <a:pt x="1037204" y="697022"/>
                </a:cubicBezTo>
                <a:cubicBezTo>
                  <a:pt x="970862" y="622639"/>
                  <a:pt x="914705" y="540788"/>
                  <a:pt x="868374" y="452619"/>
                </a:cubicBezTo>
                <a:cubicBezTo>
                  <a:pt x="802391" y="478180"/>
                  <a:pt x="741357" y="513576"/>
                  <a:pt x="679318" y="545742"/>
                </a:cubicBezTo>
                <a:cubicBezTo>
                  <a:pt x="619862" y="581857"/>
                  <a:pt x="565856" y="621849"/>
                  <a:pt x="509484" y="661984"/>
                </a:cubicBezTo>
                <a:cubicBezTo>
                  <a:pt x="476851" y="687257"/>
                  <a:pt x="447015" y="715761"/>
                  <a:pt x="416319" y="743260"/>
                </a:cubicBezTo>
                <a:cubicBezTo>
                  <a:pt x="382897" y="773272"/>
                  <a:pt x="347396" y="801202"/>
                  <a:pt x="316914" y="834373"/>
                </a:cubicBezTo>
                <a:cubicBezTo>
                  <a:pt x="350695" y="851246"/>
                  <a:pt x="388348" y="857420"/>
                  <a:pt x="422200" y="874149"/>
                </a:cubicBezTo>
                <a:cubicBezTo>
                  <a:pt x="498296" y="910049"/>
                  <a:pt x="569442" y="950687"/>
                  <a:pt x="642382" y="991684"/>
                </a:cubicBezTo>
                <a:cubicBezTo>
                  <a:pt x="750322" y="1048979"/>
                  <a:pt x="860341" y="1114388"/>
                  <a:pt x="933998" y="1214404"/>
                </a:cubicBezTo>
                <a:cubicBezTo>
                  <a:pt x="955084" y="1244846"/>
                  <a:pt x="992665" y="1310973"/>
                  <a:pt x="961825" y="1343857"/>
                </a:cubicBezTo>
                <a:cubicBezTo>
                  <a:pt x="931273" y="1376812"/>
                  <a:pt x="889890" y="1364965"/>
                  <a:pt x="855536" y="1345652"/>
                </a:cubicBezTo>
                <a:cubicBezTo>
                  <a:pt x="787616" y="1314204"/>
                  <a:pt x="725937" y="1272202"/>
                  <a:pt x="662751" y="1232641"/>
                </a:cubicBezTo>
                <a:cubicBezTo>
                  <a:pt x="615774" y="1206649"/>
                  <a:pt x="574535" y="1171899"/>
                  <a:pt x="527629" y="1145908"/>
                </a:cubicBezTo>
                <a:cubicBezTo>
                  <a:pt x="498080" y="1129968"/>
                  <a:pt x="467958" y="1114819"/>
                  <a:pt x="440632" y="1095002"/>
                </a:cubicBezTo>
                <a:cubicBezTo>
                  <a:pt x="394373" y="1058170"/>
                  <a:pt x="342590" y="1029450"/>
                  <a:pt x="291310" y="1000372"/>
                </a:cubicBezTo>
                <a:cubicBezTo>
                  <a:pt x="290521" y="1000228"/>
                  <a:pt x="289732" y="1000228"/>
                  <a:pt x="288943" y="1000084"/>
                </a:cubicBezTo>
                <a:lnTo>
                  <a:pt x="285716" y="1000587"/>
                </a:lnTo>
                <a:cubicBezTo>
                  <a:pt x="282847" y="1001305"/>
                  <a:pt x="279978" y="1002167"/>
                  <a:pt x="279261" y="1002526"/>
                </a:cubicBezTo>
                <a:cubicBezTo>
                  <a:pt x="226762" y="1022701"/>
                  <a:pt x="191045" y="1069083"/>
                  <a:pt x="159201" y="1113383"/>
                </a:cubicBezTo>
                <a:cubicBezTo>
                  <a:pt x="105554" y="1184320"/>
                  <a:pt x="64028" y="1264376"/>
                  <a:pt x="40647" y="1350175"/>
                </a:cubicBezTo>
                <a:cubicBezTo>
                  <a:pt x="17911" y="1438344"/>
                  <a:pt x="9233" y="1531539"/>
                  <a:pt x="7225" y="1621718"/>
                </a:cubicBezTo>
                <a:cubicBezTo>
                  <a:pt x="10596" y="1643329"/>
                  <a:pt x="138545" y="1657833"/>
                  <a:pt x="164293" y="1663505"/>
                </a:cubicBezTo>
                <a:cubicBezTo>
                  <a:pt x="200655" y="1667238"/>
                  <a:pt x="236946" y="1670972"/>
                  <a:pt x="272591" y="1678726"/>
                </a:cubicBezTo>
                <a:cubicBezTo>
                  <a:pt x="326381" y="1687342"/>
                  <a:pt x="380315" y="1695670"/>
                  <a:pt x="431595" y="1714912"/>
                </a:cubicBezTo>
                <a:cubicBezTo>
                  <a:pt x="485386" y="1733149"/>
                  <a:pt x="542762" y="1737242"/>
                  <a:pt x="596768" y="1754545"/>
                </a:cubicBezTo>
                <a:cubicBezTo>
                  <a:pt x="630548" y="1765459"/>
                  <a:pt x="664329" y="1776588"/>
                  <a:pt x="697822" y="1788219"/>
                </a:cubicBezTo>
                <a:cubicBezTo>
                  <a:pt x="725219" y="1800138"/>
                  <a:pt x="758785" y="1807748"/>
                  <a:pt x="777791" y="1832088"/>
                </a:cubicBezTo>
                <a:cubicBezTo>
                  <a:pt x="793282" y="1861095"/>
                  <a:pt x="794860" y="1898645"/>
                  <a:pt x="773200" y="1924996"/>
                </a:cubicBezTo>
                <a:cubicBezTo>
                  <a:pt x="735404" y="1973891"/>
                  <a:pt x="662823" y="1961469"/>
                  <a:pt x="607956" y="1964700"/>
                </a:cubicBezTo>
                <a:cubicBezTo>
                  <a:pt x="518306" y="1964916"/>
                  <a:pt x="430663" y="1940073"/>
                  <a:pt x="344096" y="1919898"/>
                </a:cubicBezTo>
                <a:cubicBezTo>
                  <a:pt x="261044" y="1903958"/>
                  <a:pt x="174190" y="1893619"/>
                  <a:pt x="91855" y="1876460"/>
                </a:cubicBezTo>
                <a:cubicBezTo>
                  <a:pt x="43659" y="1867628"/>
                  <a:pt x="17911" y="1853771"/>
                  <a:pt x="8659" y="1915590"/>
                </a:cubicBezTo>
                <a:cubicBezTo>
                  <a:pt x="-8840" y="2032263"/>
                  <a:pt x="-162" y="2154321"/>
                  <a:pt x="37850" y="2265896"/>
                </a:cubicBezTo>
                <a:cubicBezTo>
                  <a:pt x="61733" y="2330371"/>
                  <a:pt x="94652" y="2390610"/>
                  <a:pt x="129652" y="2449485"/>
                </a:cubicBezTo>
                <a:cubicBezTo>
                  <a:pt x="143135" y="2457957"/>
                  <a:pt x="160420" y="2457383"/>
                  <a:pt x="176844" y="2456809"/>
                </a:cubicBezTo>
                <a:cubicBezTo>
                  <a:pt x="181649" y="2456665"/>
                  <a:pt x="186455" y="2456450"/>
                  <a:pt x="191045" y="2456522"/>
                </a:cubicBezTo>
                <a:cubicBezTo>
                  <a:pt x="217940" y="2454511"/>
                  <a:pt x="244763" y="2451352"/>
                  <a:pt x="271444" y="2447618"/>
                </a:cubicBezTo>
                <a:cubicBezTo>
                  <a:pt x="329322" y="2439936"/>
                  <a:pt x="382180" y="2428592"/>
                  <a:pt x="437548" y="2413945"/>
                </a:cubicBezTo>
                <a:cubicBezTo>
                  <a:pt x="475775" y="2406047"/>
                  <a:pt x="513715" y="2396426"/>
                  <a:pt x="550006" y="2382856"/>
                </a:cubicBezTo>
                <a:cubicBezTo>
                  <a:pt x="573387" y="2375963"/>
                  <a:pt x="597915" y="2374240"/>
                  <a:pt x="621870" y="2370650"/>
                </a:cubicBezTo>
                <a:cubicBezTo>
                  <a:pt x="649554" y="2366055"/>
                  <a:pt x="677597" y="2363399"/>
                  <a:pt x="705568" y="2361819"/>
                </a:cubicBezTo>
                <a:cubicBezTo>
                  <a:pt x="710804" y="2361532"/>
                  <a:pt x="716613" y="2362393"/>
                  <a:pt x="721203" y="2365050"/>
                </a:cubicBezTo>
                <a:cubicBezTo>
                  <a:pt x="771981" y="2412940"/>
                  <a:pt x="690005" y="2452644"/>
                  <a:pt x="651204" y="2468440"/>
                </a:cubicBezTo>
                <a:cubicBezTo>
                  <a:pt x="597055" y="2493139"/>
                  <a:pt x="539607" y="2509581"/>
                  <a:pt x="480796" y="2516976"/>
                </a:cubicBezTo>
                <a:cubicBezTo>
                  <a:pt x="444792" y="2523869"/>
                  <a:pt x="409290" y="2533921"/>
                  <a:pt x="372641" y="2536793"/>
                </a:cubicBezTo>
                <a:cubicBezTo>
                  <a:pt x="310675" y="2545265"/>
                  <a:pt x="247059" y="2541244"/>
                  <a:pt x="186813" y="2560055"/>
                </a:cubicBezTo>
                <a:cubicBezTo>
                  <a:pt x="212848" y="2618787"/>
                  <a:pt x="248636" y="2674359"/>
                  <a:pt x="283062" y="2728064"/>
                </a:cubicBezTo>
                <a:cubicBezTo>
                  <a:pt x="302714" y="2756712"/>
                  <a:pt x="321289" y="2786796"/>
                  <a:pt x="347898" y="2809700"/>
                </a:cubicBezTo>
                <a:cubicBezTo>
                  <a:pt x="392795" y="2846676"/>
                  <a:pt x="453972" y="2870082"/>
                  <a:pt x="512425" y="2860030"/>
                </a:cubicBezTo>
                <a:cubicBezTo>
                  <a:pt x="557178" y="2852061"/>
                  <a:pt x="595549" y="2826716"/>
                  <a:pt x="635282" y="2806325"/>
                </a:cubicBezTo>
                <a:cubicBezTo>
                  <a:pt x="667771" y="2791893"/>
                  <a:pt x="702843" y="2775308"/>
                  <a:pt x="733180" y="2759225"/>
                </a:cubicBezTo>
                <a:cubicBezTo>
                  <a:pt x="768825" y="2740127"/>
                  <a:pt x="803466" y="2719161"/>
                  <a:pt x="837390" y="2697119"/>
                </a:cubicBezTo>
                <a:cubicBezTo>
                  <a:pt x="842841" y="2679026"/>
                  <a:pt x="887738" y="2669477"/>
                  <a:pt x="902441" y="2664738"/>
                </a:cubicBezTo>
                <a:cubicBezTo>
                  <a:pt x="910617" y="2661435"/>
                  <a:pt x="922164" y="2660430"/>
                  <a:pt x="930555" y="2663589"/>
                </a:cubicBezTo>
                <a:cubicBezTo>
                  <a:pt x="975667" y="2559122"/>
                  <a:pt x="1016261" y="2452860"/>
                  <a:pt x="1056712" y="2346598"/>
                </a:cubicBezTo>
                <a:cubicBezTo>
                  <a:pt x="1046456" y="2337336"/>
                  <a:pt x="1037132" y="2326638"/>
                  <a:pt x="1024796" y="2319817"/>
                </a:cubicBezTo>
                <a:cubicBezTo>
                  <a:pt x="983987" y="2294759"/>
                  <a:pt x="936652" y="2283630"/>
                  <a:pt x="894050" y="2262306"/>
                </a:cubicBezTo>
                <a:cubicBezTo>
                  <a:pt x="839183" y="2235381"/>
                  <a:pt x="779153" y="2221812"/>
                  <a:pt x="722709" y="2198692"/>
                </a:cubicBezTo>
                <a:cubicBezTo>
                  <a:pt x="659810" y="2178660"/>
                  <a:pt x="594401" y="2167244"/>
                  <a:pt x="530498" y="2151018"/>
                </a:cubicBezTo>
                <a:cubicBezTo>
                  <a:pt x="515652" y="2146495"/>
                  <a:pt x="488255" y="2148146"/>
                  <a:pt x="489904" y="2126463"/>
                </a:cubicBezTo>
                <a:cubicBezTo>
                  <a:pt x="491052" y="2117990"/>
                  <a:pt x="499515" y="2110882"/>
                  <a:pt x="508265" y="2112534"/>
                </a:cubicBezTo>
                <a:cubicBezTo>
                  <a:pt x="577977" y="2128401"/>
                  <a:pt x="647976" y="2144197"/>
                  <a:pt x="716972" y="2163008"/>
                </a:cubicBezTo>
                <a:cubicBezTo>
                  <a:pt x="753334" y="2175214"/>
                  <a:pt x="791919" y="2191656"/>
                  <a:pt x="827995" y="2202641"/>
                </a:cubicBezTo>
                <a:cubicBezTo>
                  <a:pt x="867226" y="2215062"/>
                  <a:pt x="903517" y="2234233"/>
                  <a:pt x="940811" y="2251249"/>
                </a:cubicBezTo>
                <a:cubicBezTo>
                  <a:pt x="972153" y="2264962"/>
                  <a:pt x="1005503" y="2276379"/>
                  <a:pt x="1033833" y="2295118"/>
                </a:cubicBezTo>
                <a:cubicBezTo>
                  <a:pt x="1040503" y="2299426"/>
                  <a:pt x="1055349" y="2310698"/>
                  <a:pt x="1065964" y="2322617"/>
                </a:cubicBezTo>
                <a:cubicBezTo>
                  <a:pt x="1080236" y="2285138"/>
                  <a:pt x="1094580" y="2247587"/>
                  <a:pt x="1109139" y="2210180"/>
                </a:cubicBezTo>
                <a:cubicBezTo>
                  <a:pt x="1155184" y="2098246"/>
                  <a:pt x="1190471" y="1982865"/>
                  <a:pt x="1225255" y="1867198"/>
                </a:cubicBezTo>
                <a:cubicBezTo>
                  <a:pt x="1232068" y="1845155"/>
                  <a:pt x="1239097" y="1823257"/>
                  <a:pt x="1246269" y="1801358"/>
                </a:cubicBezTo>
                <a:cubicBezTo>
                  <a:pt x="1238308" y="1797050"/>
                  <a:pt x="1231782" y="1789440"/>
                  <a:pt x="1224323" y="1784414"/>
                </a:cubicBezTo>
                <a:cubicBezTo>
                  <a:pt x="1198934" y="1765890"/>
                  <a:pt x="1174979" y="1749376"/>
                  <a:pt x="1147510" y="1735734"/>
                </a:cubicBezTo>
                <a:cubicBezTo>
                  <a:pt x="1089488" y="1710964"/>
                  <a:pt x="1039642" y="1669751"/>
                  <a:pt x="979110" y="1650796"/>
                </a:cubicBezTo>
                <a:cubicBezTo>
                  <a:pt x="946334" y="1640601"/>
                  <a:pt x="912267" y="1627246"/>
                  <a:pt x="880566" y="1615830"/>
                </a:cubicBezTo>
                <a:cubicBezTo>
                  <a:pt x="802104" y="1588475"/>
                  <a:pt x="718263" y="1578495"/>
                  <a:pt x="643960" y="1539652"/>
                </a:cubicBezTo>
                <a:cubicBezTo>
                  <a:pt x="636931" y="1536421"/>
                  <a:pt x="628181" y="1534339"/>
                  <a:pt x="625026" y="1526369"/>
                </a:cubicBezTo>
                <a:cubicBezTo>
                  <a:pt x="619145" y="1513302"/>
                  <a:pt x="633489" y="1498870"/>
                  <a:pt x="646685" y="1504686"/>
                </a:cubicBezTo>
                <a:cubicBezTo>
                  <a:pt x="671429" y="1514307"/>
                  <a:pt x="694595" y="1527590"/>
                  <a:pt x="719840" y="1536062"/>
                </a:cubicBezTo>
                <a:cubicBezTo>
                  <a:pt x="759645" y="1548986"/>
                  <a:pt x="800885" y="1557027"/>
                  <a:pt x="841048" y="1568946"/>
                </a:cubicBezTo>
                <a:cubicBezTo>
                  <a:pt x="902154" y="1587111"/>
                  <a:pt x="961825" y="1610445"/>
                  <a:pt x="1021712" y="1632344"/>
                </a:cubicBezTo>
                <a:cubicBezTo>
                  <a:pt x="1061015" y="1649217"/>
                  <a:pt x="1095226" y="1675495"/>
                  <a:pt x="1133094" y="1695240"/>
                </a:cubicBezTo>
                <a:cubicBezTo>
                  <a:pt x="1167377" y="1711825"/>
                  <a:pt x="1200368" y="1731283"/>
                  <a:pt x="1229415" y="1756053"/>
                </a:cubicBezTo>
                <a:cubicBezTo>
                  <a:pt x="1233861" y="1759571"/>
                  <a:pt x="1245193" y="1769623"/>
                  <a:pt x="1253298" y="1779675"/>
                </a:cubicBezTo>
                <a:cubicBezTo>
                  <a:pt x="1274097" y="1716277"/>
                  <a:pt x="1295326" y="1652950"/>
                  <a:pt x="1313400" y="1588690"/>
                </a:cubicBezTo>
                <a:cubicBezTo>
                  <a:pt x="1343666" y="1478336"/>
                  <a:pt x="1367405" y="1366689"/>
                  <a:pt x="1389136" y="1254611"/>
                </a:cubicBezTo>
                <a:cubicBezTo>
                  <a:pt x="1376083" y="1245923"/>
                  <a:pt x="1365325" y="1230558"/>
                  <a:pt x="1351985" y="1222517"/>
                </a:cubicBezTo>
                <a:cubicBezTo>
                  <a:pt x="1280049" y="1173048"/>
                  <a:pt x="1205819" y="1126163"/>
                  <a:pt x="1128361" y="1085740"/>
                </a:cubicBezTo>
                <a:cubicBezTo>
                  <a:pt x="1068331" y="1049051"/>
                  <a:pt x="1005718" y="1019039"/>
                  <a:pt x="941457" y="991540"/>
                </a:cubicBezTo>
                <a:cubicBezTo>
                  <a:pt x="921734" y="982925"/>
                  <a:pt x="934141" y="952769"/>
                  <a:pt x="954367" y="961026"/>
                </a:cubicBezTo>
                <a:cubicBezTo>
                  <a:pt x="1010452" y="985725"/>
                  <a:pt x="1066466" y="1010782"/>
                  <a:pt x="1118965" y="1042589"/>
                </a:cubicBezTo>
                <a:cubicBezTo>
                  <a:pt x="1171321" y="1072888"/>
                  <a:pt x="1225255" y="1100315"/>
                  <a:pt x="1274814" y="1135210"/>
                </a:cubicBezTo>
                <a:cubicBezTo>
                  <a:pt x="1315336" y="1163211"/>
                  <a:pt x="1362313" y="1186258"/>
                  <a:pt x="1395233" y="1223450"/>
                </a:cubicBezTo>
                <a:cubicBezTo>
                  <a:pt x="1413450" y="1128173"/>
                  <a:pt x="1430591" y="1032681"/>
                  <a:pt x="1449597" y="937476"/>
                </a:cubicBezTo>
                <a:cubicBezTo>
                  <a:pt x="1473838" y="810177"/>
                  <a:pt x="1498008" y="680580"/>
                  <a:pt x="1507547" y="551558"/>
                </a:cubicBezTo>
                <a:cubicBezTo>
                  <a:pt x="1509627" y="501442"/>
                  <a:pt x="1516512" y="450322"/>
                  <a:pt x="1516297" y="400421"/>
                </a:cubicBezTo>
                <a:cubicBezTo>
                  <a:pt x="1515938" y="384339"/>
                  <a:pt x="1511779" y="368471"/>
                  <a:pt x="1513141" y="352388"/>
                </a:cubicBezTo>
                <a:cubicBezTo>
                  <a:pt x="1513715" y="345926"/>
                  <a:pt x="1519883" y="340685"/>
                  <a:pt x="1526194" y="340398"/>
                </a:cubicBezTo>
                <a:cubicBezTo>
                  <a:pt x="1526123" y="335444"/>
                  <a:pt x="1529709" y="327043"/>
                  <a:pt x="1535446" y="331854"/>
                </a:cubicBezTo>
                <a:cubicBezTo>
                  <a:pt x="1538530" y="335731"/>
                  <a:pt x="1538172" y="341547"/>
                  <a:pt x="1538459" y="346357"/>
                </a:cubicBezTo>
                <a:cubicBezTo>
                  <a:pt x="1563346" y="429644"/>
                  <a:pt x="1546778" y="520469"/>
                  <a:pt x="1542116" y="605550"/>
                </a:cubicBezTo>
                <a:cubicBezTo>
                  <a:pt x="1536666" y="719998"/>
                  <a:pt x="1542762" y="834947"/>
                  <a:pt x="1530282" y="948964"/>
                </a:cubicBezTo>
                <a:cubicBezTo>
                  <a:pt x="1520170" y="1036343"/>
                  <a:pt x="1508766" y="1123578"/>
                  <a:pt x="1495641" y="1210526"/>
                </a:cubicBezTo>
                <a:cubicBezTo>
                  <a:pt x="1492844" y="1225317"/>
                  <a:pt x="1489904" y="1240179"/>
                  <a:pt x="1486963" y="1254970"/>
                </a:cubicBezTo>
                <a:cubicBezTo>
                  <a:pt x="1505324" y="1243123"/>
                  <a:pt x="1520600" y="1226753"/>
                  <a:pt x="1538602" y="1214260"/>
                </a:cubicBezTo>
                <a:cubicBezTo>
                  <a:pt x="1587229" y="1178504"/>
                  <a:pt x="1639369" y="1147344"/>
                  <a:pt x="1690578" y="1115465"/>
                </a:cubicBezTo>
                <a:cubicBezTo>
                  <a:pt x="1801171" y="1054867"/>
                  <a:pt x="1921016" y="1013654"/>
                  <a:pt x="2036558" y="963898"/>
                </a:cubicBezTo>
                <a:cubicBezTo>
                  <a:pt x="2055922" y="956144"/>
                  <a:pt x="2068760" y="985007"/>
                  <a:pt x="2049181" y="993694"/>
                </a:cubicBezTo>
                <a:cubicBezTo>
                  <a:pt x="1941743" y="1039215"/>
                  <a:pt x="1831078" y="1077268"/>
                  <a:pt x="1725864" y="1128030"/>
                </a:cubicBezTo>
                <a:cubicBezTo>
                  <a:pt x="1663970" y="1161201"/>
                  <a:pt x="1603437" y="1197459"/>
                  <a:pt x="1544196" y="1235153"/>
                </a:cubicBezTo>
                <a:cubicBezTo>
                  <a:pt x="1525119" y="1246498"/>
                  <a:pt x="1507045" y="1264088"/>
                  <a:pt x="1484453" y="1267176"/>
                </a:cubicBezTo>
                <a:cubicBezTo>
                  <a:pt x="1466810" y="1354985"/>
                  <a:pt x="1447445" y="1442580"/>
                  <a:pt x="1427937" y="1529672"/>
                </a:cubicBezTo>
                <a:cubicBezTo>
                  <a:pt x="1406923" y="1623800"/>
                  <a:pt x="1385981" y="1718000"/>
                  <a:pt x="1360520" y="1810979"/>
                </a:cubicBezTo>
                <a:cubicBezTo>
                  <a:pt x="1424279" y="1767397"/>
                  <a:pt x="1503459" y="1752391"/>
                  <a:pt x="1576470" y="1730421"/>
                </a:cubicBezTo>
                <a:cubicBezTo>
                  <a:pt x="1716828" y="1690429"/>
                  <a:pt x="1861918" y="1667597"/>
                  <a:pt x="2007152" y="1654530"/>
                </a:cubicBezTo>
                <a:cubicBezTo>
                  <a:pt x="2025298" y="1654171"/>
                  <a:pt x="2029457" y="1681742"/>
                  <a:pt x="2011456" y="1686265"/>
                </a:cubicBezTo>
                <a:cubicBezTo>
                  <a:pt x="1844347" y="1700912"/>
                  <a:pt x="1678457" y="1728698"/>
                  <a:pt x="1516656" y="1773716"/>
                </a:cubicBezTo>
                <a:cubicBezTo>
                  <a:pt x="1474842" y="1784055"/>
                  <a:pt x="1433245" y="1795901"/>
                  <a:pt x="1393224" y="1811984"/>
                </a:cubicBezTo>
                <a:cubicBezTo>
                  <a:pt x="1381032" y="1815646"/>
                  <a:pt x="1368840" y="1824334"/>
                  <a:pt x="1356217" y="1826057"/>
                </a:cubicBezTo>
                <a:cubicBezTo>
                  <a:pt x="1332692" y="1906902"/>
                  <a:pt x="1301422" y="1985594"/>
                  <a:pt x="1273380" y="2064716"/>
                </a:cubicBezTo>
                <a:cubicBezTo>
                  <a:pt x="1239814" y="2167244"/>
                  <a:pt x="1208688" y="2270778"/>
                  <a:pt x="1169600" y="2371368"/>
                </a:cubicBezTo>
                <a:cubicBezTo>
                  <a:pt x="1185020" y="2365194"/>
                  <a:pt x="1200583" y="2359306"/>
                  <a:pt x="1216218" y="2353706"/>
                </a:cubicBezTo>
                <a:cubicBezTo>
                  <a:pt x="1299629" y="2319745"/>
                  <a:pt x="1390427" y="2317591"/>
                  <a:pt x="1479074" y="2313068"/>
                </a:cubicBezTo>
                <a:cubicBezTo>
                  <a:pt x="1590743" y="2311991"/>
                  <a:pt x="1702412" y="2309765"/>
                  <a:pt x="1814081" y="2309693"/>
                </a:cubicBezTo>
                <a:cubicBezTo>
                  <a:pt x="1835310" y="2310411"/>
                  <a:pt x="1835884" y="2341644"/>
                  <a:pt x="1814081" y="2342505"/>
                </a:cubicBezTo>
                <a:cubicBezTo>
                  <a:pt x="1650773" y="2344587"/>
                  <a:pt x="1486892" y="2339203"/>
                  <a:pt x="1324086" y="2354208"/>
                </a:cubicBezTo>
                <a:cubicBezTo>
                  <a:pt x="1294178" y="2358085"/>
                  <a:pt x="1268144" y="2365409"/>
                  <a:pt x="1239456" y="2372589"/>
                </a:cubicBezTo>
                <a:cubicBezTo>
                  <a:pt x="1214067" y="2377758"/>
                  <a:pt x="1188534" y="2389102"/>
                  <a:pt x="1162500" y="2389677"/>
                </a:cubicBezTo>
                <a:cubicBezTo>
                  <a:pt x="1156403" y="2404970"/>
                  <a:pt x="1150020" y="2420263"/>
                  <a:pt x="1143494" y="2435341"/>
                </a:cubicBezTo>
                <a:cubicBezTo>
                  <a:pt x="1108279" y="2520638"/>
                  <a:pt x="1082961" y="2608232"/>
                  <a:pt x="1051333" y="2694175"/>
                </a:cubicBezTo>
                <a:cubicBezTo>
                  <a:pt x="1064027" y="2702504"/>
                  <a:pt x="1078945" y="2718730"/>
                  <a:pt x="1083966" y="2722464"/>
                </a:cubicBezTo>
                <a:cubicBezTo>
                  <a:pt x="1091424" y="2728208"/>
                  <a:pt x="1098453" y="2734383"/>
                  <a:pt x="1105267" y="2740773"/>
                </a:cubicBezTo>
                <a:cubicBezTo>
                  <a:pt x="1105769" y="2738403"/>
                  <a:pt x="1106271" y="2736177"/>
                  <a:pt x="1106773" y="2733880"/>
                </a:cubicBezTo>
                <a:cubicBezTo>
                  <a:pt x="1117889" y="2742711"/>
                  <a:pt x="1127643" y="2751543"/>
                  <a:pt x="1133955" y="2756927"/>
                </a:cubicBezTo>
                <a:cubicBezTo>
                  <a:pt x="1175840" y="2799432"/>
                  <a:pt x="1212561" y="2847896"/>
                  <a:pt x="1236659" y="2902751"/>
                </a:cubicBezTo>
                <a:cubicBezTo>
                  <a:pt x="1258462" y="2959615"/>
                  <a:pt x="1285644" y="3014039"/>
                  <a:pt x="1309957" y="3069898"/>
                </a:cubicBezTo>
                <a:cubicBezTo>
                  <a:pt x="1325162" y="3103356"/>
                  <a:pt x="1330756" y="3140907"/>
                  <a:pt x="1349045" y="3172785"/>
                </a:cubicBezTo>
                <a:cubicBezTo>
                  <a:pt x="1359874" y="3191453"/>
                  <a:pt x="1390499" y="3189874"/>
                  <a:pt x="1415028" y="3188294"/>
                </a:cubicBezTo>
                <a:cubicBezTo>
                  <a:pt x="1422128" y="3187863"/>
                  <a:pt x="1428798" y="3187361"/>
                  <a:pt x="1434249" y="3187432"/>
                </a:cubicBezTo>
                <a:cubicBezTo>
                  <a:pt x="1482230" y="3186284"/>
                  <a:pt x="1525979" y="3167401"/>
                  <a:pt x="1569514" y="3149092"/>
                </a:cubicBezTo>
                <a:cubicBezTo>
                  <a:pt x="1599923" y="3136886"/>
                  <a:pt x="1630978" y="3125470"/>
                  <a:pt x="1658806" y="3107880"/>
                </a:cubicBezTo>
                <a:cubicBezTo>
                  <a:pt x="1700906" y="3076719"/>
                  <a:pt x="1725362" y="3027608"/>
                  <a:pt x="1762800" y="2991494"/>
                </a:cubicBezTo>
                <a:cubicBezTo>
                  <a:pt x="1730239" y="2963133"/>
                  <a:pt x="1691510" y="2938435"/>
                  <a:pt x="1663324" y="2905910"/>
                </a:cubicBezTo>
                <a:cubicBezTo>
                  <a:pt x="1616491" y="2859671"/>
                  <a:pt x="1568438" y="2814725"/>
                  <a:pt x="1522393" y="2767553"/>
                </a:cubicBezTo>
                <a:cubicBezTo>
                  <a:pt x="1477496" y="2722608"/>
                  <a:pt x="1421196" y="2689939"/>
                  <a:pt x="1380028" y="2641116"/>
                </a:cubicBezTo>
                <a:cubicBezTo>
                  <a:pt x="1363389" y="2620510"/>
                  <a:pt x="1350120" y="2597534"/>
                  <a:pt x="1335131" y="2575707"/>
                </a:cubicBezTo>
                <a:cubicBezTo>
                  <a:pt x="1323799" y="2561707"/>
                  <a:pt x="1318850" y="2542177"/>
                  <a:pt x="1340366" y="2534854"/>
                </a:cubicBezTo>
                <a:cubicBezTo>
                  <a:pt x="1379884" y="2522289"/>
                  <a:pt x="1417107" y="2549860"/>
                  <a:pt x="1452107" y="2564507"/>
                </a:cubicBezTo>
                <a:cubicBezTo>
                  <a:pt x="1491410" y="2581595"/>
                  <a:pt x="1524186" y="2609596"/>
                  <a:pt x="1559186" y="2633721"/>
                </a:cubicBezTo>
                <a:cubicBezTo>
                  <a:pt x="1585364" y="2651168"/>
                  <a:pt x="1613335" y="2665671"/>
                  <a:pt x="1639513" y="2683190"/>
                </a:cubicBezTo>
                <a:cubicBezTo>
                  <a:pt x="1679390" y="2708176"/>
                  <a:pt x="1712022" y="2742137"/>
                  <a:pt x="1740711" y="2779041"/>
                </a:cubicBezTo>
                <a:cubicBezTo>
                  <a:pt x="1768682" y="2812930"/>
                  <a:pt x="1794286" y="2848686"/>
                  <a:pt x="1821826" y="2882862"/>
                </a:cubicBezTo>
                <a:cubicBezTo>
                  <a:pt x="1832011" y="2898443"/>
                  <a:pt x="1847287" y="2892627"/>
                  <a:pt x="1861273" y="2886021"/>
                </a:cubicBezTo>
                <a:cubicBezTo>
                  <a:pt x="1882000" y="2875252"/>
                  <a:pt x="1901795" y="2862902"/>
                  <a:pt x="1921733" y="2850768"/>
                </a:cubicBezTo>
                <a:cubicBezTo>
                  <a:pt x="1957880" y="2828654"/>
                  <a:pt x="1994099" y="2806253"/>
                  <a:pt x="2025943" y="2778108"/>
                </a:cubicBezTo>
                <a:cubicBezTo>
                  <a:pt x="2069477" y="2738116"/>
                  <a:pt x="2106342" y="2691447"/>
                  <a:pt x="2143063" y="2645280"/>
                </a:cubicBezTo>
                <a:cubicBezTo>
                  <a:pt x="2190040" y="2580015"/>
                  <a:pt x="2234148" y="2514032"/>
                  <a:pt x="2263267" y="2438931"/>
                </a:cubicBezTo>
                <a:cubicBezTo>
                  <a:pt x="2289731" y="2354567"/>
                  <a:pt x="2313112" y="2267835"/>
                  <a:pt x="2310315" y="2178517"/>
                </a:cubicBezTo>
                <a:cubicBezTo>
                  <a:pt x="2249353" y="2168824"/>
                  <a:pt x="2187816" y="2171624"/>
                  <a:pt x="2126495" y="2166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7526982" y="4366893"/>
            <a:ext cx="507454" cy="1364750"/>
          </a:xfrm>
          <a:custGeom>
            <a:avLst/>
            <a:gdLst/>
            <a:ahLst/>
            <a:cxnLst/>
            <a:rect l="l" t="t" r="r" b="b"/>
            <a:pathLst>
              <a:path w="1014908" h="2729500" extrusionOk="0">
                <a:moveTo>
                  <a:pt x="1014846" y="0"/>
                </a:moveTo>
                <a:cubicBezTo>
                  <a:pt x="1015850" y="93913"/>
                  <a:pt x="1004733" y="187682"/>
                  <a:pt x="991250" y="280733"/>
                </a:cubicBezTo>
                <a:cubicBezTo>
                  <a:pt x="970881" y="473225"/>
                  <a:pt x="919601" y="660620"/>
                  <a:pt x="879868" y="849738"/>
                </a:cubicBezTo>
                <a:cubicBezTo>
                  <a:pt x="860216" y="929794"/>
                  <a:pt x="841999" y="1010352"/>
                  <a:pt x="815606" y="1088469"/>
                </a:cubicBezTo>
                <a:cubicBezTo>
                  <a:pt x="790791" y="1165006"/>
                  <a:pt x="759449" y="1239174"/>
                  <a:pt x="735494" y="1315999"/>
                </a:cubicBezTo>
                <a:cubicBezTo>
                  <a:pt x="699849" y="1435113"/>
                  <a:pt x="658179" y="1552288"/>
                  <a:pt x="610055" y="1666951"/>
                </a:cubicBezTo>
                <a:cubicBezTo>
                  <a:pt x="575701" y="1755909"/>
                  <a:pt x="549738" y="1847812"/>
                  <a:pt x="514308" y="1936340"/>
                </a:cubicBezTo>
                <a:cubicBezTo>
                  <a:pt x="477587" y="2024293"/>
                  <a:pt x="445671" y="2114472"/>
                  <a:pt x="406297" y="2201277"/>
                </a:cubicBezTo>
                <a:cubicBezTo>
                  <a:pt x="342394" y="2348967"/>
                  <a:pt x="209998" y="2647291"/>
                  <a:pt x="75522" y="2728926"/>
                </a:cubicBezTo>
                <a:cubicBezTo>
                  <a:pt x="74876" y="2729141"/>
                  <a:pt x="74231" y="2729357"/>
                  <a:pt x="73514" y="2729500"/>
                </a:cubicBezTo>
                <a:cubicBezTo>
                  <a:pt x="73370" y="2729500"/>
                  <a:pt x="73227" y="2729500"/>
                  <a:pt x="73155" y="2729500"/>
                </a:cubicBezTo>
                <a:cubicBezTo>
                  <a:pt x="47551" y="2725551"/>
                  <a:pt x="22735" y="2721100"/>
                  <a:pt x="0" y="2707386"/>
                </a:cubicBezTo>
                <a:cubicBezTo>
                  <a:pt x="49989" y="2641403"/>
                  <a:pt x="98974" y="2574630"/>
                  <a:pt x="144015" y="2505129"/>
                </a:cubicBezTo>
                <a:cubicBezTo>
                  <a:pt x="188266" y="2437710"/>
                  <a:pt x="235315" y="2372086"/>
                  <a:pt x="273470" y="2300790"/>
                </a:cubicBezTo>
                <a:cubicBezTo>
                  <a:pt x="305745" y="2240120"/>
                  <a:pt x="339597" y="2180384"/>
                  <a:pt x="370795" y="2119211"/>
                </a:cubicBezTo>
                <a:cubicBezTo>
                  <a:pt x="402424" y="2058326"/>
                  <a:pt x="428100" y="1994712"/>
                  <a:pt x="453346" y="1930955"/>
                </a:cubicBezTo>
                <a:cubicBezTo>
                  <a:pt x="506921" y="1804517"/>
                  <a:pt x="559635" y="1677721"/>
                  <a:pt x="605823" y="1548339"/>
                </a:cubicBezTo>
                <a:cubicBezTo>
                  <a:pt x="637022" y="1464838"/>
                  <a:pt x="672021" y="1382843"/>
                  <a:pt x="700710" y="1298408"/>
                </a:cubicBezTo>
                <a:cubicBezTo>
                  <a:pt x="728752" y="1217922"/>
                  <a:pt x="751488" y="1135712"/>
                  <a:pt x="777092" y="1054508"/>
                </a:cubicBezTo>
                <a:cubicBezTo>
                  <a:pt x="809008" y="955856"/>
                  <a:pt x="842860" y="857779"/>
                  <a:pt x="868464" y="757189"/>
                </a:cubicBezTo>
                <a:cubicBezTo>
                  <a:pt x="927777" y="507114"/>
                  <a:pt x="970451" y="253162"/>
                  <a:pt x="1014846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863244" y="383118"/>
                </a:moveTo>
                <a:cubicBezTo>
                  <a:pt x="832705" y="376274"/>
                  <a:pt x="801274" y="374973"/>
                  <a:pt x="770253" y="371604"/>
                </a:cubicBezTo>
                <a:cubicBezTo>
                  <a:pt x="711690" y="365348"/>
                  <a:pt x="652752" y="362015"/>
                  <a:pt x="593868" y="364599"/>
                </a:cubicBezTo>
                <a:cubicBezTo>
                  <a:pt x="615470" y="343496"/>
                  <a:pt x="637946" y="323248"/>
                  <a:pt x="660369" y="302982"/>
                </a:cubicBezTo>
                <a:cubicBezTo>
                  <a:pt x="671678" y="291913"/>
                  <a:pt x="683737" y="281646"/>
                  <a:pt x="695528" y="271077"/>
                </a:cubicBezTo>
                <a:cubicBezTo>
                  <a:pt x="706713" y="260578"/>
                  <a:pt x="717773" y="249955"/>
                  <a:pt x="729421" y="239956"/>
                </a:cubicBezTo>
                <a:cubicBezTo>
                  <a:pt x="739946" y="230277"/>
                  <a:pt x="750256" y="220367"/>
                  <a:pt x="761655" y="211705"/>
                </a:cubicBezTo>
                <a:cubicBezTo>
                  <a:pt x="776889" y="199228"/>
                  <a:pt x="790321" y="184184"/>
                  <a:pt x="800810" y="167519"/>
                </a:cubicBezTo>
                <a:cubicBezTo>
                  <a:pt x="807803" y="155203"/>
                  <a:pt x="816204" y="140640"/>
                  <a:pt x="811263" y="126149"/>
                </a:cubicBezTo>
                <a:cubicBezTo>
                  <a:pt x="807499" y="116025"/>
                  <a:pt x="798081" y="107577"/>
                  <a:pt x="787199" y="106115"/>
                </a:cubicBezTo>
                <a:cubicBezTo>
                  <a:pt x="767863" y="103923"/>
                  <a:pt x="749543" y="112995"/>
                  <a:pt x="733363" y="122602"/>
                </a:cubicBezTo>
                <a:cubicBezTo>
                  <a:pt x="710031" y="137450"/>
                  <a:pt x="689267" y="155773"/>
                  <a:pt x="667968" y="173294"/>
                </a:cubicBezTo>
                <a:cubicBezTo>
                  <a:pt x="641924" y="195378"/>
                  <a:pt x="617057" y="218834"/>
                  <a:pt x="592137" y="242184"/>
                </a:cubicBezTo>
                <a:cubicBezTo>
                  <a:pt x="578848" y="255267"/>
                  <a:pt x="567181" y="269900"/>
                  <a:pt x="553499" y="282627"/>
                </a:cubicBezTo>
                <a:cubicBezTo>
                  <a:pt x="546846" y="289168"/>
                  <a:pt x="540674" y="296191"/>
                  <a:pt x="534305" y="302999"/>
                </a:cubicBezTo>
                <a:cubicBezTo>
                  <a:pt x="526688" y="311270"/>
                  <a:pt x="517787" y="318079"/>
                  <a:pt x="509385" y="325476"/>
                </a:cubicBezTo>
                <a:cubicBezTo>
                  <a:pt x="514344" y="252700"/>
                  <a:pt x="531612" y="181190"/>
                  <a:pt x="538819" y="108664"/>
                </a:cubicBezTo>
                <a:cubicBezTo>
                  <a:pt x="542101" y="80876"/>
                  <a:pt x="545115" y="52910"/>
                  <a:pt x="542725" y="24927"/>
                </a:cubicBezTo>
                <a:cubicBezTo>
                  <a:pt x="542511" y="4696"/>
                  <a:pt x="520766" y="-4216"/>
                  <a:pt x="503499" y="1898"/>
                </a:cubicBezTo>
                <a:cubicBezTo>
                  <a:pt x="486784" y="7031"/>
                  <a:pt x="473370" y="20168"/>
                  <a:pt x="465414" y="35461"/>
                </a:cubicBezTo>
                <a:cubicBezTo>
                  <a:pt x="443223" y="79967"/>
                  <a:pt x="436105" y="130035"/>
                  <a:pt x="425902" y="178231"/>
                </a:cubicBezTo>
                <a:cubicBezTo>
                  <a:pt x="421870" y="196430"/>
                  <a:pt x="419659" y="214931"/>
                  <a:pt x="416840" y="233343"/>
                </a:cubicBezTo>
                <a:cubicBezTo>
                  <a:pt x="411239" y="267048"/>
                  <a:pt x="405388" y="300914"/>
                  <a:pt x="403354" y="335065"/>
                </a:cubicBezTo>
                <a:cubicBezTo>
                  <a:pt x="393418" y="319433"/>
                  <a:pt x="384107" y="303320"/>
                  <a:pt x="374599" y="287368"/>
                </a:cubicBezTo>
                <a:cubicBezTo>
                  <a:pt x="364502" y="269366"/>
                  <a:pt x="356065" y="250436"/>
                  <a:pt x="345291" y="232808"/>
                </a:cubicBezTo>
                <a:cubicBezTo>
                  <a:pt x="328558" y="206019"/>
                  <a:pt x="312700" y="178677"/>
                  <a:pt x="293524" y="153527"/>
                </a:cubicBezTo>
                <a:cubicBezTo>
                  <a:pt x="287387" y="144223"/>
                  <a:pt x="282286" y="134277"/>
                  <a:pt x="275507" y="125401"/>
                </a:cubicBezTo>
                <a:cubicBezTo>
                  <a:pt x="268693" y="116364"/>
                  <a:pt x="261361" y="107719"/>
                  <a:pt x="254119" y="99039"/>
                </a:cubicBezTo>
                <a:cubicBezTo>
                  <a:pt x="236298" y="78310"/>
                  <a:pt x="216070" y="57919"/>
                  <a:pt x="189990" y="48062"/>
                </a:cubicBezTo>
                <a:cubicBezTo>
                  <a:pt x="180019" y="44016"/>
                  <a:pt x="168923" y="41842"/>
                  <a:pt x="158291" y="44373"/>
                </a:cubicBezTo>
                <a:cubicBezTo>
                  <a:pt x="142415" y="48490"/>
                  <a:pt x="145805" y="69469"/>
                  <a:pt x="148070" y="81875"/>
                </a:cubicBezTo>
                <a:cubicBezTo>
                  <a:pt x="155116" y="119038"/>
                  <a:pt x="170957" y="153812"/>
                  <a:pt x="191774" y="185218"/>
                </a:cubicBezTo>
                <a:cubicBezTo>
                  <a:pt x="200140" y="198907"/>
                  <a:pt x="207258" y="213345"/>
                  <a:pt x="215838" y="226926"/>
                </a:cubicBezTo>
                <a:cubicBezTo>
                  <a:pt x="227433" y="244804"/>
                  <a:pt x="240437" y="261790"/>
                  <a:pt x="253352" y="278741"/>
                </a:cubicBezTo>
                <a:cubicBezTo>
                  <a:pt x="271690" y="301146"/>
                  <a:pt x="288440" y="324780"/>
                  <a:pt x="308579" y="345670"/>
                </a:cubicBezTo>
                <a:cubicBezTo>
                  <a:pt x="317837" y="356418"/>
                  <a:pt x="326418" y="367701"/>
                  <a:pt x="335783" y="378342"/>
                </a:cubicBezTo>
                <a:cubicBezTo>
                  <a:pt x="341116" y="384634"/>
                  <a:pt x="346753" y="391032"/>
                  <a:pt x="349429" y="398964"/>
                </a:cubicBezTo>
                <a:cubicBezTo>
                  <a:pt x="320281" y="394152"/>
                  <a:pt x="290830" y="396522"/>
                  <a:pt x="261450" y="396950"/>
                </a:cubicBezTo>
                <a:cubicBezTo>
                  <a:pt x="223812" y="398287"/>
                  <a:pt x="186119" y="398108"/>
                  <a:pt x="148534" y="400640"/>
                </a:cubicBezTo>
                <a:cubicBezTo>
                  <a:pt x="129929" y="401638"/>
                  <a:pt x="111270" y="401780"/>
                  <a:pt x="92629" y="402422"/>
                </a:cubicBezTo>
                <a:cubicBezTo>
                  <a:pt x="64141" y="403188"/>
                  <a:pt x="33709" y="403509"/>
                  <a:pt x="8307" y="418000"/>
                </a:cubicBezTo>
                <a:cubicBezTo>
                  <a:pt x="-16453" y="436894"/>
                  <a:pt x="20241" y="462810"/>
                  <a:pt x="38917" y="467907"/>
                </a:cubicBezTo>
                <a:cubicBezTo>
                  <a:pt x="56827" y="473362"/>
                  <a:pt x="75718" y="474431"/>
                  <a:pt x="94288" y="475714"/>
                </a:cubicBezTo>
                <a:cubicBezTo>
                  <a:pt x="122722" y="476944"/>
                  <a:pt x="151245" y="476356"/>
                  <a:pt x="179662" y="475180"/>
                </a:cubicBezTo>
                <a:cubicBezTo>
                  <a:pt x="208346" y="473807"/>
                  <a:pt x="237048" y="472720"/>
                  <a:pt x="265678" y="470581"/>
                </a:cubicBezTo>
                <a:cubicBezTo>
                  <a:pt x="290491" y="468478"/>
                  <a:pt x="315358" y="466214"/>
                  <a:pt x="340278" y="467408"/>
                </a:cubicBezTo>
                <a:cubicBezTo>
                  <a:pt x="329807" y="474413"/>
                  <a:pt x="320709" y="483093"/>
                  <a:pt x="311558" y="491649"/>
                </a:cubicBezTo>
                <a:cubicBezTo>
                  <a:pt x="270709" y="522235"/>
                  <a:pt x="229841" y="552964"/>
                  <a:pt x="192256" y="587596"/>
                </a:cubicBezTo>
                <a:cubicBezTo>
                  <a:pt x="162234" y="612478"/>
                  <a:pt x="133853" y="640230"/>
                  <a:pt x="113856" y="674007"/>
                </a:cubicBezTo>
                <a:cubicBezTo>
                  <a:pt x="103456" y="690637"/>
                  <a:pt x="93164" y="709601"/>
                  <a:pt x="97481" y="729849"/>
                </a:cubicBezTo>
                <a:cubicBezTo>
                  <a:pt x="99978" y="745766"/>
                  <a:pt x="115194" y="741970"/>
                  <a:pt x="126486" y="738744"/>
                </a:cubicBezTo>
                <a:cubicBezTo>
                  <a:pt x="143896" y="732897"/>
                  <a:pt x="160735" y="725055"/>
                  <a:pt x="176397" y="715448"/>
                </a:cubicBezTo>
                <a:cubicBezTo>
                  <a:pt x="220565" y="687499"/>
                  <a:pt x="261896" y="655042"/>
                  <a:pt x="298536" y="617754"/>
                </a:cubicBezTo>
                <a:cubicBezTo>
                  <a:pt x="319817" y="598878"/>
                  <a:pt x="338334" y="577222"/>
                  <a:pt x="359258" y="557972"/>
                </a:cubicBezTo>
                <a:cubicBezTo>
                  <a:pt x="382573" y="534694"/>
                  <a:pt x="408634" y="513947"/>
                  <a:pt x="433341" y="492041"/>
                </a:cubicBezTo>
                <a:cubicBezTo>
                  <a:pt x="433251" y="541485"/>
                  <a:pt x="433305" y="590947"/>
                  <a:pt x="434946" y="640373"/>
                </a:cubicBezTo>
                <a:cubicBezTo>
                  <a:pt x="435160" y="678463"/>
                  <a:pt x="441725" y="716125"/>
                  <a:pt x="451090" y="752949"/>
                </a:cubicBezTo>
                <a:cubicBezTo>
                  <a:pt x="455852" y="767779"/>
                  <a:pt x="464022" y="803409"/>
                  <a:pt x="479542" y="808507"/>
                </a:cubicBezTo>
                <a:cubicBezTo>
                  <a:pt x="501019" y="814656"/>
                  <a:pt x="519268" y="708443"/>
                  <a:pt x="523817" y="690601"/>
                </a:cubicBezTo>
                <a:cubicBezTo>
                  <a:pt x="531184" y="654561"/>
                  <a:pt x="537249" y="618253"/>
                  <a:pt x="539889" y="581536"/>
                </a:cubicBezTo>
                <a:cubicBezTo>
                  <a:pt x="542315" y="549720"/>
                  <a:pt x="543795" y="518011"/>
                  <a:pt x="547024" y="486195"/>
                </a:cubicBezTo>
                <a:cubicBezTo>
                  <a:pt x="557798" y="497228"/>
                  <a:pt x="569697" y="507049"/>
                  <a:pt x="580721" y="517815"/>
                </a:cubicBezTo>
                <a:cubicBezTo>
                  <a:pt x="590478" y="527689"/>
                  <a:pt x="600040" y="537760"/>
                  <a:pt x="610118" y="547331"/>
                </a:cubicBezTo>
                <a:cubicBezTo>
                  <a:pt x="622266" y="559701"/>
                  <a:pt x="633112" y="573283"/>
                  <a:pt x="645884" y="585065"/>
                </a:cubicBezTo>
                <a:cubicBezTo>
                  <a:pt x="654179" y="593264"/>
                  <a:pt x="660654" y="602051"/>
                  <a:pt x="668753" y="610910"/>
                </a:cubicBezTo>
                <a:cubicBezTo>
                  <a:pt x="678403" y="621123"/>
                  <a:pt x="688714" y="630676"/>
                  <a:pt x="699096" y="640123"/>
                </a:cubicBezTo>
                <a:cubicBezTo>
                  <a:pt x="717576" y="654739"/>
                  <a:pt x="747170" y="679193"/>
                  <a:pt x="771965" y="669943"/>
                </a:cubicBezTo>
                <a:cubicBezTo>
                  <a:pt x="791070" y="660853"/>
                  <a:pt x="783935" y="641888"/>
                  <a:pt x="776318" y="627219"/>
                </a:cubicBezTo>
                <a:cubicBezTo>
                  <a:pt x="769129" y="613120"/>
                  <a:pt x="762136" y="598575"/>
                  <a:pt x="753396" y="585154"/>
                </a:cubicBezTo>
                <a:cubicBezTo>
                  <a:pt x="746332" y="574780"/>
                  <a:pt x="738447" y="564995"/>
                  <a:pt x="731205" y="554728"/>
                </a:cubicBezTo>
                <a:cubicBezTo>
                  <a:pt x="714365" y="532092"/>
                  <a:pt x="693388" y="512931"/>
                  <a:pt x="671928" y="494768"/>
                </a:cubicBezTo>
                <a:cubicBezTo>
                  <a:pt x="664864" y="488369"/>
                  <a:pt x="658371" y="481400"/>
                  <a:pt x="651236" y="475090"/>
                </a:cubicBezTo>
                <a:cubicBezTo>
                  <a:pt x="643833" y="468335"/>
                  <a:pt x="634931" y="463469"/>
                  <a:pt x="627546" y="456714"/>
                </a:cubicBezTo>
                <a:cubicBezTo>
                  <a:pt x="656855" y="456518"/>
                  <a:pt x="686020" y="460724"/>
                  <a:pt x="715329" y="459191"/>
                </a:cubicBezTo>
                <a:cubicBezTo>
                  <a:pt x="738180" y="458282"/>
                  <a:pt x="761102" y="459281"/>
                  <a:pt x="783792" y="455965"/>
                </a:cubicBezTo>
                <a:cubicBezTo>
                  <a:pt x="797831" y="454611"/>
                  <a:pt x="812048" y="454522"/>
                  <a:pt x="825873" y="451385"/>
                </a:cubicBezTo>
                <a:cubicBezTo>
                  <a:pt x="839127" y="448515"/>
                  <a:pt x="851774" y="443453"/>
                  <a:pt x="864689" y="439371"/>
                </a:cubicBezTo>
                <a:cubicBezTo>
                  <a:pt x="871575" y="437090"/>
                  <a:pt x="878763" y="434683"/>
                  <a:pt x="883937" y="429354"/>
                </a:cubicBezTo>
                <a:cubicBezTo>
                  <a:pt x="903327" y="411690"/>
                  <a:pt x="884186" y="387058"/>
                  <a:pt x="863244" y="3831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479542" y="808507"/>
                </a:moveTo>
                <a:cubicBezTo>
                  <a:pt x="464022" y="803409"/>
                  <a:pt x="455852" y="767779"/>
                  <a:pt x="451090" y="752949"/>
                </a:cubicBezTo>
                <a:cubicBezTo>
                  <a:pt x="441725" y="716125"/>
                  <a:pt x="435160" y="678463"/>
                  <a:pt x="434946" y="640373"/>
                </a:cubicBezTo>
                <a:cubicBezTo>
                  <a:pt x="433305" y="590947"/>
                  <a:pt x="433251" y="541485"/>
                  <a:pt x="433341" y="492041"/>
                </a:cubicBezTo>
                <a:cubicBezTo>
                  <a:pt x="408634" y="513947"/>
                  <a:pt x="382573" y="534694"/>
                  <a:pt x="359258" y="557972"/>
                </a:cubicBezTo>
                <a:cubicBezTo>
                  <a:pt x="338334" y="577222"/>
                  <a:pt x="319817" y="598878"/>
                  <a:pt x="298536" y="617754"/>
                </a:cubicBezTo>
                <a:cubicBezTo>
                  <a:pt x="261896" y="655042"/>
                  <a:pt x="220565" y="687499"/>
                  <a:pt x="176397" y="715448"/>
                </a:cubicBezTo>
                <a:cubicBezTo>
                  <a:pt x="160735" y="725055"/>
                  <a:pt x="143896" y="732897"/>
                  <a:pt x="126486" y="738744"/>
                </a:cubicBezTo>
                <a:cubicBezTo>
                  <a:pt x="115194" y="741970"/>
                  <a:pt x="99978" y="745766"/>
                  <a:pt x="97481" y="729849"/>
                </a:cubicBezTo>
                <a:cubicBezTo>
                  <a:pt x="93164" y="709601"/>
                  <a:pt x="103456" y="690637"/>
                  <a:pt x="113856" y="674007"/>
                </a:cubicBezTo>
                <a:cubicBezTo>
                  <a:pt x="133853" y="640230"/>
                  <a:pt x="162234" y="612478"/>
                  <a:pt x="192256" y="587596"/>
                </a:cubicBezTo>
                <a:cubicBezTo>
                  <a:pt x="229841" y="552964"/>
                  <a:pt x="270709" y="522235"/>
                  <a:pt x="311558" y="491649"/>
                </a:cubicBezTo>
                <a:cubicBezTo>
                  <a:pt x="320709" y="483093"/>
                  <a:pt x="329807" y="474413"/>
                  <a:pt x="340278" y="467408"/>
                </a:cubicBezTo>
                <a:cubicBezTo>
                  <a:pt x="315358" y="466214"/>
                  <a:pt x="290491" y="468478"/>
                  <a:pt x="265678" y="470581"/>
                </a:cubicBezTo>
                <a:cubicBezTo>
                  <a:pt x="237048" y="472720"/>
                  <a:pt x="208346" y="473807"/>
                  <a:pt x="179662" y="475180"/>
                </a:cubicBezTo>
                <a:cubicBezTo>
                  <a:pt x="151245" y="476356"/>
                  <a:pt x="122722" y="476944"/>
                  <a:pt x="94288" y="475714"/>
                </a:cubicBezTo>
                <a:cubicBezTo>
                  <a:pt x="75718" y="474431"/>
                  <a:pt x="56827" y="473362"/>
                  <a:pt x="38917" y="467907"/>
                </a:cubicBezTo>
                <a:cubicBezTo>
                  <a:pt x="20241" y="462810"/>
                  <a:pt x="-16453" y="436894"/>
                  <a:pt x="8307" y="418000"/>
                </a:cubicBezTo>
                <a:cubicBezTo>
                  <a:pt x="33709" y="403509"/>
                  <a:pt x="64141" y="403188"/>
                  <a:pt x="92629" y="402422"/>
                </a:cubicBezTo>
                <a:cubicBezTo>
                  <a:pt x="111270" y="401780"/>
                  <a:pt x="129929" y="401638"/>
                  <a:pt x="148534" y="400640"/>
                </a:cubicBezTo>
                <a:cubicBezTo>
                  <a:pt x="186119" y="398108"/>
                  <a:pt x="223812" y="398287"/>
                  <a:pt x="261450" y="396950"/>
                </a:cubicBezTo>
                <a:cubicBezTo>
                  <a:pt x="290830" y="396522"/>
                  <a:pt x="320281" y="394152"/>
                  <a:pt x="349429" y="398964"/>
                </a:cubicBezTo>
                <a:cubicBezTo>
                  <a:pt x="346753" y="391032"/>
                  <a:pt x="341116" y="384634"/>
                  <a:pt x="335783" y="378342"/>
                </a:cubicBezTo>
                <a:cubicBezTo>
                  <a:pt x="326418" y="367701"/>
                  <a:pt x="317837" y="356418"/>
                  <a:pt x="308579" y="345670"/>
                </a:cubicBezTo>
                <a:cubicBezTo>
                  <a:pt x="288440" y="324780"/>
                  <a:pt x="271690" y="301146"/>
                  <a:pt x="253352" y="278741"/>
                </a:cubicBezTo>
                <a:cubicBezTo>
                  <a:pt x="240437" y="261790"/>
                  <a:pt x="227433" y="244804"/>
                  <a:pt x="215838" y="226926"/>
                </a:cubicBezTo>
                <a:cubicBezTo>
                  <a:pt x="207258" y="213345"/>
                  <a:pt x="200140" y="198907"/>
                  <a:pt x="191774" y="185218"/>
                </a:cubicBezTo>
                <a:cubicBezTo>
                  <a:pt x="170957" y="153812"/>
                  <a:pt x="155116" y="119038"/>
                  <a:pt x="148070" y="81875"/>
                </a:cubicBezTo>
                <a:cubicBezTo>
                  <a:pt x="145805" y="69469"/>
                  <a:pt x="142415" y="48490"/>
                  <a:pt x="158291" y="44373"/>
                </a:cubicBezTo>
                <a:cubicBezTo>
                  <a:pt x="168923" y="41842"/>
                  <a:pt x="180019" y="44016"/>
                  <a:pt x="189990" y="48062"/>
                </a:cubicBezTo>
                <a:cubicBezTo>
                  <a:pt x="216070" y="57919"/>
                  <a:pt x="236298" y="78310"/>
                  <a:pt x="254119" y="99039"/>
                </a:cubicBezTo>
                <a:cubicBezTo>
                  <a:pt x="261361" y="107719"/>
                  <a:pt x="268693" y="116364"/>
                  <a:pt x="275507" y="125401"/>
                </a:cubicBezTo>
                <a:cubicBezTo>
                  <a:pt x="282286" y="134277"/>
                  <a:pt x="287387" y="144223"/>
                  <a:pt x="293524" y="153527"/>
                </a:cubicBezTo>
                <a:cubicBezTo>
                  <a:pt x="312700" y="178677"/>
                  <a:pt x="328558" y="206019"/>
                  <a:pt x="345291" y="232808"/>
                </a:cubicBezTo>
                <a:cubicBezTo>
                  <a:pt x="356065" y="250436"/>
                  <a:pt x="364502" y="269366"/>
                  <a:pt x="374599" y="287368"/>
                </a:cubicBezTo>
                <a:cubicBezTo>
                  <a:pt x="384107" y="303320"/>
                  <a:pt x="393418" y="319433"/>
                  <a:pt x="403354" y="335065"/>
                </a:cubicBezTo>
                <a:cubicBezTo>
                  <a:pt x="405388" y="300914"/>
                  <a:pt x="411239" y="267048"/>
                  <a:pt x="416840" y="233343"/>
                </a:cubicBezTo>
                <a:cubicBezTo>
                  <a:pt x="419659" y="214931"/>
                  <a:pt x="421870" y="196430"/>
                  <a:pt x="425902" y="178231"/>
                </a:cubicBezTo>
                <a:cubicBezTo>
                  <a:pt x="436105" y="130035"/>
                  <a:pt x="443223" y="79967"/>
                  <a:pt x="465414" y="35461"/>
                </a:cubicBezTo>
                <a:cubicBezTo>
                  <a:pt x="473370" y="20168"/>
                  <a:pt x="486784" y="7031"/>
                  <a:pt x="503499" y="1898"/>
                </a:cubicBezTo>
                <a:cubicBezTo>
                  <a:pt x="520766" y="-4216"/>
                  <a:pt x="542511" y="4696"/>
                  <a:pt x="542725" y="24927"/>
                </a:cubicBezTo>
                <a:cubicBezTo>
                  <a:pt x="545115" y="52910"/>
                  <a:pt x="542101" y="80876"/>
                  <a:pt x="538819" y="108664"/>
                </a:cubicBezTo>
                <a:cubicBezTo>
                  <a:pt x="531612" y="181190"/>
                  <a:pt x="514344" y="252700"/>
                  <a:pt x="509385" y="325476"/>
                </a:cubicBezTo>
                <a:cubicBezTo>
                  <a:pt x="517787" y="318079"/>
                  <a:pt x="526688" y="311270"/>
                  <a:pt x="534305" y="302999"/>
                </a:cubicBezTo>
                <a:cubicBezTo>
                  <a:pt x="540674" y="296191"/>
                  <a:pt x="546846" y="289168"/>
                  <a:pt x="553499" y="282627"/>
                </a:cubicBezTo>
                <a:cubicBezTo>
                  <a:pt x="567181" y="269900"/>
                  <a:pt x="578848" y="255267"/>
                  <a:pt x="592137" y="242184"/>
                </a:cubicBezTo>
                <a:cubicBezTo>
                  <a:pt x="617057" y="218834"/>
                  <a:pt x="641924" y="195378"/>
                  <a:pt x="667968" y="173294"/>
                </a:cubicBezTo>
                <a:cubicBezTo>
                  <a:pt x="689267" y="155773"/>
                  <a:pt x="710031" y="137450"/>
                  <a:pt x="733363" y="122602"/>
                </a:cubicBezTo>
                <a:cubicBezTo>
                  <a:pt x="749543" y="112995"/>
                  <a:pt x="767863" y="103923"/>
                  <a:pt x="787199" y="106115"/>
                </a:cubicBezTo>
                <a:cubicBezTo>
                  <a:pt x="798081" y="107577"/>
                  <a:pt x="807499" y="116025"/>
                  <a:pt x="811263" y="126149"/>
                </a:cubicBezTo>
                <a:cubicBezTo>
                  <a:pt x="816204" y="140640"/>
                  <a:pt x="807803" y="155203"/>
                  <a:pt x="800810" y="167519"/>
                </a:cubicBezTo>
                <a:cubicBezTo>
                  <a:pt x="790321" y="184184"/>
                  <a:pt x="776889" y="199228"/>
                  <a:pt x="761655" y="211705"/>
                </a:cubicBezTo>
                <a:cubicBezTo>
                  <a:pt x="750256" y="220367"/>
                  <a:pt x="739946" y="230277"/>
                  <a:pt x="729421" y="239956"/>
                </a:cubicBezTo>
                <a:cubicBezTo>
                  <a:pt x="717773" y="249955"/>
                  <a:pt x="706713" y="260578"/>
                  <a:pt x="695528" y="271077"/>
                </a:cubicBezTo>
                <a:cubicBezTo>
                  <a:pt x="683737" y="281646"/>
                  <a:pt x="671678" y="291913"/>
                  <a:pt x="660369" y="302982"/>
                </a:cubicBezTo>
                <a:cubicBezTo>
                  <a:pt x="637946" y="323248"/>
                  <a:pt x="615470" y="343496"/>
                  <a:pt x="593868" y="364599"/>
                </a:cubicBezTo>
                <a:cubicBezTo>
                  <a:pt x="652752" y="362015"/>
                  <a:pt x="711690" y="365348"/>
                  <a:pt x="770253" y="371604"/>
                </a:cubicBezTo>
                <a:cubicBezTo>
                  <a:pt x="801274" y="374973"/>
                  <a:pt x="832705" y="376274"/>
                  <a:pt x="863244" y="383118"/>
                </a:cubicBezTo>
                <a:cubicBezTo>
                  <a:pt x="884186" y="387058"/>
                  <a:pt x="903327" y="411690"/>
                  <a:pt x="883937" y="429354"/>
                </a:cubicBezTo>
                <a:cubicBezTo>
                  <a:pt x="878763" y="434683"/>
                  <a:pt x="871575" y="437090"/>
                  <a:pt x="864689" y="439371"/>
                </a:cubicBezTo>
                <a:cubicBezTo>
                  <a:pt x="851774" y="443453"/>
                  <a:pt x="839127" y="448515"/>
                  <a:pt x="825873" y="451385"/>
                </a:cubicBezTo>
                <a:cubicBezTo>
                  <a:pt x="812048" y="454522"/>
                  <a:pt x="797831" y="454611"/>
                  <a:pt x="783792" y="455965"/>
                </a:cubicBezTo>
                <a:cubicBezTo>
                  <a:pt x="761102" y="459281"/>
                  <a:pt x="738180" y="458282"/>
                  <a:pt x="715329" y="459191"/>
                </a:cubicBezTo>
                <a:cubicBezTo>
                  <a:pt x="686020" y="460724"/>
                  <a:pt x="656855" y="456518"/>
                  <a:pt x="627546" y="456714"/>
                </a:cubicBezTo>
                <a:cubicBezTo>
                  <a:pt x="634931" y="463469"/>
                  <a:pt x="643833" y="468335"/>
                  <a:pt x="651236" y="475090"/>
                </a:cubicBezTo>
                <a:cubicBezTo>
                  <a:pt x="658371" y="481400"/>
                  <a:pt x="664864" y="488369"/>
                  <a:pt x="671928" y="494768"/>
                </a:cubicBezTo>
                <a:cubicBezTo>
                  <a:pt x="693388" y="512931"/>
                  <a:pt x="714365" y="532092"/>
                  <a:pt x="731205" y="554728"/>
                </a:cubicBezTo>
                <a:cubicBezTo>
                  <a:pt x="738447" y="564995"/>
                  <a:pt x="746332" y="574780"/>
                  <a:pt x="753396" y="585154"/>
                </a:cubicBezTo>
                <a:cubicBezTo>
                  <a:pt x="762136" y="598575"/>
                  <a:pt x="769129" y="613120"/>
                  <a:pt x="776318" y="627219"/>
                </a:cubicBezTo>
                <a:cubicBezTo>
                  <a:pt x="783935" y="641888"/>
                  <a:pt x="791070" y="660853"/>
                  <a:pt x="771965" y="669943"/>
                </a:cubicBezTo>
                <a:cubicBezTo>
                  <a:pt x="747170" y="679193"/>
                  <a:pt x="717576" y="654739"/>
                  <a:pt x="699096" y="640123"/>
                </a:cubicBezTo>
                <a:cubicBezTo>
                  <a:pt x="688714" y="630676"/>
                  <a:pt x="678403" y="621123"/>
                  <a:pt x="668753" y="610910"/>
                </a:cubicBezTo>
                <a:cubicBezTo>
                  <a:pt x="660654" y="602051"/>
                  <a:pt x="654179" y="593264"/>
                  <a:pt x="645884" y="585065"/>
                </a:cubicBezTo>
                <a:cubicBezTo>
                  <a:pt x="633112" y="573283"/>
                  <a:pt x="622266" y="559701"/>
                  <a:pt x="610118" y="547331"/>
                </a:cubicBezTo>
                <a:cubicBezTo>
                  <a:pt x="600040" y="537760"/>
                  <a:pt x="590478" y="527689"/>
                  <a:pt x="580721" y="517815"/>
                </a:cubicBezTo>
                <a:cubicBezTo>
                  <a:pt x="569697" y="507049"/>
                  <a:pt x="557798" y="497228"/>
                  <a:pt x="547024" y="486195"/>
                </a:cubicBezTo>
                <a:cubicBezTo>
                  <a:pt x="543795" y="518011"/>
                  <a:pt x="542315" y="549720"/>
                  <a:pt x="539889" y="581536"/>
                </a:cubicBezTo>
                <a:cubicBezTo>
                  <a:pt x="537249" y="618253"/>
                  <a:pt x="531184" y="654561"/>
                  <a:pt x="523817" y="690601"/>
                </a:cubicBezTo>
                <a:cubicBezTo>
                  <a:pt x="519268" y="708443"/>
                  <a:pt x="501019" y="814656"/>
                  <a:pt x="479542" y="808507"/>
                </a:cubicBezTo>
                <a:close/>
                <a:moveTo>
                  <a:pt x="481219" y="799274"/>
                </a:moveTo>
                <a:cubicBezTo>
                  <a:pt x="485732" y="793606"/>
                  <a:pt x="489085" y="787189"/>
                  <a:pt x="491422" y="780345"/>
                </a:cubicBezTo>
                <a:cubicBezTo>
                  <a:pt x="496381" y="766103"/>
                  <a:pt x="500555" y="751613"/>
                  <a:pt x="503945" y="736926"/>
                </a:cubicBezTo>
                <a:cubicBezTo>
                  <a:pt x="515932" y="686911"/>
                  <a:pt x="526260" y="636255"/>
                  <a:pt x="530345" y="584922"/>
                </a:cubicBezTo>
                <a:cubicBezTo>
                  <a:pt x="533378" y="549452"/>
                  <a:pt x="534341" y="513822"/>
                  <a:pt x="538747" y="478495"/>
                </a:cubicBezTo>
                <a:cubicBezTo>
                  <a:pt x="539425" y="474146"/>
                  <a:pt x="544117" y="470884"/>
                  <a:pt x="547970" y="474039"/>
                </a:cubicBezTo>
                <a:cubicBezTo>
                  <a:pt x="552590" y="478620"/>
                  <a:pt x="557049" y="483379"/>
                  <a:pt x="561830" y="487799"/>
                </a:cubicBezTo>
                <a:cubicBezTo>
                  <a:pt x="574531" y="499563"/>
                  <a:pt x="587553" y="510970"/>
                  <a:pt x="599308" y="523697"/>
                </a:cubicBezTo>
                <a:cubicBezTo>
                  <a:pt x="608156" y="532876"/>
                  <a:pt x="617717" y="541325"/>
                  <a:pt x="626173" y="550878"/>
                </a:cubicBezTo>
                <a:cubicBezTo>
                  <a:pt x="635110" y="561590"/>
                  <a:pt x="645046" y="571322"/>
                  <a:pt x="654928" y="581161"/>
                </a:cubicBezTo>
                <a:cubicBezTo>
                  <a:pt x="661635" y="588041"/>
                  <a:pt x="667558" y="595670"/>
                  <a:pt x="673872" y="602907"/>
                </a:cubicBezTo>
                <a:cubicBezTo>
                  <a:pt x="686359" y="615918"/>
                  <a:pt x="699256" y="628698"/>
                  <a:pt x="713402" y="639927"/>
                </a:cubicBezTo>
                <a:cubicBezTo>
                  <a:pt x="728012" y="649837"/>
                  <a:pt x="752201" y="669675"/>
                  <a:pt x="770271" y="660336"/>
                </a:cubicBezTo>
                <a:cubicBezTo>
                  <a:pt x="773892" y="657733"/>
                  <a:pt x="776211" y="653634"/>
                  <a:pt x="774748" y="649178"/>
                </a:cubicBezTo>
                <a:cubicBezTo>
                  <a:pt x="773607" y="643028"/>
                  <a:pt x="771056" y="637307"/>
                  <a:pt x="768291" y="631728"/>
                </a:cubicBezTo>
                <a:cubicBezTo>
                  <a:pt x="760977" y="617344"/>
                  <a:pt x="753949" y="602746"/>
                  <a:pt x="745065" y="589236"/>
                </a:cubicBezTo>
                <a:cubicBezTo>
                  <a:pt x="734237" y="574673"/>
                  <a:pt x="724052" y="559576"/>
                  <a:pt x="712207" y="545834"/>
                </a:cubicBezTo>
                <a:cubicBezTo>
                  <a:pt x="699346" y="531735"/>
                  <a:pt x="685557" y="518118"/>
                  <a:pt x="670893" y="506069"/>
                </a:cubicBezTo>
                <a:cubicBezTo>
                  <a:pt x="661814" y="498476"/>
                  <a:pt x="653786" y="489742"/>
                  <a:pt x="644992" y="481828"/>
                </a:cubicBezTo>
                <a:cubicBezTo>
                  <a:pt x="638124" y="475839"/>
                  <a:pt x="630347" y="471062"/>
                  <a:pt x="623319" y="465287"/>
                </a:cubicBezTo>
                <a:cubicBezTo>
                  <a:pt x="618413" y="461366"/>
                  <a:pt x="608745" y="451759"/>
                  <a:pt x="618681" y="447855"/>
                </a:cubicBezTo>
                <a:cubicBezTo>
                  <a:pt x="629526" y="446875"/>
                  <a:pt x="640533" y="447927"/>
                  <a:pt x="651432" y="448087"/>
                </a:cubicBezTo>
                <a:cubicBezTo>
                  <a:pt x="674425" y="449246"/>
                  <a:pt x="697366" y="451295"/>
                  <a:pt x="720395" y="449763"/>
                </a:cubicBezTo>
                <a:cubicBezTo>
                  <a:pt x="739036" y="449121"/>
                  <a:pt x="757766" y="450012"/>
                  <a:pt x="776300" y="447517"/>
                </a:cubicBezTo>
                <a:cubicBezTo>
                  <a:pt x="791159" y="445627"/>
                  <a:pt x="806215" y="445788"/>
                  <a:pt x="820967" y="443007"/>
                </a:cubicBezTo>
                <a:cubicBezTo>
                  <a:pt x="836041" y="439941"/>
                  <a:pt x="850347" y="434166"/>
                  <a:pt x="864974" y="429568"/>
                </a:cubicBezTo>
                <a:cubicBezTo>
                  <a:pt x="884507" y="423615"/>
                  <a:pt x="889609" y="407698"/>
                  <a:pt x="870950" y="395756"/>
                </a:cubicBezTo>
                <a:cubicBezTo>
                  <a:pt x="858232" y="389678"/>
                  <a:pt x="843711" y="388965"/>
                  <a:pt x="829940" y="386879"/>
                </a:cubicBezTo>
                <a:cubicBezTo>
                  <a:pt x="820967" y="385810"/>
                  <a:pt x="811977" y="384723"/>
                  <a:pt x="802968" y="383849"/>
                </a:cubicBezTo>
                <a:cubicBezTo>
                  <a:pt x="770966" y="381033"/>
                  <a:pt x="738875" y="377718"/>
                  <a:pt x="706873" y="375133"/>
                </a:cubicBezTo>
                <a:cubicBezTo>
                  <a:pt x="674925" y="373529"/>
                  <a:pt x="642923" y="372228"/>
                  <a:pt x="610939" y="373226"/>
                </a:cubicBezTo>
                <a:cubicBezTo>
                  <a:pt x="603661" y="372870"/>
                  <a:pt x="585341" y="376737"/>
                  <a:pt x="581577" y="369554"/>
                </a:cubicBezTo>
                <a:cubicBezTo>
                  <a:pt x="579704" y="365312"/>
                  <a:pt x="583860" y="362086"/>
                  <a:pt x="586340" y="359181"/>
                </a:cubicBezTo>
                <a:cubicBezTo>
                  <a:pt x="592084" y="353032"/>
                  <a:pt x="598309" y="347381"/>
                  <a:pt x="604553" y="341767"/>
                </a:cubicBezTo>
                <a:cubicBezTo>
                  <a:pt x="611438" y="335635"/>
                  <a:pt x="618110" y="329254"/>
                  <a:pt x="624674" y="322784"/>
                </a:cubicBezTo>
                <a:cubicBezTo>
                  <a:pt x="637607" y="310592"/>
                  <a:pt x="651200" y="299524"/>
                  <a:pt x="663794" y="287029"/>
                </a:cubicBezTo>
                <a:cubicBezTo>
                  <a:pt x="676477" y="275319"/>
                  <a:pt x="689856" y="264410"/>
                  <a:pt x="702075" y="252201"/>
                </a:cubicBezTo>
                <a:cubicBezTo>
                  <a:pt x="714669" y="240615"/>
                  <a:pt x="727512" y="229333"/>
                  <a:pt x="740017" y="217658"/>
                </a:cubicBezTo>
                <a:cubicBezTo>
                  <a:pt x="755572" y="204807"/>
                  <a:pt x="771377" y="192241"/>
                  <a:pt x="783632" y="176003"/>
                </a:cubicBezTo>
                <a:cubicBezTo>
                  <a:pt x="792979" y="163348"/>
                  <a:pt x="802915" y="149820"/>
                  <a:pt x="803575" y="133742"/>
                </a:cubicBezTo>
                <a:cubicBezTo>
                  <a:pt x="799205" y="108878"/>
                  <a:pt x="772394" y="113227"/>
                  <a:pt x="755072" y="121480"/>
                </a:cubicBezTo>
                <a:cubicBezTo>
                  <a:pt x="734523" y="130712"/>
                  <a:pt x="716952" y="145007"/>
                  <a:pt x="699560" y="159017"/>
                </a:cubicBezTo>
                <a:cubicBezTo>
                  <a:pt x="680205" y="174862"/>
                  <a:pt x="660708" y="191564"/>
                  <a:pt x="642102" y="208140"/>
                </a:cubicBezTo>
                <a:cubicBezTo>
                  <a:pt x="634753" y="214557"/>
                  <a:pt x="627636" y="221276"/>
                  <a:pt x="620696" y="228139"/>
                </a:cubicBezTo>
                <a:cubicBezTo>
                  <a:pt x="607264" y="240954"/>
                  <a:pt x="593047" y="252950"/>
                  <a:pt x="581167" y="267298"/>
                </a:cubicBezTo>
                <a:cubicBezTo>
                  <a:pt x="571802" y="278117"/>
                  <a:pt x="561045" y="287582"/>
                  <a:pt x="551323" y="298062"/>
                </a:cubicBezTo>
                <a:cubicBezTo>
                  <a:pt x="541262" y="309594"/>
                  <a:pt x="530363" y="320289"/>
                  <a:pt x="518340" y="329771"/>
                </a:cubicBezTo>
                <a:cubicBezTo>
                  <a:pt x="514291" y="333015"/>
                  <a:pt x="511009" y="337257"/>
                  <a:pt x="506656" y="340038"/>
                </a:cubicBezTo>
                <a:cubicBezTo>
                  <a:pt x="504016" y="341553"/>
                  <a:pt x="500448" y="340020"/>
                  <a:pt x="499628" y="337115"/>
                </a:cubicBezTo>
                <a:cubicBezTo>
                  <a:pt x="499182" y="334691"/>
                  <a:pt x="499877" y="331981"/>
                  <a:pt x="499913" y="329593"/>
                </a:cubicBezTo>
                <a:cubicBezTo>
                  <a:pt x="500609" y="316938"/>
                  <a:pt x="501733" y="304336"/>
                  <a:pt x="503302" y="291770"/>
                </a:cubicBezTo>
                <a:cubicBezTo>
                  <a:pt x="508083" y="250989"/>
                  <a:pt x="514987" y="210457"/>
                  <a:pt x="521319" y="169890"/>
                </a:cubicBezTo>
                <a:cubicBezTo>
                  <a:pt x="524708" y="151691"/>
                  <a:pt x="527063" y="133368"/>
                  <a:pt x="528918" y="114956"/>
                </a:cubicBezTo>
                <a:cubicBezTo>
                  <a:pt x="531059" y="92854"/>
                  <a:pt x="534555" y="70806"/>
                  <a:pt x="534288" y="48526"/>
                </a:cubicBezTo>
                <a:cubicBezTo>
                  <a:pt x="533949" y="38509"/>
                  <a:pt x="534965" y="27743"/>
                  <a:pt x="531969" y="18118"/>
                </a:cubicBezTo>
                <a:cubicBezTo>
                  <a:pt x="522051" y="1880"/>
                  <a:pt x="498968" y="10846"/>
                  <a:pt x="487854" y="21308"/>
                </a:cubicBezTo>
                <a:cubicBezTo>
                  <a:pt x="466002" y="40612"/>
                  <a:pt x="456513" y="84067"/>
                  <a:pt x="449020" y="111926"/>
                </a:cubicBezTo>
                <a:cubicBezTo>
                  <a:pt x="441725" y="145685"/>
                  <a:pt x="433965" y="179408"/>
                  <a:pt x="428596" y="213523"/>
                </a:cubicBezTo>
                <a:cubicBezTo>
                  <a:pt x="426401" y="231739"/>
                  <a:pt x="422209" y="249616"/>
                  <a:pt x="419694" y="267779"/>
                </a:cubicBezTo>
                <a:cubicBezTo>
                  <a:pt x="417036" y="285033"/>
                  <a:pt x="413915" y="302233"/>
                  <a:pt x="411845" y="319594"/>
                </a:cubicBezTo>
                <a:cubicBezTo>
                  <a:pt x="411150" y="325083"/>
                  <a:pt x="410454" y="330573"/>
                  <a:pt x="410026" y="336081"/>
                </a:cubicBezTo>
                <a:cubicBezTo>
                  <a:pt x="409651" y="338362"/>
                  <a:pt x="410579" y="341464"/>
                  <a:pt x="407992" y="342640"/>
                </a:cubicBezTo>
                <a:cubicBezTo>
                  <a:pt x="407814" y="346258"/>
                  <a:pt x="403443" y="348166"/>
                  <a:pt x="400625" y="345973"/>
                </a:cubicBezTo>
                <a:cubicBezTo>
                  <a:pt x="392705" y="338309"/>
                  <a:pt x="388602" y="327561"/>
                  <a:pt x="382483" y="318489"/>
                </a:cubicBezTo>
                <a:cubicBezTo>
                  <a:pt x="372530" y="302215"/>
                  <a:pt x="362629" y="285888"/>
                  <a:pt x="354424" y="268635"/>
                </a:cubicBezTo>
                <a:cubicBezTo>
                  <a:pt x="339011" y="238370"/>
                  <a:pt x="320370" y="209798"/>
                  <a:pt x="302140" y="181208"/>
                </a:cubicBezTo>
                <a:cubicBezTo>
                  <a:pt x="291437" y="166806"/>
                  <a:pt x="281305" y="152083"/>
                  <a:pt x="272225" y="136594"/>
                </a:cubicBezTo>
                <a:cubicBezTo>
                  <a:pt x="254957" y="113370"/>
                  <a:pt x="236602" y="90377"/>
                  <a:pt x="213894" y="72214"/>
                </a:cubicBezTo>
                <a:cubicBezTo>
                  <a:pt x="199641" y="61466"/>
                  <a:pt x="175648" y="47367"/>
                  <a:pt x="157881" y="54461"/>
                </a:cubicBezTo>
                <a:cubicBezTo>
                  <a:pt x="153118" y="63070"/>
                  <a:pt x="156097" y="73301"/>
                  <a:pt x="157560" y="82427"/>
                </a:cubicBezTo>
                <a:cubicBezTo>
                  <a:pt x="162234" y="104582"/>
                  <a:pt x="169672" y="126078"/>
                  <a:pt x="179680" y="146380"/>
                </a:cubicBezTo>
                <a:cubicBezTo>
                  <a:pt x="186815" y="160746"/>
                  <a:pt x="196091" y="173882"/>
                  <a:pt x="204029" y="187803"/>
                </a:cubicBezTo>
                <a:cubicBezTo>
                  <a:pt x="216034" y="209762"/>
                  <a:pt x="228646" y="231347"/>
                  <a:pt x="244183" y="251042"/>
                </a:cubicBezTo>
                <a:cubicBezTo>
                  <a:pt x="255403" y="267013"/>
                  <a:pt x="267997" y="281896"/>
                  <a:pt x="280002" y="297260"/>
                </a:cubicBezTo>
                <a:cubicBezTo>
                  <a:pt x="286620" y="305958"/>
                  <a:pt x="293078" y="314835"/>
                  <a:pt x="300463" y="322945"/>
                </a:cubicBezTo>
                <a:cubicBezTo>
                  <a:pt x="313360" y="336580"/>
                  <a:pt x="325258" y="351071"/>
                  <a:pt x="337085" y="365633"/>
                </a:cubicBezTo>
                <a:cubicBezTo>
                  <a:pt x="344149" y="374492"/>
                  <a:pt x="363700" y="393403"/>
                  <a:pt x="357991" y="405292"/>
                </a:cubicBezTo>
                <a:cubicBezTo>
                  <a:pt x="352622" y="411869"/>
                  <a:pt x="331234" y="404739"/>
                  <a:pt x="322547" y="405185"/>
                </a:cubicBezTo>
                <a:cubicBezTo>
                  <a:pt x="275685" y="405006"/>
                  <a:pt x="228842" y="407609"/>
                  <a:pt x="181981" y="408054"/>
                </a:cubicBezTo>
                <a:cubicBezTo>
                  <a:pt x="153689" y="409480"/>
                  <a:pt x="125415" y="411013"/>
                  <a:pt x="97070" y="411477"/>
                </a:cubicBezTo>
                <a:cubicBezTo>
                  <a:pt x="71918" y="412172"/>
                  <a:pt x="47587" y="412154"/>
                  <a:pt x="23915" y="420727"/>
                </a:cubicBezTo>
                <a:cubicBezTo>
                  <a:pt x="18475" y="423044"/>
                  <a:pt x="10911" y="424934"/>
                  <a:pt x="9306" y="431350"/>
                </a:cubicBezTo>
                <a:cubicBezTo>
                  <a:pt x="9894" y="443310"/>
                  <a:pt x="28161" y="453987"/>
                  <a:pt x="38257" y="457979"/>
                </a:cubicBezTo>
                <a:cubicBezTo>
                  <a:pt x="71811" y="468353"/>
                  <a:pt x="107524" y="466927"/>
                  <a:pt x="142255" y="467052"/>
                </a:cubicBezTo>
                <a:cubicBezTo>
                  <a:pt x="180126" y="466481"/>
                  <a:pt x="217961" y="464200"/>
                  <a:pt x="255778" y="462097"/>
                </a:cubicBezTo>
                <a:cubicBezTo>
                  <a:pt x="283195" y="460029"/>
                  <a:pt x="310613" y="456928"/>
                  <a:pt x="338155" y="458104"/>
                </a:cubicBezTo>
                <a:cubicBezTo>
                  <a:pt x="344042" y="458871"/>
                  <a:pt x="355958" y="456928"/>
                  <a:pt x="355976" y="465448"/>
                </a:cubicBezTo>
                <a:cubicBezTo>
                  <a:pt x="355815" y="466571"/>
                  <a:pt x="355209" y="467765"/>
                  <a:pt x="354406" y="468567"/>
                </a:cubicBezTo>
                <a:cubicBezTo>
                  <a:pt x="350178" y="471989"/>
                  <a:pt x="345469" y="474841"/>
                  <a:pt x="341152" y="478156"/>
                </a:cubicBezTo>
                <a:cubicBezTo>
                  <a:pt x="330431" y="485624"/>
                  <a:pt x="321922" y="495659"/>
                  <a:pt x="311505" y="503502"/>
                </a:cubicBezTo>
                <a:cubicBezTo>
                  <a:pt x="288797" y="519579"/>
                  <a:pt x="267141" y="537082"/>
                  <a:pt x="245164" y="554140"/>
                </a:cubicBezTo>
                <a:cubicBezTo>
                  <a:pt x="229431" y="567062"/>
                  <a:pt x="214001" y="580324"/>
                  <a:pt x="198945" y="593995"/>
                </a:cubicBezTo>
                <a:cubicBezTo>
                  <a:pt x="177022" y="612246"/>
                  <a:pt x="156062" y="631817"/>
                  <a:pt x="138384" y="654258"/>
                </a:cubicBezTo>
                <a:cubicBezTo>
                  <a:pt x="132087" y="662546"/>
                  <a:pt x="126414" y="671297"/>
                  <a:pt x="120956" y="680138"/>
                </a:cubicBezTo>
                <a:cubicBezTo>
                  <a:pt x="111840" y="695235"/>
                  <a:pt x="101441" y="713059"/>
                  <a:pt x="107559" y="731133"/>
                </a:cubicBezTo>
                <a:cubicBezTo>
                  <a:pt x="109718" y="734038"/>
                  <a:pt x="114641" y="731614"/>
                  <a:pt x="117709" y="731543"/>
                </a:cubicBezTo>
                <a:cubicBezTo>
                  <a:pt x="125915" y="729778"/>
                  <a:pt x="133639" y="726463"/>
                  <a:pt x="141327" y="723201"/>
                </a:cubicBezTo>
                <a:cubicBezTo>
                  <a:pt x="159683" y="715679"/>
                  <a:pt x="176344" y="704985"/>
                  <a:pt x="192684" y="693880"/>
                </a:cubicBezTo>
                <a:cubicBezTo>
                  <a:pt x="215874" y="677554"/>
                  <a:pt x="238689" y="660692"/>
                  <a:pt x="259934" y="641888"/>
                </a:cubicBezTo>
                <a:cubicBezTo>
                  <a:pt x="270744" y="632708"/>
                  <a:pt x="280448" y="622370"/>
                  <a:pt x="290687" y="612567"/>
                </a:cubicBezTo>
                <a:cubicBezTo>
                  <a:pt x="297573" y="606222"/>
                  <a:pt x="304619" y="600037"/>
                  <a:pt x="311166" y="593335"/>
                </a:cubicBezTo>
                <a:cubicBezTo>
                  <a:pt x="338869" y="563622"/>
                  <a:pt x="368659" y="535995"/>
                  <a:pt x="399180" y="509224"/>
                </a:cubicBezTo>
                <a:cubicBezTo>
                  <a:pt x="408099" y="501363"/>
                  <a:pt x="417643" y="494234"/>
                  <a:pt x="426312" y="486088"/>
                </a:cubicBezTo>
                <a:cubicBezTo>
                  <a:pt x="430362" y="482327"/>
                  <a:pt x="438157" y="473362"/>
                  <a:pt x="442206" y="481774"/>
                </a:cubicBezTo>
                <a:cubicBezTo>
                  <a:pt x="443134" y="485999"/>
                  <a:pt x="442367" y="490473"/>
                  <a:pt x="442599" y="494786"/>
                </a:cubicBezTo>
                <a:cubicBezTo>
                  <a:pt x="442581" y="539382"/>
                  <a:pt x="442492" y="583995"/>
                  <a:pt x="443883" y="628573"/>
                </a:cubicBezTo>
                <a:cubicBezTo>
                  <a:pt x="444079" y="660746"/>
                  <a:pt x="446898" y="692793"/>
                  <a:pt x="453908" y="724235"/>
                </a:cubicBezTo>
                <a:cubicBezTo>
                  <a:pt x="457101" y="739189"/>
                  <a:pt x="460437" y="754179"/>
                  <a:pt x="465574" y="768617"/>
                </a:cubicBezTo>
                <a:cubicBezTo>
                  <a:pt x="469713" y="779186"/>
                  <a:pt x="472157" y="791663"/>
                  <a:pt x="481219" y="7992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478225" y="4486942"/>
            <a:ext cx="436662" cy="395016"/>
          </a:xfrm>
          <a:custGeom>
            <a:avLst/>
            <a:gdLst/>
            <a:ahLst/>
            <a:cxnLst/>
            <a:rect l="l" t="t" r="r" b="b"/>
            <a:pathLst>
              <a:path w="873324" h="790031" extrusionOk="0">
                <a:moveTo>
                  <a:pt x="861698" y="386531"/>
                </a:moveTo>
                <a:cubicBezTo>
                  <a:pt x="880357" y="398473"/>
                  <a:pt x="875237" y="414390"/>
                  <a:pt x="855722" y="420343"/>
                </a:cubicBezTo>
                <a:cubicBezTo>
                  <a:pt x="841095" y="424941"/>
                  <a:pt x="826788" y="430716"/>
                  <a:pt x="811715" y="433782"/>
                </a:cubicBezTo>
                <a:cubicBezTo>
                  <a:pt x="796981" y="436563"/>
                  <a:pt x="781907" y="436402"/>
                  <a:pt x="767048" y="438292"/>
                </a:cubicBezTo>
                <a:cubicBezTo>
                  <a:pt x="748496" y="440805"/>
                  <a:pt x="729784" y="439896"/>
                  <a:pt x="711142" y="440538"/>
                </a:cubicBezTo>
                <a:cubicBezTo>
                  <a:pt x="688113" y="442070"/>
                  <a:pt x="665155" y="440021"/>
                  <a:pt x="642180" y="438862"/>
                </a:cubicBezTo>
                <a:cubicBezTo>
                  <a:pt x="631280" y="438702"/>
                  <a:pt x="620274" y="437632"/>
                  <a:pt x="609428" y="438630"/>
                </a:cubicBezTo>
                <a:cubicBezTo>
                  <a:pt x="599492" y="442534"/>
                  <a:pt x="609143" y="452141"/>
                  <a:pt x="614066" y="456062"/>
                </a:cubicBezTo>
                <a:cubicBezTo>
                  <a:pt x="621095" y="461837"/>
                  <a:pt x="628872" y="466614"/>
                  <a:pt x="635722" y="472603"/>
                </a:cubicBezTo>
                <a:cubicBezTo>
                  <a:pt x="644516" y="480517"/>
                  <a:pt x="652544" y="489251"/>
                  <a:pt x="661623" y="496844"/>
                </a:cubicBezTo>
                <a:cubicBezTo>
                  <a:pt x="676286" y="508875"/>
                  <a:pt x="690093" y="522510"/>
                  <a:pt x="702955" y="536591"/>
                </a:cubicBezTo>
                <a:cubicBezTo>
                  <a:pt x="714799" y="550351"/>
                  <a:pt x="725003" y="565431"/>
                  <a:pt x="735813" y="579993"/>
                </a:cubicBezTo>
                <a:cubicBezTo>
                  <a:pt x="744696" y="593503"/>
                  <a:pt x="751707" y="608101"/>
                  <a:pt x="759038" y="622485"/>
                </a:cubicBezTo>
                <a:cubicBezTo>
                  <a:pt x="761803" y="628064"/>
                  <a:pt x="764354" y="633768"/>
                  <a:pt x="765496" y="639935"/>
                </a:cubicBezTo>
                <a:cubicBezTo>
                  <a:pt x="766959" y="644391"/>
                  <a:pt x="764640" y="648491"/>
                  <a:pt x="761018" y="651093"/>
                </a:cubicBezTo>
                <a:cubicBezTo>
                  <a:pt x="742930" y="660433"/>
                  <a:pt x="718742" y="640594"/>
                  <a:pt x="704150" y="630684"/>
                </a:cubicBezTo>
                <a:cubicBezTo>
                  <a:pt x="690022" y="619455"/>
                  <a:pt x="677125" y="606658"/>
                  <a:pt x="664620" y="593664"/>
                </a:cubicBezTo>
                <a:cubicBezTo>
                  <a:pt x="658305" y="586427"/>
                  <a:pt x="652401" y="578799"/>
                  <a:pt x="645676" y="571918"/>
                </a:cubicBezTo>
                <a:cubicBezTo>
                  <a:pt x="635793" y="562080"/>
                  <a:pt x="625857" y="552348"/>
                  <a:pt x="616921" y="541635"/>
                </a:cubicBezTo>
                <a:cubicBezTo>
                  <a:pt x="608465" y="532082"/>
                  <a:pt x="598904" y="523633"/>
                  <a:pt x="590056" y="514454"/>
                </a:cubicBezTo>
                <a:cubicBezTo>
                  <a:pt x="578301" y="501710"/>
                  <a:pt x="565279" y="490320"/>
                  <a:pt x="552578" y="478556"/>
                </a:cubicBezTo>
                <a:cubicBezTo>
                  <a:pt x="547797" y="474136"/>
                  <a:pt x="543337" y="469377"/>
                  <a:pt x="538717" y="464796"/>
                </a:cubicBezTo>
                <a:cubicBezTo>
                  <a:pt x="534864" y="461659"/>
                  <a:pt x="530173" y="464903"/>
                  <a:pt x="529495" y="469252"/>
                </a:cubicBezTo>
                <a:cubicBezTo>
                  <a:pt x="525089" y="504561"/>
                  <a:pt x="524126" y="540210"/>
                  <a:pt x="521093" y="575679"/>
                </a:cubicBezTo>
                <a:cubicBezTo>
                  <a:pt x="517008" y="627013"/>
                  <a:pt x="506680" y="677668"/>
                  <a:pt x="494692" y="727683"/>
                </a:cubicBezTo>
                <a:cubicBezTo>
                  <a:pt x="491321" y="742370"/>
                  <a:pt x="487129" y="756861"/>
                  <a:pt x="482170" y="771102"/>
                </a:cubicBezTo>
                <a:cubicBezTo>
                  <a:pt x="479833" y="777946"/>
                  <a:pt x="476479" y="784363"/>
                  <a:pt x="471966" y="790031"/>
                </a:cubicBezTo>
                <a:cubicBezTo>
                  <a:pt x="462904" y="782402"/>
                  <a:pt x="460461" y="769926"/>
                  <a:pt x="456286" y="759338"/>
                </a:cubicBezTo>
                <a:cubicBezTo>
                  <a:pt x="451149" y="744919"/>
                  <a:pt x="447831" y="729911"/>
                  <a:pt x="444620" y="714956"/>
                </a:cubicBezTo>
                <a:cubicBezTo>
                  <a:pt x="437592" y="683515"/>
                  <a:pt x="434773" y="651467"/>
                  <a:pt x="434595" y="619295"/>
                </a:cubicBezTo>
                <a:cubicBezTo>
                  <a:pt x="433204" y="574717"/>
                  <a:pt x="433275" y="530103"/>
                  <a:pt x="433311" y="485508"/>
                </a:cubicBezTo>
                <a:cubicBezTo>
                  <a:pt x="433079" y="481194"/>
                  <a:pt x="433846" y="476720"/>
                  <a:pt x="432918" y="472496"/>
                </a:cubicBezTo>
                <a:cubicBezTo>
                  <a:pt x="428887" y="464083"/>
                  <a:pt x="421074" y="473066"/>
                  <a:pt x="417024" y="476809"/>
                </a:cubicBezTo>
                <a:cubicBezTo>
                  <a:pt x="408355" y="484955"/>
                  <a:pt x="398811" y="492085"/>
                  <a:pt x="389892" y="499945"/>
                </a:cubicBezTo>
                <a:cubicBezTo>
                  <a:pt x="359353" y="526717"/>
                  <a:pt x="329581" y="554344"/>
                  <a:pt x="301878" y="584057"/>
                </a:cubicBezTo>
                <a:cubicBezTo>
                  <a:pt x="295331" y="590758"/>
                  <a:pt x="288303" y="596943"/>
                  <a:pt x="281400" y="603289"/>
                </a:cubicBezTo>
                <a:cubicBezTo>
                  <a:pt x="271178" y="613074"/>
                  <a:pt x="261474" y="623430"/>
                  <a:pt x="250664" y="632609"/>
                </a:cubicBezTo>
                <a:cubicBezTo>
                  <a:pt x="229419" y="651414"/>
                  <a:pt x="206603" y="668293"/>
                  <a:pt x="183414" y="684602"/>
                </a:cubicBezTo>
                <a:cubicBezTo>
                  <a:pt x="167074" y="695706"/>
                  <a:pt x="150413" y="706419"/>
                  <a:pt x="132057" y="713940"/>
                </a:cubicBezTo>
                <a:cubicBezTo>
                  <a:pt x="124369" y="717202"/>
                  <a:pt x="116645" y="720500"/>
                  <a:pt x="108439" y="722282"/>
                </a:cubicBezTo>
                <a:cubicBezTo>
                  <a:pt x="105353" y="722353"/>
                  <a:pt x="100448" y="724795"/>
                  <a:pt x="98289" y="721872"/>
                </a:cubicBezTo>
                <a:cubicBezTo>
                  <a:pt x="92153" y="703798"/>
                  <a:pt x="102570" y="685974"/>
                  <a:pt x="111686" y="670877"/>
                </a:cubicBezTo>
                <a:cubicBezTo>
                  <a:pt x="117144" y="662037"/>
                  <a:pt x="122817" y="653285"/>
                  <a:pt x="129114" y="644997"/>
                </a:cubicBezTo>
                <a:cubicBezTo>
                  <a:pt x="146809" y="622557"/>
                  <a:pt x="167769" y="602986"/>
                  <a:pt x="189675" y="584734"/>
                </a:cubicBezTo>
                <a:cubicBezTo>
                  <a:pt x="204748" y="571063"/>
                  <a:pt x="220161" y="557802"/>
                  <a:pt x="235894" y="544879"/>
                </a:cubicBezTo>
                <a:cubicBezTo>
                  <a:pt x="257889" y="527822"/>
                  <a:pt x="279544" y="510319"/>
                  <a:pt x="302235" y="494241"/>
                </a:cubicBezTo>
                <a:cubicBezTo>
                  <a:pt x="312652" y="486399"/>
                  <a:pt x="321161" y="476364"/>
                  <a:pt x="331882" y="468896"/>
                </a:cubicBezTo>
                <a:cubicBezTo>
                  <a:pt x="336217" y="465580"/>
                  <a:pt x="340908" y="462728"/>
                  <a:pt x="345136" y="459306"/>
                </a:cubicBezTo>
                <a:cubicBezTo>
                  <a:pt x="345939" y="458504"/>
                  <a:pt x="346545" y="457310"/>
                  <a:pt x="346706" y="456187"/>
                </a:cubicBezTo>
                <a:cubicBezTo>
                  <a:pt x="346670" y="447667"/>
                  <a:pt x="334772" y="449610"/>
                  <a:pt x="328885" y="448844"/>
                </a:cubicBezTo>
                <a:cubicBezTo>
                  <a:pt x="301343" y="447667"/>
                  <a:pt x="273925" y="450769"/>
                  <a:pt x="246508" y="452836"/>
                </a:cubicBezTo>
                <a:cubicBezTo>
                  <a:pt x="208691" y="454939"/>
                  <a:pt x="170855" y="457221"/>
                  <a:pt x="132985" y="457791"/>
                </a:cubicBezTo>
                <a:cubicBezTo>
                  <a:pt x="98253" y="457666"/>
                  <a:pt x="62523" y="459092"/>
                  <a:pt x="28987" y="448719"/>
                </a:cubicBezTo>
                <a:cubicBezTo>
                  <a:pt x="18837" y="444762"/>
                  <a:pt x="571" y="434085"/>
                  <a:pt x="0" y="422125"/>
                </a:cubicBezTo>
                <a:cubicBezTo>
                  <a:pt x="1623" y="415709"/>
                  <a:pt x="9187" y="413819"/>
                  <a:pt x="14610" y="411502"/>
                </a:cubicBezTo>
                <a:cubicBezTo>
                  <a:pt x="38281" y="402929"/>
                  <a:pt x="62613" y="402947"/>
                  <a:pt x="87765" y="402252"/>
                </a:cubicBezTo>
                <a:cubicBezTo>
                  <a:pt x="116092" y="401788"/>
                  <a:pt x="144383" y="400255"/>
                  <a:pt x="172675" y="398829"/>
                </a:cubicBezTo>
                <a:cubicBezTo>
                  <a:pt x="219536" y="398402"/>
                  <a:pt x="266362" y="395781"/>
                  <a:pt x="313223" y="395960"/>
                </a:cubicBezTo>
                <a:cubicBezTo>
                  <a:pt x="321910" y="395514"/>
                  <a:pt x="343298" y="402644"/>
                  <a:pt x="348668" y="396084"/>
                </a:cubicBezTo>
                <a:cubicBezTo>
                  <a:pt x="354376" y="384178"/>
                  <a:pt x="334825" y="365284"/>
                  <a:pt x="327761" y="356426"/>
                </a:cubicBezTo>
                <a:cubicBezTo>
                  <a:pt x="315934" y="341882"/>
                  <a:pt x="304036" y="327391"/>
                  <a:pt x="291157" y="313737"/>
                </a:cubicBezTo>
                <a:cubicBezTo>
                  <a:pt x="283772" y="305627"/>
                  <a:pt x="277315" y="296751"/>
                  <a:pt x="270697" y="288053"/>
                </a:cubicBezTo>
                <a:cubicBezTo>
                  <a:pt x="258691" y="272689"/>
                  <a:pt x="246097" y="257806"/>
                  <a:pt x="234877" y="241835"/>
                </a:cubicBezTo>
                <a:cubicBezTo>
                  <a:pt x="219340" y="222140"/>
                  <a:pt x="206728" y="200555"/>
                  <a:pt x="194723" y="178596"/>
                </a:cubicBezTo>
                <a:cubicBezTo>
                  <a:pt x="186803" y="164675"/>
                  <a:pt x="177509" y="151539"/>
                  <a:pt x="170374" y="137173"/>
                </a:cubicBezTo>
                <a:cubicBezTo>
                  <a:pt x="160367" y="116871"/>
                  <a:pt x="152928" y="95375"/>
                  <a:pt x="148254" y="73220"/>
                </a:cubicBezTo>
                <a:cubicBezTo>
                  <a:pt x="146792" y="64094"/>
                  <a:pt x="143813" y="53863"/>
                  <a:pt x="148575" y="45254"/>
                </a:cubicBezTo>
                <a:cubicBezTo>
                  <a:pt x="166325" y="38160"/>
                  <a:pt x="190317" y="52259"/>
                  <a:pt x="204570" y="63007"/>
                </a:cubicBezTo>
                <a:cubicBezTo>
                  <a:pt x="227278" y="81169"/>
                  <a:pt x="245634" y="104162"/>
                  <a:pt x="262901" y="127387"/>
                </a:cubicBezTo>
                <a:cubicBezTo>
                  <a:pt x="271981" y="142858"/>
                  <a:pt x="282113" y="157599"/>
                  <a:pt x="292816" y="172001"/>
                </a:cubicBezTo>
                <a:cubicBezTo>
                  <a:pt x="311047" y="200573"/>
                  <a:pt x="329706" y="229145"/>
                  <a:pt x="345100" y="259410"/>
                </a:cubicBezTo>
                <a:cubicBezTo>
                  <a:pt x="353306" y="276663"/>
                  <a:pt x="363206" y="292990"/>
                  <a:pt x="373160" y="309264"/>
                </a:cubicBezTo>
                <a:cubicBezTo>
                  <a:pt x="379278" y="318318"/>
                  <a:pt x="383381" y="329066"/>
                  <a:pt x="391301" y="336748"/>
                </a:cubicBezTo>
                <a:cubicBezTo>
                  <a:pt x="394120" y="338923"/>
                  <a:pt x="398490" y="337033"/>
                  <a:pt x="398669" y="333415"/>
                </a:cubicBezTo>
                <a:cubicBezTo>
                  <a:pt x="401255" y="332239"/>
                  <a:pt x="400328" y="329155"/>
                  <a:pt x="400702" y="326874"/>
                </a:cubicBezTo>
                <a:cubicBezTo>
                  <a:pt x="401130" y="321366"/>
                  <a:pt x="401826" y="315876"/>
                  <a:pt x="402522" y="310386"/>
                </a:cubicBezTo>
                <a:cubicBezTo>
                  <a:pt x="404591" y="293026"/>
                  <a:pt x="407731" y="275826"/>
                  <a:pt x="410371" y="258572"/>
                </a:cubicBezTo>
                <a:cubicBezTo>
                  <a:pt x="412886" y="240409"/>
                  <a:pt x="417078" y="222514"/>
                  <a:pt x="419272" y="204316"/>
                </a:cubicBezTo>
                <a:cubicBezTo>
                  <a:pt x="424641" y="170200"/>
                  <a:pt x="432383" y="136460"/>
                  <a:pt x="439697" y="102719"/>
                </a:cubicBezTo>
                <a:cubicBezTo>
                  <a:pt x="447189" y="74878"/>
                  <a:pt x="456679" y="31405"/>
                  <a:pt x="478495" y="12101"/>
                </a:cubicBezTo>
                <a:cubicBezTo>
                  <a:pt x="489608" y="1621"/>
                  <a:pt x="512709" y="-7327"/>
                  <a:pt x="522609" y="8911"/>
                </a:cubicBezTo>
                <a:cubicBezTo>
                  <a:pt x="525624" y="18518"/>
                  <a:pt x="524589" y="29301"/>
                  <a:pt x="524946" y="39319"/>
                </a:cubicBezTo>
                <a:cubicBezTo>
                  <a:pt x="525214" y="61581"/>
                  <a:pt x="521717" y="83629"/>
                  <a:pt x="519577" y="105749"/>
                </a:cubicBezTo>
                <a:cubicBezTo>
                  <a:pt x="517722" y="124161"/>
                  <a:pt x="515367" y="142502"/>
                  <a:pt x="511978" y="160682"/>
                </a:cubicBezTo>
                <a:cubicBezTo>
                  <a:pt x="505645" y="201250"/>
                  <a:pt x="498742" y="241782"/>
                  <a:pt x="493961" y="282563"/>
                </a:cubicBezTo>
                <a:cubicBezTo>
                  <a:pt x="492391" y="295129"/>
                  <a:pt x="491267" y="307731"/>
                  <a:pt x="490572" y="320386"/>
                </a:cubicBezTo>
                <a:cubicBezTo>
                  <a:pt x="490536" y="322774"/>
                  <a:pt x="489840" y="325483"/>
                  <a:pt x="490286" y="327907"/>
                </a:cubicBezTo>
                <a:cubicBezTo>
                  <a:pt x="491089" y="330813"/>
                  <a:pt x="494657" y="332346"/>
                  <a:pt x="497315" y="330831"/>
                </a:cubicBezTo>
                <a:cubicBezTo>
                  <a:pt x="501667" y="328050"/>
                  <a:pt x="504967" y="323808"/>
                  <a:pt x="508999" y="320564"/>
                </a:cubicBezTo>
                <a:cubicBezTo>
                  <a:pt x="521022" y="311082"/>
                  <a:pt x="531939" y="300387"/>
                  <a:pt x="541982" y="288855"/>
                </a:cubicBezTo>
                <a:cubicBezTo>
                  <a:pt x="551704" y="278357"/>
                  <a:pt x="562442" y="268892"/>
                  <a:pt x="571825" y="258091"/>
                </a:cubicBezTo>
                <a:cubicBezTo>
                  <a:pt x="583723" y="243742"/>
                  <a:pt x="597923" y="231747"/>
                  <a:pt x="611355" y="218931"/>
                </a:cubicBezTo>
                <a:cubicBezTo>
                  <a:pt x="618294" y="212069"/>
                  <a:pt x="625412" y="205349"/>
                  <a:pt x="632761" y="198933"/>
                </a:cubicBezTo>
                <a:cubicBezTo>
                  <a:pt x="651348" y="182356"/>
                  <a:pt x="670864" y="165655"/>
                  <a:pt x="690218" y="149810"/>
                </a:cubicBezTo>
                <a:cubicBezTo>
                  <a:pt x="707611" y="135800"/>
                  <a:pt x="725181" y="121487"/>
                  <a:pt x="745731" y="112272"/>
                </a:cubicBezTo>
                <a:cubicBezTo>
                  <a:pt x="763052" y="104020"/>
                  <a:pt x="789863" y="99671"/>
                  <a:pt x="794233" y="124535"/>
                </a:cubicBezTo>
                <a:cubicBezTo>
                  <a:pt x="793573" y="140613"/>
                  <a:pt x="783637" y="154141"/>
                  <a:pt x="774290" y="166778"/>
                </a:cubicBezTo>
                <a:cubicBezTo>
                  <a:pt x="762053" y="183016"/>
                  <a:pt x="746230" y="195582"/>
                  <a:pt x="730675" y="208433"/>
                </a:cubicBezTo>
                <a:cubicBezTo>
                  <a:pt x="718171" y="220108"/>
                  <a:pt x="705327" y="231408"/>
                  <a:pt x="692733" y="242976"/>
                </a:cubicBezTo>
                <a:cubicBezTo>
                  <a:pt x="680514" y="255168"/>
                  <a:pt x="667118" y="266094"/>
                  <a:pt x="654452" y="277804"/>
                </a:cubicBezTo>
                <a:cubicBezTo>
                  <a:pt x="641876" y="290299"/>
                  <a:pt x="628284" y="301367"/>
                  <a:pt x="615333" y="313559"/>
                </a:cubicBezTo>
                <a:cubicBezTo>
                  <a:pt x="608768" y="320011"/>
                  <a:pt x="602097" y="326410"/>
                  <a:pt x="595211" y="332542"/>
                </a:cubicBezTo>
                <a:cubicBezTo>
                  <a:pt x="588968" y="338156"/>
                  <a:pt x="582742" y="343807"/>
                  <a:pt x="576998" y="349956"/>
                </a:cubicBezTo>
                <a:cubicBezTo>
                  <a:pt x="574519" y="352843"/>
                  <a:pt x="570380" y="356069"/>
                  <a:pt x="572235" y="360329"/>
                </a:cubicBezTo>
                <a:cubicBezTo>
                  <a:pt x="575999" y="367530"/>
                  <a:pt x="594319" y="363645"/>
                  <a:pt x="601597" y="364001"/>
                </a:cubicBezTo>
                <a:cubicBezTo>
                  <a:pt x="633581" y="363003"/>
                  <a:pt x="665583" y="364304"/>
                  <a:pt x="697532" y="365908"/>
                </a:cubicBezTo>
                <a:cubicBezTo>
                  <a:pt x="729534" y="368493"/>
                  <a:pt x="761625" y="371808"/>
                  <a:pt x="793627" y="374624"/>
                </a:cubicBezTo>
                <a:cubicBezTo>
                  <a:pt x="802635" y="375498"/>
                  <a:pt x="811626" y="376585"/>
                  <a:pt x="820598" y="377654"/>
                </a:cubicBezTo>
                <a:cubicBezTo>
                  <a:pt x="834441" y="379722"/>
                  <a:pt x="848979" y="380453"/>
                  <a:pt x="861698" y="3865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rot="779677">
            <a:off x="-180697" y="2625897"/>
            <a:ext cx="541197" cy="489581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0"/>
          <p:cNvSpPr/>
          <p:nvPr/>
        </p:nvSpPr>
        <p:spPr>
          <a:xfrm rot="-1285720">
            <a:off x="8708897" y="4104578"/>
            <a:ext cx="540352" cy="489715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415579" y="13792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415579" y="347421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−1,2=1−1,2=−0,2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4"/>
          <p:cNvSpPr/>
          <p:nvPr/>
        </p:nvSpPr>
        <p:spPr>
          <a:xfrm>
            <a:off x="-320974" y="3934921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24"/>
          <p:cNvGrpSpPr/>
          <p:nvPr/>
        </p:nvGrpSpPr>
        <p:grpSpPr>
          <a:xfrm>
            <a:off x="-320974" y="3934921"/>
            <a:ext cx="1670640" cy="1566232"/>
            <a:chOff x="-641947" y="7869843"/>
            <a:chExt cx="3341280" cy="3132463"/>
          </a:xfrm>
        </p:grpSpPr>
        <p:sp>
          <p:nvSpPr>
            <p:cNvPr id="954" name="Google Shape;954;p24"/>
            <p:cNvSpPr/>
            <p:nvPr/>
          </p:nvSpPr>
          <p:spPr>
            <a:xfrm>
              <a:off x="-641947" y="7869843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-612201" y="7886167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523431" y="9143718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-344079" y="10157974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24"/>
          <p:cNvSpPr/>
          <p:nvPr/>
        </p:nvSpPr>
        <p:spPr>
          <a:xfrm rot="-9584805">
            <a:off x="8071552" y="1343007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24"/>
          <p:cNvGrpSpPr/>
          <p:nvPr/>
        </p:nvGrpSpPr>
        <p:grpSpPr>
          <a:xfrm rot="-9583860">
            <a:off x="8063820" y="1339003"/>
            <a:ext cx="1670504" cy="1566104"/>
            <a:chOff x="16127216" y="2673994"/>
            <a:chExt cx="3341280" cy="3132463"/>
          </a:xfrm>
        </p:grpSpPr>
        <p:sp>
          <p:nvSpPr>
            <p:cNvPr id="960" name="Google Shape;960;p24"/>
            <p:cNvSpPr/>
            <p:nvPr/>
          </p:nvSpPr>
          <p:spPr>
            <a:xfrm>
              <a:off x="16127216" y="2673994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56963" y="2690318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92595" y="3947869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6425084" y="4962125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4"/>
          <p:cNvSpPr/>
          <p:nvPr/>
        </p:nvSpPr>
        <p:spPr>
          <a:xfrm>
            <a:off x="8225004" y="-109986"/>
            <a:ext cx="555101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4"/>
          <p:cNvSpPr/>
          <p:nvPr/>
        </p:nvSpPr>
        <p:spPr>
          <a:xfrm>
            <a:off x="-277598" y="2893921"/>
            <a:ext cx="555102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4B710815-E978-3D9F-22D6-A8AEA0ADBBE8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−3,75−6,25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2E6050D-5F5C-C7B4-708A-B1827A6BCB17}"/>
              </a:ext>
            </a:extLst>
          </p:cNvPr>
          <p:cNvSpPr txBox="1"/>
          <p:nvPr/>
        </p:nvSpPr>
        <p:spPr>
          <a:xfrm>
            <a:off x="76162" y="13847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=10,4−3,75−6,25=10,4−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3,75+6,25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=10,4−10=0,4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6893E996-8CBE-6418-F7D5-1548B4038D81}"/>
              </a:ext>
            </a:extLst>
          </p:cNvPr>
          <p:cNvSpPr txBox="1"/>
          <p:nvPr/>
        </p:nvSpPr>
        <p:spPr>
          <a:xfrm>
            <a:off x="127517" y="329789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7,64−1,8−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+(−8,2)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blipFill>
                <a:blip r:embed="rId6"/>
                <a:stretch>
                  <a:fillRect l="-320" r="-1280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=7,64−1,8+2,36−8,2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blipFill>
                <a:blip r:embed="rId7"/>
                <a:stretch>
                  <a:fillRect r="-9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7,64+2,36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1,8+8,2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=10−10=0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2" grpId="0"/>
      <p:bldP spid="46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89242" y="136659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107153" y="349704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=1,8−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1,8+0,2</m:t>
                          </m:r>
                        </m:e>
                      </m:d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=2−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12,5−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8">
            <a:extLst>
              <a:ext uri="{FF2B5EF4-FFF2-40B4-BE49-F238E27FC236}">
                <a16:creationId xmlns:a16="http://schemas.microsoft.com/office/drawing/2014/main" id="{32139081-D41B-321D-2B1C-47D49607F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36906" y="772849"/>
            <a:ext cx="1702769" cy="241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=12,5−1=11,5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3" grpId="0"/>
      <p:bldP spid="4" grpId="0"/>
      <p:bldP spid="35" grpId="0"/>
      <p:bldP spid="37" grpId="0"/>
      <p:bldP spid="38" grpId="0"/>
      <p:bldP spid="39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0" y="4400866"/>
            <a:ext cx="1691771" cy="677089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7396697" y="4573658"/>
            <a:ext cx="727525" cy="357153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8507323" y="4687046"/>
            <a:ext cx="760825" cy="369602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7520185" y="3919302"/>
            <a:ext cx="1618254" cy="791948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7689575" y="4052514"/>
            <a:ext cx="1299963" cy="625907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7821502" y="4186766"/>
            <a:ext cx="1052586" cy="552645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1338E09-86BC-0A46-B4C4-954CE6C9386D}"/>
              </a:ext>
            </a:extLst>
          </p:cNvPr>
          <p:cNvSpPr txBox="1"/>
          <p:nvPr/>
        </p:nvSpPr>
        <p:spPr>
          <a:xfrm>
            <a:off x="89242" y="136659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4643690" y="12783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/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+1,8−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/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+(1,8−0,8)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/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−1,23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−1,23+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−(1,23+0,77)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=−1−2=−3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23" grpId="0"/>
      <p:bldP spid="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874003" y="1144196"/>
            <a:ext cx="5393465" cy="2853769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8"/>
          <p:cNvSpPr/>
          <p:nvPr/>
        </p:nvSpPr>
        <p:spPr>
          <a:xfrm>
            <a:off x="6678826" y="552902"/>
            <a:ext cx="1236588" cy="1183073"/>
          </a:xfrm>
          <a:custGeom>
            <a:avLst/>
            <a:gdLst/>
            <a:ahLst/>
            <a:cxnLst/>
            <a:rect l="l" t="t" r="r" b="b"/>
            <a:pathLst>
              <a:path w="2473176" h="2366145" extrusionOk="0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6678826" y="552902"/>
            <a:ext cx="1236588" cy="1183073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avLst/>
              <a:gdLst/>
              <a:ahLst/>
              <a:cxnLst/>
              <a:rect l="l" t="t" r="r" b="b"/>
              <a:pathLst>
                <a:path w="2473176" h="2366145" extrusionOk="0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avLst/>
              <a:gdLst/>
              <a:ahLst/>
              <a:cxnLst/>
              <a:rect l="l" t="t" r="r" b="b"/>
              <a:pathLst>
                <a:path w="1033445" h="1088170" extrusionOk="0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avLst/>
              <a:gdLst/>
              <a:ahLst/>
              <a:cxnLst/>
              <a:rect l="l" t="t" r="r" b="b"/>
              <a:pathLst>
                <a:path w="332770" h="446732" extrusionOk="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7176509" y="979484"/>
            <a:ext cx="491568" cy="517945"/>
          </a:xfrm>
          <a:custGeom>
            <a:avLst/>
            <a:gdLst/>
            <a:ahLst/>
            <a:cxnLst/>
            <a:rect l="l" t="t" r="r" b="b"/>
            <a:pathLst>
              <a:path w="983136" h="1035889" extrusionOk="0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6692047" y="569112"/>
            <a:ext cx="1210330" cy="1153834"/>
          </a:xfrm>
          <a:custGeom>
            <a:avLst/>
            <a:gdLst/>
            <a:ahLst/>
            <a:cxnLst/>
            <a:rect l="l" t="t" r="r" b="b"/>
            <a:pathLst>
              <a:path w="2420660" h="2307667" extrusionOk="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avLst/>
              <a:gdLst/>
              <a:ahLst/>
              <a:cxnLst/>
              <a:rect l="l" t="t" r="r" b="b"/>
              <a:pathLst>
                <a:path w="1388456" h="2119401" extrusionOk="0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avLst/>
              <a:gdLst/>
              <a:ahLst/>
              <a:cxnLst/>
              <a:rect l="l" t="t" r="r" b="b"/>
              <a:pathLst>
                <a:path w="1375909" h="2037005" extrusionOk="0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avLst/>
              <a:gdLst/>
              <a:ahLst/>
              <a:cxnLst/>
              <a:rect l="l" t="t" r="r" b="b"/>
              <a:pathLst>
                <a:path w="1033830" h="501232" extrusionOk="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avLst/>
              <a:gdLst/>
              <a:ahLst/>
              <a:cxnLst/>
              <a:rect l="l" t="t" r="r" b="b"/>
              <a:pathLst>
                <a:path w="998088" h="515758" extrusionOk="0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avLst/>
              <a:gdLst/>
              <a:ahLst/>
              <a:cxnLst/>
              <a:rect l="l" t="t" r="r" b="b"/>
              <a:pathLst>
                <a:path w="1041066" h="415214" extrusionOk="0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avLst/>
              <a:gdLst/>
              <a:ahLst/>
              <a:cxnLst/>
              <a:rect l="l" t="t" r="r" b="b"/>
              <a:pathLst>
                <a:path w="276785" h="274825" extrusionOk="0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avLst/>
              <a:gdLst/>
              <a:ahLst/>
              <a:cxnLst/>
              <a:rect l="l" t="t" r="r" b="b"/>
              <a:pathLst>
                <a:path w="391708" h="914127" extrusionOk="0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avLst/>
              <a:gdLst/>
              <a:ahLst/>
              <a:cxnLst/>
              <a:rect l="l" t="t" r="r" b="b"/>
              <a:pathLst>
                <a:path w="413471" h="859137" extrusionOk="0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avLst/>
              <a:gdLst/>
              <a:ahLst/>
              <a:cxnLst/>
              <a:rect l="l" t="t" r="r" b="b"/>
              <a:pathLst>
                <a:path w="886820" h="411371" extrusionOk="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avLst/>
                <a:gdLst/>
                <a:ahLst/>
                <a:cxnLst/>
                <a:rect l="l" t="t" r="r" b="b"/>
                <a:pathLst>
                  <a:path w="1388456" h="2119401" extrusionOk="0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avLst/>
                <a:gdLst/>
                <a:ahLst/>
                <a:cxnLst/>
                <a:rect l="l" t="t" r="r" b="b"/>
                <a:pathLst>
                  <a:path w="1375909" h="2037005" extrusionOk="0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avLst/>
                <a:gdLst/>
                <a:ahLst/>
                <a:cxnLst/>
                <a:rect l="l" t="t" r="r" b="b"/>
                <a:pathLst>
                  <a:path w="1033830" h="501232" extrusionOk="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avLst/>
                <a:gdLst/>
                <a:ahLst/>
                <a:cxnLst/>
                <a:rect l="l" t="t" r="r" b="b"/>
                <a:pathLst>
                  <a:path w="998088" h="515758" extrusionOk="0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avLst/>
                <a:gdLst/>
                <a:ahLst/>
                <a:cxnLst/>
                <a:rect l="l" t="t" r="r" b="b"/>
                <a:pathLst>
                  <a:path w="1041066" h="415214" extrusionOk="0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276785" h="274825" extrusionOk="0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avLst/>
              <a:gdLst/>
              <a:ahLst/>
              <a:cxnLst/>
              <a:rect l="l" t="t" r="r" b="b"/>
              <a:pathLst>
                <a:path w="920784" h="397158" extrusionOk="0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avLst/>
              <a:gdLst/>
              <a:ahLst/>
              <a:cxnLst/>
              <a:rect l="l" t="t" r="r" b="b"/>
              <a:pathLst>
                <a:path w="1115825" h="1833013" extrusionOk="0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avLst/>
              <a:gdLst/>
              <a:ahLst/>
              <a:cxnLst/>
              <a:rect l="l" t="t" r="r" b="b"/>
              <a:pathLst>
                <a:path w="1016082" h="1694647" extrusionOk="0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avLst/>
              <a:gdLst/>
              <a:ahLst/>
              <a:cxnLst/>
              <a:rect l="l" t="t" r="r" b="b"/>
              <a:pathLst>
                <a:path w="169455" h="166726" extrusionOk="0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338954" y="-313855"/>
            <a:ext cx="1701175" cy="2548731"/>
          </a:xfrm>
          <a:custGeom>
            <a:avLst/>
            <a:gdLst/>
            <a:ahLst/>
            <a:cxnLst/>
            <a:rect l="l" t="t" r="r" b="b"/>
            <a:pathLst>
              <a:path w="3402349" h="5097462" extrusionOk="0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338954" y="-313855"/>
            <a:ext cx="1701175" cy="2316284"/>
          </a:xfrm>
          <a:custGeom>
            <a:avLst/>
            <a:gdLst/>
            <a:ahLst/>
            <a:cxnLst/>
            <a:rect l="l" t="t" r="r" b="b"/>
            <a:pathLst>
              <a:path w="3402349" h="4632567" extrusionOk="0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6"/>
            <a:ext cx="38" cy="203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7450" y="-50394"/>
            <a:ext cx="778257" cy="2285271"/>
          </a:xfrm>
          <a:custGeom>
            <a:avLst/>
            <a:gdLst/>
            <a:ahLst/>
            <a:cxnLst/>
            <a:rect l="l" t="t" r="r" b="b"/>
            <a:pathLst>
              <a:path w="1556514" h="4570541" extrusionOk="0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259999" y="1604664"/>
            <a:ext cx="92282" cy="45480"/>
          </a:xfrm>
          <a:custGeom>
            <a:avLst/>
            <a:gdLst/>
            <a:ahLst/>
            <a:cxnLst/>
            <a:rect l="l" t="t" r="r" b="b"/>
            <a:pathLst>
              <a:path w="184564" h="90960" extrusionOk="0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416165" y="1624066"/>
            <a:ext cx="94983" cy="93930"/>
          </a:xfrm>
          <a:custGeom>
            <a:avLst/>
            <a:gdLst/>
            <a:ahLst/>
            <a:cxnLst/>
            <a:rect l="l" t="t" r="r" b="b"/>
            <a:pathLst>
              <a:path w="189966" h="187860" extrusionOk="0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1783" y="1214555"/>
            <a:ext cx="417492" cy="171915"/>
          </a:xfrm>
          <a:custGeom>
            <a:avLst/>
            <a:gdLst/>
            <a:ahLst/>
            <a:cxnLst/>
            <a:rect l="l" t="t" r="r" b="b"/>
            <a:pathLst>
              <a:path w="834984" h="343829" extrusionOk="0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498579" y="1354700"/>
            <a:ext cx="484645" cy="56780"/>
          </a:xfrm>
          <a:custGeom>
            <a:avLst/>
            <a:gdLst/>
            <a:ahLst/>
            <a:cxnLst/>
            <a:rect l="l" t="t" r="r" b="b"/>
            <a:pathLst>
              <a:path w="969290" h="113559" extrusionOk="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638119" y="889511"/>
            <a:ext cx="482022" cy="122043"/>
          </a:xfrm>
          <a:custGeom>
            <a:avLst/>
            <a:gdLst/>
            <a:ahLst/>
            <a:cxnLst/>
            <a:rect l="l" t="t" r="r" b="b"/>
            <a:pathLst>
              <a:path w="964044" h="244086" extrusionOk="0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26749" y="782292"/>
            <a:ext cx="453277" cy="213655"/>
          </a:xfrm>
          <a:custGeom>
            <a:avLst/>
            <a:gdLst/>
            <a:ahLst/>
            <a:cxnLst/>
            <a:rect l="l" t="t" r="r" b="b"/>
            <a:pathLst>
              <a:path w="906553" h="427310" extrusionOk="0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730977" y="398266"/>
            <a:ext cx="414609" cy="216403"/>
          </a:xfrm>
          <a:custGeom>
            <a:avLst/>
            <a:gdLst/>
            <a:ahLst/>
            <a:cxnLst/>
            <a:rect l="l" t="t" r="r" b="b"/>
            <a:pathLst>
              <a:path w="829218" h="432806" extrusionOk="0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45292" y="396303"/>
            <a:ext cx="339674" cy="213030"/>
          </a:xfrm>
          <a:custGeom>
            <a:avLst/>
            <a:gdLst/>
            <a:ahLst/>
            <a:cxnLst/>
            <a:rect l="l" t="t" r="r" b="b"/>
            <a:pathLst>
              <a:path w="679347" h="426060" extrusionOk="0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316027" y="-285179"/>
            <a:ext cx="1655037" cy="2264172"/>
          </a:xfrm>
          <a:custGeom>
            <a:avLst/>
            <a:gdLst/>
            <a:ahLst/>
            <a:cxnLst/>
            <a:rect l="l" t="t" r="r" b="b"/>
            <a:pathLst>
              <a:path w="3310074" h="4528344" extrusionOk="0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2037" y="273443"/>
            <a:ext cx="720540" cy="1937823"/>
          </a:xfrm>
          <a:custGeom>
            <a:avLst/>
            <a:gdLst/>
            <a:ahLst/>
            <a:cxnLst/>
            <a:rect l="l" t="t" r="r" b="b"/>
            <a:pathLst>
              <a:path w="1441079" h="3875645" extrusionOk="0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1" y="5142440"/>
            <a:ext cx="38" cy="204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2446298" y="2211266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III.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560960" y="2056901"/>
            <a:ext cx="2240508" cy="2899481"/>
          </a:xfrm>
          <a:prstGeom prst="rect">
            <a:avLst/>
          </a:prstGeom>
        </p:spPr>
      </p:pic>
      <p:grpSp>
        <p:nvGrpSpPr>
          <p:cNvPr id="65" name="Google Shape;1695;p37">
            <a:extLst>
              <a:ext uri="{FF2B5EF4-FFF2-40B4-BE49-F238E27FC236}">
                <a16:creationId xmlns:a16="http://schemas.microsoft.com/office/drawing/2014/main" id="{049C7131-43C2-9A77-0B1E-37AE017F75F7}"/>
              </a:ext>
            </a:extLst>
          </p:cNvPr>
          <p:cNvGrpSpPr/>
          <p:nvPr/>
        </p:nvGrpSpPr>
        <p:grpSpPr>
          <a:xfrm>
            <a:off x="2465175" y="1458011"/>
            <a:ext cx="406975" cy="466761"/>
            <a:chOff x="11578173" y="2906858"/>
            <a:chExt cx="813949" cy="933523"/>
          </a:xfrm>
        </p:grpSpPr>
        <p:sp>
          <p:nvSpPr>
            <p:cNvPr id="66" name="Google Shape;1696;p37">
              <a:extLst>
                <a:ext uri="{FF2B5EF4-FFF2-40B4-BE49-F238E27FC236}">
                  <a16:creationId xmlns:a16="http://schemas.microsoft.com/office/drawing/2014/main" id="{A79D2149-0859-C3A7-0AE4-F5235D613C49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97;p37">
              <a:extLst>
                <a:ext uri="{FF2B5EF4-FFF2-40B4-BE49-F238E27FC236}">
                  <a16:creationId xmlns:a16="http://schemas.microsoft.com/office/drawing/2014/main" id="{11A0F70D-C429-DE78-7AA3-F3AE7E9061C9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1640236" y="232016"/>
                </a:moveTo>
                <a:cubicBezTo>
                  <a:pt x="1625150" y="179640"/>
                  <a:pt x="1594051" y="133870"/>
                  <a:pt x="1556253" y="95170"/>
                </a:cubicBezTo>
                <a:cubicBezTo>
                  <a:pt x="1505327" y="37616"/>
                  <a:pt x="1431556" y="-1449"/>
                  <a:pt x="1353707" y="476"/>
                </a:cubicBezTo>
                <a:cubicBezTo>
                  <a:pt x="1311466" y="-1682"/>
                  <a:pt x="1269458" y="3596"/>
                  <a:pt x="1228578" y="14316"/>
                </a:cubicBezTo>
                <a:cubicBezTo>
                  <a:pt x="1204540" y="20092"/>
                  <a:pt x="1180569" y="27029"/>
                  <a:pt x="1158719" y="38811"/>
                </a:cubicBezTo>
                <a:cubicBezTo>
                  <a:pt x="1144297" y="46810"/>
                  <a:pt x="1131996" y="58062"/>
                  <a:pt x="1118767" y="67820"/>
                </a:cubicBezTo>
                <a:cubicBezTo>
                  <a:pt x="1098210" y="83486"/>
                  <a:pt x="1076129" y="97028"/>
                  <a:pt x="1056004" y="113225"/>
                </a:cubicBezTo>
                <a:cubicBezTo>
                  <a:pt x="1036276" y="129124"/>
                  <a:pt x="1018471" y="147213"/>
                  <a:pt x="999938" y="164439"/>
                </a:cubicBezTo>
                <a:cubicBezTo>
                  <a:pt x="975071" y="187739"/>
                  <a:pt x="949177" y="210409"/>
                  <a:pt x="929880" y="238787"/>
                </a:cubicBezTo>
                <a:cubicBezTo>
                  <a:pt x="901002" y="280806"/>
                  <a:pt x="874510" y="324419"/>
                  <a:pt x="848616" y="368331"/>
                </a:cubicBezTo>
                <a:cubicBezTo>
                  <a:pt x="834790" y="391166"/>
                  <a:pt x="822556" y="415163"/>
                  <a:pt x="813935" y="440455"/>
                </a:cubicBezTo>
                <a:cubicBezTo>
                  <a:pt x="806376" y="418615"/>
                  <a:pt x="793180" y="399132"/>
                  <a:pt x="780680" y="379881"/>
                </a:cubicBezTo>
                <a:cubicBezTo>
                  <a:pt x="759627" y="348616"/>
                  <a:pt x="737081" y="318345"/>
                  <a:pt x="712480" y="289768"/>
                </a:cubicBezTo>
                <a:cubicBezTo>
                  <a:pt x="683900" y="257241"/>
                  <a:pt x="655585" y="224083"/>
                  <a:pt x="622330" y="196236"/>
                </a:cubicBezTo>
                <a:cubicBezTo>
                  <a:pt x="586389" y="167293"/>
                  <a:pt x="547531" y="141902"/>
                  <a:pt x="506584" y="120693"/>
                </a:cubicBezTo>
                <a:cubicBezTo>
                  <a:pt x="426978" y="76317"/>
                  <a:pt x="343360" y="56436"/>
                  <a:pt x="252248" y="61149"/>
                </a:cubicBezTo>
                <a:cubicBezTo>
                  <a:pt x="189286" y="62808"/>
                  <a:pt x="135408" y="88996"/>
                  <a:pt x="94030" y="136326"/>
                </a:cubicBezTo>
                <a:cubicBezTo>
                  <a:pt x="63262" y="169351"/>
                  <a:pt x="47016" y="212168"/>
                  <a:pt x="34350" y="254752"/>
                </a:cubicBezTo>
                <a:cubicBezTo>
                  <a:pt x="14391" y="319574"/>
                  <a:pt x="-164" y="386486"/>
                  <a:pt x="1" y="454627"/>
                </a:cubicBezTo>
                <a:cubicBezTo>
                  <a:pt x="665" y="535381"/>
                  <a:pt x="17342" y="618026"/>
                  <a:pt x="56233" y="689354"/>
                </a:cubicBezTo>
                <a:cubicBezTo>
                  <a:pt x="91278" y="745646"/>
                  <a:pt x="131596" y="799282"/>
                  <a:pt x="177251" y="847442"/>
                </a:cubicBezTo>
                <a:cubicBezTo>
                  <a:pt x="214120" y="886375"/>
                  <a:pt x="256990" y="918570"/>
                  <a:pt x="301285" y="948476"/>
                </a:cubicBezTo>
                <a:cubicBezTo>
                  <a:pt x="382052" y="1004635"/>
                  <a:pt x="460664" y="1064080"/>
                  <a:pt x="546006" y="1113302"/>
                </a:cubicBezTo>
                <a:cubicBezTo>
                  <a:pt x="647163" y="1170855"/>
                  <a:pt x="736385" y="1246099"/>
                  <a:pt x="831276" y="1313012"/>
                </a:cubicBezTo>
                <a:cubicBezTo>
                  <a:pt x="860253" y="1334486"/>
                  <a:pt x="888734" y="1356724"/>
                  <a:pt x="916386" y="1379891"/>
                </a:cubicBezTo>
                <a:cubicBezTo>
                  <a:pt x="926100" y="1387990"/>
                  <a:pt x="936047" y="1395823"/>
                  <a:pt x="946126" y="1403457"/>
                </a:cubicBezTo>
                <a:cubicBezTo>
                  <a:pt x="950470" y="1406477"/>
                  <a:pt x="954448" y="1410593"/>
                  <a:pt x="959786" y="1411688"/>
                </a:cubicBezTo>
                <a:cubicBezTo>
                  <a:pt x="972750" y="1414410"/>
                  <a:pt x="982133" y="1402693"/>
                  <a:pt x="991615" y="1395491"/>
                </a:cubicBezTo>
                <a:cubicBezTo>
                  <a:pt x="1012338" y="1378431"/>
                  <a:pt x="1032496" y="1360707"/>
                  <a:pt x="1053020" y="1343415"/>
                </a:cubicBezTo>
                <a:cubicBezTo>
                  <a:pt x="1108290" y="1299038"/>
                  <a:pt x="1158653" y="1248953"/>
                  <a:pt x="1207822" y="1197972"/>
                </a:cubicBezTo>
                <a:cubicBezTo>
                  <a:pt x="1255367" y="1143837"/>
                  <a:pt x="1302150" y="1088807"/>
                  <a:pt x="1343760" y="1029893"/>
                </a:cubicBezTo>
                <a:cubicBezTo>
                  <a:pt x="1397505" y="958665"/>
                  <a:pt x="1451714" y="887371"/>
                  <a:pt x="1498099" y="811032"/>
                </a:cubicBezTo>
                <a:cubicBezTo>
                  <a:pt x="1519981" y="772929"/>
                  <a:pt x="1537421" y="732436"/>
                  <a:pt x="1557149" y="693204"/>
                </a:cubicBezTo>
                <a:cubicBezTo>
                  <a:pt x="1585331" y="636846"/>
                  <a:pt x="1607711" y="577865"/>
                  <a:pt x="1624521" y="517159"/>
                </a:cubicBezTo>
                <a:cubicBezTo>
                  <a:pt x="1654195" y="415860"/>
                  <a:pt x="1673756" y="336335"/>
                  <a:pt x="1640236" y="232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959786" y="1411688"/>
                </a:moveTo>
                <a:cubicBezTo>
                  <a:pt x="954448" y="1410593"/>
                  <a:pt x="950470" y="1406477"/>
                  <a:pt x="946126" y="1403457"/>
                </a:cubicBezTo>
                <a:cubicBezTo>
                  <a:pt x="936047" y="1395823"/>
                  <a:pt x="926100" y="1387990"/>
                  <a:pt x="916386" y="1379891"/>
                </a:cubicBezTo>
                <a:cubicBezTo>
                  <a:pt x="888734" y="1356724"/>
                  <a:pt x="860253" y="1334486"/>
                  <a:pt x="831276" y="1313012"/>
                </a:cubicBezTo>
                <a:cubicBezTo>
                  <a:pt x="736385" y="1246099"/>
                  <a:pt x="647163" y="1170855"/>
                  <a:pt x="546006" y="1113302"/>
                </a:cubicBezTo>
                <a:cubicBezTo>
                  <a:pt x="460664" y="1064080"/>
                  <a:pt x="382052" y="1004635"/>
                  <a:pt x="301285" y="948476"/>
                </a:cubicBezTo>
                <a:cubicBezTo>
                  <a:pt x="256990" y="918570"/>
                  <a:pt x="214120" y="886375"/>
                  <a:pt x="177251" y="847442"/>
                </a:cubicBezTo>
                <a:cubicBezTo>
                  <a:pt x="131596" y="799282"/>
                  <a:pt x="91278" y="745646"/>
                  <a:pt x="56233" y="689354"/>
                </a:cubicBezTo>
                <a:cubicBezTo>
                  <a:pt x="17342" y="618026"/>
                  <a:pt x="665" y="535381"/>
                  <a:pt x="1" y="454627"/>
                </a:cubicBezTo>
                <a:cubicBezTo>
                  <a:pt x="-164" y="386486"/>
                  <a:pt x="14391" y="319574"/>
                  <a:pt x="34350" y="254752"/>
                </a:cubicBezTo>
                <a:cubicBezTo>
                  <a:pt x="47016" y="212168"/>
                  <a:pt x="63262" y="169351"/>
                  <a:pt x="94030" y="136326"/>
                </a:cubicBezTo>
                <a:cubicBezTo>
                  <a:pt x="135408" y="88996"/>
                  <a:pt x="189286" y="62808"/>
                  <a:pt x="252248" y="61149"/>
                </a:cubicBezTo>
                <a:cubicBezTo>
                  <a:pt x="343360" y="56436"/>
                  <a:pt x="426978" y="76317"/>
                  <a:pt x="506584" y="120693"/>
                </a:cubicBezTo>
                <a:cubicBezTo>
                  <a:pt x="547531" y="141902"/>
                  <a:pt x="586389" y="167293"/>
                  <a:pt x="622330" y="196236"/>
                </a:cubicBezTo>
                <a:cubicBezTo>
                  <a:pt x="655585" y="224083"/>
                  <a:pt x="683900" y="257241"/>
                  <a:pt x="712480" y="289768"/>
                </a:cubicBezTo>
                <a:cubicBezTo>
                  <a:pt x="737081" y="318345"/>
                  <a:pt x="759627" y="348616"/>
                  <a:pt x="780680" y="379881"/>
                </a:cubicBezTo>
                <a:cubicBezTo>
                  <a:pt x="793180" y="399132"/>
                  <a:pt x="806376" y="418615"/>
                  <a:pt x="813935" y="440455"/>
                </a:cubicBezTo>
                <a:cubicBezTo>
                  <a:pt x="822556" y="415163"/>
                  <a:pt x="834790" y="391166"/>
                  <a:pt x="848616" y="368331"/>
                </a:cubicBezTo>
                <a:cubicBezTo>
                  <a:pt x="874510" y="324419"/>
                  <a:pt x="901002" y="280806"/>
                  <a:pt x="929880" y="238787"/>
                </a:cubicBezTo>
                <a:cubicBezTo>
                  <a:pt x="949177" y="210409"/>
                  <a:pt x="975071" y="187739"/>
                  <a:pt x="999938" y="164439"/>
                </a:cubicBezTo>
                <a:cubicBezTo>
                  <a:pt x="1018471" y="147213"/>
                  <a:pt x="1036276" y="129124"/>
                  <a:pt x="1056004" y="113225"/>
                </a:cubicBezTo>
                <a:cubicBezTo>
                  <a:pt x="1076129" y="97028"/>
                  <a:pt x="1098210" y="83486"/>
                  <a:pt x="1118767" y="67820"/>
                </a:cubicBezTo>
                <a:cubicBezTo>
                  <a:pt x="1131996" y="58062"/>
                  <a:pt x="1144297" y="46810"/>
                  <a:pt x="1158719" y="38811"/>
                </a:cubicBezTo>
                <a:cubicBezTo>
                  <a:pt x="1180569" y="27029"/>
                  <a:pt x="1204540" y="20092"/>
                  <a:pt x="1228578" y="14316"/>
                </a:cubicBezTo>
                <a:cubicBezTo>
                  <a:pt x="1269458" y="3596"/>
                  <a:pt x="1311466" y="-1682"/>
                  <a:pt x="1353707" y="476"/>
                </a:cubicBezTo>
                <a:cubicBezTo>
                  <a:pt x="1431556" y="-1449"/>
                  <a:pt x="1505327" y="37616"/>
                  <a:pt x="1556253" y="95170"/>
                </a:cubicBezTo>
                <a:cubicBezTo>
                  <a:pt x="1594051" y="133870"/>
                  <a:pt x="1625150" y="179640"/>
                  <a:pt x="1640236" y="232016"/>
                </a:cubicBezTo>
                <a:cubicBezTo>
                  <a:pt x="1673756" y="336335"/>
                  <a:pt x="1654195" y="415860"/>
                  <a:pt x="1624521" y="517159"/>
                </a:cubicBezTo>
                <a:cubicBezTo>
                  <a:pt x="1607711" y="577865"/>
                  <a:pt x="1585331" y="636846"/>
                  <a:pt x="1557149" y="693204"/>
                </a:cubicBezTo>
                <a:cubicBezTo>
                  <a:pt x="1537421" y="732436"/>
                  <a:pt x="1519981" y="772929"/>
                  <a:pt x="1498099" y="811032"/>
                </a:cubicBezTo>
                <a:cubicBezTo>
                  <a:pt x="1451714" y="887371"/>
                  <a:pt x="1397505" y="958665"/>
                  <a:pt x="1343760" y="1029893"/>
                </a:cubicBezTo>
                <a:cubicBezTo>
                  <a:pt x="1302150" y="1088807"/>
                  <a:pt x="1255367" y="1143837"/>
                  <a:pt x="1207822" y="1197972"/>
                </a:cubicBezTo>
                <a:cubicBezTo>
                  <a:pt x="1158653" y="1248953"/>
                  <a:pt x="1108290" y="1299038"/>
                  <a:pt x="1053020" y="1343415"/>
                </a:cubicBezTo>
                <a:cubicBezTo>
                  <a:pt x="1032496" y="1360707"/>
                  <a:pt x="1012338" y="1378431"/>
                  <a:pt x="991615" y="1395491"/>
                </a:cubicBezTo>
                <a:cubicBezTo>
                  <a:pt x="982133" y="1402693"/>
                  <a:pt x="972750" y="1414410"/>
                  <a:pt x="959786" y="1411688"/>
                </a:cubicBezTo>
                <a:close/>
                <a:moveTo>
                  <a:pt x="480656" y="1049376"/>
                </a:moveTo>
                <a:cubicBezTo>
                  <a:pt x="562882" y="1100822"/>
                  <a:pt x="647760" y="1148285"/>
                  <a:pt x="723819" y="1208958"/>
                </a:cubicBezTo>
                <a:cubicBezTo>
                  <a:pt x="765363" y="1241850"/>
                  <a:pt x="809658" y="1271025"/>
                  <a:pt x="851832" y="1303121"/>
                </a:cubicBezTo>
                <a:cubicBezTo>
                  <a:pt x="890359" y="1331134"/>
                  <a:pt x="925968" y="1362898"/>
                  <a:pt x="963964" y="1391541"/>
                </a:cubicBezTo>
                <a:cubicBezTo>
                  <a:pt x="1005541" y="1358616"/>
                  <a:pt x="1045162" y="1323135"/>
                  <a:pt x="1086042" y="1289280"/>
                </a:cubicBezTo>
                <a:cubicBezTo>
                  <a:pt x="1117872" y="1260238"/>
                  <a:pt x="1148076" y="1229503"/>
                  <a:pt x="1178712" y="1199233"/>
                </a:cubicBezTo>
                <a:cubicBezTo>
                  <a:pt x="1216940" y="1159304"/>
                  <a:pt x="1251289" y="1115725"/>
                  <a:pt x="1286567" y="1073174"/>
                </a:cubicBezTo>
                <a:cubicBezTo>
                  <a:pt x="1312329" y="1039419"/>
                  <a:pt x="1336665" y="1004568"/>
                  <a:pt x="1362924" y="971145"/>
                </a:cubicBezTo>
                <a:cubicBezTo>
                  <a:pt x="1402180" y="918006"/>
                  <a:pt x="1441303" y="864536"/>
                  <a:pt x="1476117" y="808343"/>
                </a:cubicBezTo>
                <a:cubicBezTo>
                  <a:pt x="1495844" y="775982"/>
                  <a:pt x="1510963" y="741165"/>
                  <a:pt x="1527740" y="707277"/>
                </a:cubicBezTo>
                <a:cubicBezTo>
                  <a:pt x="1545809" y="670535"/>
                  <a:pt x="1563448" y="633560"/>
                  <a:pt x="1578103" y="595291"/>
                </a:cubicBezTo>
                <a:cubicBezTo>
                  <a:pt x="1593885" y="552474"/>
                  <a:pt x="1606219" y="508496"/>
                  <a:pt x="1617956" y="464419"/>
                </a:cubicBezTo>
                <a:cubicBezTo>
                  <a:pt x="1631218" y="416856"/>
                  <a:pt x="1640800" y="368431"/>
                  <a:pt x="1637120" y="319009"/>
                </a:cubicBezTo>
                <a:cubicBezTo>
                  <a:pt x="1630356" y="252926"/>
                  <a:pt x="1609435" y="186511"/>
                  <a:pt x="1565272" y="135729"/>
                </a:cubicBezTo>
                <a:cubicBezTo>
                  <a:pt x="1532017" y="96132"/>
                  <a:pt x="1494021" y="58162"/>
                  <a:pt x="1445216" y="38845"/>
                </a:cubicBezTo>
                <a:cubicBezTo>
                  <a:pt x="1412756" y="23809"/>
                  <a:pt x="1377214" y="20058"/>
                  <a:pt x="1341837" y="20556"/>
                </a:cubicBezTo>
                <a:cubicBezTo>
                  <a:pt x="1315080" y="19627"/>
                  <a:pt x="1288423" y="22050"/>
                  <a:pt x="1262231" y="27493"/>
                </a:cubicBezTo>
                <a:cubicBezTo>
                  <a:pt x="1229274" y="34729"/>
                  <a:pt x="1197644" y="41135"/>
                  <a:pt x="1168401" y="56602"/>
                </a:cubicBezTo>
                <a:cubicBezTo>
                  <a:pt x="1138494" y="76749"/>
                  <a:pt x="1110611" y="99883"/>
                  <a:pt x="1080539" y="119897"/>
                </a:cubicBezTo>
                <a:cubicBezTo>
                  <a:pt x="1054909" y="138650"/>
                  <a:pt x="1034585" y="160091"/>
                  <a:pt x="1011608" y="181267"/>
                </a:cubicBezTo>
                <a:cubicBezTo>
                  <a:pt x="993804" y="198194"/>
                  <a:pt x="974408" y="214989"/>
                  <a:pt x="959156" y="233675"/>
                </a:cubicBezTo>
                <a:cubicBezTo>
                  <a:pt x="942380" y="254154"/>
                  <a:pt x="928819" y="276857"/>
                  <a:pt x="914595" y="299161"/>
                </a:cubicBezTo>
                <a:cubicBezTo>
                  <a:pt x="887242" y="343106"/>
                  <a:pt x="858132" y="386553"/>
                  <a:pt x="837641" y="434248"/>
                </a:cubicBezTo>
                <a:cubicBezTo>
                  <a:pt x="834492" y="442247"/>
                  <a:pt x="831806" y="450379"/>
                  <a:pt x="829651" y="458710"/>
                </a:cubicBezTo>
                <a:cubicBezTo>
                  <a:pt x="828192" y="464784"/>
                  <a:pt x="820500" y="467871"/>
                  <a:pt x="815262" y="464552"/>
                </a:cubicBezTo>
                <a:cubicBezTo>
                  <a:pt x="811217" y="466676"/>
                  <a:pt x="809857" y="461332"/>
                  <a:pt x="809095" y="458478"/>
                </a:cubicBezTo>
                <a:cubicBezTo>
                  <a:pt x="802861" y="438928"/>
                  <a:pt x="792053" y="421403"/>
                  <a:pt x="780813" y="404376"/>
                </a:cubicBezTo>
                <a:cubicBezTo>
                  <a:pt x="741756" y="346558"/>
                  <a:pt x="696863" y="292954"/>
                  <a:pt x="648092" y="243102"/>
                </a:cubicBezTo>
                <a:cubicBezTo>
                  <a:pt x="615168" y="208550"/>
                  <a:pt x="575581" y="181499"/>
                  <a:pt x="535031" y="156772"/>
                </a:cubicBezTo>
                <a:cubicBezTo>
                  <a:pt x="443688" y="103036"/>
                  <a:pt x="362490" y="75023"/>
                  <a:pt x="255365" y="80167"/>
                </a:cubicBezTo>
                <a:cubicBezTo>
                  <a:pt x="185738" y="81561"/>
                  <a:pt x="129275" y="115947"/>
                  <a:pt x="90450" y="172870"/>
                </a:cubicBezTo>
                <a:cubicBezTo>
                  <a:pt x="68235" y="206392"/>
                  <a:pt x="57791" y="245790"/>
                  <a:pt x="46519" y="283993"/>
                </a:cubicBezTo>
                <a:cubicBezTo>
                  <a:pt x="8357" y="408359"/>
                  <a:pt x="9517" y="547297"/>
                  <a:pt x="66346" y="665821"/>
                </a:cubicBezTo>
                <a:cubicBezTo>
                  <a:pt x="83918" y="700041"/>
                  <a:pt x="107889" y="730444"/>
                  <a:pt x="130767" y="761212"/>
                </a:cubicBezTo>
                <a:cubicBezTo>
                  <a:pt x="154539" y="793308"/>
                  <a:pt x="180699" y="823611"/>
                  <a:pt x="209610" y="851160"/>
                </a:cubicBezTo>
                <a:cubicBezTo>
                  <a:pt x="240611" y="881563"/>
                  <a:pt x="276054" y="906788"/>
                  <a:pt x="311829" y="931249"/>
                </a:cubicBezTo>
                <a:cubicBezTo>
                  <a:pt x="368193" y="970481"/>
                  <a:pt x="423762" y="1010908"/>
                  <a:pt x="480656" y="10493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 rot="-499954">
            <a:off x="-172092" y="1265959"/>
            <a:ext cx="809220" cy="685947"/>
          </a:xfrm>
          <a:custGeom>
            <a:avLst/>
            <a:gdLst/>
            <a:ahLst/>
            <a:cxnLst/>
            <a:rect l="l" t="t" r="r" b="b"/>
            <a:pathLst>
              <a:path w="1617531" h="1371123" extrusionOk="0">
                <a:moveTo>
                  <a:pt x="1616738" y="298591"/>
                </a:moveTo>
                <a:cubicBezTo>
                  <a:pt x="1620418" y="348012"/>
                  <a:pt x="1610836" y="396471"/>
                  <a:pt x="1597574" y="444001"/>
                </a:cubicBezTo>
                <a:cubicBezTo>
                  <a:pt x="1585837" y="488078"/>
                  <a:pt x="1573470" y="532089"/>
                  <a:pt x="1557721" y="574872"/>
                </a:cubicBezTo>
                <a:cubicBezTo>
                  <a:pt x="1543100" y="613142"/>
                  <a:pt x="1525428" y="650150"/>
                  <a:pt x="1507358" y="686859"/>
                </a:cubicBezTo>
                <a:cubicBezTo>
                  <a:pt x="1490548" y="720747"/>
                  <a:pt x="1475429" y="755564"/>
                  <a:pt x="1455735" y="787925"/>
                </a:cubicBezTo>
                <a:cubicBezTo>
                  <a:pt x="1420922" y="844117"/>
                  <a:pt x="1381831" y="897588"/>
                  <a:pt x="1342542" y="950694"/>
                </a:cubicBezTo>
                <a:cubicBezTo>
                  <a:pt x="1316283" y="984084"/>
                  <a:pt x="1291947" y="1018967"/>
                  <a:pt x="1266185" y="1052722"/>
                </a:cubicBezTo>
                <a:cubicBezTo>
                  <a:pt x="1230941" y="1095273"/>
                  <a:pt x="1196559" y="1138853"/>
                  <a:pt x="1158330" y="1178782"/>
                </a:cubicBezTo>
                <a:cubicBezTo>
                  <a:pt x="1127661" y="1209052"/>
                  <a:pt x="1097457" y="1239820"/>
                  <a:pt x="1065661" y="1268862"/>
                </a:cubicBezTo>
                <a:cubicBezTo>
                  <a:pt x="1024780" y="1302717"/>
                  <a:pt x="985159" y="1338198"/>
                  <a:pt x="943582" y="1371123"/>
                </a:cubicBezTo>
                <a:cubicBezTo>
                  <a:pt x="905553" y="1342446"/>
                  <a:pt x="869977" y="1310682"/>
                  <a:pt x="831450" y="1282703"/>
                </a:cubicBezTo>
                <a:cubicBezTo>
                  <a:pt x="789277" y="1250640"/>
                  <a:pt x="744981" y="1221465"/>
                  <a:pt x="703437" y="1188540"/>
                </a:cubicBezTo>
                <a:cubicBezTo>
                  <a:pt x="627378" y="1127867"/>
                  <a:pt x="542500" y="1080404"/>
                  <a:pt x="460308" y="1028958"/>
                </a:cubicBezTo>
                <a:cubicBezTo>
                  <a:pt x="403413" y="990489"/>
                  <a:pt x="347844" y="950063"/>
                  <a:pt x="291480" y="910831"/>
                </a:cubicBezTo>
                <a:cubicBezTo>
                  <a:pt x="255705" y="886369"/>
                  <a:pt x="220295" y="861144"/>
                  <a:pt x="189262" y="830741"/>
                </a:cubicBezTo>
                <a:cubicBezTo>
                  <a:pt x="160317" y="803193"/>
                  <a:pt x="134157" y="772890"/>
                  <a:pt x="110418" y="740794"/>
                </a:cubicBezTo>
                <a:cubicBezTo>
                  <a:pt x="87541" y="710026"/>
                  <a:pt x="63569" y="679623"/>
                  <a:pt x="45997" y="645436"/>
                </a:cubicBezTo>
                <a:cubicBezTo>
                  <a:pt x="-10865" y="526912"/>
                  <a:pt x="-12025" y="387974"/>
                  <a:pt x="26170" y="263608"/>
                </a:cubicBezTo>
                <a:cubicBezTo>
                  <a:pt x="37443" y="225438"/>
                  <a:pt x="47854" y="186041"/>
                  <a:pt x="70068" y="152485"/>
                </a:cubicBezTo>
                <a:cubicBezTo>
                  <a:pt x="108893" y="95562"/>
                  <a:pt x="165324" y="61209"/>
                  <a:pt x="234983" y="59815"/>
                </a:cubicBezTo>
                <a:cubicBezTo>
                  <a:pt x="342142" y="54704"/>
                  <a:pt x="423340" y="82684"/>
                  <a:pt x="514683" y="136420"/>
                </a:cubicBezTo>
                <a:cubicBezTo>
                  <a:pt x="555232" y="161147"/>
                  <a:pt x="594820" y="188198"/>
                  <a:pt x="627743" y="222750"/>
                </a:cubicBezTo>
                <a:cubicBezTo>
                  <a:pt x="676482" y="272569"/>
                  <a:pt x="721374" y="326206"/>
                  <a:pt x="760431" y="384025"/>
                </a:cubicBezTo>
                <a:cubicBezTo>
                  <a:pt x="771671" y="401051"/>
                  <a:pt x="782480" y="418576"/>
                  <a:pt x="788713" y="438126"/>
                </a:cubicBezTo>
                <a:cubicBezTo>
                  <a:pt x="789475" y="440980"/>
                  <a:pt x="790835" y="446291"/>
                  <a:pt x="794880" y="444167"/>
                </a:cubicBezTo>
                <a:cubicBezTo>
                  <a:pt x="800085" y="447452"/>
                  <a:pt x="807810" y="444399"/>
                  <a:pt x="809269" y="438325"/>
                </a:cubicBezTo>
                <a:cubicBezTo>
                  <a:pt x="811424" y="430027"/>
                  <a:pt x="814110" y="421862"/>
                  <a:pt x="817260" y="413863"/>
                </a:cubicBezTo>
                <a:cubicBezTo>
                  <a:pt x="837750" y="366168"/>
                  <a:pt x="866860" y="322721"/>
                  <a:pt x="894214" y="278776"/>
                </a:cubicBezTo>
                <a:cubicBezTo>
                  <a:pt x="908404" y="256505"/>
                  <a:pt x="921998" y="233802"/>
                  <a:pt x="938741" y="213290"/>
                </a:cubicBezTo>
                <a:cubicBezTo>
                  <a:pt x="953993" y="194604"/>
                  <a:pt x="973356" y="177842"/>
                  <a:pt x="991193" y="160882"/>
                </a:cubicBezTo>
                <a:cubicBezTo>
                  <a:pt x="1014137" y="139673"/>
                  <a:pt x="1034461" y="118265"/>
                  <a:pt x="1060124" y="99512"/>
                </a:cubicBezTo>
                <a:cubicBezTo>
                  <a:pt x="1090196" y="79498"/>
                  <a:pt x="1118079" y="56397"/>
                  <a:pt x="1147953" y="36217"/>
                </a:cubicBezTo>
                <a:cubicBezTo>
                  <a:pt x="1177229" y="20783"/>
                  <a:pt x="1208826" y="14377"/>
                  <a:pt x="1241816" y="7141"/>
                </a:cubicBezTo>
                <a:cubicBezTo>
                  <a:pt x="1268009" y="1698"/>
                  <a:pt x="1294699" y="-758"/>
                  <a:pt x="1321455" y="204"/>
                </a:cubicBezTo>
                <a:cubicBezTo>
                  <a:pt x="1356799" y="-293"/>
                  <a:pt x="1392375" y="3457"/>
                  <a:pt x="1424834" y="18493"/>
                </a:cubicBezTo>
                <a:cubicBezTo>
                  <a:pt x="1473639" y="37810"/>
                  <a:pt x="1511602" y="75780"/>
                  <a:pt x="1544890" y="115377"/>
                </a:cubicBezTo>
                <a:cubicBezTo>
                  <a:pt x="1589053" y="166093"/>
                  <a:pt x="1609974" y="232508"/>
                  <a:pt x="1616738" y="2985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 rot="-6446363">
            <a:off x="7132013" y="4007296"/>
            <a:ext cx="1672331" cy="156781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29"/>
          <p:cNvGrpSpPr/>
          <p:nvPr/>
        </p:nvGrpSpPr>
        <p:grpSpPr>
          <a:xfrm rot="-6434555">
            <a:off x="7135774" y="3977684"/>
            <a:ext cx="1670538" cy="1566435"/>
            <a:chOff x="9846269" y="8299476"/>
            <a:chExt cx="3341280" cy="3132463"/>
          </a:xfrm>
        </p:grpSpPr>
        <p:sp>
          <p:nvSpPr>
            <p:cNvPr id="1173" name="Google Shape;1173;p29"/>
            <p:cNvSpPr/>
            <p:nvPr/>
          </p:nvSpPr>
          <p:spPr>
            <a:xfrm>
              <a:off x="9846269" y="8299476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9876015" y="8315800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1011648" y="9573351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0144137" y="10587607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110" y="172428"/>
            <a:ext cx="783650" cy="78365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0DD3BE4-059F-9BBB-77C5-C5A7584AA1C5}"/>
              </a:ext>
            </a:extLst>
          </p:cNvPr>
          <p:cNvSpPr txBox="1"/>
          <p:nvPr/>
        </p:nvSpPr>
        <p:spPr>
          <a:xfrm>
            <a:off x="1072937" y="329533"/>
            <a:ext cx="11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8E7CF1F-45E0-0EB2-A006-C66BF6300259}"/>
              </a:ext>
            </a:extLst>
          </p:cNvPr>
          <p:cNvSpPr txBox="1"/>
          <p:nvPr/>
        </p:nvSpPr>
        <p:spPr>
          <a:xfrm>
            <a:off x="717614" y="121094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−0,3.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932CCC0-6E08-DBE8-DB83-B547B8A55C89}"/>
              </a:ext>
            </a:extLst>
          </p:cNvPr>
          <p:cNvSpPr txBox="1"/>
          <p:nvPr/>
        </p:nvSpPr>
        <p:spPr>
          <a:xfrm>
            <a:off x="693920" y="34346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0">
            <a:extLst>
              <a:ext uri="{FF2B5EF4-FFF2-40B4-BE49-F238E27FC236}">
                <a16:creationId xmlns:a16="http://schemas.microsoft.com/office/drawing/2014/main" id="{06518EAA-71BB-81B8-BEF6-112C63DCC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49394" y="103531"/>
            <a:ext cx="1739129" cy="1770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 rot="5400000">
            <a:off x="261763" y="4326665"/>
            <a:ext cx="329313" cy="373960"/>
          </a:xfrm>
          <a:custGeom>
            <a:avLst/>
            <a:gdLst/>
            <a:ahLst/>
            <a:cxnLst/>
            <a:rect l="l" t="t" r="r" b="b"/>
            <a:pathLst>
              <a:path w="658625" h="747921" extrusionOk="0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 rot="5400000">
            <a:off x="518888" y="4482154"/>
            <a:ext cx="98470" cy="89941"/>
          </a:xfrm>
          <a:custGeom>
            <a:avLst/>
            <a:gdLst/>
            <a:ahLst/>
            <a:cxnLst/>
            <a:rect l="l" t="t" r="r" b="b"/>
            <a:pathLst>
              <a:path w="196940" h="179882" extrusionOk="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324386" y="4389288"/>
            <a:ext cx="329313" cy="248713"/>
          </a:xfrm>
          <a:custGeom>
            <a:avLst/>
            <a:gdLst/>
            <a:ahLst/>
            <a:cxnLst/>
            <a:rect l="l" t="t" r="r" b="b"/>
            <a:pathLst>
              <a:path w="658625" h="497426" extrusionOk="0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 rot="5400000">
            <a:off x="401560" y="4385339"/>
            <a:ext cx="173883" cy="179549"/>
          </a:xfrm>
          <a:custGeom>
            <a:avLst/>
            <a:gdLst/>
            <a:ahLst/>
            <a:cxnLst/>
            <a:rect l="l" t="t" r="r" b="b"/>
            <a:pathLst>
              <a:path w="347765" h="359097" extrusionOk="0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430717" y="4495277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262371" y="4374525"/>
            <a:ext cx="86306" cy="132169"/>
          </a:xfrm>
          <a:custGeom>
            <a:avLst/>
            <a:gdLst/>
            <a:ahLst/>
            <a:cxnLst/>
            <a:rect l="l" t="t" r="r" b="b"/>
            <a:pathLst>
              <a:path w="172611" h="264339" extrusionOk="0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 rot="5400000">
            <a:off x="267678" y="4400118"/>
            <a:ext cx="93650" cy="147944"/>
          </a:xfrm>
          <a:custGeom>
            <a:avLst/>
            <a:gdLst/>
            <a:ahLst/>
            <a:cxnLst/>
            <a:rect l="l" t="t" r="r" b="b"/>
            <a:pathLst>
              <a:path w="187300" h="295888" extrusionOk="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2"/>
          <p:cNvGrpSpPr/>
          <p:nvPr/>
        </p:nvGrpSpPr>
        <p:grpSpPr>
          <a:xfrm rot="5400000">
            <a:off x="267414" y="4329325"/>
            <a:ext cx="320877" cy="368016"/>
            <a:chOff x="1081377" y="4443532"/>
            <a:chExt cx="641754" cy="736033"/>
          </a:xfrm>
        </p:grpSpPr>
        <p:sp>
          <p:nvSpPr>
            <p:cNvPr id="376" name="Google Shape;376;p12"/>
            <p:cNvSpPr/>
            <p:nvPr/>
          </p:nvSpPr>
          <p:spPr>
            <a:xfrm>
              <a:off x="1081377" y="4443532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178859" y="4897840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2"/>
          <p:cNvSpPr/>
          <p:nvPr/>
        </p:nvSpPr>
        <p:spPr>
          <a:xfrm rot="5400000">
            <a:off x="3603964" y="2382483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2"/>
          <p:cNvGrpSpPr/>
          <p:nvPr/>
        </p:nvGrpSpPr>
        <p:grpSpPr>
          <a:xfrm rot="5400000">
            <a:off x="7586928" y="1118027"/>
            <a:ext cx="320877" cy="368017"/>
            <a:chOff x="6878049" y="4430633"/>
            <a:chExt cx="641754" cy="736033"/>
          </a:xfrm>
        </p:grpSpPr>
        <p:sp>
          <p:nvSpPr>
            <p:cNvPr id="387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1487AD75-0192-73A9-4D2D-BF847EDD139D}"/>
              </a:ext>
            </a:extLst>
          </p:cNvPr>
          <p:cNvSpPr/>
          <p:nvPr/>
        </p:nvSpPr>
        <p:spPr>
          <a:xfrm>
            <a:off x="87549" y="-15892"/>
            <a:ext cx="6799945" cy="2307772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/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0,5+4,5 :3−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blipFill>
                <a:blip r:embed="rId3"/>
                <a:stretch>
                  <a:fillRect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6FBC485F-1479-0BC2-1D3B-B27A14B434A5}"/>
              </a:ext>
            </a:extLst>
          </p:cNvPr>
          <p:cNvSpPr/>
          <p:nvPr/>
        </p:nvSpPr>
        <p:spPr>
          <a:xfrm>
            <a:off x="212671" y="3421757"/>
            <a:ext cx="839611" cy="5751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7E06D84-C848-87ED-C785-90ADB36EFF8B}"/>
              </a:ext>
            </a:extLst>
          </p:cNvPr>
          <p:cNvSpPr txBox="1"/>
          <p:nvPr/>
        </p:nvSpPr>
        <p:spPr>
          <a:xfrm>
            <a:off x="1102692" y="3143426"/>
            <a:ext cx="653109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chia.</a:t>
            </a:r>
            <a:endParaRPr lang="en-US" sz="2400" dirty="0"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B35D462-CB18-4B01-8B97-852C1B4D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94546" y="856343"/>
            <a:ext cx="195266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6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2"/>
          <p:cNvSpPr/>
          <p:nvPr/>
        </p:nvSpPr>
        <p:spPr>
          <a:xfrm>
            <a:off x="7729548" y="103111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7729548" y="109999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7747022" y="93277"/>
            <a:ext cx="817956" cy="739944"/>
          </a:xfrm>
          <a:custGeom>
            <a:avLst/>
            <a:gdLst/>
            <a:ahLst/>
            <a:cxnLst/>
            <a:rect l="l" t="t" r="r" b="b"/>
            <a:pathLst>
              <a:path w="1635912" h="1479888" extrusionOk="0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6974349" y="4642573"/>
            <a:ext cx="1545346" cy="618486"/>
          </a:xfrm>
          <a:custGeom>
            <a:avLst/>
            <a:gdLst/>
            <a:ahLst/>
            <a:cxnLst/>
            <a:rect l="l" t="t" r="r" b="b"/>
            <a:pathLst>
              <a:path w="3090691" h="1236971" extrusionOk="0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2"/>
          <p:cNvSpPr/>
          <p:nvPr/>
        </p:nvSpPr>
        <p:spPr>
          <a:xfrm rot="4299334">
            <a:off x="121382" y="-495969"/>
            <a:ext cx="1261737" cy="2250893"/>
          </a:xfrm>
          <a:custGeom>
            <a:avLst/>
            <a:gdLst/>
            <a:ahLst/>
            <a:cxnLst/>
            <a:rect l="l" t="t" r="r" b="b"/>
            <a:pathLst>
              <a:path w="2521300" h="4497908" extrusionOk="0">
                <a:moveTo>
                  <a:pt x="2512938" y="2542111"/>
                </a:moveTo>
                <a:cubicBezTo>
                  <a:pt x="2501334" y="2364715"/>
                  <a:pt x="2464181" y="2193706"/>
                  <a:pt x="2426939" y="2019819"/>
                </a:cubicBezTo>
                <a:cubicBezTo>
                  <a:pt x="2396983" y="1874178"/>
                  <a:pt x="2343639" y="1735015"/>
                  <a:pt x="2283817" y="1599359"/>
                </a:cubicBezTo>
                <a:cubicBezTo>
                  <a:pt x="2245316" y="1504904"/>
                  <a:pt x="2200967" y="1412518"/>
                  <a:pt x="2142405" y="1328768"/>
                </a:cubicBezTo>
                <a:cubicBezTo>
                  <a:pt x="2065311" y="1207326"/>
                  <a:pt x="1968067" y="1101086"/>
                  <a:pt x="1862638" y="1003843"/>
                </a:cubicBezTo>
                <a:cubicBezTo>
                  <a:pt x="1758827" y="908578"/>
                  <a:pt x="1650609" y="817721"/>
                  <a:pt x="1534114" y="738019"/>
                </a:cubicBezTo>
                <a:cubicBezTo>
                  <a:pt x="1330091" y="601554"/>
                  <a:pt x="1115723" y="478943"/>
                  <a:pt x="889751" y="382328"/>
                </a:cubicBezTo>
                <a:cubicBezTo>
                  <a:pt x="778024" y="333752"/>
                  <a:pt x="668456" y="280587"/>
                  <a:pt x="556909" y="231560"/>
                </a:cubicBezTo>
                <a:cubicBezTo>
                  <a:pt x="446802" y="182624"/>
                  <a:pt x="333995" y="139624"/>
                  <a:pt x="224517" y="89248"/>
                </a:cubicBezTo>
                <a:cubicBezTo>
                  <a:pt x="171173" y="63250"/>
                  <a:pt x="115669" y="42380"/>
                  <a:pt x="60885" y="19891"/>
                </a:cubicBezTo>
                <a:cubicBezTo>
                  <a:pt x="44513" y="13954"/>
                  <a:pt x="29310" y="2079"/>
                  <a:pt x="11949" y="10"/>
                </a:cubicBezTo>
                <a:cubicBezTo>
                  <a:pt x="4482" y="-349"/>
                  <a:pt x="-466" y="8646"/>
                  <a:pt x="2953" y="14853"/>
                </a:cubicBezTo>
                <a:cubicBezTo>
                  <a:pt x="2683" y="14943"/>
                  <a:pt x="2503" y="15033"/>
                  <a:pt x="2323" y="15213"/>
                </a:cubicBezTo>
                <a:cubicBezTo>
                  <a:pt x="-1995" y="19981"/>
                  <a:pt x="794" y="27178"/>
                  <a:pt x="2053" y="32845"/>
                </a:cubicBezTo>
                <a:cubicBezTo>
                  <a:pt x="29310" y="125411"/>
                  <a:pt x="66822" y="215008"/>
                  <a:pt x="87692" y="309553"/>
                </a:cubicBezTo>
                <a:cubicBezTo>
                  <a:pt x="108473" y="396362"/>
                  <a:pt x="124575" y="484070"/>
                  <a:pt x="135640" y="572678"/>
                </a:cubicBezTo>
                <a:cubicBezTo>
                  <a:pt x="151562" y="690792"/>
                  <a:pt x="169554" y="808816"/>
                  <a:pt x="179179" y="927649"/>
                </a:cubicBezTo>
                <a:cubicBezTo>
                  <a:pt x="188355" y="1050800"/>
                  <a:pt x="187005" y="1178450"/>
                  <a:pt x="194831" y="1302231"/>
                </a:cubicBezTo>
                <a:cubicBezTo>
                  <a:pt x="202208" y="1422683"/>
                  <a:pt x="214082" y="1542776"/>
                  <a:pt x="228565" y="1662599"/>
                </a:cubicBezTo>
                <a:cubicBezTo>
                  <a:pt x="247636" y="1823802"/>
                  <a:pt x="281190" y="1983027"/>
                  <a:pt x="322031" y="2140002"/>
                </a:cubicBezTo>
                <a:cubicBezTo>
                  <a:pt x="362782" y="2297427"/>
                  <a:pt x="409829" y="2453143"/>
                  <a:pt x="474328" y="2602562"/>
                </a:cubicBezTo>
                <a:cubicBezTo>
                  <a:pt x="549173" y="2790752"/>
                  <a:pt x="645787" y="2974265"/>
                  <a:pt x="795386" y="3113968"/>
                </a:cubicBezTo>
                <a:cubicBezTo>
                  <a:pt x="879226" y="3201047"/>
                  <a:pt x="978718" y="3270314"/>
                  <a:pt x="1073083" y="3345248"/>
                </a:cubicBezTo>
                <a:cubicBezTo>
                  <a:pt x="1147208" y="3393825"/>
                  <a:pt x="1217735" y="3443482"/>
                  <a:pt x="1289790" y="3495117"/>
                </a:cubicBezTo>
                <a:cubicBezTo>
                  <a:pt x="1403946" y="3575629"/>
                  <a:pt x="1529796" y="3635990"/>
                  <a:pt x="1652498" y="3702018"/>
                </a:cubicBezTo>
                <a:cubicBezTo>
                  <a:pt x="1704223" y="3729365"/>
                  <a:pt x="1748392" y="3768137"/>
                  <a:pt x="1795979" y="3802051"/>
                </a:cubicBezTo>
                <a:cubicBezTo>
                  <a:pt x="1823326" y="3821661"/>
                  <a:pt x="1854092" y="3835425"/>
                  <a:pt x="1882518" y="3853146"/>
                </a:cubicBezTo>
                <a:cubicBezTo>
                  <a:pt x="1888995" y="3857374"/>
                  <a:pt x="1896372" y="3856835"/>
                  <a:pt x="1902399" y="3853686"/>
                </a:cubicBezTo>
                <a:cubicBezTo>
                  <a:pt x="1908516" y="3877075"/>
                  <a:pt x="1914903" y="3900464"/>
                  <a:pt x="1921560" y="3923763"/>
                </a:cubicBezTo>
                <a:cubicBezTo>
                  <a:pt x="1947107" y="4026584"/>
                  <a:pt x="1982191" y="4126526"/>
                  <a:pt x="2007289" y="4229438"/>
                </a:cubicBezTo>
                <a:cubicBezTo>
                  <a:pt x="2022671" y="4289079"/>
                  <a:pt x="2035625" y="4348361"/>
                  <a:pt x="2046330" y="4409172"/>
                </a:cubicBezTo>
                <a:cubicBezTo>
                  <a:pt x="2055326" y="4455500"/>
                  <a:pt x="2057215" y="4494631"/>
                  <a:pt x="2114878" y="4497780"/>
                </a:cubicBezTo>
                <a:cubicBezTo>
                  <a:pt x="2185764" y="4500029"/>
                  <a:pt x="2255930" y="4472502"/>
                  <a:pt x="2318541" y="4441556"/>
                </a:cubicBezTo>
                <a:cubicBezTo>
                  <a:pt x="2371345" y="4420237"/>
                  <a:pt x="2349486" y="4358436"/>
                  <a:pt x="2338781" y="4316336"/>
                </a:cubicBezTo>
                <a:cubicBezTo>
                  <a:pt x="2329695" y="4279094"/>
                  <a:pt x="2318991" y="4242301"/>
                  <a:pt x="2307656" y="4205689"/>
                </a:cubicBezTo>
                <a:cubicBezTo>
                  <a:pt x="2279589" y="4106556"/>
                  <a:pt x="2249094" y="4008233"/>
                  <a:pt x="2220128" y="3909370"/>
                </a:cubicBezTo>
                <a:cubicBezTo>
                  <a:pt x="2208883" y="3880763"/>
                  <a:pt x="2197458" y="3852247"/>
                  <a:pt x="2185944" y="3823730"/>
                </a:cubicBezTo>
                <a:cubicBezTo>
                  <a:pt x="2195209" y="3826969"/>
                  <a:pt x="2206724" y="3823011"/>
                  <a:pt x="2211402" y="3814465"/>
                </a:cubicBezTo>
                <a:cubicBezTo>
                  <a:pt x="2222646" y="3792965"/>
                  <a:pt x="2233351" y="3771286"/>
                  <a:pt x="2244776" y="3749876"/>
                </a:cubicBezTo>
                <a:cubicBezTo>
                  <a:pt x="2272752" y="3699140"/>
                  <a:pt x="2298750" y="3647144"/>
                  <a:pt x="2329336" y="3597848"/>
                </a:cubicBezTo>
                <a:cubicBezTo>
                  <a:pt x="2353894" y="3559436"/>
                  <a:pt x="2380521" y="3522014"/>
                  <a:pt x="2399412" y="3480274"/>
                </a:cubicBezTo>
                <a:cubicBezTo>
                  <a:pt x="2434586" y="3389327"/>
                  <a:pt x="2449878" y="3291994"/>
                  <a:pt x="2475336" y="3197988"/>
                </a:cubicBezTo>
                <a:cubicBezTo>
                  <a:pt x="2525532" y="2983081"/>
                  <a:pt x="2528591" y="2761246"/>
                  <a:pt x="2512938" y="25421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2"/>
          <p:cNvSpPr/>
          <p:nvPr/>
        </p:nvSpPr>
        <p:spPr>
          <a:xfrm rot="4299334">
            <a:off x="175850" y="-276571"/>
            <a:ext cx="963086" cy="2009611"/>
          </a:xfrm>
          <a:custGeom>
            <a:avLst/>
            <a:gdLst/>
            <a:ahLst/>
            <a:cxnLst/>
            <a:rect l="l" t="t" r="r" b="b"/>
            <a:pathLst>
              <a:path w="1924513" h="4015759" extrusionOk="0">
                <a:moveTo>
                  <a:pt x="1686911" y="4015631"/>
                </a:moveTo>
                <a:cubicBezTo>
                  <a:pt x="1629248" y="4012483"/>
                  <a:pt x="1627359" y="3973351"/>
                  <a:pt x="1618363" y="3927023"/>
                </a:cubicBezTo>
                <a:cubicBezTo>
                  <a:pt x="1607658" y="3866212"/>
                  <a:pt x="1594704" y="3806931"/>
                  <a:pt x="1579322" y="3747289"/>
                </a:cubicBezTo>
                <a:cubicBezTo>
                  <a:pt x="1554224" y="3644378"/>
                  <a:pt x="1519140" y="3544435"/>
                  <a:pt x="1493593" y="3441614"/>
                </a:cubicBezTo>
                <a:cubicBezTo>
                  <a:pt x="1464356" y="3340502"/>
                  <a:pt x="1441957" y="3237591"/>
                  <a:pt x="1416049" y="3135580"/>
                </a:cubicBezTo>
                <a:cubicBezTo>
                  <a:pt x="1321504" y="2815422"/>
                  <a:pt x="1220303" y="2497064"/>
                  <a:pt x="1114153" y="2180595"/>
                </a:cubicBezTo>
                <a:cubicBezTo>
                  <a:pt x="1072233" y="2059782"/>
                  <a:pt x="1024286" y="1941129"/>
                  <a:pt x="980837" y="1820856"/>
                </a:cubicBezTo>
                <a:cubicBezTo>
                  <a:pt x="934509" y="1682322"/>
                  <a:pt x="876846" y="1548375"/>
                  <a:pt x="804790" y="1421266"/>
                </a:cubicBezTo>
                <a:cubicBezTo>
                  <a:pt x="724279" y="1267619"/>
                  <a:pt x="627755" y="1123238"/>
                  <a:pt x="545174" y="970670"/>
                </a:cubicBezTo>
                <a:cubicBezTo>
                  <a:pt x="497677" y="888630"/>
                  <a:pt x="453148" y="804969"/>
                  <a:pt x="406460" y="722568"/>
                </a:cubicBezTo>
                <a:cubicBezTo>
                  <a:pt x="368318" y="656180"/>
                  <a:pt x="324509" y="593120"/>
                  <a:pt x="283848" y="528171"/>
                </a:cubicBezTo>
                <a:cubicBezTo>
                  <a:pt x="249035" y="474107"/>
                  <a:pt x="217820" y="417434"/>
                  <a:pt x="176080" y="368227"/>
                </a:cubicBezTo>
                <a:cubicBezTo>
                  <a:pt x="145404" y="327477"/>
                  <a:pt x="121386" y="284297"/>
                  <a:pt x="93049" y="242287"/>
                </a:cubicBezTo>
                <a:cubicBezTo>
                  <a:pt x="73708" y="213231"/>
                  <a:pt x="59315" y="181116"/>
                  <a:pt x="43393" y="151610"/>
                </a:cubicBezTo>
                <a:cubicBezTo>
                  <a:pt x="23512" y="107801"/>
                  <a:pt x="-18678" y="54367"/>
                  <a:pt x="9299" y="7319"/>
                </a:cubicBezTo>
                <a:cubicBezTo>
                  <a:pt x="21803" y="-5545"/>
                  <a:pt x="40964" y="122"/>
                  <a:pt x="51849" y="12177"/>
                </a:cubicBezTo>
                <a:cubicBezTo>
                  <a:pt x="78476" y="34666"/>
                  <a:pt x="104744" y="57605"/>
                  <a:pt x="129212" y="82523"/>
                </a:cubicBezTo>
                <a:cubicBezTo>
                  <a:pt x="169693" y="128221"/>
                  <a:pt x="213862" y="170051"/>
                  <a:pt x="256142" y="213951"/>
                </a:cubicBezTo>
                <a:cubicBezTo>
                  <a:pt x="329547" y="310295"/>
                  <a:pt x="403401" y="406549"/>
                  <a:pt x="472309" y="506221"/>
                </a:cubicBezTo>
                <a:cubicBezTo>
                  <a:pt x="528262" y="589792"/>
                  <a:pt x="589793" y="669674"/>
                  <a:pt x="642957" y="755133"/>
                </a:cubicBezTo>
                <a:cubicBezTo>
                  <a:pt x="682898" y="826649"/>
                  <a:pt x="730396" y="893397"/>
                  <a:pt x="770427" y="964913"/>
                </a:cubicBezTo>
                <a:cubicBezTo>
                  <a:pt x="826290" y="1067554"/>
                  <a:pt x="881614" y="1170375"/>
                  <a:pt x="937117" y="1273196"/>
                </a:cubicBezTo>
                <a:cubicBezTo>
                  <a:pt x="989922" y="1383394"/>
                  <a:pt x="1034631" y="1497370"/>
                  <a:pt x="1090135" y="1606398"/>
                </a:cubicBezTo>
                <a:cubicBezTo>
                  <a:pt x="1150406" y="1739894"/>
                  <a:pt x="1193585" y="1880407"/>
                  <a:pt x="1258714" y="2011835"/>
                </a:cubicBezTo>
                <a:cubicBezTo>
                  <a:pt x="1317906" y="2142902"/>
                  <a:pt x="1360996" y="2280447"/>
                  <a:pt x="1420098" y="2411515"/>
                </a:cubicBezTo>
                <a:cubicBezTo>
                  <a:pt x="1460398" y="2509658"/>
                  <a:pt x="1494492" y="2610050"/>
                  <a:pt x="1526697" y="2711072"/>
                </a:cubicBezTo>
                <a:cubicBezTo>
                  <a:pt x="1588407" y="2876413"/>
                  <a:pt x="1654886" y="3040135"/>
                  <a:pt x="1706341" y="3208985"/>
                </a:cubicBezTo>
                <a:cubicBezTo>
                  <a:pt x="1733328" y="3282390"/>
                  <a:pt x="1763644" y="3354446"/>
                  <a:pt x="1792160" y="3427221"/>
                </a:cubicBezTo>
                <a:cubicBezTo>
                  <a:pt x="1821127" y="3526084"/>
                  <a:pt x="1851622" y="3624407"/>
                  <a:pt x="1879689" y="3723540"/>
                </a:cubicBezTo>
                <a:cubicBezTo>
                  <a:pt x="1891023" y="3760153"/>
                  <a:pt x="1901728" y="3796945"/>
                  <a:pt x="1910814" y="3834188"/>
                </a:cubicBezTo>
                <a:cubicBezTo>
                  <a:pt x="1921519" y="3876287"/>
                  <a:pt x="1943378" y="3938088"/>
                  <a:pt x="1890573" y="3959408"/>
                </a:cubicBezTo>
                <a:cubicBezTo>
                  <a:pt x="1827963" y="3990353"/>
                  <a:pt x="1757797" y="4017880"/>
                  <a:pt x="1686911" y="4015631"/>
                </a:cubicBezTo>
                <a:close/>
                <a:moveTo>
                  <a:pt x="1712638" y="3972991"/>
                </a:moveTo>
                <a:cubicBezTo>
                  <a:pt x="1738186" y="3973081"/>
                  <a:pt x="1888415" y="3930442"/>
                  <a:pt x="1882117" y="3905614"/>
                </a:cubicBezTo>
                <a:cubicBezTo>
                  <a:pt x="1870063" y="3824742"/>
                  <a:pt x="1840108" y="3747739"/>
                  <a:pt x="1820047" y="3668666"/>
                </a:cubicBezTo>
                <a:cubicBezTo>
                  <a:pt x="1797108" y="3596431"/>
                  <a:pt x="1775608" y="3523835"/>
                  <a:pt x="1755368" y="3450790"/>
                </a:cubicBezTo>
                <a:cubicBezTo>
                  <a:pt x="1735218" y="3396186"/>
                  <a:pt x="1711379" y="3342931"/>
                  <a:pt x="1691139" y="3288327"/>
                </a:cubicBezTo>
                <a:cubicBezTo>
                  <a:pt x="1667120" y="3231294"/>
                  <a:pt x="1650028" y="3171923"/>
                  <a:pt x="1631317" y="3113091"/>
                </a:cubicBezTo>
                <a:cubicBezTo>
                  <a:pt x="1612066" y="3062265"/>
                  <a:pt x="1592545" y="3010270"/>
                  <a:pt x="1575544" y="2958904"/>
                </a:cubicBezTo>
                <a:cubicBezTo>
                  <a:pt x="1555753" y="2900792"/>
                  <a:pt x="1531105" y="2844568"/>
                  <a:pt x="1509335" y="2787266"/>
                </a:cubicBezTo>
                <a:cubicBezTo>
                  <a:pt x="1473622" y="2693260"/>
                  <a:pt x="1446815" y="2596197"/>
                  <a:pt x="1410202" y="2502461"/>
                </a:cubicBezTo>
                <a:cubicBezTo>
                  <a:pt x="1382316" y="2424828"/>
                  <a:pt x="1345523" y="2350794"/>
                  <a:pt x="1317007" y="2273520"/>
                </a:cubicBezTo>
                <a:cubicBezTo>
                  <a:pt x="1303063" y="2234749"/>
                  <a:pt x="1289030" y="2195977"/>
                  <a:pt x="1273377" y="2157835"/>
                </a:cubicBezTo>
                <a:cubicBezTo>
                  <a:pt x="1244681" y="2081192"/>
                  <a:pt x="1209148" y="2007607"/>
                  <a:pt x="1176493" y="1932673"/>
                </a:cubicBezTo>
                <a:cubicBezTo>
                  <a:pt x="1141860" y="1854500"/>
                  <a:pt x="1113703" y="1773718"/>
                  <a:pt x="1082038" y="1694376"/>
                </a:cubicBezTo>
                <a:cubicBezTo>
                  <a:pt x="1041288" y="1595243"/>
                  <a:pt x="989652" y="1501058"/>
                  <a:pt x="948902" y="1401835"/>
                </a:cubicBezTo>
                <a:cubicBezTo>
                  <a:pt x="907342" y="1296046"/>
                  <a:pt x="847250" y="1199971"/>
                  <a:pt x="794805" y="1099579"/>
                </a:cubicBezTo>
                <a:cubicBezTo>
                  <a:pt x="752255" y="1015559"/>
                  <a:pt x="705658" y="933608"/>
                  <a:pt x="653033" y="855525"/>
                </a:cubicBezTo>
                <a:cubicBezTo>
                  <a:pt x="600318" y="762689"/>
                  <a:pt x="541396" y="676960"/>
                  <a:pt x="479235" y="591231"/>
                </a:cubicBezTo>
                <a:cubicBezTo>
                  <a:pt x="397824" y="470419"/>
                  <a:pt x="310116" y="354104"/>
                  <a:pt x="221508" y="238869"/>
                </a:cubicBezTo>
                <a:cubicBezTo>
                  <a:pt x="156559" y="177338"/>
                  <a:pt x="99886" y="107171"/>
                  <a:pt x="30889" y="49959"/>
                </a:cubicBezTo>
                <a:cubicBezTo>
                  <a:pt x="38445" y="86571"/>
                  <a:pt x="62734" y="116707"/>
                  <a:pt x="80365" y="149002"/>
                </a:cubicBezTo>
                <a:cubicBezTo>
                  <a:pt x="110771" y="214490"/>
                  <a:pt x="150802" y="273952"/>
                  <a:pt x="191102" y="333684"/>
                </a:cubicBezTo>
                <a:cubicBezTo>
                  <a:pt x="264238" y="440103"/>
                  <a:pt x="334224" y="548501"/>
                  <a:pt x="405380" y="656270"/>
                </a:cubicBezTo>
                <a:cubicBezTo>
                  <a:pt x="494348" y="801911"/>
                  <a:pt x="574320" y="953129"/>
                  <a:pt x="661399" y="1099939"/>
                </a:cubicBezTo>
                <a:cubicBezTo>
                  <a:pt x="752615" y="1246299"/>
                  <a:pt x="839424" y="1395268"/>
                  <a:pt x="916427" y="1549545"/>
                </a:cubicBezTo>
                <a:cubicBezTo>
                  <a:pt x="973190" y="1666579"/>
                  <a:pt x="1011422" y="1791260"/>
                  <a:pt x="1058380" y="1912342"/>
                </a:cubicBezTo>
                <a:cubicBezTo>
                  <a:pt x="1154184" y="2154237"/>
                  <a:pt x="1232087" y="2402339"/>
                  <a:pt x="1311249" y="2649991"/>
                </a:cubicBezTo>
                <a:cubicBezTo>
                  <a:pt x="1373770" y="2853834"/>
                  <a:pt x="1444116" y="3055788"/>
                  <a:pt x="1491164" y="3263949"/>
                </a:cubicBezTo>
                <a:cubicBezTo>
                  <a:pt x="1526427" y="3412198"/>
                  <a:pt x="1571136" y="3557839"/>
                  <a:pt x="1612516" y="3704379"/>
                </a:cubicBezTo>
                <a:cubicBezTo>
                  <a:pt x="1636894" y="3790648"/>
                  <a:pt x="1651287" y="3881775"/>
                  <a:pt x="1671528" y="3968134"/>
                </a:cubicBezTo>
                <a:cubicBezTo>
                  <a:pt x="1684032" y="3974521"/>
                  <a:pt x="1698965" y="3973351"/>
                  <a:pt x="1712638" y="39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2"/>
          <p:cNvSpPr/>
          <p:nvPr/>
        </p:nvSpPr>
        <p:spPr>
          <a:xfrm rot="4299334">
            <a:off x="374436" y="-525375"/>
            <a:ext cx="958190" cy="1922695"/>
          </a:xfrm>
          <a:custGeom>
            <a:avLst/>
            <a:gdLst/>
            <a:ahLst/>
            <a:cxnLst/>
            <a:rect l="l" t="t" r="r" b="b"/>
            <a:pathLst>
              <a:path w="1914730" h="3842077" extrusionOk="0">
                <a:moveTo>
                  <a:pt x="1882518" y="3839019"/>
                </a:moveTo>
                <a:cubicBezTo>
                  <a:pt x="1854092" y="3821297"/>
                  <a:pt x="1823326" y="3807534"/>
                  <a:pt x="1795979" y="3787923"/>
                </a:cubicBezTo>
                <a:cubicBezTo>
                  <a:pt x="1748392" y="3754009"/>
                  <a:pt x="1704223" y="3715238"/>
                  <a:pt x="1652498" y="3687891"/>
                </a:cubicBezTo>
                <a:cubicBezTo>
                  <a:pt x="1529796" y="3621862"/>
                  <a:pt x="1403946" y="3561501"/>
                  <a:pt x="1289790" y="3480989"/>
                </a:cubicBezTo>
                <a:cubicBezTo>
                  <a:pt x="1217735" y="3429354"/>
                  <a:pt x="1147208" y="3379697"/>
                  <a:pt x="1073083" y="3331120"/>
                </a:cubicBezTo>
                <a:cubicBezTo>
                  <a:pt x="978718" y="3256186"/>
                  <a:pt x="879226" y="3186919"/>
                  <a:pt x="795386" y="3099841"/>
                </a:cubicBezTo>
                <a:cubicBezTo>
                  <a:pt x="645787" y="2960137"/>
                  <a:pt x="549173" y="2776624"/>
                  <a:pt x="474328" y="2588434"/>
                </a:cubicBezTo>
                <a:cubicBezTo>
                  <a:pt x="409829" y="2439015"/>
                  <a:pt x="362782" y="2283299"/>
                  <a:pt x="322031" y="2125874"/>
                </a:cubicBezTo>
                <a:cubicBezTo>
                  <a:pt x="281190" y="1968899"/>
                  <a:pt x="247636" y="1809675"/>
                  <a:pt x="228565" y="1648471"/>
                </a:cubicBezTo>
                <a:cubicBezTo>
                  <a:pt x="214082" y="1528648"/>
                  <a:pt x="202208" y="1408555"/>
                  <a:pt x="194831" y="1288103"/>
                </a:cubicBezTo>
                <a:cubicBezTo>
                  <a:pt x="187005" y="1164322"/>
                  <a:pt x="188355" y="1036672"/>
                  <a:pt x="179179" y="913521"/>
                </a:cubicBezTo>
                <a:cubicBezTo>
                  <a:pt x="169554" y="794688"/>
                  <a:pt x="151562" y="676664"/>
                  <a:pt x="135640" y="558550"/>
                </a:cubicBezTo>
                <a:cubicBezTo>
                  <a:pt x="124575" y="469942"/>
                  <a:pt x="108473" y="382234"/>
                  <a:pt x="87692" y="295425"/>
                </a:cubicBezTo>
                <a:cubicBezTo>
                  <a:pt x="66822" y="200880"/>
                  <a:pt x="29310" y="111283"/>
                  <a:pt x="2053" y="18717"/>
                </a:cubicBezTo>
                <a:cubicBezTo>
                  <a:pt x="794" y="13050"/>
                  <a:pt x="-1995" y="5853"/>
                  <a:pt x="2323" y="1085"/>
                </a:cubicBezTo>
                <a:cubicBezTo>
                  <a:pt x="5741" y="-2063"/>
                  <a:pt x="9250" y="2435"/>
                  <a:pt x="12038" y="4504"/>
                </a:cubicBezTo>
                <a:cubicBezTo>
                  <a:pt x="14018" y="5133"/>
                  <a:pt x="14917" y="7202"/>
                  <a:pt x="13658" y="8822"/>
                </a:cubicBezTo>
                <a:cubicBezTo>
                  <a:pt x="123226" y="207987"/>
                  <a:pt x="161637" y="434949"/>
                  <a:pt x="190963" y="657773"/>
                </a:cubicBezTo>
                <a:cubicBezTo>
                  <a:pt x="201938" y="738015"/>
                  <a:pt x="213273" y="818346"/>
                  <a:pt x="220109" y="899128"/>
                </a:cubicBezTo>
                <a:cubicBezTo>
                  <a:pt x="233243" y="1078233"/>
                  <a:pt x="229735" y="1258237"/>
                  <a:pt x="248806" y="1437072"/>
                </a:cubicBezTo>
                <a:cubicBezTo>
                  <a:pt x="268866" y="1675998"/>
                  <a:pt x="306918" y="1913575"/>
                  <a:pt x="371148" y="2144585"/>
                </a:cubicBezTo>
                <a:cubicBezTo>
                  <a:pt x="410099" y="2293284"/>
                  <a:pt x="456337" y="2440005"/>
                  <a:pt x="517598" y="2581147"/>
                </a:cubicBezTo>
                <a:cubicBezTo>
                  <a:pt x="598649" y="2785800"/>
                  <a:pt x="698322" y="2958698"/>
                  <a:pt x="864023" y="3107037"/>
                </a:cubicBezTo>
                <a:cubicBezTo>
                  <a:pt x="931941" y="3173066"/>
                  <a:pt x="1011283" y="3225601"/>
                  <a:pt x="1084058" y="3285962"/>
                </a:cubicBezTo>
                <a:cubicBezTo>
                  <a:pt x="1125798" y="3318347"/>
                  <a:pt x="1169158" y="3341825"/>
                  <a:pt x="1211797" y="3372051"/>
                </a:cubicBezTo>
                <a:cubicBezTo>
                  <a:pt x="1272608" y="3418109"/>
                  <a:pt x="1335219" y="3460389"/>
                  <a:pt x="1399088" y="3501679"/>
                </a:cubicBezTo>
                <a:cubicBezTo>
                  <a:pt x="1500380" y="3564559"/>
                  <a:pt x="1610757" y="3611607"/>
                  <a:pt x="1712409" y="3673857"/>
                </a:cubicBezTo>
                <a:cubicBezTo>
                  <a:pt x="1767193" y="3708761"/>
                  <a:pt x="1814690" y="3755449"/>
                  <a:pt x="1872983" y="3784235"/>
                </a:cubicBezTo>
                <a:cubicBezTo>
                  <a:pt x="1887106" y="3793500"/>
                  <a:pt x="1907616" y="3797998"/>
                  <a:pt x="1913913" y="3814910"/>
                </a:cubicBezTo>
                <a:cubicBezTo>
                  <a:pt x="1919131" y="3832182"/>
                  <a:pt x="1898261" y="3849184"/>
                  <a:pt x="1882518" y="38390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2"/>
          <p:cNvSpPr/>
          <p:nvPr/>
        </p:nvSpPr>
        <p:spPr>
          <a:xfrm rot="4299334">
            <a:off x="281807" y="-380146"/>
            <a:ext cx="1260866" cy="1914065"/>
          </a:xfrm>
          <a:custGeom>
            <a:avLst/>
            <a:gdLst/>
            <a:ahLst/>
            <a:cxnLst/>
            <a:rect l="l" t="t" r="r" b="b"/>
            <a:pathLst>
              <a:path w="2519560" h="3824832" extrusionOk="0">
                <a:moveTo>
                  <a:pt x="2180516" y="3821930"/>
                </a:moveTo>
                <a:cubicBezTo>
                  <a:pt x="2170441" y="3816353"/>
                  <a:pt x="2167022" y="3802590"/>
                  <a:pt x="2172869" y="3792694"/>
                </a:cubicBezTo>
                <a:cubicBezTo>
                  <a:pt x="2185374" y="3768676"/>
                  <a:pt x="2197518" y="3744387"/>
                  <a:pt x="2210382" y="3720549"/>
                </a:cubicBezTo>
                <a:cubicBezTo>
                  <a:pt x="2247894" y="3649033"/>
                  <a:pt x="2287295" y="3578686"/>
                  <a:pt x="2332273" y="3511578"/>
                </a:cubicBezTo>
                <a:cubicBezTo>
                  <a:pt x="2374103" y="3447798"/>
                  <a:pt x="2386608" y="3371605"/>
                  <a:pt x="2404689" y="3298829"/>
                </a:cubicBezTo>
                <a:cubicBezTo>
                  <a:pt x="2417463" y="3247104"/>
                  <a:pt x="2431047" y="3195649"/>
                  <a:pt x="2441302" y="3146262"/>
                </a:cubicBezTo>
                <a:cubicBezTo>
                  <a:pt x="2468109" y="3007098"/>
                  <a:pt x="2481333" y="2865956"/>
                  <a:pt x="2476025" y="2724363"/>
                </a:cubicBezTo>
                <a:cubicBezTo>
                  <a:pt x="2476115" y="2515302"/>
                  <a:pt x="2444810" y="2306512"/>
                  <a:pt x="2399562" y="2103928"/>
                </a:cubicBezTo>
                <a:cubicBezTo>
                  <a:pt x="2370325" y="1947403"/>
                  <a:pt x="2322738" y="1795015"/>
                  <a:pt x="2257339" y="1650004"/>
                </a:cubicBezTo>
                <a:cubicBezTo>
                  <a:pt x="2228013" y="1581547"/>
                  <a:pt x="2200216" y="1512100"/>
                  <a:pt x="2163964" y="1446881"/>
                </a:cubicBezTo>
                <a:cubicBezTo>
                  <a:pt x="2131669" y="1388319"/>
                  <a:pt x="2092807" y="1333895"/>
                  <a:pt x="2054756" y="1279201"/>
                </a:cubicBezTo>
                <a:cubicBezTo>
                  <a:pt x="1981800" y="1176650"/>
                  <a:pt x="1890674" y="1088132"/>
                  <a:pt x="1797568" y="1004112"/>
                </a:cubicBezTo>
                <a:cubicBezTo>
                  <a:pt x="1596064" y="816191"/>
                  <a:pt x="1361096" y="669741"/>
                  <a:pt x="1119651" y="538943"/>
                </a:cubicBezTo>
                <a:cubicBezTo>
                  <a:pt x="1014041" y="481371"/>
                  <a:pt x="904833" y="435402"/>
                  <a:pt x="795625" y="386106"/>
                </a:cubicBezTo>
                <a:cubicBezTo>
                  <a:pt x="631453" y="308563"/>
                  <a:pt x="465482" y="235068"/>
                  <a:pt x="298701" y="163192"/>
                </a:cubicBezTo>
                <a:cubicBezTo>
                  <a:pt x="244007" y="140073"/>
                  <a:pt x="191293" y="112906"/>
                  <a:pt x="137408" y="87898"/>
                </a:cubicBezTo>
                <a:cubicBezTo>
                  <a:pt x="91980" y="65049"/>
                  <a:pt x="38006" y="52455"/>
                  <a:pt x="1573" y="15662"/>
                </a:cubicBezTo>
                <a:cubicBezTo>
                  <a:pt x="-2745" y="9455"/>
                  <a:pt x="2382" y="-350"/>
                  <a:pt x="10209" y="10"/>
                </a:cubicBezTo>
                <a:cubicBezTo>
                  <a:pt x="27570" y="2079"/>
                  <a:pt x="42773" y="13953"/>
                  <a:pt x="59145" y="19890"/>
                </a:cubicBezTo>
                <a:cubicBezTo>
                  <a:pt x="113929" y="42379"/>
                  <a:pt x="169433" y="63250"/>
                  <a:pt x="222778" y="89247"/>
                </a:cubicBezTo>
                <a:cubicBezTo>
                  <a:pt x="332255" y="139623"/>
                  <a:pt x="445062" y="182623"/>
                  <a:pt x="555169" y="231559"/>
                </a:cubicBezTo>
                <a:cubicBezTo>
                  <a:pt x="666716" y="280586"/>
                  <a:pt x="776284" y="333751"/>
                  <a:pt x="888011" y="382328"/>
                </a:cubicBezTo>
                <a:cubicBezTo>
                  <a:pt x="1113983" y="478942"/>
                  <a:pt x="1328351" y="601553"/>
                  <a:pt x="1532374" y="738018"/>
                </a:cubicBezTo>
                <a:cubicBezTo>
                  <a:pt x="1648869" y="817720"/>
                  <a:pt x="1757087" y="908577"/>
                  <a:pt x="1860898" y="1003842"/>
                </a:cubicBezTo>
                <a:cubicBezTo>
                  <a:pt x="1966328" y="1101086"/>
                  <a:pt x="2063571" y="1207325"/>
                  <a:pt x="2140665" y="1328767"/>
                </a:cubicBezTo>
                <a:cubicBezTo>
                  <a:pt x="2199227" y="1412517"/>
                  <a:pt x="2243576" y="1504903"/>
                  <a:pt x="2282077" y="1599358"/>
                </a:cubicBezTo>
                <a:cubicBezTo>
                  <a:pt x="2341899" y="1735014"/>
                  <a:pt x="2395243" y="1874178"/>
                  <a:pt x="2425199" y="2019818"/>
                </a:cubicBezTo>
                <a:cubicBezTo>
                  <a:pt x="2462442" y="2193706"/>
                  <a:pt x="2499594" y="2364714"/>
                  <a:pt x="2511198" y="2542110"/>
                </a:cubicBezTo>
                <a:cubicBezTo>
                  <a:pt x="2526851" y="2761246"/>
                  <a:pt x="2523792" y="2983080"/>
                  <a:pt x="2473596" y="3197988"/>
                </a:cubicBezTo>
                <a:cubicBezTo>
                  <a:pt x="2448138" y="3291993"/>
                  <a:pt x="2432846" y="3389326"/>
                  <a:pt x="2397673" y="3480273"/>
                </a:cubicBezTo>
                <a:cubicBezTo>
                  <a:pt x="2378781" y="3522013"/>
                  <a:pt x="2352154" y="3559435"/>
                  <a:pt x="2327596" y="3597847"/>
                </a:cubicBezTo>
                <a:cubicBezTo>
                  <a:pt x="2297010" y="3647144"/>
                  <a:pt x="2271013" y="3699139"/>
                  <a:pt x="2243036" y="3749875"/>
                </a:cubicBezTo>
                <a:cubicBezTo>
                  <a:pt x="2231611" y="3771285"/>
                  <a:pt x="2220907" y="3792964"/>
                  <a:pt x="2209662" y="3814464"/>
                </a:cubicBezTo>
                <a:cubicBezTo>
                  <a:pt x="2204354" y="3824179"/>
                  <a:pt x="2190141" y="3827958"/>
                  <a:pt x="2180516" y="38219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2"/>
          <p:cNvSpPr/>
          <p:nvPr/>
        </p:nvSpPr>
        <p:spPr>
          <a:xfrm rot="4299334">
            <a:off x="214718" y="725006"/>
            <a:ext cx="357341" cy="142396"/>
          </a:xfrm>
          <a:custGeom>
            <a:avLst/>
            <a:gdLst/>
            <a:ahLst/>
            <a:cxnLst/>
            <a:rect l="l" t="t" r="r" b="b"/>
            <a:pathLst>
              <a:path w="714066" h="284547" extrusionOk="0">
                <a:moveTo>
                  <a:pt x="704157" y="284548"/>
                </a:moveTo>
                <a:cubicBezTo>
                  <a:pt x="692463" y="281669"/>
                  <a:pt x="683737" y="272134"/>
                  <a:pt x="674022" y="265477"/>
                </a:cubicBezTo>
                <a:cubicBezTo>
                  <a:pt x="637949" y="238850"/>
                  <a:pt x="602685" y="211053"/>
                  <a:pt x="564454" y="187574"/>
                </a:cubicBezTo>
                <a:cubicBezTo>
                  <a:pt x="397943" y="88891"/>
                  <a:pt x="197878" y="90870"/>
                  <a:pt x="15085" y="41483"/>
                </a:cubicBezTo>
                <a:cubicBezTo>
                  <a:pt x="-9473" y="35096"/>
                  <a:pt x="-2187" y="-3675"/>
                  <a:pt x="23541" y="283"/>
                </a:cubicBezTo>
                <a:cubicBezTo>
                  <a:pt x="127981" y="26910"/>
                  <a:pt x="234221" y="43822"/>
                  <a:pt x="339920" y="63973"/>
                </a:cubicBezTo>
                <a:cubicBezTo>
                  <a:pt x="455156" y="87182"/>
                  <a:pt x="568232" y="132070"/>
                  <a:pt x="656390" y="211682"/>
                </a:cubicBezTo>
                <a:cubicBezTo>
                  <a:pt x="667005" y="221218"/>
                  <a:pt x="740230" y="280680"/>
                  <a:pt x="704157" y="284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2"/>
          <p:cNvSpPr/>
          <p:nvPr/>
        </p:nvSpPr>
        <p:spPr>
          <a:xfrm rot="4299334">
            <a:off x="549169" y="941355"/>
            <a:ext cx="244877" cy="370731"/>
          </a:xfrm>
          <a:custGeom>
            <a:avLst/>
            <a:gdLst/>
            <a:ahLst/>
            <a:cxnLst/>
            <a:rect l="l" t="t" r="r" b="b"/>
            <a:pathLst>
              <a:path w="489333" h="740824" extrusionOk="0">
                <a:moveTo>
                  <a:pt x="2200" y="737967"/>
                </a:moveTo>
                <a:cubicBezTo>
                  <a:pt x="-15791" y="691369"/>
                  <a:pt x="81722" y="530616"/>
                  <a:pt x="107000" y="481769"/>
                </a:cubicBezTo>
                <a:cubicBezTo>
                  <a:pt x="195968" y="305903"/>
                  <a:pt x="306076" y="138583"/>
                  <a:pt x="453605" y="6076"/>
                </a:cubicBezTo>
                <a:cubicBezTo>
                  <a:pt x="472856" y="-12635"/>
                  <a:pt x="502362" y="16061"/>
                  <a:pt x="483021" y="35582"/>
                </a:cubicBezTo>
                <a:cubicBezTo>
                  <a:pt x="297979" y="194176"/>
                  <a:pt x="183644" y="410883"/>
                  <a:pt x="68588" y="621203"/>
                </a:cubicBezTo>
                <a:cubicBezTo>
                  <a:pt x="53656" y="650079"/>
                  <a:pt x="39892" y="679675"/>
                  <a:pt x="27298" y="709721"/>
                </a:cubicBezTo>
                <a:cubicBezTo>
                  <a:pt x="21541" y="719346"/>
                  <a:pt x="18033" y="750292"/>
                  <a:pt x="2200" y="7379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2"/>
          <p:cNvSpPr/>
          <p:nvPr/>
        </p:nvSpPr>
        <p:spPr>
          <a:xfrm rot="4299334">
            <a:off x="959858" y="590457"/>
            <a:ext cx="219661" cy="322308"/>
          </a:xfrm>
          <a:custGeom>
            <a:avLst/>
            <a:gdLst/>
            <a:ahLst/>
            <a:cxnLst/>
            <a:rect l="l" t="t" r="r" b="b"/>
            <a:pathLst>
              <a:path w="438943" h="644060" extrusionOk="0">
                <a:moveTo>
                  <a:pt x="915" y="640503"/>
                </a:moveTo>
                <a:cubicBezTo>
                  <a:pt x="-10149" y="593365"/>
                  <a:pt x="82237" y="439269"/>
                  <a:pt x="107875" y="390062"/>
                </a:cubicBezTo>
                <a:cubicBezTo>
                  <a:pt x="150244" y="315757"/>
                  <a:pt x="201250" y="246850"/>
                  <a:pt x="252796" y="178752"/>
                </a:cubicBezTo>
                <a:cubicBezTo>
                  <a:pt x="299214" y="118751"/>
                  <a:pt x="356246" y="67835"/>
                  <a:pt x="402484" y="7744"/>
                </a:cubicBezTo>
                <a:cubicBezTo>
                  <a:pt x="417417" y="-11597"/>
                  <a:pt x="448722" y="8823"/>
                  <a:pt x="435948" y="30323"/>
                </a:cubicBezTo>
                <a:cubicBezTo>
                  <a:pt x="431900" y="36440"/>
                  <a:pt x="427133" y="41928"/>
                  <a:pt x="422275" y="47595"/>
                </a:cubicBezTo>
                <a:cubicBezTo>
                  <a:pt x="367401" y="110925"/>
                  <a:pt x="305781" y="166698"/>
                  <a:pt x="256484" y="234706"/>
                </a:cubicBezTo>
                <a:cubicBezTo>
                  <a:pt x="160859" y="359566"/>
                  <a:pt x="74501" y="494592"/>
                  <a:pt x="13869" y="639783"/>
                </a:cubicBezTo>
                <a:cubicBezTo>
                  <a:pt x="13869" y="639783"/>
                  <a:pt x="13869" y="639783"/>
                  <a:pt x="13869" y="639693"/>
                </a:cubicBezTo>
                <a:cubicBezTo>
                  <a:pt x="11980" y="645091"/>
                  <a:pt x="3794" y="645630"/>
                  <a:pt x="915" y="640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/>
          <p:nvPr/>
        </p:nvSpPr>
        <p:spPr>
          <a:xfrm rot="4299334">
            <a:off x="608369" y="389422"/>
            <a:ext cx="418443" cy="110653"/>
          </a:xfrm>
          <a:custGeom>
            <a:avLst/>
            <a:gdLst/>
            <a:ahLst/>
            <a:cxnLst/>
            <a:rect l="l" t="t" r="r" b="b"/>
            <a:pathLst>
              <a:path w="836166" h="221116" extrusionOk="0">
                <a:moveTo>
                  <a:pt x="823186" y="219041"/>
                </a:moveTo>
                <a:cubicBezTo>
                  <a:pt x="795029" y="186026"/>
                  <a:pt x="754548" y="169025"/>
                  <a:pt x="714607" y="154901"/>
                </a:cubicBezTo>
                <a:cubicBezTo>
                  <a:pt x="673677" y="138169"/>
                  <a:pt x="631757" y="124046"/>
                  <a:pt x="588847" y="112981"/>
                </a:cubicBezTo>
                <a:cubicBezTo>
                  <a:pt x="537122" y="98948"/>
                  <a:pt x="485127" y="75829"/>
                  <a:pt x="432952" y="65754"/>
                </a:cubicBezTo>
                <a:cubicBezTo>
                  <a:pt x="298196" y="48752"/>
                  <a:pt x="163800" y="42455"/>
                  <a:pt x="28504" y="42725"/>
                </a:cubicBezTo>
                <a:cubicBezTo>
                  <a:pt x="-3071" y="47672"/>
                  <a:pt x="-12337" y="3773"/>
                  <a:pt x="20948" y="355"/>
                </a:cubicBezTo>
                <a:cubicBezTo>
                  <a:pt x="136363" y="-1804"/>
                  <a:pt x="251778" y="6202"/>
                  <a:pt x="366743" y="15917"/>
                </a:cubicBezTo>
                <a:cubicBezTo>
                  <a:pt x="445006" y="18076"/>
                  <a:pt x="517331" y="47582"/>
                  <a:pt x="590467" y="72141"/>
                </a:cubicBezTo>
                <a:cubicBezTo>
                  <a:pt x="641382" y="85994"/>
                  <a:pt x="690679" y="104165"/>
                  <a:pt x="738356" y="126565"/>
                </a:cubicBezTo>
                <a:cubicBezTo>
                  <a:pt x="772720" y="141408"/>
                  <a:pt x="809242" y="158589"/>
                  <a:pt x="829933" y="191334"/>
                </a:cubicBezTo>
                <a:cubicBezTo>
                  <a:pt x="836230" y="198890"/>
                  <a:pt x="841267" y="221110"/>
                  <a:pt x="826784" y="221020"/>
                </a:cubicBezTo>
                <a:cubicBezTo>
                  <a:pt x="826784" y="221020"/>
                  <a:pt x="826784" y="221020"/>
                  <a:pt x="826874" y="221110"/>
                </a:cubicBezTo>
                <a:cubicBezTo>
                  <a:pt x="826784" y="221110"/>
                  <a:pt x="826784" y="221110"/>
                  <a:pt x="826694" y="221020"/>
                </a:cubicBezTo>
                <a:cubicBezTo>
                  <a:pt x="826424" y="221110"/>
                  <a:pt x="826154" y="221110"/>
                  <a:pt x="825885" y="221110"/>
                </a:cubicBezTo>
                <a:cubicBezTo>
                  <a:pt x="824715" y="221200"/>
                  <a:pt x="823366" y="220390"/>
                  <a:pt x="823186" y="21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2"/>
          <p:cNvSpPr/>
          <p:nvPr/>
        </p:nvSpPr>
        <p:spPr>
          <a:xfrm rot="4299334">
            <a:off x="996028" y="117309"/>
            <a:ext cx="289972" cy="112223"/>
          </a:xfrm>
          <a:custGeom>
            <a:avLst/>
            <a:gdLst/>
            <a:ahLst/>
            <a:cxnLst/>
            <a:rect l="l" t="t" r="r" b="b"/>
            <a:pathLst>
              <a:path w="579445" h="224253" extrusionOk="0">
                <a:moveTo>
                  <a:pt x="572262" y="224226"/>
                </a:moveTo>
                <a:cubicBezTo>
                  <a:pt x="559578" y="216130"/>
                  <a:pt x="551931" y="201467"/>
                  <a:pt x="540057" y="191841"/>
                </a:cubicBezTo>
                <a:cubicBezTo>
                  <a:pt x="503894" y="158197"/>
                  <a:pt x="454148" y="148482"/>
                  <a:pt x="409079" y="132110"/>
                </a:cubicBezTo>
                <a:cubicBezTo>
                  <a:pt x="350337" y="107192"/>
                  <a:pt x="288896" y="91629"/>
                  <a:pt x="225836" y="82813"/>
                </a:cubicBezTo>
                <a:cubicBezTo>
                  <a:pt x="160797" y="67610"/>
                  <a:pt x="95309" y="54926"/>
                  <a:pt x="29370" y="44402"/>
                </a:cubicBezTo>
                <a:cubicBezTo>
                  <a:pt x="14077" y="42872"/>
                  <a:pt x="-4184" y="33337"/>
                  <a:pt x="854" y="15165"/>
                </a:cubicBezTo>
                <a:cubicBezTo>
                  <a:pt x="3642" y="5090"/>
                  <a:pt x="13538" y="-1027"/>
                  <a:pt x="23703" y="143"/>
                </a:cubicBezTo>
                <a:cubicBezTo>
                  <a:pt x="93240" y="13276"/>
                  <a:pt x="165025" y="26320"/>
                  <a:pt x="233033" y="44222"/>
                </a:cubicBezTo>
                <a:cubicBezTo>
                  <a:pt x="298612" y="54657"/>
                  <a:pt x="362212" y="72558"/>
                  <a:pt x="422393" y="100805"/>
                </a:cubicBezTo>
                <a:cubicBezTo>
                  <a:pt x="480505" y="123114"/>
                  <a:pt x="548963" y="144434"/>
                  <a:pt x="576939" y="205605"/>
                </a:cubicBezTo>
                <a:cubicBezTo>
                  <a:pt x="579998" y="211182"/>
                  <a:pt x="581977" y="224946"/>
                  <a:pt x="572262" y="2242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2"/>
          <p:cNvSpPr/>
          <p:nvPr/>
        </p:nvSpPr>
        <p:spPr>
          <a:xfrm rot="4299334">
            <a:off x="1317276" y="190179"/>
            <a:ext cx="76220" cy="289605"/>
          </a:xfrm>
          <a:custGeom>
            <a:avLst/>
            <a:gdLst/>
            <a:ahLst/>
            <a:cxnLst/>
            <a:rect l="l" t="t" r="r" b="b"/>
            <a:pathLst>
              <a:path w="152309" h="578712" extrusionOk="0">
                <a:moveTo>
                  <a:pt x="14585" y="578712"/>
                </a:moveTo>
                <a:cubicBezTo>
                  <a:pt x="-20678" y="557033"/>
                  <a:pt x="17734" y="321705"/>
                  <a:pt x="28348" y="277176"/>
                </a:cubicBezTo>
                <a:cubicBezTo>
                  <a:pt x="47959" y="185690"/>
                  <a:pt x="75036" y="95372"/>
                  <a:pt x="113628" y="10093"/>
                </a:cubicBezTo>
                <a:cubicBezTo>
                  <a:pt x="125682" y="-10327"/>
                  <a:pt x="157797" y="2897"/>
                  <a:pt x="151500" y="26105"/>
                </a:cubicBezTo>
                <a:cubicBezTo>
                  <a:pt x="97256" y="145299"/>
                  <a:pt x="61363" y="272318"/>
                  <a:pt x="42472" y="402037"/>
                </a:cubicBezTo>
                <a:cubicBezTo>
                  <a:pt x="36984" y="440358"/>
                  <a:pt x="32576" y="482098"/>
                  <a:pt x="29608" y="520060"/>
                </a:cubicBezTo>
                <a:cubicBezTo>
                  <a:pt x="27179" y="533554"/>
                  <a:pt x="30328" y="576823"/>
                  <a:pt x="14585" y="578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2"/>
          <p:cNvSpPr/>
          <p:nvPr/>
        </p:nvSpPr>
        <p:spPr>
          <a:xfrm rot="4299334">
            <a:off x="291372" y="-375213"/>
            <a:ext cx="1232641" cy="1892125"/>
          </a:xfrm>
          <a:custGeom>
            <a:avLst/>
            <a:gdLst/>
            <a:ahLst/>
            <a:cxnLst/>
            <a:rect l="l" t="t" r="r" b="b"/>
            <a:pathLst>
              <a:path w="2463159" h="3780990" extrusionOk="0">
                <a:moveTo>
                  <a:pt x="2384945" y="2348962"/>
                </a:moveTo>
                <a:cubicBezTo>
                  <a:pt x="2404196" y="2329441"/>
                  <a:pt x="2374780" y="2300835"/>
                  <a:pt x="2355529" y="2319456"/>
                </a:cubicBezTo>
                <a:cubicBezTo>
                  <a:pt x="2207999" y="2451873"/>
                  <a:pt x="2097892" y="2619283"/>
                  <a:pt x="2008924" y="2795150"/>
                </a:cubicBezTo>
                <a:cubicBezTo>
                  <a:pt x="1983646" y="2843996"/>
                  <a:pt x="1886042" y="3004750"/>
                  <a:pt x="1904034" y="3051348"/>
                </a:cubicBezTo>
                <a:cubicBezTo>
                  <a:pt x="1919776" y="3063672"/>
                  <a:pt x="1923374" y="3032727"/>
                  <a:pt x="1929132" y="3023011"/>
                </a:cubicBezTo>
                <a:cubicBezTo>
                  <a:pt x="1941726" y="2992965"/>
                  <a:pt x="1955489" y="2963459"/>
                  <a:pt x="1970422" y="2934493"/>
                </a:cubicBezTo>
                <a:cubicBezTo>
                  <a:pt x="2085477" y="2724263"/>
                  <a:pt x="2199813" y="2507557"/>
                  <a:pt x="2384945" y="2348962"/>
                </a:cubicBezTo>
                <a:close/>
                <a:moveTo>
                  <a:pt x="2462038" y="2697636"/>
                </a:moveTo>
                <a:cubicBezTo>
                  <a:pt x="2467256" y="2839319"/>
                  <a:pt x="2454032" y="2980461"/>
                  <a:pt x="2427315" y="3119535"/>
                </a:cubicBezTo>
                <a:cubicBezTo>
                  <a:pt x="2417060" y="3168922"/>
                  <a:pt x="2403476" y="3220377"/>
                  <a:pt x="2390702" y="3272103"/>
                </a:cubicBezTo>
                <a:cubicBezTo>
                  <a:pt x="2372621" y="3344878"/>
                  <a:pt x="2360027" y="3421072"/>
                  <a:pt x="2318286" y="3484851"/>
                </a:cubicBezTo>
                <a:cubicBezTo>
                  <a:pt x="2273308" y="3551959"/>
                  <a:pt x="2233907" y="3622306"/>
                  <a:pt x="2196395" y="3693822"/>
                </a:cubicBezTo>
                <a:cubicBezTo>
                  <a:pt x="2183531" y="3717660"/>
                  <a:pt x="2171387" y="3741949"/>
                  <a:pt x="2158883" y="3765967"/>
                </a:cubicBezTo>
                <a:cubicBezTo>
                  <a:pt x="2158703" y="3766238"/>
                  <a:pt x="2158523" y="3766597"/>
                  <a:pt x="2158343" y="3766957"/>
                </a:cubicBezTo>
                <a:cubicBezTo>
                  <a:pt x="2144669" y="3732863"/>
                  <a:pt x="2131266" y="3698680"/>
                  <a:pt x="2118582" y="3664316"/>
                </a:cubicBezTo>
                <a:cubicBezTo>
                  <a:pt x="2067126" y="3495466"/>
                  <a:pt x="2000738" y="3331654"/>
                  <a:pt x="1938937" y="3166403"/>
                </a:cubicBezTo>
                <a:cubicBezTo>
                  <a:pt x="1906642" y="3065381"/>
                  <a:pt x="1872549" y="2964899"/>
                  <a:pt x="1832338" y="2866846"/>
                </a:cubicBezTo>
                <a:cubicBezTo>
                  <a:pt x="1773236" y="2735688"/>
                  <a:pt x="1730236" y="2598143"/>
                  <a:pt x="1670955" y="2467166"/>
                </a:cubicBezTo>
                <a:cubicBezTo>
                  <a:pt x="1605826" y="2335738"/>
                  <a:pt x="1562556" y="2195135"/>
                  <a:pt x="1502375" y="2061729"/>
                </a:cubicBezTo>
                <a:cubicBezTo>
                  <a:pt x="1493649" y="2044637"/>
                  <a:pt x="1485193" y="2027365"/>
                  <a:pt x="1477007" y="2010003"/>
                </a:cubicBezTo>
                <a:cubicBezTo>
                  <a:pt x="1537638" y="1865262"/>
                  <a:pt x="1623727" y="1730686"/>
                  <a:pt x="1719172" y="1606186"/>
                </a:cubicBezTo>
                <a:cubicBezTo>
                  <a:pt x="1768378" y="1538178"/>
                  <a:pt x="1829999" y="1482314"/>
                  <a:pt x="1884873" y="1418985"/>
                </a:cubicBezTo>
                <a:cubicBezTo>
                  <a:pt x="1889641" y="1413407"/>
                  <a:pt x="1894498" y="1407920"/>
                  <a:pt x="1898546" y="1401713"/>
                </a:cubicBezTo>
                <a:cubicBezTo>
                  <a:pt x="1911320" y="1380303"/>
                  <a:pt x="1880015" y="1359883"/>
                  <a:pt x="1865082" y="1379134"/>
                </a:cubicBezTo>
                <a:cubicBezTo>
                  <a:pt x="1818754" y="1439225"/>
                  <a:pt x="1761721" y="1490141"/>
                  <a:pt x="1715394" y="1550142"/>
                </a:cubicBezTo>
                <a:cubicBezTo>
                  <a:pt x="1663848" y="1618240"/>
                  <a:pt x="1612842" y="1687147"/>
                  <a:pt x="1570473" y="1761452"/>
                </a:cubicBezTo>
                <a:cubicBezTo>
                  <a:pt x="1548613" y="1803282"/>
                  <a:pt x="1478626" y="1920766"/>
                  <a:pt x="1464953" y="1984096"/>
                </a:cubicBezTo>
                <a:cubicBezTo>
                  <a:pt x="1425551" y="1899266"/>
                  <a:pt x="1389838" y="1812727"/>
                  <a:pt x="1349448" y="1728437"/>
                </a:cubicBezTo>
                <a:cubicBezTo>
                  <a:pt x="1293944" y="1625616"/>
                  <a:pt x="1238620" y="1522705"/>
                  <a:pt x="1182757" y="1420154"/>
                </a:cubicBezTo>
                <a:cubicBezTo>
                  <a:pt x="1142816" y="1348638"/>
                  <a:pt x="1095229" y="1281890"/>
                  <a:pt x="1055288" y="1210374"/>
                </a:cubicBezTo>
                <a:cubicBezTo>
                  <a:pt x="1043683" y="1191753"/>
                  <a:pt x="1031719" y="1173402"/>
                  <a:pt x="1019485" y="1155230"/>
                </a:cubicBezTo>
                <a:cubicBezTo>
                  <a:pt x="1021014" y="1142366"/>
                  <a:pt x="1020834" y="1127883"/>
                  <a:pt x="1022094" y="1121046"/>
                </a:cubicBezTo>
                <a:cubicBezTo>
                  <a:pt x="1025062" y="1083085"/>
                  <a:pt x="1029470" y="1041344"/>
                  <a:pt x="1034957" y="1003023"/>
                </a:cubicBezTo>
                <a:cubicBezTo>
                  <a:pt x="1053848" y="873394"/>
                  <a:pt x="1089741" y="746285"/>
                  <a:pt x="1143985" y="627092"/>
                </a:cubicBezTo>
                <a:cubicBezTo>
                  <a:pt x="1150282" y="603883"/>
                  <a:pt x="1118078" y="590659"/>
                  <a:pt x="1106114" y="611079"/>
                </a:cubicBezTo>
                <a:cubicBezTo>
                  <a:pt x="1067432" y="696359"/>
                  <a:pt x="1040445" y="786676"/>
                  <a:pt x="1020834" y="878162"/>
                </a:cubicBezTo>
                <a:cubicBezTo>
                  <a:pt x="1013278" y="909647"/>
                  <a:pt x="991958" y="1036487"/>
                  <a:pt x="992498" y="1115739"/>
                </a:cubicBezTo>
                <a:cubicBezTo>
                  <a:pt x="956695" y="1064193"/>
                  <a:pt x="919542" y="1013548"/>
                  <a:pt x="884729" y="961372"/>
                </a:cubicBezTo>
                <a:cubicBezTo>
                  <a:pt x="815822" y="861700"/>
                  <a:pt x="741967" y="765446"/>
                  <a:pt x="668562" y="669102"/>
                </a:cubicBezTo>
                <a:cubicBezTo>
                  <a:pt x="626282" y="625202"/>
                  <a:pt x="582203" y="583372"/>
                  <a:pt x="541632" y="537674"/>
                </a:cubicBezTo>
                <a:cubicBezTo>
                  <a:pt x="517254" y="512756"/>
                  <a:pt x="490896" y="489727"/>
                  <a:pt x="464269" y="467328"/>
                </a:cubicBezTo>
                <a:cubicBezTo>
                  <a:pt x="453384" y="455273"/>
                  <a:pt x="434133" y="449606"/>
                  <a:pt x="421719" y="462470"/>
                </a:cubicBezTo>
                <a:cubicBezTo>
                  <a:pt x="393743" y="509517"/>
                  <a:pt x="435932" y="562862"/>
                  <a:pt x="455813" y="606761"/>
                </a:cubicBezTo>
                <a:cubicBezTo>
                  <a:pt x="471735" y="636267"/>
                  <a:pt x="486129" y="668382"/>
                  <a:pt x="505469" y="697438"/>
                </a:cubicBezTo>
                <a:cubicBezTo>
                  <a:pt x="533896" y="739448"/>
                  <a:pt x="557914" y="782628"/>
                  <a:pt x="588500" y="823378"/>
                </a:cubicBezTo>
                <a:cubicBezTo>
                  <a:pt x="630240" y="872495"/>
                  <a:pt x="661455" y="929258"/>
                  <a:pt x="696269" y="983322"/>
                </a:cubicBezTo>
                <a:cubicBezTo>
                  <a:pt x="736839" y="1048181"/>
                  <a:pt x="780738" y="1111241"/>
                  <a:pt x="818880" y="1177719"/>
                </a:cubicBezTo>
                <a:cubicBezTo>
                  <a:pt x="826976" y="1191933"/>
                  <a:pt x="834893" y="1206146"/>
                  <a:pt x="842809" y="1220449"/>
                </a:cubicBezTo>
                <a:cubicBezTo>
                  <a:pt x="816631" y="1206596"/>
                  <a:pt x="787755" y="1196611"/>
                  <a:pt x="760948" y="1186265"/>
                </a:cubicBezTo>
                <a:cubicBezTo>
                  <a:pt x="700766" y="1158019"/>
                  <a:pt x="637167" y="1140207"/>
                  <a:pt x="571588" y="1129682"/>
                </a:cubicBezTo>
                <a:cubicBezTo>
                  <a:pt x="503580" y="1111781"/>
                  <a:pt x="431794" y="1098737"/>
                  <a:pt x="362258" y="1085603"/>
                </a:cubicBezTo>
                <a:cubicBezTo>
                  <a:pt x="352002" y="1084434"/>
                  <a:pt x="342197" y="1090551"/>
                  <a:pt x="339408" y="1100626"/>
                </a:cubicBezTo>
                <a:cubicBezTo>
                  <a:pt x="334371" y="1118797"/>
                  <a:pt x="352632" y="1128333"/>
                  <a:pt x="367925" y="1129862"/>
                </a:cubicBezTo>
                <a:cubicBezTo>
                  <a:pt x="433953" y="1140387"/>
                  <a:pt x="499352" y="1153161"/>
                  <a:pt x="564391" y="1168274"/>
                </a:cubicBezTo>
                <a:cubicBezTo>
                  <a:pt x="627541" y="1177090"/>
                  <a:pt x="688982" y="1192742"/>
                  <a:pt x="747634" y="1217571"/>
                </a:cubicBezTo>
                <a:cubicBezTo>
                  <a:pt x="789374" y="1232683"/>
                  <a:pt x="835162" y="1242219"/>
                  <a:pt x="870426" y="1270285"/>
                </a:cubicBezTo>
                <a:cubicBezTo>
                  <a:pt x="899212" y="1322281"/>
                  <a:pt x="927818" y="1374366"/>
                  <a:pt x="957504" y="1425731"/>
                </a:cubicBezTo>
                <a:cubicBezTo>
                  <a:pt x="1040085" y="1578209"/>
                  <a:pt x="1136609" y="1722680"/>
                  <a:pt x="1217121" y="1876327"/>
                </a:cubicBezTo>
                <a:cubicBezTo>
                  <a:pt x="1241589" y="1919596"/>
                  <a:pt x="1264438" y="1963585"/>
                  <a:pt x="1285758" y="2008384"/>
                </a:cubicBezTo>
                <a:cubicBezTo>
                  <a:pt x="1278112" y="2004696"/>
                  <a:pt x="1270285" y="2001277"/>
                  <a:pt x="1262549" y="1997949"/>
                </a:cubicBezTo>
                <a:cubicBezTo>
                  <a:pt x="1214782" y="1975550"/>
                  <a:pt x="1165485" y="1957288"/>
                  <a:pt x="1114659" y="1943525"/>
                </a:cubicBezTo>
                <a:cubicBezTo>
                  <a:pt x="1041524" y="1918877"/>
                  <a:pt x="969199" y="1889461"/>
                  <a:pt x="890936" y="1887302"/>
                </a:cubicBezTo>
                <a:cubicBezTo>
                  <a:pt x="775971" y="1877586"/>
                  <a:pt x="660556" y="1869580"/>
                  <a:pt x="545141" y="1871739"/>
                </a:cubicBezTo>
                <a:cubicBezTo>
                  <a:pt x="511766" y="1875247"/>
                  <a:pt x="521122" y="1919057"/>
                  <a:pt x="552697" y="1914109"/>
                </a:cubicBezTo>
                <a:cubicBezTo>
                  <a:pt x="687993" y="1913839"/>
                  <a:pt x="822389" y="1920046"/>
                  <a:pt x="957144" y="1937138"/>
                </a:cubicBezTo>
                <a:cubicBezTo>
                  <a:pt x="1009320" y="1947213"/>
                  <a:pt x="1061315" y="1970332"/>
                  <a:pt x="1113040" y="1984365"/>
                </a:cubicBezTo>
                <a:cubicBezTo>
                  <a:pt x="1155950" y="1995430"/>
                  <a:pt x="1197870" y="2009464"/>
                  <a:pt x="1238800" y="2026286"/>
                </a:cubicBezTo>
                <a:cubicBezTo>
                  <a:pt x="1262729" y="2034742"/>
                  <a:pt x="1286927" y="2044277"/>
                  <a:pt x="1308517" y="2057681"/>
                </a:cubicBezTo>
                <a:cubicBezTo>
                  <a:pt x="1340362" y="2128927"/>
                  <a:pt x="1368429" y="2201882"/>
                  <a:pt x="1393257" y="2276097"/>
                </a:cubicBezTo>
                <a:cubicBezTo>
                  <a:pt x="1436706" y="2396369"/>
                  <a:pt x="1484563" y="2515023"/>
                  <a:pt x="1526573" y="2635836"/>
                </a:cubicBezTo>
                <a:cubicBezTo>
                  <a:pt x="1579288" y="2793171"/>
                  <a:pt x="1630834" y="2950956"/>
                  <a:pt x="1680940" y="3109190"/>
                </a:cubicBezTo>
                <a:cubicBezTo>
                  <a:pt x="1666637" y="3094617"/>
                  <a:pt x="1649635" y="3080584"/>
                  <a:pt x="1645047" y="3076356"/>
                </a:cubicBezTo>
                <a:cubicBezTo>
                  <a:pt x="1556889" y="2996744"/>
                  <a:pt x="1443903" y="2951855"/>
                  <a:pt x="1328578" y="2928646"/>
                </a:cubicBezTo>
                <a:cubicBezTo>
                  <a:pt x="1222878" y="2908496"/>
                  <a:pt x="1116638" y="2891584"/>
                  <a:pt x="1012198" y="2864957"/>
                </a:cubicBezTo>
                <a:cubicBezTo>
                  <a:pt x="986470" y="2860998"/>
                  <a:pt x="979184" y="2899770"/>
                  <a:pt x="1003742" y="2906157"/>
                </a:cubicBezTo>
                <a:cubicBezTo>
                  <a:pt x="1186625" y="2955543"/>
                  <a:pt x="1386600" y="2953564"/>
                  <a:pt x="1553111" y="3052247"/>
                </a:cubicBezTo>
                <a:cubicBezTo>
                  <a:pt x="1591342" y="3075726"/>
                  <a:pt x="1626606" y="3103523"/>
                  <a:pt x="1662679" y="3130150"/>
                </a:cubicBezTo>
                <a:cubicBezTo>
                  <a:pt x="1672394" y="3136807"/>
                  <a:pt x="1681120" y="3146343"/>
                  <a:pt x="1692814" y="3149221"/>
                </a:cubicBezTo>
                <a:cubicBezTo>
                  <a:pt x="1693084" y="3149221"/>
                  <a:pt x="1693354" y="3149221"/>
                  <a:pt x="1693534" y="3149131"/>
                </a:cubicBezTo>
                <a:cubicBezTo>
                  <a:pt x="1739772" y="3296031"/>
                  <a:pt x="1784840" y="3443201"/>
                  <a:pt x="1828380" y="3590821"/>
                </a:cubicBezTo>
                <a:cubicBezTo>
                  <a:pt x="1844392" y="3654061"/>
                  <a:pt x="1859145" y="3717660"/>
                  <a:pt x="1874977" y="3780990"/>
                </a:cubicBezTo>
                <a:cubicBezTo>
                  <a:pt x="1868860" y="3777932"/>
                  <a:pt x="1862653" y="3775053"/>
                  <a:pt x="1857256" y="3771545"/>
                </a:cubicBezTo>
                <a:cubicBezTo>
                  <a:pt x="1798964" y="3742759"/>
                  <a:pt x="1751466" y="3696071"/>
                  <a:pt x="1696682" y="3661167"/>
                </a:cubicBezTo>
                <a:cubicBezTo>
                  <a:pt x="1595031" y="3598917"/>
                  <a:pt x="1484653" y="3551779"/>
                  <a:pt x="1383362" y="3488989"/>
                </a:cubicBezTo>
                <a:cubicBezTo>
                  <a:pt x="1319492" y="3447699"/>
                  <a:pt x="1256882" y="3405509"/>
                  <a:pt x="1196071" y="3359361"/>
                </a:cubicBezTo>
                <a:cubicBezTo>
                  <a:pt x="1153431" y="3329135"/>
                  <a:pt x="1110072" y="3305657"/>
                  <a:pt x="1068332" y="3273272"/>
                </a:cubicBezTo>
                <a:cubicBezTo>
                  <a:pt x="995556" y="3212911"/>
                  <a:pt x="916124" y="3160466"/>
                  <a:pt x="848296" y="3094347"/>
                </a:cubicBezTo>
                <a:cubicBezTo>
                  <a:pt x="682595" y="2946008"/>
                  <a:pt x="582923" y="2773110"/>
                  <a:pt x="501871" y="2568457"/>
                </a:cubicBezTo>
                <a:cubicBezTo>
                  <a:pt x="440610" y="2427315"/>
                  <a:pt x="394372" y="2280594"/>
                  <a:pt x="355421" y="2131895"/>
                </a:cubicBezTo>
                <a:cubicBezTo>
                  <a:pt x="291191" y="1900885"/>
                  <a:pt x="253140" y="1663398"/>
                  <a:pt x="233079" y="1424382"/>
                </a:cubicBezTo>
                <a:cubicBezTo>
                  <a:pt x="214008" y="1245637"/>
                  <a:pt x="217516" y="1065633"/>
                  <a:pt x="204383" y="886438"/>
                </a:cubicBezTo>
                <a:cubicBezTo>
                  <a:pt x="197456" y="805657"/>
                  <a:pt x="186121" y="725325"/>
                  <a:pt x="175237" y="645083"/>
                </a:cubicBezTo>
                <a:cubicBezTo>
                  <a:pt x="146090" y="423788"/>
                  <a:pt x="108039" y="198266"/>
                  <a:pt x="0" y="0"/>
                </a:cubicBezTo>
                <a:cubicBezTo>
                  <a:pt x="35533" y="28606"/>
                  <a:pt x="82851" y="40751"/>
                  <a:pt x="123421" y="61171"/>
                </a:cubicBezTo>
                <a:cubicBezTo>
                  <a:pt x="177306" y="86179"/>
                  <a:pt x="230021" y="113346"/>
                  <a:pt x="284714" y="136465"/>
                </a:cubicBezTo>
                <a:cubicBezTo>
                  <a:pt x="451495" y="208341"/>
                  <a:pt x="617466" y="281836"/>
                  <a:pt x="781728" y="359379"/>
                </a:cubicBezTo>
                <a:cubicBezTo>
                  <a:pt x="890936" y="408675"/>
                  <a:pt x="1000144" y="454644"/>
                  <a:pt x="1105754" y="512216"/>
                </a:cubicBezTo>
                <a:cubicBezTo>
                  <a:pt x="1347199" y="643014"/>
                  <a:pt x="1582167" y="789374"/>
                  <a:pt x="1783671" y="977385"/>
                </a:cubicBezTo>
                <a:cubicBezTo>
                  <a:pt x="1876777" y="1061405"/>
                  <a:pt x="1967903" y="1150013"/>
                  <a:pt x="2040859" y="1252474"/>
                </a:cubicBezTo>
                <a:cubicBezTo>
                  <a:pt x="2078911" y="1307258"/>
                  <a:pt x="2117772" y="1361592"/>
                  <a:pt x="2150067" y="1420154"/>
                </a:cubicBezTo>
                <a:cubicBezTo>
                  <a:pt x="2186319" y="1485373"/>
                  <a:pt x="2214116" y="1554730"/>
                  <a:pt x="2243442" y="1623277"/>
                </a:cubicBezTo>
                <a:cubicBezTo>
                  <a:pt x="2308751" y="1768288"/>
                  <a:pt x="2356338" y="1920676"/>
                  <a:pt x="2385665" y="2077201"/>
                </a:cubicBezTo>
                <a:cubicBezTo>
                  <a:pt x="2430823" y="2279695"/>
                  <a:pt x="2462038" y="2488575"/>
                  <a:pt x="2462038" y="2697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2"/>
          <p:cNvSpPr/>
          <p:nvPr/>
        </p:nvSpPr>
        <p:spPr>
          <a:xfrm rot="4299334">
            <a:off x="191388" y="-255639"/>
            <a:ext cx="926511" cy="1963411"/>
          </a:xfrm>
          <a:custGeom>
            <a:avLst/>
            <a:gdLst/>
            <a:ahLst/>
            <a:cxnLst/>
            <a:rect l="l" t="t" r="r" b="b"/>
            <a:pathLst>
              <a:path w="1851426" h="3923439" extrusionOk="0">
                <a:moveTo>
                  <a:pt x="1851229" y="3855745"/>
                </a:moveTo>
                <a:cubicBezTo>
                  <a:pt x="1857616" y="3880573"/>
                  <a:pt x="1707297" y="3923213"/>
                  <a:pt x="1681750" y="3923123"/>
                </a:cubicBezTo>
                <a:cubicBezTo>
                  <a:pt x="1668076" y="3923482"/>
                  <a:pt x="1653233" y="3924652"/>
                  <a:pt x="1640729" y="3918175"/>
                </a:cubicBezTo>
                <a:cubicBezTo>
                  <a:pt x="1620489" y="3831816"/>
                  <a:pt x="1606096" y="3740779"/>
                  <a:pt x="1581717" y="3654510"/>
                </a:cubicBezTo>
                <a:cubicBezTo>
                  <a:pt x="1540337" y="3507880"/>
                  <a:pt x="1495628" y="3362330"/>
                  <a:pt x="1460365" y="3214080"/>
                </a:cubicBezTo>
                <a:cubicBezTo>
                  <a:pt x="1413317" y="3005919"/>
                  <a:pt x="1342971" y="2803965"/>
                  <a:pt x="1280451" y="2600122"/>
                </a:cubicBezTo>
                <a:cubicBezTo>
                  <a:pt x="1201288" y="2352470"/>
                  <a:pt x="1123385" y="2104279"/>
                  <a:pt x="1027581" y="1862474"/>
                </a:cubicBezTo>
                <a:cubicBezTo>
                  <a:pt x="980623" y="1741391"/>
                  <a:pt x="942391" y="1616710"/>
                  <a:pt x="885629" y="1499676"/>
                </a:cubicBezTo>
                <a:cubicBezTo>
                  <a:pt x="808535" y="1345310"/>
                  <a:pt x="721727" y="1196341"/>
                  <a:pt x="630600" y="1049980"/>
                </a:cubicBezTo>
                <a:cubicBezTo>
                  <a:pt x="543431" y="903170"/>
                  <a:pt x="463549" y="752042"/>
                  <a:pt x="374492" y="606311"/>
                </a:cubicBezTo>
                <a:cubicBezTo>
                  <a:pt x="303336" y="498543"/>
                  <a:pt x="233349" y="390144"/>
                  <a:pt x="160214" y="283725"/>
                </a:cubicBezTo>
                <a:cubicBezTo>
                  <a:pt x="119913" y="223993"/>
                  <a:pt x="79882" y="164442"/>
                  <a:pt x="49476" y="99043"/>
                </a:cubicBezTo>
                <a:cubicBezTo>
                  <a:pt x="31845" y="66748"/>
                  <a:pt x="7646" y="36703"/>
                  <a:pt x="0" y="0"/>
                </a:cubicBezTo>
                <a:cubicBezTo>
                  <a:pt x="68997" y="57213"/>
                  <a:pt x="125670" y="127379"/>
                  <a:pt x="190619" y="188910"/>
                </a:cubicBezTo>
                <a:cubicBezTo>
                  <a:pt x="279317" y="304235"/>
                  <a:pt x="366935" y="420460"/>
                  <a:pt x="448077" y="541182"/>
                </a:cubicBezTo>
                <a:cubicBezTo>
                  <a:pt x="510327" y="626912"/>
                  <a:pt x="569159" y="712641"/>
                  <a:pt x="621874" y="805477"/>
                </a:cubicBezTo>
                <a:cubicBezTo>
                  <a:pt x="674499" y="883649"/>
                  <a:pt x="721097" y="965600"/>
                  <a:pt x="763646" y="1049531"/>
                </a:cubicBezTo>
                <a:cubicBezTo>
                  <a:pt x="816182" y="1149833"/>
                  <a:pt x="876273" y="1245907"/>
                  <a:pt x="917743" y="1351787"/>
                </a:cubicBezTo>
                <a:cubicBezTo>
                  <a:pt x="958404" y="1451009"/>
                  <a:pt x="1010129" y="1545195"/>
                  <a:pt x="1050880" y="1644327"/>
                </a:cubicBezTo>
                <a:cubicBezTo>
                  <a:pt x="1082635" y="1723670"/>
                  <a:pt x="1110791" y="1804361"/>
                  <a:pt x="1145335" y="1882624"/>
                </a:cubicBezTo>
                <a:cubicBezTo>
                  <a:pt x="1178079" y="1957468"/>
                  <a:pt x="1213612" y="2031143"/>
                  <a:pt x="1242219" y="2107787"/>
                </a:cubicBezTo>
                <a:cubicBezTo>
                  <a:pt x="1257871" y="2145929"/>
                  <a:pt x="1271905" y="2184700"/>
                  <a:pt x="1285848" y="2223472"/>
                </a:cubicBezTo>
                <a:cubicBezTo>
                  <a:pt x="1314364" y="2300835"/>
                  <a:pt x="1351157" y="2374870"/>
                  <a:pt x="1379044" y="2452413"/>
                </a:cubicBezTo>
                <a:cubicBezTo>
                  <a:pt x="1415656" y="2546148"/>
                  <a:pt x="1442553" y="2643212"/>
                  <a:pt x="1478176" y="2737217"/>
                </a:cubicBezTo>
                <a:cubicBezTo>
                  <a:pt x="1500036" y="2794520"/>
                  <a:pt x="1524594" y="2850743"/>
                  <a:pt x="1544385" y="2908856"/>
                </a:cubicBezTo>
                <a:cubicBezTo>
                  <a:pt x="1561387" y="2960221"/>
                  <a:pt x="1580997" y="3012126"/>
                  <a:pt x="1600158" y="3062952"/>
                </a:cubicBezTo>
                <a:cubicBezTo>
                  <a:pt x="1618869" y="3121874"/>
                  <a:pt x="1636051" y="3181156"/>
                  <a:pt x="1659980" y="3238189"/>
                </a:cubicBezTo>
                <a:cubicBezTo>
                  <a:pt x="1680220" y="3292793"/>
                  <a:pt x="1704059" y="3346047"/>
                  <a:pt x="1724209" y="3400651"/>
                </a:cubicBezTo>
                <a:cubicBezTo>
                  <a:pt x="1744450" y="3473697"/>
                  <a:pt x="1766039" y="3546202"/>
                  <a:pt x="1788888" y="3618528"/>
                </a:cubicBezTo>
                <a:cubicBezTo>
                  <a:pt x="1809219" y="3697780"/>
                  <a:pt x="1839175" y="3774873"/>
                  <a:pt x="1851229" y="38557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80102" y="1841580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2913" y="50088"/>
            <a:ext cx="785813" cy="785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Chọn </a:t>
                </a:r>
                <a:r>
                  <a:rPr lang="en-US" sz="2200" dirty="0" err="1"/>
                  <a:t>dấu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thích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blipFill>
                <a:blip r:embed="rId5"/>
                <a:stretch>
                  <a:fillRect l="-1650" t="-8571" r="-76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894949" y="120461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.0,7+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.0,5  =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0,7+0,5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3505950" y="1133560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882157" y="218130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3046292" y="2110148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:13=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0" y="172389"/>
            <a:ext cx="8828580" cy="4796474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  <p:sp>
        <p:nvSpPr>
          <p:cNvPr id="1340" name="Google Shape;1340;p33"/>
          <p:cNvSpPr/>
          <p:nvPr/>
        </p:nvSpPr>
        <p:spPr>
          <a:xfrm rot="1432517">
            <a:off x="287575" y="-594336"/>
            <a:ext cx="973328" cy="839384"/>
          </a:xfrm>
          <a:custGeom>
            <a:avLst/>
            <a:gdLst/>
            <a:ahLst/>
            <a:cxnLst/>
            <a:rect l="l" t="t" r="r" b="b"/>
            <a:pathLst>
              <a:path w="1945441" h="1681103" extrusionOk="0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302663" y="-157586"/>
            <a:ext cx="958843" cy="1068466"/>
          </a:xfrm>
          <a:custGeom>
            <a:avLst/>
            <a:gdLst/>
            <a:ahLst/>
            <a:cxnLst/>
            <a:rect l="l" t="t" r="r" b="b"/>
            <a:pathLst>
              <a:path w="1916489" h="2139903" extrusionOk="0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224631" y="544321"/>
            <a:ext cx="911700" cy="534697"/>
          </a:xfrm>
          <a:custGeom>
            <a:avLst/>
            <a:gdLst/>
            <a:ahLst/>
            <a:cxnLst/>
            <a:rect l="l" t="t" r="r" b="b"/>
            <a:pathLst>
              <a:path w="1822261" h="1070880" extrusionOk="0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722510" y="893332"/>
            <a:ext cx="792636" cy="414191"/>
          </a:xfrm>
          <a:custGeom>
            <a:avLst/>
            <a:gdLst/>
            <a:ahLst/>
            <a:cxnLst/>
            <a:rect l="l" t="t" r="r" b="b"/>
            <a:pathLst>
              <a:path w="1584283" h="829533" extrusionOk="0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7802270" y="326331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7794605" y="322247"/>
            <a:ext cx="1670504" cy="1566104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33"/>
          <p:cNvSpPr/>
          <p:nvPr/>
        </p:nvSpPr>
        <p:spPr>
          <a:xfrm>
            <a:off x="5638301" y="-80362"/>
            <a:ext cx="1974252" cy="790144"/>
          </a:xfrm>
          <a:custGeom>
            <a:avLst/>
            <a:gdLst/>
            <a:ahLst/>
            <a:cxnLst/>
            <a:rect l="l" t="t" r="r" b="b"/>
            <a:pathLst>
              <a:path w="3948504" h="1580288" extrusionOk="0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8819" y="194522"/>
            <a:ext cx="864687" cy="864687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2465670" y="39535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177599" y="132654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2,9−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=1−2,9=−1,9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blipFill>
                <a:blip r:embed="rId7"/>
                <a:stretch>
                  <a:fillRect l="-613" r="-245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155640" y="25892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(−36,75)+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−63,25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−(−6,3)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(−36,75) + 3,7 − 63,25 + 6,3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[(−36,75) − 63,25] + (3,7 + 6,3)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− 100 + 10 = −90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:a16="http://schemas.microsoft.com/office/drawing/2014/main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51949" y="5143500"/>
            <a:ext cx="2551176" cy="4114800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4C544E1-E907-7A8D-07C4-B034BE8DA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186948" y="2339626"/>
            <a:ext cx="2235310" cy="2588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0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6941628" y="-152942"/>
            <a:ext cx="430706" cy="109593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6583193" y="-295763"/>
            <a:ext cx="370470" cy="194328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475534" y="4524200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165311" y="4543260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511995" y="4235557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656650" y="4521376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542330" y="4709635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337331" y="4666317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613195" y="4665213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248354" y="4312153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612074" y="4309600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6,5+3,5)−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=10−1=9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24316" y="25909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936445" y="31103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(−39,1 − 60,9)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(−39,1).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− 60,9.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(−100) = −52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4341277" y="1869747"/>
            <a:ext cx="1027463" cy="435735"/>
            <a:chOff x="0" y="0"/>
            <a:chExt cx="2739900" cy="116196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2279176" y="2875920"/>
            <a:ext cx="1027463" cy="2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700" dirty="0">
              <a:solidFill>
                <a:schemeClr val="lt1"/>
              </a:solidFill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3306634" y="3872251"/>
            <a:ext cx="1027463" cy="435735"/>
            <a:chOff x="0" y="0"/>
            <a:chExt cx="2739900" cy="116196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5423365" y="3872251"/>
            <a:ext cx="1027463" cy="435735"/>
            <a:chOff x="0" y="0"/>
            <a:chExt cx="2739900" cy="116196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7457773" y="3872251"/>
            <a:ext cx="1027463" cy="435735"/>
            <a:chOff x="0" y="0"/>
            <a:chExt cx="2739900" cy="116196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77" name="Google Shape;1477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  <a:moveTo>
                  <a:pt x="995804" y="426178"/>
                </a:moveTo>
                <a:cubicBezTo>
                  <a:pt x="1054816" y="275633"/>
                  <a:pt x="1183113" y="45355"/>
                  <a:pt x="1363020" y="32927"/>
                </a:cubicBezTo>
                <a:cubicBezTo>
                  <a:pt x="1511182" y="24057"/>
                  <a:pt x="1587917" y="43259"/>
                  <a:pt x="1697322" y="145897"/>
                </a:cubicBezTo>
                <a:cubicBezTo>
                  <a:pt x="1769090" y="213933"/>
                  <a:pt x="1798742" y="312623"/>
                  <a:pt x="1802637" y="409364"/>
                </a:cubicBezTo>
                <a:cubicBezTo>
                  <a:pt x="1813203" y="538807"/>
                  <a:pt x="1770892" y="666203"/>
                  <a:pt x="1715434" y="781805"/>
                </a:cubicBezTo>
                <a:cubicBezTo>
                  <a:pt x="1700827" y="809146"/>
                  <a:pt x="1687876" y="837510"/>
                  <a:pt x="1671176" y="863633"/>
                </a:cubicBezTo>
                <a:cubicBezTo>
                  <a:pt x="1663531" y="876353"/>
                  <a:pt x="1631786" y="905984"/>
                  <a:pt x="1621415" y="928354"/>
                </a:cubicBezTo>
                <a:cubicBezTo>
                  <a:pt x="1605445" y="906179"/>
                  <a:pt x="1585482" y="885271"/>
                  <a:pt x="1559823" y="864218"/>
                </a:cubicBezTo>
                <a:cubicBezTo>
                  <a:pt x="1536452" y="842871"/>
                  <a:pt x="1513714" y="819380"/>
                  <a:pt x="1484354" y="806270"/>
                </a:cubicBezTo>
                <a:cubicBezTo>
                  <a:pt x="1469553" y="802566"/>
                  <a:pt x="1446133" y="781707"/>
                  <a:pt x="1430747" y="788092"/>
                </a:cubicBezTo>
                <a:cubicBezTo>
                  <a:pt x="1414290" y="783413"/>
                  <a:pt x="1394181" y="782390"/>
                  <a:pt x="1383957" y="781415"/>
                </a:cubicBezTo>
                <a:cubicBezTo>
                  <a:pt x="1353867" y="780099"/>
                  <a:pt x="1323144" y="778345"/>
                  <a:pt x="1293346" y="783023"/>
                </a:cubicBezTo>
                <a:cubicBezTo>
                  <a:pt x="1287016" y="784437"/>
                  <a:pt x="1274892" y="781756"/>
                  <a:pt x="1267199" y="783901"/>
                </a:cubicBezTo>
                <a:cubicBezTo>
                  <a:pt x="1217049" y="782049"/>
                  <a:pt x="1166948" y="783559"/>
                  <a:pt x="1117625" y="793112"/>
                </a:cubicBezTo>
                <a:cubicBezTo>
                  <a:pt x="1076678" y="802713"/>
                  <a:pt x="1035778" y="816797"/>
                  <a:pt x="996583" y="835025"/>
                </a:cubicBezTo>
                <a:cubicBezTo>
                  <a:pt x="995366" y="830297"/>
                  <a:pt x="994003" y="825667"/>
                  <a:pt x="993565" y="821525"/>
                </a:cubicBezTo>
                <a:cubicBezTo>
                  <a:pt x="985093" y="791845"/>
                  <a:pt x="971947" y="763383"/>
                  <a:pt x="969220" y="732338"/>
                </a:cubicBezTo>
                <a:cubicBezTo>
                  <a:pt x="956415" y="630236"/>
                  <a:pt x="959579" y="523455"/>
                  <a:pt x="995804" y="426178"/>
                </a:cubicBezTo>
                <a:close/>
                <a:moveTo>
                  <a:pt x="1597362" y="1495447"/>
                </a:moveTo>
                <a:cubicBezTo>
                  <a:pt x="1516002" y="1612510"/>
                  <a:pt x="1378309" y="1670604"/>
                  <a:pt x="1237450" y="1659346"/>
                </a:cubicBezTo>
                <a:cubicBezTo>
                  <a:pt x="1158914" y="1658420"/>
                  <a:pt x="1082569" y="1638146"/>
                  <a:pt x="1011190" y="1605687"/>
                </a:cubicBezTo>
                <a:cubicBezTo>
                  <a:pt x="930804" y="1574594"/>
                  <a:pt x="857819" y="1523713"/>
                  <a:pt x="807912" y="1452656"/>
                </a:cubicBezTo>
                <a:cubicBezTo>
                  <a:pt x="785174" y="1417956"/>
                  <a:pt x="773342" y="1377749"/>
                  <a:pt x="760342" y="1338760"/>
                </a:cubicBezTo>
                <a:cubicBezTo>
                  <a:pt x="751043" y="1307861"/>
                  <a:pt x="742814" y="1275842"/>
                  <a:pt x="743934" y="1243286"/>
                </a:cubicBezTo>
                <a:cubicBezTo>
                  <a:pt x="746271" y="1166527"/>
                  <a:pt x="767451" y="1088306"/>
                  <a:pt x="810882" y="1024510"/>
                </a:cubicBezTo>
                <a:cubicBezTo>
                  <a:pt x="849200" y="970754"/>
                  <a:pt x="898426" y="923432"/>
                  <a:pt x="956415" y="891071"/>
                </a:cubicBezTo>
                <a:cubicBezTo>
                  <a:pt x="1089239" y="809487"/>
                  <a:pt x="1187057" y="805101"/>
                  <a:pt x="1338091" y="813776"/>
                </a:cubicBezTo>
                <a:cubicBezTo>
                  <a:pt x="1371151" y="815725"/>
                  <a:pt x="1404406" y="815676"/>
                  <a:pt x="1437320" y="819770"/>
                </a:cubicBezTo>
                <a:cubicBezTo>
                  <a:pt x="1454702" y="828397"/>
                  <a:pt x="1473107" y="835073"/>
                  <a:pt x="1489467" y="845552"/>
                </a:cubicBezTo>
                <a:cubicBezTo>
                  <a:pt x="1514347" y="863779"/>
                  <a:pt x="1535916" y="886100"/>
                  <a:pt x="1558752" y="906667"/>
                </a:cubicBezTo>
                <a:cubicBezTo>
                  <a:pt x="1618153" y="954477"/>
                  <a:pt x="1637775" y="1030359"/>
                  <a:pt x="1650823" y="1102196"/>
                </a:cubicBezTo>
                <a:cubicBezTo>
                  <a:pt x="1657494" y="1133338"/>
                  <a:pt x="1660610" y="1167404"/>
                  <a:pt x="1662655" y="1199619"/>
                </a:cubicBezTo>
                <a:cubicBezTo>
                  <a:pt x="1668303" y="1289488"/>
                  <a:pt x="1646685" y="1418395"/>
                  <a:pt x="1597362" y="1495447"/>
                </a:cubicBezTo>
                <a:close/>
                <a:moveTo>
                  <a:pt x="259377" y="1062378"/>
                </a:moveTo>
                <a:cubicBezTo>
                  <a:pt x="196372" y="1017931"/>
                  <a:pt x="136290" y="964614"/>
                  <a:pt x="97679" y="897066"/>
                </a:cubicBezTo>
                <a:cubicBezTo>
                  <a:pt x="32873" y="783559"/>
                  <a:pt x="4244" y="636815"/>
                  <a:pt x="67345" y="516583"/>
                </a:cubicBezTo>
                <a:cubicBezTo>
                  <a:pt x="116376" y="401566"/>
                  <a:pt x="235762" y="335529"/>
                  <a:pt x="357437" y="329730"/>
                </a:cubicBezTo>
                <a:cubicBezTo>
                  <a:pt x="441086" y="322955"/>
                  <a:pt x="529213" y="331143"/>
                  <a:pt x="607506" y="363991"/>
                </a:cubicBezTo>
                <a:cubicBezTo>
                  <a:pt x="645727" y="380610"/>
                  <a:pt x="679566" y="404734"/>
                  <a:pt x="712140" y="431295"/>
                </a:cubicBezTo>
                <a:cubicBezTo>
                  <a:pt x="741889" y="457320"/>
                  <a:pt x="762046" y="491777"/>
                  <a:pt x="788290" y="521018"/>
                </a:cubicBezTo>
                <a:cubicBezTo>
                  <a:pt x="814095" y="550553"/>
                  <a:pt x="834058" y="581061"/>
                  <a:pt x="856309" y="613861"/>
                </a:cubicBezTo>
                <a:cubicBezTo>
                  <a:pt x="876905" y="643151"/>
                  <a:pt x="899058" y="671564"/>
                  <a:pt x="916343" y="703047"/>
                </a:cubicBezTo>
                <a:cubicBezTo>
                  <a:pt x="936549" y="745594"/>
                  <a:pt x="951010" y="790529"/>
                  <a:pt x="964010" y="835902"/>
                </a:cubicBezTo>
                <a:cubicBezTo>
                  <a:pt x="964741" y="840044"/>
                  <a:pt x="965471" y="845113"/>
                  <a:pt x="966834" y="849840"/>
                </a:cubicBezTo>
                <a:cubicBezTo>
                  <a:pt x="871062" y="900964"/>
                  <a:pt x="788728" y="978162"/>
                  <a:pt x="747001" y="1078022"/>
                </a:cubicBezTo>
                <a:cubicBezTo>
                  <a:pt x="733953" y="1111065"/>
                  <a:pt x="723825" y="1145766"/>
                  <a:pt x="718080" y="1181050"/>
                </a:cubicBezTo>
                <a:cubicBezTo>
                  <a:pt x="713162" y="1179881"/>
                  <a:pt x="707709" y="1180173"/>
                  <a:pt x="702694" y="1180222"/>
                </a:cubicBezTo>
                <a:cubicBezTo>
                  <a:pt x="674113" y="1179637"/>
                  <a:pt x="645630" y="1184608"/>
                  <a:pt x="617049" y="1182366"/>
                </a:cubicBezTo>
                <a:cubicBezTo>
                  <a:pt x="490700" y="1173204"/>
                  <a:pt x="363621" y="1135970"/>
                  <a:pt x="259377" y="1062378"/>
                </a:cubicBezTo>
                <a:close/>
                <a:moveTo>
                  <a:pt x="891317" y="1691560"/>
                </a:moveTo>
                <a:cubicBezTo>
                  <a:pt x="858890" y="1746437"/>
                  <a:pt x="815410" y="1792834"/>
                  <a:pt x="771005" y="1838012"/>
                </a:cubicBezTo>
                <a:cubicBezTo>
                  <a:pt x="716376" y="1898152"/>
                  <a:pt x="652300" y="1948740"/>
                  <a:pt x="584379" y="1992944"/>
                </a:cubicBezTo>
                <a:cubicBezTo>
                  <a:pt x="548933" y="2016678"/>
                  <a:pt x="510955" y="2037147"/>
                  <a:pt x="470056" y="2049624"/>
                </a:cubicBezTo>
                <a:cubicBezTo>
                  <a:pt x="422048" y="2062344"/>
                  <a:pt x="370875" y="2068972"/>
                  <a:pt x="321553" y="2060931"/>
                </a:cubicBezTo>
                <a:cubicBezTo>
                  <a:pt x="215556" y="2034126"/>
                  <a:pt x="142668" y="1936264"/>
                  <a:pt x="120612" y="1832359"/>
                </a:cubicBezTo>
                <a:cubicBezTo>
                  <a:pt x="106735" y="1765444"/>
                  <a:pt x="104593" y="1694874"/>
                  <a:pt x="121050" y="1628203"/>
                </a:cubicBezTo>
                <a:cubicBezTo>
                  <a:pt x="141061" y="1551054"/>
                  <a:pt x="177091" y="1476634"/>
                  <a:pt x="226609" y="1414057"/>
                </a:cubicBezTo>
                <a:cubicBezTo>
                  <a:pt x="294482" y="1334033"/>
                  <a:pt x="387138" y="1281544"/>
                  <a:pt x="484857" y="1246405"/>
                </a:cubicBezTo>
                <a:cubicBezTo>
                  <a:pt x="534521" y="1229835"/>
                  <a:pt x="586375" y="1219991"/>
                  <a:pt x="638473" y="1215361"/>
                </a:cubicBezTo>
                <a:cubicBezTo>
                  <a:pt x="657218" y="1214727"/>
                  <a:pt x="691934" y="1220673"/>
                  <a:pt x="714039" y="1214630"/>
                </a:cubicBezTo>
                <a:cubicBezTo>
                  <a:pt x="710582" y="1258979"/>
                  <a:pt x="714720" y="1303621"/>
                  <a:pt x="729717" y="1346314"/>
                </a:cubicBezTo>
                <a:cubicBezTo>
                  <a:pt x="747780" y="1404993"/>
                  <a:pt x="768668" y="1465084"/>
                  <a:pt x="813170" y="1509288"/>
                </a:cubicBezTo>
                <a:cubicBezTo>
                  <a:pt x="847448" y="1548959"/>
                  <a:pt x="889223" y="1580345"/>
                  <a:pt x="934845" y="1605151"/>
                </a:cubicBezTo>
                <a:cubicBezTo>
                  <a:pt x="921407" y="1634539"/>
                  <a:pt x="908212" y="1664073"/>
                  <a:pt x="891317" y="1691560"/>
                </a:cubicBezTo>
                <a:close/>
                <a:moveTo>
                  <a:pt x="1708667" y="1761594"/>
                </a:moveTo>
                <a:cubicBezTo>
                  <a:pt x="1732768" y="1860089"/>
                  <a:pt x="1747569" y="1967796"/>
                  <a:pt x="1708520" y="2064488"/>
                </a:cubicBezTo>
                <a:cubicBezTo>
                  <a:pt x="1686123" y="2115515"/>
                  <a:pt x="1645516" y="2156063"/>
                  <a:pt x="1608658" y="2197099"/>
                </a:cubicBezTo>
                <a:cubicBezTo>
                  <a:pt x="1548576" y="2249295"/>
                  <a:pt x="1469163" y="2283313"/>
                  <a:pt x="1388972" y="2281802"/>
                </a:cubicBezTo>
                <a:cubicBezTo>
                  <a:pt x="1348073" y="2284190"/>
                  <a:pt x="1308196" y="2272445"/>
                  <a:pt x="1270997" y="2256411"/>
                </a:cubicBezTo>
                <a:cubicBezTo>
                  <a:pt x="1223281" y="2236673"/>
                  <a:pt x="1181895" y="2205872"/>
                  <a:pt x="1146352" y="2168637"/>
                </a:cubicBezTo>
                <a:cubicBezTo>
                  <a:pt x="1119037" y="2143831"/>
                  <a:pt x="1093524" y="2116928"/>
                  <a:pt x="1073123" y="2086030"/>
                </a:cubicBezTo>
                <a:cubicBezTo>
                  <a:pt x="1046052" y="2046310"/>
                  <a:pt x="1016790" y="2007223"/>
                  <a:pt x="999505" y="1961948"/>
                </a:cubicBezTo>
                <a:cubicBezTo>
                  <a:pt x="970388" y="1872176"/>
                  <a:pt x="957340" y="1776751"/>
                  <a:pt x="959677" y="1681862"/>
                </a:cubicBezTo>
                <a:cubicBezTo>
                  <a:pt x="961381" y="1661734"/>
                  <a:pt x="965666" y="1641947"/>
                  <a:pt x="968246" y="1621868"/>
                </a:cubicBezTo>
                <a:cubicBezTo>
                  <a:pt x="978520" y="1626595"/>
                  <a:pt x="988891" y="1631079"/>
                  <a:pt x="999407" y="1635270"/>
                </a:cubicBezTo>
                <a:cubicBezTo>
                  <a:pt x="1088071" y="1676842"/>
                  <a:pt x="1185304" y="1694679"/>
                  <a:pt x="1282926" y="1692096"/>
                </a:cubicBezTo>
                <a:cubicBezTo>
                  <a:pt x="1399343" y="1691755"/>
                  <a:pt x="1514250" y="1639998"/>
                  <a:pt x="1591909" y="1553589"/>
                </a:cubicBezTo>
                <a:cubicBezTo>
                  <a:pt x="1593029" y="1556903"/>
                  <a:pt x="1594928" y="1560119"/>
                  <a:pt x="1597606" y="1562897"/>
                </a:cubicBezTo>
                <a:cubicBezTo>
                  <a:pt x="1645127" y="1622501"/>
                  <a:pt x="1691284" y="1685663"/>
                  <a:pt x="1708667" y="1761594"/>
                </a:cubicBezTo>
                <a:close/>
                <a:moveTo>
                  <a:pt x="2120092" y="1570646"/>
                </a:moveTo>
                <a:cubicBezTo>
                  <a:pt x="1980207" y="1597841"/>
                  <a:pt x="1837547" y="1585023"/>
                  <a:pt x="1698442" y="1558365"/>
                </a:cubicBezTo>
                <a:cubicBezTo>
                  <a:pt x="1670007" y="1553296"/>
                  <a:pt x="1640160" y="1538091"/>
                  <a:pt x="1611190" y="1530342"/>
                </a:cubicBezTo>
                <a:cubicBezTo>
                  <a:pt x="1617617" y="1521959"/>
                  <a:pt x="1623752" y="1513381"/>
                  <a:pt x="1629497" y="1504463"/>
                </a:cubicBezTo>
                <a:cubicBezTo>
                  <a:pt x="1667427" y="1441545"/>
                  <a:pt x="1680865" y="1367320"/>
                  <a:pt x="1691869" y="1295629"/>
                </a:cubicBezTo>
                <a:cubicBezTo>
                  <a:pt x="1700584" y="1222379"/>
                  <a:pt x="1693475" y="1147715"/>
                  <a:pt x="1677846" y="1075878"/>
                </a:cubicBezTo>
                <a:cubicBezTo>
                  <a:pt x="1669033" y="1028117"/>
                  <a:pt x="1657348" y="989323"/>
                  <a:pt x="1638067" y="954672"/>
                </a:cubicBezTo>
                <a:cubicBezTo>
                  <a:pt x="1639917" y="954135"/>
                  <a:pt x="1641719" y="953307"/>
                  <a:pt x="1643325" y="952040"/>
                </a:cubicBezTo>
                <a:cubicBezTo>
                  <a:pt x="1716846" y="889901"/>
                  <a:pt x="1907514" y="862561"/>
                  <a:pt x="2002556" y="872600"/>
                </a:cubicBezTo>
                <a:cubicBezTo>
                  <a:pt x="2191520" y="895945"/>
                  <a:pt x="2380581" y="1039472"/>
                  <a:pt x="2399375" y="1238315"/>
                </a:cubicBezTo>
                <a:cubicBezTo>
                  <a:pt x="2427420" y="1427265"/>
                  <a:pt x="2289921" y="1534728"/>
                  <a:pt x="2120092" y="1570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8662360" y="2047714"/>
            <a:ext cx="459843" cy="425095"/>
          </a:xfrm>
          <a:custGeom>
            <a:avLst/>
            <a:gdLst/>
            <a:ahLst/>
            <a:cxnLst/>
            <a:rect l="l" t="t" r="r" b="b"/>
            <a:pathLst>
              <a:path w="919686" h="850190" extrusionOk="0">
                <a:moveTo>
                  <a:pt x="918823" y="389087"/>
                </a:moveTo>
                <a:cubicBezTo>
                  <a:pt x="924423" y="478957"/>
                  <a:pt x="902805" y="607864"/>
                  <a:pt x="853482" y="684915"/>
                </a:cubicBezTo>
                <a:cubicBezTo>
                  <a:pt x="772171" y="801979"/>
                  <a:pt x="634428" y="860072"/>
                  <a:pt x="493619" y="848814"/>
                </a:cubicBezTo>
                <a:cubicBezTo>
                  <a:pt x="415083" y="847888"/>
                  <a:pt x="338738" y="827614"/>
                  <a:pt x="267359" y="795107"/>
                </a:cubicBezTo>
                <a:cubicBezTo>
                  <a:pt x="186924" y="764014"/>
                  <a:pt x="113987" y="713133"/>
                  <a:pt x="64080" y="642076"/>
                </a:cubicBezTo>
                <a:cubicBezTo>
                  <a:pt x="41342" y="607376"/>
                  <a:pt x="29511" y="567169"/>
                  <a:pt x="16511" y="528131"/>
                </a:cubicBezTo>
                <a:cubicBezTo>
                  <a:pt x="7211" y="497184"/>
                  <a:pt x="-1017" y="465213"/>
                  <a:pt x="102" y="432657"/>
                </a:cubicBezTo>
                <a:cubicBezTo>
                  <a:pt x="2391" y="355898"/>
                  <a:pt x="23619" y="277677"/>
                  <a:pt x="67050" y="213881"/>
                </a:cubicBezTo>
                <a:cubicBezTo>
                  <a:pt x="105369" y="160126"/>
                  <a:pt x="154594" y="112803"/>
                  <a:pt x="212583" y="80442"/>
                </a:cubicBezTo>
                <a:cubicBezTo>
                  <a:pt x="345408" y="-1142"/>
                  <a:pt x="443176" y="-5528"/>
                  <a:pt x="594260" y="3147"/>
                </a:cubicBezTo>
                <a:cubicBezTo>
                  <a:pt x="627320" y="5096"/>
                  <a:pt x="660575" y="4999"/>
                  <a:pt x="693489" y="9141"/>
                </a:cubicBezTo>
                <a:cubicBezTo>
                  <a:pt x="710871" y="17768"/>
                  <a:pt x="729276" y="24445"/>
                  <a:pt x="745635" y="34923"/>
                </a:cubicBezTo>
                <a:cubicBezTo>
                  <a:pt x="770515" y="53199"/>
                  <a:pt x="792085" y="75471"/>
                  <a:pt x="814969" y="96087"/>
                </a:cubicBezTo>
                <a:cubicBezTo>
                  <a:pt x="874321" y="143897"/>
                  <a:pt x="893943" y="219779"/>
                  <a:pt x="907041" y="291615"/>
                </a:cubicBezTo>
                <a:cubicBezTo>
                  <a:pt x="913662" y="322807"/>
                  <a:pt x="916779" y="356873"/>
                  <a:pt x="918823" y="389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5"/>
          <p:cNvSpPr/>
          <p:nvPr/>
        </p:nvSpPr>
        <p:spPr>
          <a:xfrm>
            <a:off x="8771638" y="1657993"/>
            <a:ext cx="420929" cy="448583"/>
          </a:xfrm>
          <a:custGeom>
            <a:avLst/>
            <a:gdLst/>
            <a:ahLst/>
            <a:cxnLst/>
            <a:rect l="l" t="t" r="r" b="b"/>
            <a:pathLst>
              <a:path w="841859" h="897167" extrusionOk="0">
                <a:moveTo>
                  <a:pt x="840248" y="378275"/>
                </a:moveTo>
                <a:cubicBezTo>
                  <a:pt x="850765" y="507718"/>
                  <a:pt x="808454" y="635163"/>
                  <a:pt x="753045" y="750716"/>
                </a:cubicBezTo>
                <a:cubicBezTo>
                  <a:pt x="738438" y="778057"/>
                  <a:pt x="725487" y="806372"/>
                  <a:pt x="708786" y="832544"/>
                </a:cubicBezTo>
                <a:cubicBezTo>
                  <a:pt x="701142" y="845264"/>
                  <a:pt x="669494" y="874798"/>
                  <a:pt x="659075" y="897168"/>
                </a:cubicBezTo>
                <a:cubicBezTo>
                  <a:pt x="643153" y="874993"/>
                  <a:pt x="623093" y="854182"/>
                  <a:pt x="597434" y="833177"/>
                </a:cubicBezTo>
                <a:cubicBezTo>
                  <a:pt x="574063" y="811782"/>
                  <a:pt x="551276" y="788340"/>
                  <a:pt x="521965" y="775230"/>
                </a:cubicBezTo>
                <a:cubicBezTo>
                  <a:pt x="507115" y="771477"/>
                  <a:pt x="483695" y="750618"/>
                  <a:pt x="468309" y="757052"/>
                </a:cubicBezTo>
                <a:cubicBezTo>
                  <a:pt x="451901" y="752422"/>
                  <a:pt x="431744" y="751349"/>
                  <a:pt x="421519" y="750423"/>
                </a:cubicBezTo>
                <a:cubicBezTo>
                  <a:pt x="391429" y="749108"/>
                  <a:pt x="360706" y="747353"/>
                  <a:pt x="330908" y="752032"/>
                </a:cubicBezTo>
                <a:cubicBezTo>
                  <a:pt x="324578" y="753445"/>
                  <a:pt x="312357" y="750716"/>
                  <a:pt x="304664" y="752860"/>
                </a:cubicBezTo>
                <a:cubicBezTo>
                  <a:pt x="254514" y="751008"/>
                  <a:pt x="204461" y="752568"/>
                  <a:pt x="155236" y="762120"/>
                </a:cubicBezTo>
                <a:cubicBezTo>
                  <a:pt x="114288" y="771721"/>
                  <a:pt x="73389" y="785757"/>
                  <a:pt x="34146" y="803984"/>
                </a:cubicBezTo>
                <a:cubicBezTo>
                  <a:pt x="32928" y="799306"/>
                  <a:pt x="31565" y="794676"/>
                  <a:pt x="31127" y="790533"/>
                </a:cubicBezTo>
                <a:cubicBezTo>
                  <a:pt x="22655" y="760804"/>
                  <a:pt x="9509" y="732391"/>
                  <a:pt x="6782" y="701346"/>
                </a:cubicBezTo>
                <a:cubicBezTo>
                  <a:pt x="-5926" y="599196"/>
                  <a:pt x="-2761" y="492464"/>
                  <a:pt x="33464" y="395187"/>
                </a:cubicBezTo>
                <a:cubicBezTo>
                  <a:pt x="92476" y="244641"/>
                  <a:pt x="220772" y="14363"/>
                  <a:pt x="400680" y="1936"/>
                </a:cubicBezTo>
                <a:cubicBezTo>
                  <a:pt x="548842" y="-6983"/>
                  <a:pt x="625576" y="12316"/>
                  <a:pt x="735030" y="114906"/>
                </a:cubicBezTo>
                <a:cubicBezTo>
                  <a:pt x="806701" y="182892"/>
                  <a:pt x="836353" y="281583"/>
                  <a:pt x="840248" y="378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9096113" y="2077743"/>
            <a:ext cx="395843" cy="357585"/>
          </a:xfrm>
          <a:custGeom>
            <a:avLst/>
            <a:gdLst/>
            <a:ahLst/>
            <a:cxnLst/>
            <a:rect l="l" t="t" r="r" b="b"/>
            <a:pathLst>
              <a:path w="791687" h="715170" extrusionOk="0">
                <a:moveTo>
                  <a:pt x="788038" y="367678"/>
                </a:moveTo>
                <a:cubicBezTo>
                  <a:pt x="816084" y="556676"/>
                  <a:pt x="678585" y="664139"/>
                  <a:pt x="508756" y="700058"/>
                </a:cubicBezTo>
                <a:cubicBezTo>
                  <a:pt x="368823" y="727252"/>
                  <a:pt x="226211" y="714435"/>
                  <a:pt x="87105" y="687776"/>
                </a:cubicBezTo>
                <a:cubicBezTo>
                  <a:pt x="58719" y="682708"/>
                  <a:pt x="28873" y="667502"/>
                  <a:pt x="0" y="659704"/>
                </a:cubicBezTo>
                <a:cubicBezTo>
                  <a:pt x="6378" y="651370"/>
                  <a:pt x="12464" y="642744"/>
                  <a:pt x="18210" y="633874"/>
                </a:cubicBezTo>
                <a:cubicBezTo>
                  <a:pt x="56139" y="570956"/>
                  <a:pt x="69577" y="496731"/>
                  <a:pt x="80581" y="425040"/>
                </a:cubicBezTo>
                <a:cubicBezTo>
                  <a:pt x="89296" y="351790"/>
                  <a:pt x="82188" y="277126"/>
                  <a:pt x="66558" y="205289"/>
                </a:cubicBezTo>
                <a:cubicBezTo>
                  <a:pt x="57746" y="157528"/>
                  <a:pt x="46157" y="118734"/>
                  <a:pt x="26828" y="84083"/>
                </a:cubicBezTo>
                <a:cubicBezTo>
                  <a:pt x="28678" y="83596"/>
                  <a:pt x="30431" y="82718"/>
                  <a:pt x="31989" y="81451"/>
                </a:cubicBezTo>
                <a:cubicBezTo>
                  <a:pt x="105510" y="19362"/>
                  <a:pt x="296178" y="-7979"/>
                  <a:pt x="391220" y="2012"/>
                </a:cubicBezTo>
                <a:cubicBezTo>
                  <a:pt x="580183" y="25356"/>
                  <a:pt x="769244" y="168884"/>
                  <a:pt x="788038" y="3676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8770149" y="2419267"/>
            <a:ext cx="386587" cy="364213"/>
          </a:xfrm>
          <a:custGeom>
            <a:avLst/>
            <a:gdLst/>
            <a:ahLst/>
            <a:cxnLst/>
            <a:rect l="l" t="t" r="r" b="b"/>
            <a:pathLst>
              <a:path w="773174" h="728425" extrusionOk="0">
                <a:moveTo>
                  <a:pt x="749256" y="207957"/>
                </a:moveTo>
                <a:cubicBezTo>
                  <a:pt x="773357" y="306501"/>
                  <a:pt x="788158" y="414159"/>
                  <a:pt x="749110" y="510851"/>
                </a:cubicBezTo>
                <a:cubicBezTo>
                  <a:pt x="726712" y="561926"/>
                  <a:pt x="686057" y="602475"/>
                  <a:pt x="649247" y="643413"/>
                </a:cubicBezTo>
                <a:cubicBezTo>
                  <a:pt x="589213" y="695609"/>
                  <a:pt x="509752" y="729627"/>
                  <a:pt x="429561" y="728116"/>
                </a:cubicBezTo>
                <a:cubicBezTo>
                  <a:pt x="388662" y="730504"/>
                  <a:pt x="348785" y="718808"/>
                  <a:pt x="311586" y="702725"/>
                </a:cubicBezTo>
                <a:cubicBezTo>
                  <a:pt x="263871" y="682987"/>
                  <a:pt x="222485" y="652185"/>
                  <a:pt x="186941" y="614951"/>
                </a:cubicBezTo>
                <a:cubicBezTo>
                  <a:pt x="159578" y="590193"/>
                  <a:pt x="134113" y="563242"/>
                  <a:pt x="113712" y="532343"/>
                </a:cubicBezTo>
                <a:cubicBezTo>
                  <a:pt x="86592" y="492624"/>
                  <a:pt x="57379" y="453537"/>
                  <a:pt x="40094" y="408262"/>
                </a:cubicBezTo>
                <a:cubicBezTo>
                  <a:pt x="10978" y="318490"/>
                  <a:pt x="-2071" y="223065"/>
                  <a:pt x="266" y="128224"/>
                </a:cubicBezTo>
                <a:cubicBezTo>
                  <a:pt x="1970" y="108096"/>
                  <a:pt x="6255" y="88310"/>
                  <a:pt x="8835" y="68279"/>
                </a:cubicBezTo>
                <a:cubicBezTo>
                  <a:pt x="19109" y="73006"/>
                  <a:pt x="29480" y="77441"/>
                  <a:pt x="39997" y="81633"/>
                </a:cubicBezTo>
                <a:cubicBezTo>
                  <a:pt x="128660" y="123156"/>
                  <a:pt x="225844" y="141042"/>
                  <a:pt x="323515" y="138459"/>
                </a:cubicBezTo>
                <a:cubicBezTo>
                  <a:pt x="439932" y="138118"/>
                  <a:pt x="554839" y="86409"/>
                  <a:pt x="632498" y="0"/>
                </a:cubicBezTo>
                <a:cubicBezTo>
                  <a:pt x="633618" y="3314"/>
                  <a:pt x="635517" y="6482"/>
                  <a:pt x="638244" y="9260"/>
                </a:cubicBezTo>
                <a:cubicBezTo>
                  <a:pt x="685716" y="68864"/>
                  <a:pt x="731873" y="132026"/>
                  <a:pt x="749256" y="2079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5"/>
          <p:cNvSpPr/>
          <p:nvPr/>
        </p:nvSpPr>
        <p:spPr>
          <a:xfrm>
            <a:off x="8345183" y="2249837"/>
            <a:ext cx="412684" cy="424856"/>
          </a:xfrm>
          <a:custGeom>
            <a:avLst/>
            <a:gdLst/>
            <a:ahLst/>
            <a:cxnLst/>
            <a:rect l="l" t="t" r="r" b="b"/>
            <a:pathLst>
              <a:path w="825367" h="849711" extrusionOk="0">
                <a:moveTo>
                  <a:pt x="825367" y="390424"/>
                </a:moveTo>
                <a:cubicBezTo>
                  <a:pt x="811978" y="419715"/>
                  <a:pt x="798734" y="449297"/>
                  <a:pt x="781839" y="476785"/>
                </a:cubicBezTo>
                <a:cubicBezTo>
                  <a:pt x="749412" y="531661"/>
                  <a:pt x="705932" y="578058"/>
                  <a:pt x="661528" y="623236"/>
                </a:cubicBezTo>
                <a:cubicBezTo>
                  <a:pt x="606898" y="683377"/>
                  <a:pt x="542823" y="733964"/>
                  <a:pt x="474901" y="778217"/>
                </a:cubicBezTo>
                <a:cubicBezTo>
                  <a:pt x="439406" y="801951"/>
                  <a:pt x="401477" y="822372"/>
                  <a:pt x="360578" y="834897"/>
                </a:cubicBezTo>
                <a:cubicBezTo>
                  <a:pt x="312570" y="847617"/>
                  <a:pt x="261398" y="854245"/>
                  <a:pt x="212075" y="846204"/>
                </a:cubicBezTo>
                <a:cubicBezTo>
                  <a:pt x="106078" y="819399"/>
                  <a:pt x="33239" y="721537"/>
                  <a:pt x="11183" y="617632"/>
                </a:cubicBezTo>
                <a:cubicBezTo>
                  <a:pt x="-2743" y="550717"/>
                  <a:pt x="-4836" y="480099"/>
                  <a:pt x="11621" y="413476"/>
                </a:cubicBezTo>
                <a:cubicBezTo>
                  <a:pt x="31632" y="336376"/>
                  <a:pt x="67662" y="261907"/>
                  <a:pt x="117131" y="199330"/>
                </a:cubicBezTo>
                <a:cubicBezTo>
                  <a:pt x="185004" y="119306"/>
                  <a:pt x="277660" y="66817"/>
                  <a:pt x="375380" y="31678"/>
                </a:cubicBezTo>
                <a:cubicBezTo>
                  <a:pt x="425043" y="15108"/>
                  <a:pt x="476946" y="5263"/>
                  <a:pt x="528995" y="634"/>
                </a:cubicBezTo>
                <a:cubicBezTo>
                  <a:pt x="547692" y="0"/>
                  <a:pt x="582456" y="5995"/>
                  <a:pt x="604561" y="0"/>
                </a:cubicBezTo>
                <a:cubicBezTo>
                  <a:pt x="601055" y="44301"/>
                  <a:pt x="605291" y="88943"/>
                  <a:pt x="620288" y="131636"/>
                </a:cubicBezTo>
                <a:cubicBezTo>
                  <a:pt x="638351" y="190314"/>
                  <a:pt x="659239" y="250406"/>
                  <a:pt x="703741" y="294609"/>
                </a:cubicBezTo>
                <a:cubicBezTo>
                  <a:pt x="737921" y="334280"/>
                  <a:pt x="779697" y="365618"/>
                  <a:pt x="825367" y="3904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5"/>
          <p:cNvSpPr/>
          <p:nvPr/>
        </p:nvSpPr>
        <p:spPr>
          <a:xfrm>
            <a:off x="8306483" y="1806248"/>
            <a:ext cx="467378" cy="427724"/>
          </a:xfrm>
          <a:custGeom>
            <a:avLst/>
            <a:gdLst/>
            <a:ahLst/>
            <a:cxnLst/>
            <a:rect l="l" t="t" r="r" b="b"/>
            <a:pathLst>
              <a:path w="934756" h="855449" extrusionOk="0">
                <a:moveTo>
                  <a:pt x="931932" y="508352"/>
                </a:moveTo>
                <a:cubicBezTo>
                  <a:pt x="932662" y="512494"/>
                  <a:pt x="933344" y="517612"/>
                  <a:pt x="934756" y="522290"/>
                </a:cubicBezTo>
                <a:cubicBezTo>
                  <a:pt x="838935" y="573366"/>
                  <a:pt x="756699" y="650612"/>
                  <a:pt x="714923" y="750521"/>
                </a:cubicBezTo>
                <a:cubicBezTo>
                  <a:pt x="701875" y="783564"/>
                  <a:pt x="691698" y="818264"/>
                  <a:pt x="686002" y="853500"/>
                </a:cubicBezTo>
                <a:cubicBezTo>
                  <a:pt x="681084" y="852331"/>
                  <a:pt x="675631" y="852672"/>
                  <a:pt x="670665" y="852721"/>
                </a:cubicBezTo>
                <a:cubicBezTo>
                  <a:pt x="642035" y="852136"/>
                  <a:pt x="613552" y="857107"/>
                  <a:pt x="585020" y="854865"/>
                </a:cubicBezTo>
                <a:cubicBezTo>
                  <a:pt x="458573" y="845605"/>
                  <a:pt x="331543" y="808371"/>
                  <a:pt x="227299" y="734828"/>
                </a:cubicBezTo>
                <a:cubicBezTo>
                  <a:pt x="164294" y="690332"/>
                  <a:pt x="104212" y="637064"/>
                  <a:pt x="65601" y="569516"/>
                </a:cubicBezTo>
                <a:cubicBezTo>
                  <a:pt x="795" y="456009"/>
                  <a:pt x="-27834" y="309265"/>
                  <a:pt x="35267" y="189033"/>
                </a:cubicBezTo>
                <a:cubicBezTo>
                  <a:pt x="84298" y="74016"/>
                  <a:pt x="203684" y="8028"/>
                  <a:pt x="325359" y="2179"/>
                </a:cubicBezTo>
                <a:cubicBezTo>
                  <a:pt x="409008" y="-4546"/>
                  <a:pt x="497135" y="3593"/>
                  <a:pt x="575428" y="36441"/>
                </a:cubicBezTo>
                <a:cubicBezTo>
                  <a:pt x="613649" y="53060"/>
                  <a:pt x="647440" y="77184"/>
                  <a:pt x="680062" y="103745"/>
                </a:cubicBezTo>
                <a:cubicBezTo>
                  <a:pt x="709860" y="129722"/>
                  <a:pt x="729968" y="164178"/>
                  <a:pt x="756212" y="193468"/>
                </a:cubicBezTo>
                <a:cubicBezTo>
                  <a:pt x="782017" y="223002"/>
                  <a:pt x="801980" y="253511"/>
                  <a:pt x="824231" y="286310"/>
                </a:cubicBezTo>
                <a:cubicBezTo>
                  <a:pt x="844827" y="315601"/>
                  <a:pt x="866932" y="344063"/>
                  <a:pt x="884265" y="375497"/>
                </a:cubicBezTo>
                <a:cubicBezTo>
                  <a:pt x="904471" y="418044"/>
                  <a:pt x="918932" y="462979"/>
                  <a:pt x="931932" y="5083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-167509" y="-21"/>
            <a:ext cx="1278510" cy="1915486"/>
          </a:xfrm>
          <a:custGeom>
            <a:avLst/>
            <a:gdLst/>
            <a:ahLst/>
            <a:cxnLst/>
            <a:rect l="l" t="t" r="r" b="b"/>
            <a:pathLst>
              <a:path w="2557019" h="3830972" extrusionOk="0">
                <a:moveTo>
                  <a:pt x="2453097" y="2327017"/>
                </a:moveTo>
                <a:cubicBezTo>
                  <a:pt x="2328728" y="2318896"/>
                  <a:pt x="2199154" y="2324029"/>
                  <a:pt x="2081214" y="2276219"/>
                </a:cubicBezTo>
                <a:cubicBezTo>
                  <a:pt x="2041263" y="2252314"/>
                  <a:pt x="2000470" y="2235305"/>
                  <a:pt x="1960901" y="2209562"/>
                </a:cubicBezTo>
                <a:cubicBezTo>
                  <a:pt x="1983020" y="2197686"/>
                  <a:pt x="2013021" y="2194698"/>
                  <a:pt x="2038507" y="2192705"/>
                </a:cubicBezTo>
                <a:cubicBezTo>
                  <a:pt x="2122237" y="2186729"/>
                  <a:pt x="2208338" y="2197609"/>
                  <a:pt x="2291532" y="2208872"/>
                </a:cubicBezTo>
                <a:cubicBezTo>
                  <a:pt x="2338218" y="2214542"/>
                  <a:pt x="2384522" y="2223353"/>
                  <a:pt x="2430596" y="2232470"/>
                </a:cubicBezTo>
                <a:cubicBezTo>
                  <a:pt x="2452791" y="2234386"/>
                  <a:pt x="2483175" y="2251702"/>
                  <a:pt x="2505677" y="2241818"/>
                </a:cubicBezTo>
                <a:cubicBezTo>
                  <a:pt x="2608004" y="2183511"/>
                  <a:pt x="2532693" y="1674306"/>
                  <a:pt x="2491288" y="1571024"/>
                </a:cubicBezTo>
                <a:cubicBezTo>
                  <a:pt x="2482180" y="1528731"/>
                  <a:pt x="2430902" y="1530417"/>
                  <a:pt x="2388501" y="1532026"/>
                </a:cubicBezTo>
                <a:cubicBezTo>
                  <a:pt x="2375414" y="1532562"/>
                  <a:pt x="2363092" y="1533022"/>
                  <a:pt x="2353219" y="1532255"/>
                </a:cubicBezTo>
                <a:cubicBezTo>
                  <a:pt x="2341968" y="1532255"/>
                  <a:pt x="2330718" y="1532409"/>
                  <a:pt x="2319544" y="1532485"/>
                </a:cubicBezTo>
                <a:cubicBezTo>
                  <a:pt x="2257244" y="1533175"/>
                  <a:pt x="2195710" y="1533865"/>
                  <a:pt x="2135171" y="1512871"/>
                </a:cubicBezTo>
                <a:cubicBezTo>
                  <a:pt x="2114660" y="1502987"/>
                  <a:pt x="2097133" y="1486208"/>
                  <a:pt x="2084811" y="1467130"/>
                </a:cubicBezTo>
                <a:cubicBezTo>
                  <a:pt x="2075244" y="1443915"/>
                  <a:pt x="2104940" y="1426599"/>
                  <a:pt x="2120323" y="1413727"/>
                </a:cubicBezTo>
                <a:cubicBezTo>
                  <a:pt x="2190735" y="1369135"/>
                  <a:pt x="2275460" y="1358025"/>
                  <a:pt x="2355132" y="1339407"/>
                </a:cubicBezTo>
                <a:cubicBezTo>
                  <a:pt x="2380083" y="1334350"/>
                  <a:pt x="2410084" y="1328757"/>
                  <a:pt x="2437407" y="1329677"/>
                </a:cubicBezTo>
                <a:cubicBezTo>
                  <a:pt x="2461669" y="1332818"/>
                  <a:pt x="2469246" y="1315272"/>
                  <a:pt x="2470700" y="1294509"/>
                </a:cubicBezTo>
                <a:cubicBezTo>
                  <a:pt x="2476670" y="1253595"/>
                  <a:pt x="2469246" y="1213217"/>
                  <a:pt x="2456388" y="1174371"/>
                </a:cubicBezTo>
                <a:cubicBezTo>
                  <a:pt x="2446285" y="1134760"/>
                  <a:pt x="2440852" y="1094305"/>
                  <a:pt x="2431438" y="1054617"/>
                </a:cubicBezTo>
                <a:cubicBezTo>
                  <a:pt x="2415595" y="957695"/>
                  <a:pt x="2389803" y="859010"/>
                  <a:pt x="2352454" y="767758"/>
                </a:cubicBezTo>
                <a:cubicBezTo>
                  <a:pt x="2336840" y="729755"/>
                  <a:pt x="2317095" y="693668"/>
                  <a:pt x="2303624" y="654899"/>
                </a:cubicBezTo>
                <a:cubicBezTo>
                  <a:pt x="2293675" y="619885"/>
                  <a:pt x="2252805" y="637430"/>
                  <a:pt x="2231222" y="650685"/>
                </a:cubicBezTo>
                <a:cubicBezTo>
                  <a:pt x="2183847" y="677272"/>
                  <a:pt x="2137237" y="705237"/>
                  <a:pt x="2088332" y="729142"/>
                </a:cubicBezTo>
                <a:cubicBezTo>
                  <a:pt x="1985775" y="785993"/>
                  <a:pt x="1883830" y="846522"/>
                  <a:pt x="1770329" y="879161"/>
                </a:cubicBezTo>
                <a:cubicBezTo>
                  <a:pt x="1764206" y="845755"/>
                  <a:pt x="1793290" y="816870"/>
                  <a:pt x="1812882" y="792812"/>
                </a:cubicBezTo>
                <a:cubicBezTo>
                  <a:pt x="1865538" y="737953"/>
                  <a:pt x="1918654" y="681945"/>
                  <a:pt x="1982101" y="639346"/>
                </a:cubicBezTo>
                <a:cubicBezTo>
                  <a:pt x="2036977" y="602339"/>
                  <a:pt x="2098052" y="575906"/>
                  <a:pt x="2154152" y="540968"/>
                </a:cubicBezTo>
                <a:cubicBezTo>
                  <a:pt x="2165861" y="535068"/>
                  <a:pt x="2172979" y="520894"/>
                  <a:pt x="2165938" y="508865"/>
                </a:cubicBezTo>
                <a:cubicBezTo>
                  <a:pt x="2147723" y="482661"/>
                  <a:pt x="2111216" y="480516"/>
                  <a:pt x="2085117" y="465039"/>
                </a:cubicBezTo>
                <a:cubicBezTo>
                  <a:pt x="2041569" y="445348"/>
                  <a:pt x="2011414" y="408341"/>
                  <a:pt x="1980877" y="373174"/>
                </a:cubicBezTo>
                <a:cubicBezTo>
                  <a:pt x="1946666" y="336550"/>
                  <a:pt x="1912837" y="301995"/>
                  <a:pt x="1880386" y="263226"/>
                </a:cubicBezTo>
                <a:cubicBezTo>
                  <a:pt x="1846864" y="217562"/>
                  <a:pt x="1809285" y="175268"/>
                  <a:pt x="1771324" y="133282"/>
                </a:cubicBezTo>
                <a:cubicBezTo>
                  <a:pt x="1732215" y="85165"/>
                  <a:pt x="1678717" y="52986"/>
                  <a:pt x="1636546" y="8164"/>
                </a:cubicBezTo>
                <a:cubicBezTo>
                  <a:pt x="1629964" y="119"/>
                  <a:pt x="1618025" y="-2946"/>
                  <a:pt x="1609300" y="3413"/>
                </a:cubicBezTo>
                <a:cubicBezTo>
                  <a:pt x="1603483" y="7551"/>
                  <a:pt x="1602105" y="14830"/>
                  <a:pt x="1600804" y="21419"/>
                </a:cubicBezTo>
                <a:cubicBezTo>
                  <a:pt x="1598508" y="32528"/>
                  <a:pt x="1593916" y="44251"/>
                  <a:pt x="1588788" y="54595"/>
                </a:cubicBezTo>
                <a:cubicBezTo>
                  <a:pt x="1583890" y="53522"/>
                  <a:pt x="1578686" y="54518"/>
                  <a:pt x="1574553" y="57812"/>
                </a:cubicBezTo>
                <a:cubicBezTo>
                  <a:pt x="1559705" y="70378"/>
                  <a:pt x="1547000" y="85165"/>
                  <a:pt x="1534372" y="99953"/>
                </a:cubicBezTo>
                <a:cubicBezTo>
                  <a:pt x="1512789" y="126616"/>
                  <a:pt x="1491512" y="153815"/>
                  <a:pt x="1465338" y="176111"/>
                </a:cubicBezTo>
                <a:cubicBezTo>
                  <a:pt x="1407018" y="222772"/>
                  <a:pt x="1340586" y="259089"/>
                  <a:pt x="1275148" y="294793"/>
                </a:cubicBezTo>
                <a:cubicBezTo>
                  <a:pt x="1229457" y="316016"/>
                  <a:pt x="1180321" y="341147"/>
                  <a:pt x="1135548" y="366584"/>
                </a:cubicBezTo>
                <a:cubicBezTo>
                  <a:pt x="1064907" y="395929"/>
                  <a:pt x="1118711" y="435234"/>
                  <a:pt x="1157131" y="462587"/>
                </a:cubicBezTo>
                <a:cubicBezTo>
                  <a:pt x="1203129" y="496912"/>
                  <a:pt x="1243310" y="540968"/>
                  <a:pt x="1282725" y="583644"/>
                </a:cubicBezTo>
                <a:cubicBezTo>
                  <a:pt x="1311349" y="615517"/>
                  <a:pt x="1335381" y="650915"/>
                  <a:pt x="1356046" y="688305"/>
                </a:cubicBezTo>
                <a:cubicBezTo>
                  <a:pt x="1381072" y="730368"/>
                  <a:pt x="1403650" y="771206"/>
                  <a:pt x="1413753" y="820165"/>
                </a:cubicBezTo>
                <a:cubicBezTo>
                  <a:pt x="1422708" y="861309"/>
                  <a:pt x="1429290" y="949267"/>
                  <a:pt x="1364847" y="938464"/>
                </a:cubicBezTo>
                <a:cubicBezTo>
                  <a:pt x="1321988" y="932794"/>
                  <a:pt x="1294052" y="899312"/>
                  <a:pt x="1264357" y="871499"/>
                </a:cubicBezTo>
                <a:cubicBezTo>
                  <a:pt x="1221115" y="833650"/>
                  <a:pt x="1187822" y="786453"/>
                  <a:pt x="1150549" y="743010"/>
                </a:cubicBezTo>
                <a:cubicBezTo>
                  <a:pt x="1112665" y="697499"/>
                  <a:pt x="1076311" y="654363"/>
                  <a:pt x="1046232" y="602492"/>
                </a:cubicBezTo>
                <a:cubicBezTo>
                  <a:pt x="1028859" y="576595"/>
                  <a:pt x="1014853" y="548783"/>
                  <a:pt x="999393" y="521813"/>
                </a:cubicBezTo>
                <a:cubicBezTo>
                  <a:pt x="991816" y="510014"/>
                  <a:pt x="987071" y="492851"/>
                  <a:pt x="971228" y="490400"/>
                </a:cubicBezTo>
                <a:cubicBezTo>
                  <a:pt x="940002" y="488944"/>
                  <a:pt x="910459" y="511776"/>
                  <a:pt x="881376" y="522043"/>
                </a:cubicBezTo>
                <a:cubicBezTo>
                  <a:pt x="835838" y="544339"/>
                  <a:pt x="793055" y="568397"/>
                  <a:pt x="747516" y="591689"/>
                </a:cubicBezTo>
                <a:cubicBezTo>
                  <a:pt x="700448" y="617739"/>
                  <a:pt x="658124" y="651068"/>
                  <a:pt x="613504" y="680873"/>
                </a:cubicBezTo>
                <a:cubicBezTo>
                  <a:pt x="552276" y="720867"/>
                  <a:pt x="498472" y="770363"/>
                  <a:pt x="444591" y="819552"/>
                </a:cubicBezTo>
                <a:cubicBezTo>
                  <a:pt x="412064" y="848054"/>
                  <a:pt x="378312" y="875330"/>
                  <a:pt x="348923" y="907127"/>
                </a:cubicBezTo>
                <a:cubicBezTo>
                  <a:pt x="337749" y="916781"/>
                  <a:pt x="329100" y="932487"/>
                  <a:pt x="337060" y="946738"/>
                </a:cubicBezTo>
                <a:cubicBezTo>
                  <a:pt x="343336" y="958844"/>
                  <a:pt x="355811" y="965663"/>
                  <a:pt x="367827" y="970950"/>
                </a:cubicBezTo>
                <a:cubicBezTo>
                  <a:pt x="399971" y="984051"/>
                  <a:pt x="431810" y="991483"/>
                  <a:pt x="464031" y="1005658"/>
                </a:cubicBezTo>
                <a:cubicBezTo>
                  <a:pt x="567353" y="1053008"/>
                  <a:pt x="664170" y="1112694"/>
                  <a:pt x="764584" y="1165637"/>
                </a:cubicBezTo>
                <a:cubicBezTo>
                  <a:pt x="840506" y="1211838"/>
                  <a:pt x="918878" y="1260567"/>
                  <a:pt x="977657" y="1329064"/>
                </a:cubicBezTo>
                <a:cubicBezTo>
                  <a:pt x="1004215" y="1359405"/>
                  <a:pt x="1028400" y="1393730"/>
                  <a:pt x="1036436" y="1434031"/>
                </a:cubicBezTo>
                <a:cubicBezTo>
                  <a:pt x="1039727" y="1443991"/>
                  <a:pt x="1037890" y="1453875"/>
                  <a:pt x="1027864" y="1458702"/>
                </a:cubicBezTo>
                <a:cubicBezTo>
                  <a:pt x="1023042" y="1461613"/>
                  <a:pt x="1014853" y="1464831"/>
                  <a:pt x="1008347" y="1464295"/>
                </a:cubicBezTo>
                <a:cubicBezTo>
                  <a:pt x="989979" y="1462150"/>
                  <a:pt x="973601" y="1451960"/>
                  <a:pt x="955845" y="1443761"/>
                </a:cubicBezTo>
                <a:cubicBezTo>
                  <a:pt x="911301" y="1421542"/>
                  <a:pt x="867523" y="1397944"/>
                  <a:pt x="826194" y="1370055"/>
                </a:cubicBezTo>
                <a:cubicBezTo>
                  <a:pt x="771013" y="1333737"/>
                  <a:pt x="713382" y="1301558"/>
                  <a:pt x="659961" y="1262636"/>
                </a:cubicBezTo>
                <a:cubicBezTo>
                  <a:pt x="619627" y="1234593"/>
                  <a:pt x="573935" y="1215898"/>
                  <a:pt x="533295" y="1188469"/>
                </a:cubicBezTo>
                <a:cubicBezTo>
                  <a:pt x="477807" y="1145869"/>
                  <a:pt x="417957" y="1108863"/>
                  <a:pt x="355811" y="1076836"/>
                </a:cubicBezTo>
                <a:cubicBezTo>
                  <a:pt x="314023" y="1068025"/>
                  <a:pt x="262821" y="1109476"/>
                  <a:pt x="234962" y="1137671"/>
                </a:cubicBezTo>
                <a:cubicBezTo>
                  <a:pt x="73703" y="1315809"/>
                  <a:pt x="20971" y="1484599"/>
                  <a:pt x="8266" y="1720660"/>
                </a:cubicBezTo>
                <a:cubicBezTo>
                  <a:pt x="4286" y="1783870"/>
                  <a:pt x="-459" y="1809384"/>
                  <a:pt x="68422" y="1827849"/>
                </a:cubicBezTo>
                <a:cubicBezTo>
                  <a:pt x="162943" y="1850681"/>
                  <a:pt x="260142" y="1857424"/>
                  <a:pt x="355428" y="1875735"/>
                </a:cubicBezTo>
                <a:cubicBezTo>
                  <a:pt x="407855" y="1882095"/>
                  <a:pt x="457908" y="1897878"/>
                  <a:pt x="507886" y="1914274"/>
                </a:cubicBezTo>
                <a:cubicBezTo>
                  <a:pt x="553883" y="1927223"/>
                  <a:pt x="601488" y="1932586"/>
                  <a:pt x="647485" y="1945458"/>
                </a:cubicBezTo>
                <a:cubicBezTo>
                  <a:pt x="705040" y="1964076"/>
                  <a:pt x="761752" y="1979783"/>
                  <a:pt x="817010" y="2005910"/>
                </a:cubicBezTo>
                <a:cubicBezTo>
                  <a:pt x="822674" y="2009051"/>
                  <a:pt x="828567" y="2011963"/>
                  <a:pt x="833618" y="2016024"/>
                </a:cubicBezTo>
                <a:cubicBezTo>
                  <a:pt x="837675" y="2022153"/>
                  <a:pt x="838670" y="2029738"/>
                  <a:pt x="840430" y="2036711"/>
                </a:cubicBezTo>
                <a:cubicBezTo>
                  <a:pt x="842573" y="2047437"/>
                  <a:pt x="842802" y="2056555"/>
                  <a:pt x="836986" y="2067051"/>
                </a:cubicBezTo>
                <a:cubicBezTo>
                  <a:pt x="824511" y="2095783"/>
                  <a:pt x="789381" y="2100074"/>
                  <a:pt x="761446" y="2102219"/>
                </a:cubicBezTo>
                <a:cubicBezTo>
                  <a:pt x="689120" y="2107429"/>
                  <a:pt x="616336" y="2104135"/>
                  <a:pt x="545388" y="2088504"/>
                </a:cubicBezTo>
                <a:cubicBezTo>
                  <a:pt x="500079" y="2080000"/>
                  <a:pt x="450408" y="2066668"/>
                  <a:pt x="404028" y="2056325"/>
                </a:cubicBezTo>
                <a:cubicBezTo>
                  <a:pt x="326192" y="2042380"/>
                  <a:pt x="248126" y="2030198"/>
                  <a:pt x="170137" y="2017403"/>
                </a:cubicBezTo>
                <a:cubicBezTo>
                  <a:pt x="145799" y="2012193"/>
                  <a:pt x="120466" y="2006600"/>
                  <a:pt x="95516" y="2002999"/>
                </a:cubicBezTo>
                <a:cubicBezTo>
                  <a:pt x="76765" y="1998401"/>
                  <a:pt x="58013" y="2002156"/>
                  <a:pt x="42324" y="2013572"/>
                </a:cubicBezTo>
                <a:cubicBezTo>
                  <a:pt x="-9414" y="2050885"/>
                  <a:pt x="2220" y="2187112"/>
                  <a:pt x="0" y="2246338"/>
                </a:cubicBezTo>
                <a:cubicBezTo>
                  <a:pt x="1760" y="2375517"/>
                  <a:pt x="43472" y="2500941"/>
                  <a:pt x="106690" y="2612804"/>
                </a:cubicBezTo>
                <a:cubicBezTo>
                  <a:pt x="115109" y="2628664"/>
                  <a:pt x="124293" y="2644064"/>
                  <a:pt x="133324" y="2659617"/>
                </a:cubicBezTo>
                <a:cubicBezTo>
                  <a:pt x="141360" y="2675631"/>
                  <a:pt x="152304" y="2691108"/>
                  <a:pt x="170749" y="2695475"/>
                </a:cubicBezTo>
                <a:cubicBezTo>
                  <a:pt x="213839" y="2705895"/>
                  <a:pt x="258611" y="2698463"/>
                  <a:pt x="302083" y="2693789"/>
                </a:cubicBezTo>
                <a:cubicBezTo>
                  <a:pt x="355581" y="2687047"/>
                  <a:pt x="408926" y="2678389"/>
                  <a:pt x="461352" y="2665747"/>
                </a:cubicBezTo>
                <a:cubicBezTo>
                  <a:pt x="515310" y="2651266"/>
                  <a:pt x="570797" y="2642685"/>
                  <a:pt x="623147" y="2622687"/>
                </a:cubicBezTo>
                <a:cubicBezTo>
                  <a:pt x="675268" y="2608360"/>
                  <a:pt x="730985" y="2603916"/>
                  <a:pt x="784866" y="2599089"/>
                </a:cubicBezTo>
                <a:cubicBezTo>
                  <a:pt x="780962" y="2615409"/>
                  <a:pt x="758078" y="2621768"/>
                  <a:pt x="745067" y="2630962"/>
                </a:cubicBezTo>
                <a:cubicBezTo>
                  <a:pt x="690421" y="2656400"/>
                  <a:pt x="634245" y="2680841"/>
                  <a:pt x="573706" y="2688579"/>
                </a:cubicBezTo>
                <a:cubicBezTo>
                  <a:pt x="538423" y="2693789"/>
                  <a:pt x="503676" y="2702600"/>
                  <a:pt x="468700" y="2709496"/>
                </a:cubicBezTo>
                <a:cubicBezTo>
                  <a:pt x="407548" y="2720146"/>
                  <a:pt x="346780" y="2720299"/>
                  <a:pt x="284939" y="2727501"/>
                </a:cubicBezTo>
                <a:cubicBezTo>
                  <a:pt x="261290" y="2730796"/>
                  <a:pt x="238330" y="2737309"/>
                  <a:pt x="215216" y="2743131"/>
                </a:cubicBezTo>
                <a:cubicBezTo>
                  <a:pt x="187511" y="2749261"/>
                  <a:pt x="196236" y="2781364"/>
                  <a:pt x="205649" y="2799829"/>
                </a:cubicBezTo>
                <a:cubicBezTo>
                  <a:pt x="241468" y="2872846"/>
                  <a:pt x="284863" y="2942186"/>
                  <a:pt x="331090" y="3009074"/>
                </a:cubicBezTo>
                <a:cubicBezTo>
                  <a:pt x="345938" y="3031063"/>
                  <a:pt x="363005" y="3051674"/>
                  <a:pt x="383287" y="3068913"/>
                </a:cubicBezTo>
                <a:cubicBezTo>
                  <a:pt x="447882" y="3122775"/>
                  <a:pt x="540030" y="3149975"/>
                  <a:pt x="621310" y="3121320"/>
                </a:cubicBezTo>
                <a:cubicBezTo>
                  <a:pt x="656363" y="3109904"/>
                  <a:pt x="687972" y="3090902"/>
                  <a:pt x="720194" y="3073510"/>
                </a:cubicBezTo>
                <a:cubicBezTo>
                  <a:pt x="798336" y="3040027"/>
                  <a:pt x="872421" y="2998271"/>
                  <a:pt x="944517" y="2953372"/>
                </a:cubicBezTo>
                <a:cubicBezTo>
                  <a:pt x="945895" y="2950997"/>
                  <a:pt x="947196" y="2948698"/>
                  <a:pt x="948574" y="2946400"/>
                </a:cubicBezTo>
                <a:cubicBezTo>
                  <a:pt x="967095" y="2941267"/>
                  <a:pt x="985004" y="2933528"/>
                  <a:pt x="1003067" y="2927322"/>
                </a:cubicBezTo>
                <a:cubicBezTo>
                  <a:pt x="1005439" y="2926249"/>
                  <a:pt x="1008118" y="2925483"/>
                  <a:pt x="1010873" y="2924640"/>
                </a:cubicBezTo>
                <a:cubicBezTo>
                  <a:pt x="985234" y="2988463"/>
                  <a:pt x="959901" y="3052363"/>
                  <a:pt x="928981" y="3113964"/>
                </a:cubicBezTo>
                <a:cubicBezTo>
                  <a:pt x="883289" y="3202228"/>
                  <a:pt x="836450" y="3289957"/>
                  <a:pt x="786779" y="3375999"/>
                </a:cubicBezTo>
                <a:cubicBezTo>
                  <a:pt x="743307" y="3447484"/>
                  <a:pt x="695855" y="3513759"/>
                  <a:pt x="649781" y="3584554"/>
                </a:cubicBezTo>
                <a:cubicBezTo>
                  <a:pt x="615111" y="3635582"/>
                  <a:pt x="578604" y="3685230"/>
                  <a:pt x="541408" y="3734343"/>
                </a:cubicBezTo>
                <a:cubicBezTo>
                  <a:pt x="477961" y="3800464"/>
                  <a:pt x="575696" y="3821228"/>
                  <a:pt x="626591" y="3830192"/>
                </a:cubicBezTo>
                <a:cubicBezTo>
                  <a:pt x="652231" y="3835172"/>
                  <a:pt x="672053" y="3815252"/>
                  <a:pt x="691034" y="3800771"/>
                </a:cubicBezTo>
                <a:cubicBezTo>
                  <a:pt x="732056" y="3769511"/>
                  <a:pt x="762288" y="3727217"/>
                  <a:pt x="792519" y="3685920"/>
                </a:cubicBezTo>
                <a:cubicBezTo>
                  <a:pt x="946890" y="3462424"/>
                  <a:pt x="1041258" y="3204527"/>
                  <a:pt x="1142590" y="2954215"/>
                </a:cubicBezTo>
                <a:cubicBezTo>
                  <a:pt x="1143967" y="2950767"/>
                  <a:pt x="1145192" y="2947243"/>
                  <a:pt x="1146570" y="2943795"/>
                </a:cubicBezTo>
                <a:cubicBezTo>
                  <a:pt x="1159580" y="2962796"/>
                  <a:pt x="1177949" y="2978580"/>
                  <a:pt x="1193868" y="2994593"/>
                </a:cubicBezTo>
                <a:cubicBezTo>
                  <a:pt x="1213538" y="3014743"/>
                  <a:pt x="1231217" y="3039261"/>
                  <a:pt x="1255785" y="3053359"/>
                </a:cubicBezTo>
                <a:cubicBezTo>
                  <a:pt x="1256780" y="3053665"/>
                  <a:pt x="1257775" y="3053742"/>
                  <a:pt x="1258770" y="3053895"/>
                </a:cubicBezTo>
                <a:cubicBezTo>
                  <a:pt x="1274919" y="3073969"/>
                  <a:pt x="1289384" y="3095346"/>
                  <a:pt x="1302395" y="3116952"/>
                </a:cubicBezTo>
                <a:cubicBezTo>
                  <a:pt x="1334616" y="3180009"/>
                  <a:pt x="1358418" y="3247050"/>
                  <a:pt x="1389721" y="3310643"/>
                </a:cubicBezTo>
                <a:cubicBezTo>
                  <a:pt x="1415437" y="3358377"/>
                  <a:pt x="1419034" y="3416913"/>
                  <a:pt x="1452939" y="3459819"/>
                </a:cubicBezTo>
                <a:cubicBezTo>
                  <a:pt x="1470618" y="3478131"/>
                  <a:pt x="1495722" y="3481732"/>
                  <a:pt x="1521131" y="3481579"/>
                </a:cubicBezTo>
                <a:cubicBezTo>
                  <a:pt x="1534831" y="3481579"/>
                  <a:pt x="1548454" y="3480506"/>
                  <a:pt x="1561006" y="3480200"/>
                </a:cubicBezTo>
                <a:cubicBezTo>
                  <a:pt x="1627668" y="3479817"/>
                  <a:pt x="1687748" y="3450395"/>
                  <a:pt x="1748364" y="3426260"/>
                </a:cubicBezTo>
                <a:cubicBezTo>
                  <a:pt x="1782881" y="3412086"/>
                  <a:pt x="1818240" y="3397222"/>
                  <a:pt x="1846175" y="3371861"/>
                </a:cubicBezTo>
                <a:cubicBezTo>
                  <a:pt x="1870973" y="3348416"/>
                  <a:pt x="1889188" y="3319148"/>
                  <a:pt x="1911230" y="3293251"/>
                </a:cubicBezTo>
                <a:cubicBezTo>
                  <a:pt x="1924700" y="3276472"/>
                  <a:pt x="1942609" y="3262450"/>
                  <a:pt x="1952788" y="3243449"/>
                </a:cubicBezTo>
                <a:cubicBezTo>
                  <a:pt x="1961973" y="3213415"/>
                  <a:pt x="1919725" y="3197325"/>
                  <a:pt x="1902658" y="3179013"/>
                </a:cubicBezTo>
                <a:cubicBezTo>
                  <a:pt x="1887734" y="3166371"/>
                  <a:pt x="1872197" y="3154649"/>
                  <a:pt x="1856967" y="3142390"/>
                </a:cubicBezTo>
                <a:cubicBezTo>
                  <a:pt x="1840052" y="3126836"/>
                  <a:pt x="1826200" y="3108218"/>
                  <a:pt x="1808597" y="3093354"/>
                </a:cubicBezTo>
                <a:cubicBezTo>
                  <a:pt x="1752343" y="3042786"/>
                  <a:pt x="1702596" y="2985169"/>
                  <a:pt x="1645041" y="2936057"/>
                </a:cubicBezTo>
                <a:cubicBezTo>
                  <a:pt x="1608840" y="2906175"/>
                  <a:pt x="1570343" y="2878746"/>
                  <a:pt x="1538658" y="2843808"/>
                </a:cubicBezTo>
                <a:cubicBezTo>
                  <a:pt x="1521514" y="2824194"/>
                  <a:pt x="1509268" y="2802511"/>
                  <a:pt x="1494115" y="2780598"/>
                </a:cubicBezTo>
                <a:cubicBezTo>
                  <a:pt x="1529780" y="2790098"/>
                  <a:pt x="1561925" y="2808793"/>
                  <a:pt x="1595447" y="2825343"/>
                </a:cubicBezTo>
                <a:cubicBezTo>
                  <a:pt x="1628739" y="2844804"/>
                  <a:pt x="1657976" y="2870471"/>
                  <a:pt x="1690580" y="2890852"/>
                </a:cubicBezTo>
                <a:cubicBezTo>
                  <a:pt x="1743159" y="2922725"/>
                  <a:pt x="1798953" y="2951993"/>
                  <a:pt x="1838981" y="3000033"/>
                </a:cubicBezTo>
                <a:cubicBezTo>
                  <a:pt x="1871967" y="3038189"/>
                  <a:pt x="1901663" y="3078796"/>
                  <a:pt x="1932889" y="3118331"/>
                </a:cubicBezTo>
                <a:cubicBezTo>
                  <a:pt x="1953248" y="3147217"/>
                  <a:pt x="1977662" y="3177864"/>
                  <a:pt x="2016695" y="3162234"/>
                </a:cubicBezTo>
                <a:cubicBezTo>
                  <a:pt x="2051365" y="3150664"/>
                  <a:pt x="2081214" y="3128138"/>
                  <a:pt x="2112670" y="3109980"/>
                </a:cubicBezTo>
                <a:cubicBezTo>
                  <a:pt x="2145274" y="3089906"/>
                  <a:pt x="2177725" y="3069449"/>
                  <a:pt x="2207267" y="3045008"/>
                </a:cubicBezTo>
                <a:cubicBezTo>
                  <a:pt x="2264132" y="2996278"/>
                  <a:pt x="2311201" y="2936823"/>
                  <a:pt x="2356816" y="2877750"/>
                </a:cubicBezTo>
                <a:cubicBezTo>
                  <a:pt x="2399446" y="2816532"/>
                  <a:pt x="2441540" y="2754548"/>
                  <a:pt x="2471159" y="2685821"/>
                </a:cubicBezTo>
                <a:cubicBezTo>
                  <a:pt x="2503763" y="2605142"/>
                  <a:pt x="2526035" y="2515269"/>
                  <a:pt x="2533535" y="2428537"/>
                </a:cubicBezTo>
                <a:cubicBezTo>
                  <a:pt x="2537362" y="2340732"/>
                  <a:pt x="2548077" y="2331768"/>
                  <a:pt x="2453097" y="23270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5"/>
          <p:cNvSpPr/>
          <p:nvPr/>
        </p:nvSpPr>
        <p:spPr>
          <a:xfrm>
            <a:off x="-167509" y="-21"/>
            <a:ext cx="1278510" cy="1740792"/>
          </a:xfrm>
          <a:custGeom>
            <a:avLst/>
            <a:gdLst/>
            <a:ahLst/>
            <a:cxnLst/>
            <a:rect l="l" t="t" r="r" b="b"/>
            <a:pathLst>
              <a:path w="2557019" h="3481583" extrusionOk="0">
                <a:moveTo>
                  <a:pt x="1452939" y="3459819"/>
                </a:moveTo>
                <a:cubicBezTo>
                  <a:pt x="1419034" y="3416913"/>
                  <a:pt x="1415437" y="3358377"/>
                  <a:pt x="1389721" y="3310643"/>
                </a:cubicBezTo>
                <a:cubicBezTo>
                  <a:pt x="1358418" y="3247050"/>
                  <a:pt x="1334616" y="3180009"/>
                  <a:pt x="1302395" y="3116952"/>
                </a:cubicBezTo>
                <a:cubicBezTo>
                  <a:pt x="1276679" y="3074276"/>
                  <a:pt x="1245070" y="3032366"/>
                  <a:pt x="1206802" y="2999573"/>
                </a:cubicBezTo>
                <a:cubicBezTo>
                  <a:pt x="1208946" y="2989766"/>
                  <a:pt x="1211089" y="2980035"/>
                  <a:pt x="1213231" y="2970228"/>
                </a:cubicBezTo>
                <a:cubicBezTo>
                  <a:pt x="1213920" y="2967010"/>
                  <a:pt x="1214609" y="2963792"/>
                  <a:pt x="1215374" y="2960574"/>
                </a:cubicBezTo>
                <a:cubicBezTo>
                  <a:pt x="1227237" y="2969998"/>
                  <a:pt x="1237646" y="2979422"/>
                  <a:pt x="1244381" y="2985092"/>
                </a:cubicBezTo>
                <a:cubicBezTo>
                  <a:pt x="1289077" y="3030450"/>
                  <a:pt x="1328263" y="3082167"/>
                  <a:pt x="1353979" y="3140704"/>
                </a:cubicBezTo>
                <a:cubicBezTo>
                  <a:pt x="1377246" y="3201386"/>
                  <a:pt x="1406253" y="3259462"/>
                  <a:pt x="1432198" y="3319071"/>
                </a:cubicBezTo>
                <a:cubicBezTo>
                  <a:pt x="1448423" y="3354776"/>
                  <a:pt x="1454393" y="3394847"/>
                  <a:pt x="1473909" y="3428865"/>
                </a:cubicBezTo>
                <a:cubicBezTo>
                  <a:pt x="1485466" y="3448786"/>
                  <a:pt x="1518147" y="3447101"/>
                  <a:pt x="1544321" y="3445415"/>
                </a:cubicBezTo>
                <a:cubicBezTo>
                  <a:pt x="1551898" y="3444955"/>
                  <a:pt x="1559016" y="3444419"/>
                  <a:pt x="1564833" y="3444496"/>
                </a:cubicBezTo>
                <a:cubicBezTo>
                  <a:pt x="1616035" y="3443270"/>
                  <a:pt x="1662721" y="3423119"/>
                  <a:pt x="1709178" y="3403581"/>
                </a:cubicBezTo>
                <a:cubicBezTo>
                  <a:pt x="1741628" y="3390556"/>
                  <a:pt x="1774768" y="3378374"/>
                  <a:pt x="1804464" y="3359603"/>
                </a:cubicBezTo>
                <a:cubicBezTo>
                  <a:pt x="1849390" y="3326350"/>
                  <a:pt x="1875488" y="3273943"/>
                  <a:pt x="1915439" y="3235404"/>
                </a:cubicBezTo>
                <a:cubicBezTo>
                  <a:pt x="1880692" y="3205140"/>
                  <a:pt x="1839364" y="3178783"/>
                  <a:pt x="1809285" y="3144075"/>
                </a:cubicBezTo>
                <a:cubicBezTo>
                  <a:pt x="1759308" y="3094733"/>
                  <a:pt x="1708030" y="3046770"/>
                  <a:pt x="1658894" y="2996432"/>
                </a:cubicBezTo>
                <a:cubicBezTo>
                  <a:pt x="1610983" y="2948469"/>
                  <a:pt x="1550903" y="2913607"/>
                  <a:pt x="1506972" y="2861507"/>
                </a:cubicBezTo>
                <a:cubicBezTo>
                  <a:pt x="1489216" y="2839517"/>
                  <a:pt x="1475057" y="2814999"/>
                  <a:pt x="1459062" y="2791707"/>
                </a:cubicBezTo>
                <a:cubicBezTo>
                  <a:pt x="1446969" y="2776767"/>
                  <a:pt x="1441688" y="2755927"/>
                  <a:pt x="1464649" y="2748112"/>
                </a:cubicBezTo>
                <a:cubicBezTo>
                  <a:pt x="1506819" y="2734704"/>
                  <a:pt x="1546541" y="2764125"/>
                  <a:pt x="1583890" y="2779755"/>
                </a:cubicBezTo>
                <a:cubicBezTo>
                  <a:pt x="1625831" y="2797990"/>
                  <a:pt x="1660808" y="2827871"/>
                  <a:pt x="1698157" y="2853615"/>
                </a:cubicBezTo>
                <a:cubicBezTo>
                  <a:pt x="1726092" y="2872233"/>
                  <a:pt x="1755940" y="2887710"/>
                  <a:pt x="1783876" y="2906405"/>
                </a:cubicBezTo>
                <a:cubicBezTo>
                  <a:pt x="1826429" y="2933068"/>
                  <a:pt x="1861253" y="2969309"/>
                  <a:pt x="1891867" y="3008691"/>
                </a:cubicBezTo>
                <a:cubicBezTo>
                  <a:pt x="1921715" y="3044854"/>
                  <a:pt x="1949038" y="3083010"/>
                  <a:pt x="1978427" y="3119481"/>
                </a:cubicBezTo>
                <a:cubicBezTo>
                  <a:pt x="1989296" y="3136107"/>
                  <a:pt x="2005597" y="3129901"/>
                  <a:pt x="2020522" y="3122852"/>
                </a:cubicBezTo>
                <a:cubicBezTo>
                  <a:pt x="2042640" y="3111359"/>
                  <a:pt x="2063764" y="3098181"/>
                  <a:pt x="2085041" y="3085232"/>
                </a:cubicBezTo>
                <a:cubicBezTo>
                  <a:pt x="2123614" y="3061634"/>
                  <a:pt x="2162264" y="3037729"/>
                  <a:pt x="2196246" y="3007694"/>
                </a:cubicBezTo>
                <a:cubicBezTo>
                  <a:pt x="2242703" y="2965018"/>
                  <a:pt x="2282042" y="2915216"/>
                  <a:pt x="2321227" y="2865951"/>
                </a:cubicBezTo>
                <a:cubicBezTo>
                  <a:pt x="2371358" y="2796305"/>
                  <a:pt x="2418427" y="2725892"/>
                  <a:pt x="2449500" y="2645750"/>
                </a:cubicBezTo>
                <a:cubicBezTo>
                  <a:pt x="2477741" y="2555723"/>
                  <a:pt x="2502692" y="2463168"/>
                  <a:pt x="2499707" y="2367855"/>
                </a:cubicBezTo>
                <a:cubicBezTo>
                  <a:pt x="2434805" y="2357435"/>
                  <a:pt x="2369062" y="2360423"/>
                  <a:pt x="2303701" y="2355060"/>
                </a:cubicBezTo>
                <a:cubicBezTo>
                  <a:pt x="2229079" y="2351382"/>
                  <a:pt x="2154228" y="2339813"/>
                  <a:pt x="2083280" y="2315754"/>
                </a:cubicBezTo>
                <a:cubicBezTo>
                  <a:pt x="2054121" y="2305105"/>
                  <a:pt x="2029094" y="2286180"/>
                  <a:pt x="2001158" y="2272848"/>
                </a:cubicBezTo>
                <a:cubicBezTo>
                  <a:pt x="1973989" y="2257908"/>
                  <a:pt x="1940925" y="2246032"/>
                  <a:pt x="1921715" y="2220978"/>
                </a:cubicBezTo>
                <a:cubicBezTo>
                  <a:pt x="1907250" y="2169950"/>
                  <a:pt x="1999475" y="2160219"/>
                  <a:pt x="2033686" y="2157691"/>
                </a:cubicBezTo>
                <a:cubicBezTo>
                  <a:pt x="2110374" y="2151868"/>
                  <a:pt x="2186756" y="2159070"/>
                  <a:pt x="2262755" y="2169567"/>
                </a:cubicBezTo>
                <a:cubicBezTo>
                  <a:pt x="2339443" y="2178378"/>
                  <a:pt x="2415518" y="2192093"/>
                  <a:pt x="2490599" y="2209791"/>
                </a:cubicBezTo>
                <a:cubicBezTo>
                  <a:pt x="2493967" y="2207799"/>
                  <a:pt x="2498559" y="2201363"/>
                  <a:pt x="2499554" y="2198452"/>
                </a:cubicBezTo>
                <a:cubicBezTo>
                  <a:pt x="2533994" y="2096243"/>
                  <a:pt x="2520984" y="1985606"/>
                  <a:pt x="2512565" y="1880716"/>
                </a:cubicBezTo>
                <a:cubicBezTo>
                  <a:pt x="2500243" y="1777894"/>
                  <a:pt x="2490446" y="1671394"/>
                  <a:pt x="2454704" y="1573706"/>
                </a:cubicBezTo>
                <a:cubicBezTo>
                  <a:pt x="2438249" y="1566657"/>
                  <a:pt x="2419881" y="1567193"/>
                  <a:pt x="2401819" y="1567653"/>
                </a:cubicBezTo>
                <a:cubicBezTo>
                  <a:pt x="2394548" y="1567806"/>
                  <a:pt x="2387277" y="1568036"/>
                  <a:pt x="2380159" y="1567730"/>
                </a:cubicBezTo>
                <a:cubicBezTo>
                  <a:pt x="2359342" y="1567193"/>
                  <a:pt x="2338448" y="1567577"/>
                  <a:pt x="2317477" y="1568036"/>
                </a:cubicBezTo>
                <a:cubicBezTo>
                  <a:pt x="2273623" y="1568879"/>
                  <a:pt x="2229768" y="1569799"/>
                  <a:pt x="2186679" y="1561907"/>
                </a:cubicBezTo>
                <a:cubicBezTo>
                  <a:pt x="2160351" y="1556007"/>
                  <a:pt x="2132339" y="1552866"/>
                  <a:pt x="2108690" y="1539074"/>
                </a:cubicBezTo>
                <a:cubicBezTo>
                  <a:pt x="2046467" y="1498237"/>
                  <a:pt x="2018532" y="1445447"/>
                  <a:pt x="2088561" y="1393730"/>
                </a:cubicBezTo>
                <a:cubicBezTo>
                  <a:pt x="2152851" y="1346533"/>
                  <a:pt x="2234131" y="1331515"/>
                  <a:pt x="2310359" y="1313970"/>
                </a:cubicBezTo>
                <a:cubicBezTo>
                  <a:pt x="2351306" y="1304699"/>
                  <a:pt x="2392634" y="1294049"/>
                  <a:pt x="2434882" y="1294586"/>
                </a:cubicBezTo>
                <a:cubicBezTo>
                  <a:pt x="2443224" y="1249994"/>
                  <a:pt x="2428912" y="1207394"/>
                  <a:pt x="2417432" y="1164871"/>
                </a:cubicBezTo>
                <a:cubicBezTo>
                  <a:pt x="2412687" y="1144567"/>
                  <a:pt x="2409778" y="1123880"/>
                  <a:pt x="2406105" y="1105721"/>
                </a:cubicBezTo>
                <a:cubicBezTo>
                  <a:pt x="2387966" y="1013090"/>
                  <a:pt x="2370363" y="920458"/>
                  <a:pt x="2339060" y="831198"/>
                </a:cubicBezTo>
                <a:cubicBezTo>
                  <a:pt x="2320615" y="775496"/>
                  <a:pt x="2290996" y="724545"/>
                  <a:pt x="2271174" y="669457"/>
                </a:cubicBezTo>
                <a:cubicBezTo>
                  <a:pt x="2230381" y="685929"/>
                  <a:pt x="2194026" y="711597"/>
                  <a:pt x="2154994" y="731747"/>
                </a:cubicBezTo>
                <a:cubicBezTo>
                  <a:pt x="2124686" y="747607"/>
                  <a:pt x="2097286" y="760403"/>
                  <a:pt x="2068050" y="776416"/>
                </a:cubicBezTo>
                <a:cubicBezTo>
                  <a:pt x="2001082" y="813652"/>
                  <a:pt x="1933808" y="850506"/>
                  <a:pt x="1861712" y="876939"/>
                </a:cubicBezTo>
                <a:cubicBezTo>
                  <a:pt x="1830179" y="887895"/>
                  <a:pt x="1798647" y="904138"/>
                  <a:pt x="1765278" y="907203"/>
                </a:cubicBezTo>
                <a:cubicBezTo>
                  <a:pt x="1719663" y="894868"/>
                  <a:pt x="1745226" y="831658"/>
                  <a:pt x="1764895" y="805761"/>
                </a:cubicBezTo>
                <a:cubicBezTo>
                  <a:pt x="1812882" y="744389"/>
                  <a:pt x="1870666" y="690373"/>
                  <a:pt x="1929828" y="639882"/>
                </a:cubicBezTo>
                <a:cubicBezTo>
                  <a:pt x="1989755" y="592149"/>
                  <a:pt x="2059708" y="560199"/>
                  <a:pt x="2124380" y="519974"/>
                </a:cubicBezTo>
                <a:cubicBezTo>
                  <a:pt x="2014935" y="483274"/>
                  <a:pt x="1990673" y="433625"/>
                  <a:pt x="1916281" y="356011"/>
                </a:cubicBezTo>
                <a:cubicBezTo>
                  <a:pt x="1853216" y="290809"/>
                  <a:pt x="1801402" y="215263"/>
                  <a:pt x="1739026" y="150138"/>
                </a:cubicBezTo>
                <a:cubicBezTo>
                  <a:pt x="1704203" y="108534"/>
                  <a:pt x="1658512" y="81258"/>
                  <a:pt x="1621239" y="43025"/>
                </a:cubicBezTo>
                <a:cubicBezTo>
                  <a:pt x="1610983" y="70225"/>
                  <a:pt x="1592003" y="92597"/>
                  <a:pt x="1570496" y="111675"/>
                </a:cubicBezTo>
                <a:cubicBezTo>
                  <a:pt x="1548531" y="137572"/>
                  <a:pt x="1528708" y="165308"/>
                  <a:pt x="1503835" y="188600"/>
                </a:cubicBezTo>
                <a:cubicBezTo>
                  <a:pt x="1466332" y="225683"/>
                  <a:pt x="1419799" y="251427"/>
                  <a:pt x="1375179" y="278856"/>
                </a:cubicBezTo>
                <a:cubicBezTo>
                  <a:pt x="1300099" y="326130"/>
                  <a:pt x="1217441" y="359229"/>
                  <a:pt x="1140753" y="403897"/>
                </a:cubicBezTo>
                <a:cubicBezTo>
                  <a:pt x="1155524" y="418532"/>
                  <a:pt x="1173280" y="429641"/>
                  <a:pt x="1189506" y="442590"/>
                </a:cubicBezTo>
                <a:cubicBezTo>
                  <a:pt x="1233743" y="477758"/>
                  <a:pt x="1272393" y="519515"/>
                  <a:pt x="1310354" y="561272"/>
                </a:cubicBezTo>
                <a:cubicBezTo>
                  <a:pt x="1357653" y="614215"/>
                  <a:pt x="1392935" y="676812"/>
                  <a:pt x="1424544" y="740099"/>
                </a:cubicBezTo>
                <a:cubicBezTo>
                  <a:pt x="1448500" y="796720"/>
                  <a:pt x="1466562" y="863071"/>
                  <a:pt x="1446510" y="923446"/>
                </a:cubicBezTo>
                <a:cubicBezTo>
                  <a:pt x="1421866" y="992709"/>
                  <a:pt x="1341274" y="982289"/>
                  <a:pt x="1292522" y="945359"/>
                </a:cubicBezTo>
                <a:cubicBezTo>
                  <a:pt x="1236651" y="897932"/>
                  <a:pt x="1186062" y="844912"/>
                  <a:pt x="1141289" y="786836"/>
                </a:cubicBezTo>
                <a:cubicBezTo>
                  <a:pt x="1070494" y="707459"/>
                  <a:pt x="1010567" y="620114"/>
                  <a:pt x="961125" y="526027"/>
                </a:cubicBezTo>
                <a:cubicBezTo>
                  <a:pt x="890713" y="553303"/>
                  <a:pt x="825582" y="591076"/>
                  <a:pt x="759379" y="625401"/>
                </a:cubicBezTo>
                <a:cubicBezTo>
                  <a:pt x="695932" y="663940"/>
                  <a:pt x="638301" y="706616"/>
                  <a:pt x="578145" y="749446"/>
                </a:cubicBezTo>
                <a:cubicBezTo>
                  <a:pt x="543321" y="776416"/>
                  <a:pt x="511483" y="806833"/>
                  <a:pt x="478726" y="836178"/>
                </a:cubicBezTo>
                <a:cubicBezTo>
                  <a:pt x="443061" y="868204"/>
                  <a:pt x="405176" y="898009"/>
                  <a:pt x="372648" y="933407"/>
                </a:cubicBezTo>
                <a:cubicBezTo>
                  <a:pt x="408696" y="951412"/>
                  <a:pt x="448877" y="958001"/>
                  <a:pt x="485002" y="975853"/>
                </a:cubicBezTo>
                <a:cubicBezTo>
                  <a:pt x="566205" y="1014162"/>
                  <a:pt x="642128" y="1057528"/>
                  <a:pt x="719964" y="1101277"/>
                </a:cubicBezTo>
                <a:cubicBezTo>
                  <a:pt x="835149" y="1162419"/>
                  <a:pt x="952554" y="1232218"/>
                  <a:pt x="1031155" y="1338947"/>
                </a:cubicBezTo>
                <a:cubicBezTo>
                  <a:pt x="1053656" y="1371434"/>
                  <a:pt x="1093760" y="1441999"/>
                  <a:pt x="1060850" y="1477090"/>
                </a:cubicBezTo>
                <a:cubicBezTo>
                  <a:pt x="1028247" y="1512258"/>
                  <a:pt x="984086" y="1499616"/>
                  <a:pt x="947426" y="1479006"/>
                </a:cubicBezTo>
                <a:cubicBezTo>
                  <a:pt x="874947" y="1445447"/>
                  <a:pt x="809127" y="1400625"/>
                  <a:pt x="741700" y="1358408"/>
                </a:cubicBezTo>
                <a:cubicBezTo>
                  <a:pt x="691569" y="1330673"/>
                  <a:pt x="647562" y="1293589"/>
                  <a:pt x="597508" y="1265854"/>
                </a:cubicBezTo>
                <a:cubicBezTo>
                  <a:pt x="565976" y="1248844"/>
                  <a:pt x="533831" y="1232678"/>
                  <a:pt x="504671" y="1211531"/>
                </a:cubicBezTo>
                <a:cubicBezTo>
                  <a:pt x="455306" y="1172303"/>
                  <a:pt x="400048" y="1141579"/>
                  <a:pt x="345326" y="1110625"/>
                </a:cubicBezTo>
                <a:cubicBezTo>
                  <a:pt x="344484" y="1110472"/>
                  <a:pt x="343642" y="1110472"/>
                  <a:pt x="342800" y="1110318"/>
                </a:cubicBezTo>
                <a:lnTo>
                  <a:pt x="339356" y="1110855"/>
                </a:lnTo>
                <a:cubicBezTo>
                  <a:pt x="336294" y="1111621"/>
                  <a:pt x="333233" y="1112540"/>
                  <a:pt x="332468" y="1112923"/>
                </a:cubicBezTo>
                <a:cubicBezTo>
                  <a:pt x="276444" y="1134453"/>
                  <a:pt x="238330" y="1183949"/>
                  <a:pt x="204348" y="1231222"/>
                </a:cubicBezTo>
                <a:cubicBezTo>
                  <a:pt x="147100" y="1306921"/>
                  <a:pt x="102786" y="1392350"/>
                  <a:pt x="77836" y="1483909"/>
                </a:cubicBezTo>
                <a:cubicBezTo>
                  <a:pt x="53574" y="1577997"/>
                  <a:pt x="44314" y="1677447"/>
                  <a:pt x="42094" y="1773680"/>
                </a:cubicBezTo>
                <a:cubicBezTo>
                  <a:pt x="45691" y="1796742"/>
                  <a:pt x="182230" y="1812219"/>
                  <a:pt x="209706" y="1818272"/>
                </a:cubicBezTo>
                <a:cubicBezTo>
                  <a:pt x="248509" y="1822256"/>
                  <a:pt x="287236" y="1826240"/>
                  <a:pt x="325350" y="1834515"/>
                </a:cubicBezTo>
                <a:cubicBezTo>
                  <a:pt x="382751" y="1843709"/>
                  <a:pt x="440305" y="1852597"/>
                  <a:pt x="495028" y="1873130"/>
                </a:cubicBezTo>
                <a:cubicBezTo>
                  <a:pt x="552429" y="1892591"/>
                  <a:pt x="613657" y="1896959"/>
                  <a:pt x="671288" y="1915424"/>
                </a:cubicBezTo>
                <a:cubicBezTo>
                  <a:pt x="707336" y="1927070"/>
                  <a:pt x="743384" y="1938946"/>
                  <a:pt x="779125" y="1951358"/>
                </a:cubicBezTo>
                <a:cubicBezTo>
                  <a:pt x="808362" y="1964076"/>
                  <a:pt x="844180" y="1972198"/>
                  <a:pt x="864462" y="1998172"/>
                </a:cubicBezTo>
                <a:cubicBezTo>
                  <a:pt x="880993" y="2029125"/>
                  <a:pt x="882677" y="2069197"/>
                  <a:pt x="859564" y="2097316"/>
                </a:cubicBezTo>
                <a:cubicBezTo>
                  <a:pt x="819230" y="2149493"/>
                  <a:pt x="741776" y="2136238"/>
                  <a:pt x="683227" y="2139686"/>
                </a:cubicBezTo>
                <a:cubicBezTo>
                  <a:pt x="587559" y="2139916"/>
                  <a:pt x="494033" y="2113405"/>
                  <a:pt x="401655" y="2091876"/>
                </a:cubicBezTo>
                <a:cubicBezTo>
                  <a:pt x="313028" y="2074866"/>
                  <a:pt x="220344" y="2063833"/>
                  <a:pt x="132482" y="2045522"/>
                </a:cubicBezTo>
                <a:cubicBezTo>
                  <a:pt x="81050" y="2036098"/>
                  <a:pt x="53574" y="2021310"/>
                  <a:pt x="43701" y="2087279"/>
                </a:cubicBezTo>
                <a:cubicBezTo>
                  <a:pt x="25027" y="2211784"/>
                  <a:pt x="34288" y="2342035"/>
                  <a:pt x="74851" y="2461099"/>
                </a:cubicBezTo>
                <a:cubicBezTo>
                  <a:pt x="100337" y="2529903"/>
                  <a:pt x="135467" y="2594185"/>
                  <a:pt x="172816" y="2657012"/>
                </a:cubicBezTo>
                <a:cubicBezTo>
                  <a:pt x="187204" y="2666053"/>
                  <a:pt x="205649" y="2665441"/>
                  <a:pt x="223176" y="2664827"/>
                </a:cubicBezTo>
                <a:cubicBezTo>
                  <a:pt x="228304" y="2664674"/>
                  <a:pt x="233431" y="2664444"/>
                  <a:pt x="238330" y="2664521"/>
                </a:cubicBezTo>
                <a:cubicBezTo>
                  <a:pt x="267030" y="2662376"/>
                  <a:pt x="295654" y="2659005"/>
                  <a:pt x="324125" y="2655020"/>
                </a:cubicBezTo>
                <a:cubicBezTo>
                  <a:pt x="385889" y="2646822"/>
                  <a:pt x="442295" y="2634717"/>
                  <a:pt x="501380" y="2619086"/>
                </a:cubicBezTo>
                <a:cubicBezTo>
                  <a:pt x="542173" y="2610659"/>
                  <a:pt x="582660" y="2600392"/>
                  <a:pt x="621387" y="2585911"/>
                </a:cubicBezTo>
                <a:cubicBezTo>
                  <a:pt x="646337" y="2578555"/>
                  <a:pt x="672512" y="2576716"/>
                  <a:pt x="698075" y="2572885"/>
                </a:cubicBezTo>
                <a:cubicBezTo>
                  <a:pt x="727617" y="2567982"/>
                  <a:pt x="757543" y="2565147"/>
                  <a:pt x="787391" y="2563462"/>
                </a:cubicBezTo>
                <a:cubicBezTo>
                  <a:pt x="792978" y="2563155"/>
                  <a:pt x="799178" y="2564074"/>
                  <a:pt x="804076" y="2566909"/>
                </a:cubicBezTo>
                <a:cubicBezTo>
                  <a:pt x="858263" y="2618014"/>
                  <a:pt x="770783" y="2660384"/>
                  <a:pt x="729378" y="2677240"/>
                </a:cubicBezTo>
                <a:cubicBezTo>
                  <a:pt x="671594" y="2703596"/>
                  <a:pt x="610289" y="2721142"/>
                  <a:pt x="547531" y="2729034"/>
                </a:cubicBezTo>
                <a:cubicBezTo>
                  <a:pt x="509110" y="2736389"/>
                  <a:pt x="471225" y="2747116"/>
                  <a:pt x="432116" y="2750180"/>
                </a:cubicBezTo>
                <a:cubicBezTo>
                  <a:pt x="365990" y="2759221"/>
                  <a:pt x="298103" y="2754931"/>
                  <a:pt x="233814" y="2775005"/>
                </a:cubicBezTo>
                <a:cubicBezTo>
                  <a:pt x="261596" y="2837678"/>
                  <a:pt x="299787" y="2896981"/>
                  <a:pt x="336524" y="2954291"/>
                </a:cubicBezTo>
                <a:cubicBezTo>
                  <a:pt x="357495" y="2984862"/>
                  <a:pt x="377317" y="3016965"/>
                  <a:pt x="405712" y="3041407"/>
                </a:cubicBezTo>
                <a:cubicBezTo>
                  <a:pt x="453622" y="3080865"/>
                  <a:pt x="518907" y="3105843"/>
                  <a:pt x="581283" y="3095116"/>
                </a:cubicBezTo>
                <a:cubicBezTo>
                  <a:pt x="629040" y="3086611"/>
                  <a:pt x="669987" y="3059565"/>
                  <a:pt x="712387" y="3037806"/>
                </a:cubicBezTo>
                <a:cubicBezTo>
                  <a:pt x="747057" y="3022405"/>
                  <a:pt x="784483" y="3004706"/>
                  <a:pt x="816857" y="2987544"/>
                </a:cubicBezTo>
                <a:cubicBezTo>
                  <a:pt x="857497" y="2965784"/>
                  <a:pt x="896989" y="2941726"/>
                  <a:pt x="935486" y="2916442"/>
                </a:cubicBezTo>
                <a:cubicBezTo>
                  <a:pt x="948650" y="2908244"/>
                  <a:pt x="962962" y="2896521"/>
                  <a:pt x="979035" y="2897441"/>
                </a:cubicBezTo>
                <a:cubicBezTo>
                  <a:pt x="976585" y="2901119"/>
                  <a:pt x="974213" y="2904796"/>
                  <a:pt x="971840" y="2908474"/>
                </a:cubicBezTo>
                <a:cubicBezTo>
                  <a:pt x="963957" y="2920809"/>
                  <a:pt x="956380" y="2933221"/>
                  <a:pt x="948880" y="2945864"/>
                </a:cubicBezTo>
                <a:cubicBezTo>
                  <a:pt x="947426" y="2948315"/>
                  <a:pt x="945972" y="2950844"/>
                  <a:pt x="944517" y="2953372"/>
                </a:cubicBezTo>
                <a:cubicBezTo>
                  <a:pt x="872421" y="2998271"/>
                  <a:pt x="798336" y="3040027"/>
                  <a:pt x="720194" y="3073510"/>
                </a:cubicBezTo>
                <a:cubicBezTo>
                  <a:pt x="687972" y="3090902"/>
                  <a:pt x="656363" y="3109904"/>
                  <a:pt x="621310" y="3121320"/>
                </a:cubicBezTo>
                <a:cubicBezTo>
                  <a:pt x="540030" y="3149975"/>
                  <a:pt x="447882" y="3122775"/>
                  <a:pt x="383287" y="3068913"/>
                </a:cubicBezTo>
                <a:cubicBezTo>
                  <a:pt x="363005" y="3051674"/>
                  <a:pt x="345938" y="3031063"/>
                  <a:pt x="331090" y="3009074"/>
                </a:cubicBezTo>
                <a:cubicBezTo>
                  <a:pt x="284863" y="2942186"/>
                  <a:pt x="241468" y="2872846"/>
                  <a:pt x="205649" y="2799829"/>
                </a:cubicBezTo>
                <a:cubicBezTo>
                  <a:pt x="196236" y="2781364"/>
                  <a:pt x="187511" y="2749261"/>
                  <a:pt x="215216" y="2743131"/>
                </a:cubicBezTo>
                <a:cubicBezTo>
                  <a:pt x="238330" y="2737309"/>
                  <a:pt x="261290" y="2730796"/>
                  <a:pt x="284939" y="2727501"/>
                </a:cubicBezTo>
                <a:cubicBezTo>
                  <a:pt x="346780" y="2720299"/>
                  <a:pt x="407548" y="2720146"/>
                  <a:pt x="468700" y="2709496"/>
                </a:cubicBezTo>
                <a:cubicBezTo>
                  <a:pt x="503676" y="2702600"/>
                  <a:pt x="538423" y="2693789"/>
                  <a:pt x="573706" y="2688579"/>
                </a:cubicBezTo>
                <a:cubicBezTo>
                  <a:pt x="634245" y="2680841"/>
                  <a:pt x="690421" y="2656400"/>
                  <a:pt x="745067" y="2630962"/>
                </a:cubicBezTo>
                <a:cubicBezTo>
                  <a:pt x="758078" y="2621768"/>
                  <a:pt x="780962" y="2615409"/>
                  <a:pt x="784866" y="2599089"/>
                </a:cubicBezTo>
                <a:cubicBezTo>
                  <a:pt x="730985" y="2603916"/>
                  <a:pt x="675268" y="2608360"/>
                  <a:pt x="623147" y="2622687"/>
                </a:cubicBezTo>
                <a:cubicBezTo>
                  <a:pt x="570797" y="2642685"/>
                  <a:pt x="515310" y="2651266"/>
                  <a:pt x="461352" y="2665747"/>
                </a:cubicBezTo>
                <a:cubicBezTo>
                  <a:pt x="408926" y="2678389"/>
                  <a:pt x="355581" y="2687047"/>
                  <a:pt x="302083" y="2693789"/>
                </a:cubicBezTo>
                <a:cubicBezTo>
                  <a:pt x="258611" y="2698463"/>
                  <a:pt x="213839" y="2705895"/>
                  <a:pt x="170749" y="2695475"/>
                </a:cubicBezTo>
                <a:cubicBezTo>
                  <a:pt x="152304" y="2691108"/>
                  <a:pt x="141360" y="2675631"/>
                  <a:pt x="133324" y="2659617"/>
                </a:cubicBezTo>
                <a:cubicBezTo>
                  <a:pt x="124293" y="2644064"/>
                  <a:pt x="115109" y="2628664"/>
                  <a:pt x="106690" y="2612804"/>
                </a:cubicBezTo>
                <a:cubicBezTo>
                  <a:pt x="43472" y="2500941"/>
                  <a:pt x="1760" y="2375517"/>
                  <a:pt x="0" y="2246338"/>
                </a:cubicBezTo>
                <a:cubicBezTo>
                  <a:pt x="2220" y="2187112"/>
                  <a:pt x="-9414" y="2050885"/>
                  <a:pt x="42324" y="2013572"/>
                </a:cubicBezTo>
                <a:cubicBezTo>
                  <a:pt x="58013" y="2002156"/>
                  <a:pt x="76765" y="1998401"/>
                  <a:pt x="95516" y="2002999"/>
                </a:cubicBezTo>
                <a:cubicBezTo>
                  <a:pt x="120466" y="2006600"/>
                  <a:pt x="145799" y="2012193"/>
                  <a:pt x="170137" y="2017403"/>
                </a:cubicBezTo>
                <a:cubicBezTo>
                  <a:pt x="248126" y="2030198"/>
                  <a:pt x="326192" y="2042380"/>
                  <a:pt x="404028" y="2056325"/>
                </a:cubicBezTo>
                <a:cubicBezTo>
                  <a:pt x="450408" y="2066668"/>
                  <a:pt x="500079" y="2080000"/>
                  <a:pt x="545388" y="2088504"/>
                </a:cubicBezTo>
                <a:cubicBezTo>
                  <a:pt x="616336" y="2104135"/>
                  <a:pt x="689120" y="2107429"/>
                  <a:pt x="761446" y="2102219"/>
                </a:cubicBezTo>
                <a:cubicBezTo>
                  <a:pt x="789381" y="2100074"/>
                  <a:pt x="824511" y="2095783"/>
                  <a:pt x="836986" y="2067051"/>
                </a:cubicBezTo>
                <a:cubicBezTo>
                  <a:pt x="842802" y="2056555"/>
                  <a:pt x="842573" y="2047437"/>
                  <a:pt x="840430" y="2036711"/>
                </a:cubicBezTo>
                <a:cubicBezTo>
                  <a:pt x="838670" y="2029738"/>
                  <a:pt x="837675" y="2022153"/>
                  <a:pt x="833618" y="2016024"/>
                </a:cubicBezTo>
                <a:cubicBezTo>
                  <a:pt x="828567" y="2011963"/>
                  <a:pt x="822674" y="2009051"/>
                  <a:pt x="817010" y="2005910"/>
                </a:cubicBezTo>
                <a:cubicBezTo>
                  <a:pt x="761752" y="1979783"/>
                  <a:pt x="705040" y="1964076"/>
                  <a:pt x="647485" y="1945458"/>
                </a:cubicBezTo>
                <a:cubicBezTo>
                  <a:pt x="601488" y="1932586"/>
                  <a:pt x="553883" y="1927223"/>
                  <a:pt x="507886" y="1914274"/>
                </a:cubicBezTo>
                <a:cubicBezTo>
                  <a:pt x="457908" y="1897878"/>
                  <a:pt x="407855" y="1882095"/>
                  <a:pt x="355428" y="1875735"/>
                </a:cubicBezTo>
                <a:cubicBezTo>
                  <a:pt x="260142" y="1857424"/>
                  <a:pt x="162943" y="1850681"/>
                  <a:pt x="68422" y="1827849"/>
                </a:cubicBezTo>
                <a:cubicBezTo>
                  <a:pt x="-459" y="1809384"/>
                  <a:pt x="4286" y="1783870"/>
                  <a:pt x="8266" y="1720660"/>
                </a:cubicBezTo>
                <a:cubicBezTo>
                  <a:pt x="20971" y="1484599"/>
                  <a:pt x="73703" y="1315809"/>
                  <a:pt x="234962" y="1137671"/>
                </a:cubicBezTo>
                <a:cubicBezTo>
                  <a:pt x="262821" y="1109476"/>
                  <a:pt x="314023" y="1068025"/>
                  <a:pt x="355811" y="1076836"/>
                </a:cubicBezTo>
                <a:cubicBezTo>
                  <a:pt x="417957" y="1108863"/>
                  <a:pt x="477807" y="1145869"/>
                  <a:pt x="533295" y="1188469"/>
                </a:cubicBezTo>
                <a:cubicBezTo>
                  <a:pt x="573935" y="1215898"/>
                  <a:pt x="619627" y="1234593"/>
                  <a:pt x="659961" y="1262636"/>
                </a:cubicBezTo>
                <a:cubicBezTo>
                  <a:pt x="713382" y="1301558"/>
                  <a:pt x="771013" y="1333737"/>
                  <a:pt x="826194" y="1370055"/>
                </a:cubicBezTo>
                <a:cubicBezTo>
                  <a:pt x="867523" y="1397944"/>
                  <a:pt x="911301" y="1421542"/>
                  <a:pt x="955845" y="1443761"/>
                </a:cubicBezTo>
                <a:cubicBezTo>
                  <a:pt x="973601" y="1451960"/>
                  <a:pt x="989979" y="1462150"/>
                  <a:pt x="1008347" y="1464295"/>
                </a:cubicBezTo>
                <a:cubicBezTo>
                  <a:pt x="1014853" y="1464831"/>
                  <a:pt x="1023042" y="1461613"/>
                  <a:pt x="1027864" y="1458702"/>
                </a:cubicBezTo>
                <a:cubicBezTo>
                  <a:pt x="1037890" y="1453875"/>
                  <a:pt x="1039727" y="1443991"/>
                  <a:pt x="1036436" y="1434031"/>
                </a:cubicBezTo>
                <a:cubicBezTo>
                  <a:pt x="1028400" y="1393730"/>
                  <a:pt x="1004215" y="1359405"/>
                  <a:pt x="977657" y="1329064"/>
                </a:cubicBezTo>
                <a:cubicBezTo>
                  <a:pt x="918878" y="1260567"/>
                  <a:pt x="840506" y="1211838"/>
                  <a:pt x="764584" y="1165637"/>
                </a:cubicBezTo>
                <a:cubicBezTo>
                  <a:pt x="664170" y="1112694"/>
                  <a:pt x="567353" y="1053008"/>
                  <a:pt x="464031" y="1005658"/>
                </a:cubicBezTo>
                <a:cubicBezTo>
                  <a:pt x="431810" y="991483"/>
                  <a:pt x="399971" y="984051"/>
                  <a:pt x="367827" y="970950"/>
                </a:cubicBezTo>
                <a:cubicBezTo>
                  <a:pt x="355811" y="965663"/>
                  <a:pt x="343336" y="958844"/>
                  <a:pt x="337060" y="946738"/>
                </a:cubicBezTo>
                <a:cubicBezTo>
                  <a:pt x="329100" y="932487"/>
                  <a:pt x="337749" y="916781"/>
                  <a:pt x="348923" y="907127"/>
                </a:cubicBezTo>
                <a:cubicBezTo>
                  <a:pt x="378312" y="875330"/>
                  <a:pt x="412064" y="848054"/>
                  <a:pt x="444591" y="819552"/>
                </a:cubicBezTo>
                <a:cubicBezTo>
                  <a:pt x="498472" y="770363"/>
                  <a:pt x="552276" y="720867"/>
                  <a:pt x="613504" y="680873"/>
                </a:cubicBezTo>
                <a:cubicBezTo>
                  <a:pt x="658124" y="651068"/>
                  <a:pt x="700448" y="617739"/>
                  <a:pt x="747516" y="591689"/>
                </a:cubicBezTo>
                <a:cubicBezTo>
                  <a:pt x="793055" y="568397"/>
                  <a:pt x="835838" y="544339"/>
                  <a:pt x="881376" y="522043"/>
                </a:cubicBezTo>
                <a:cubicBezTo>
                  <a:pt x="910459" y="511776"/>
                  <a:pt x="940002" y="488944"/>
                  <a:pt x="971228" y="490400"/>
                </a:cubicBezTo>
                <a:cubicBezTo>
                  <a:pt x="987071" y="492851"/>
                  <a:pt x="991816" y="510014"/>
                  <a:pt x="999393" y="521813"/>
                </a:cubicBezTo>
                <a:cubicBezTo>
                  <a:pt x="1014853" y="548783"/>
                  <a:pt x="1028859" y="576595"/>
                  <a:pt x="1046232" y="602492"/>
                </a:cubicBezTo>
                <a:cubicBezTo>
                  <a:pt x="1076311" y="654363"/>
                  <a:pt x="1112665" y="697499"/>
                  <a:pt x="1150549" y="743010"/>
                </a:cubicBezTo>
                <a:cubicBezTo>
                  <a:pt x="1187822" y="786453"/>
                  <a:pt x="1221115" y="833650"/>
                  <a:pt x="1264357" y="871499"/>
                </a:cubicBezTo>
                <a:cubicBezTo>
                  <a:pt x="1294052" y="899312"/>
                  <a:pt x="1321988" y="932794"/>
                  <a:pt x="1364847" y="938464"/>
                </a:cubicBezTo>
                <a:cubicBezTo>
                  <a:pt x="1429290" y="949267"/>
                  <a:pt x="1422708" y="861309"/>
                  <a:pt x="1413753" y="820165"/>
                </a:cubicBezTo>
                <a:cubicBezTo>
                  <a:pt x="1403650" y="771206"/>
                  <a:pt x="1381072" y="730368"/>
                  <a:pt x="1356046" y="688305"/>
                </a:cubicBezTo>
                <a:cubicBezTo>
                  <a:pt x="1335381" y="650915"/>
                  <a:pt x="1311349" y="615517"/>
                  <a:pt x="1282725" y="583644"/>
                </a:cubicBezTo>
                <a:cubicBezTo>
                  <a:pt x="1243310" y="540968"/>
                  <a:pt x="1203129" y="496912"/>
                  <a:pt x="1157131" y="462587"/>
                </a:cubicBezTo>
                <a:cubicBezTo>
                  <a:pt x="1118711" y="435234"/>
                  <a:pt x="1064907" y="395929"/>
                  <a:pt x="1135548" y="366584"/>
                </a:cubicBezTo>
                <a:cubicBezTo>
                  <a:pt x="1180321" y="341147"/>
                  <a:pt x="1229457" y="316016"/>
                  <a:pt x="1275148" y="294793"/>
                </a:cubicBezTo>
                <a:cubicBezTo>
                  <a:pt x="1340586" y="259089"/>
                  <a:pt x="1407018" y="222772"/>
                  <a:pt x="1465338" y="176111"/>
                </a:cubicBezTo>
                <a:cubicBezTo>
                  <a:pt x="1491512" y="153815"/>
                  <a:pt x="1512789" y="126616"/>
                  <a:pt x="1534372" y="99953"/>
                </a:cubicBezTo>
                <a:cubicBezTo>
                  <a:pt x="1547000" y="85165"/>
                  <a:pt x="1559705" y="70378"/>
                  <a:pt x="1574553" y="57812"/>
                </a:cubicBezTo>
                <a:cubicBezTo>
                  <a:pt x="1578686" y="54518"/>
                  <a:pt x="1583890" y="53522"/>
                  <a:pt x="1588788" y="54595"/>
                </a:cubicBezTo>
                <a:cubicBezTo>
                  <a:pt x="1593916" y="44251"/>
                  <a:pt x="1598508" y="32528"/>
                  <a:pt x="1600804" y="21419"/>
                </a:cubicBezTo>
                <a:cubicBezTo>
                  <a:pt x="1602105" y="14830"/>
                  <a:pt x="1603483" y="7551"/>
                  <a:pt x="1609300" y="3413"/>
                </a:cubicBezTo>
                <a:cubicBezTo>
                  <a:pt x="1618025" y="-2946"/>
                  <a:pt x="1629964" y="119"/>
                  <a:pt x="1636546" y="8164"/>
                </a:cubicBezTo>
                <a:cubicBezTo>
                  <a:pt x="1678717" y="52986"/>
                  <a:pt x="1732215" y="85165"/>
                  <a:pt x="1771324" y="133282"/>
                </a:cubicBezTo>
                <a:cubicBezTo>
                  <a:pt x="1809285" y="175268"/>
                  <a:pt x="1846864" y="217562"/>
                  <a:pt x="1880386" y="263226"/>
                </a:cubicBezTo>
                <a:cubicBezTo>
                  <a:pt x="1912837" y="301995"/>
                  <a:pt x="1946666" y="336550"/>
                  <a:pt x="1980877" y="373174"/>
                </a:cubicBezTo>
                <a:cubicBezTo>
                  <a:pt x="2011414" y="408341"/>
                  <a:pt x="2041569" y="445348"/>
                  <a:pt x="2085117" y="465039"/>
                </a:cubicBezTo>
                <a:cubicBezTo>
                  <a:pt x="2111216" y="480516"/>
                  <a:pt x="2147723" y="482661"/>
                  <a:pt x="2165938" y="508865"/>
                </a:cubicBezTo>
                <a:cubicBezTo>
                  <a:pt x="2172979" y="520894"/>
                  <a:pt x="2165861" y="535068"/>
                  <a:pt x="2154152" y="540968"/>
                </a:cubicBezTo>
                <a:cubicBezTo>
                  <a:pt x="2098052" y="575906"/>
                  <a:pt x="2036977" y="602339"/>
                  <a:pt x="1982101" y="639346"/>
                </a:cubicBezTo>
                <a:cubicBezTo>
                  <a:pt x="1918654" y="681945"/>
                  <a:pt x="1865538" y="737953"/>
                  <a:pt x="1812882" y="792812"/>
                </a:cubicBezTo>
                <a:cubicBezTo>
                  <a:pt x="1793290" y="816870"/>
                  <a:pt x="1764206" y="845755"/>
                  <a:pt x="1770329" y="879161"/>
                </a:cubicBezTo>
                <a:cubicBezTo>
                  <a:pt x="1883830" y="846522"/>
                  <a:pt x="1985775" y="785993"/>
                  <a:pt x="2088332" y="729142"/>
                </a:cubicBezTo>
                <a:cubicBezTo>
                  <a:pt x="2137237" y="705237"/>
                  <a:pt x="2183847" y="677272"/>
                  <a:pt x="2231222" y="650685"/>
                </a:cubicBezTo>
                <a:cubicBezTo>
                  <a:pt x="2252805" y="637430"/>
                  <a:pt x="2293675" y="619885"/>
                  <a:pt x="2303624" y="654899"/>
                </a:cubicBezTo>
                <a:cubicBezTo>
                  <a:pt x="2317095" y="693668"/>
                  <a:pt x="2336840" y="729755"/>
                  <a:pt x="2352454" y="767758"/>
                </a:cubicBezTo>
                <a:cubicBezTo>
                  <a:pt x="2389803" y="859010"/>
                  <a:pt x="2415595" y="957695"/>
                  <a:pt x="2431438" y="1054617"/>
                </a:cubicBezTo>
                <a:cubicBezTo>
                  <a:pt x="2440852" y="1094305"/>
                  <a:pt x="2446285" y="1134760"/>
                  <a:pt x="2456388" y="1174371"/>
                </a:cubicBezTo>
                <a:cubicBezTo>
                  <a:pt x="2469246" y="1213217"/>
                  <a:pt x="2476670" y="1253595"/>
                  <a:pt x="2470700" y="1294509"/>
                </a:cubicBezTo>
                <a:cubicBezTo>
                  <a:pt x="2469246" y="1315272"/>
                  <a:pt x="2461669" y="1332818"/>
                  <a:pt x="2437407" y="1329677"/>
                </a:cubicBezTo>
                <a:cubicBezTo>
                  <a:pt x="2410084" y="1328757"/>
                  <a:pt x="2380083" y="1334350"/>
                  <a:pt x="2355132" y="1339407"/>
                </a:cubicBezTo>
                <a:cubicBezTo>
                  <a:pt x="2275460" y="1358025"/>
                  <a:pt x="2190735" y="1369135"/>
                  <a:pt x="2120323" y="1413727"/>
                </a:cubicBezTo>
                <a:cubicBezTo>
                  <a:pt x="2104940" y="1426599"/>
                  <a:pt x="2075244" y="1443915"/>
                  <a:pt x="2084811" y="1467130"/>
                </a:cubicBezTo>
                <a:cubicBezTo>
                  <a:pt x="2097133" y="1486208"/>
                  <a:pt x="2114660" y="1502987"/>
                  <a:pt x="2135171" y="1512871"/>
                </a:cubicBezTo>
                <a:cubicBezTo>
                  <a:pt x="2195710" y="1533865"/>
                  <a:pt x="2257244" y="1533175"/>
                  <a:pt x="2319544" y="1532485"/>
                </a:cubicBezTo>
                <a:cubicBezTo>
                  <a:pt x="2330718" y="1532409"/>
                  <a:pt x="2341968" y="1532255"/>
                  <a:pt x="2353219" y="1532255"/>
                </a:cubicBezTo>
                <a:cubicBezTo>
                  <a:pt x="2363092" y="1533022"/>
                  <a:pt x="2375414" y="1532562"/>
                  <a:pt x="2388501" y="1532026"/>
                </a:cubicBezTo>
                <a:cubicBezTo>
                  <a:pt x="2430902" y="1530417"/>
                  <a:pt x="2482180" y="1528731"/>
                  <a:pt x="2491288" y="1571024"/>
                </a:cubicBezTo>
                <a:cubicBezTo>
                  <a:pt x="2532693" y="1674306"/>
                  <a:pt x="2608004" y="2183511"/>
                  <a:pt x="2505677" y="2241818"/>
                </a:cubicBezTo>
                <a:cubicBezTo>
                  <a:pt x="2483175" y="2251702"/>
                  <a:pt x="2452791" y="2234386"/>
                  <a:pt x="2430596" y="2232470"/>
                </a:cubicBezTo>
                <a:cubicBezTo>
                  <a:pt x="2384522" y="2223353"/>
                  <a:pt x="2338218" y="2214542"/>
                  <a:pt x="2291532" y="2208872"/>
                </a:cubicBezTo>
                <a:cubicBezTo>
                  <a:pt x="2208338" y="2197609"/>
                  <a:pt x="2122237" y="2186729"/>
                  <a:pt x="2038507" y="2192705"/>
                </a:cubicBezTo>
                <a:cubicBezTo>
                  <a:pt x="2013021" y="2194698"/>
                  <a:pt x="1983020" y="2197686"/>
                  <a:pt x="1960901" y="2209562"/>
                </a:cubicBezTo>
                <a:cubicBezTo>
                  <a:pt x="2000470" y="2235305"/>
                  <a:pt x="2041263" y="2252314"/>
                  <a:pt x="2081214" y="2276219"/>
                </a:cubicBezTo>
                <a:cubicBezTo>
                  <a:pt x="2199154" y="2324029"/>
                  <a:pt x="2328728" y="2318896"/>
                  <a:pt x="2453097" y="2327017"/>
                </a:cubicBezTo>
                <a:cubicBezTo>
                  <a:pt x="2548077" y="2331768"/>
                  <a:pt x="2537362" y="2340732"/>
                  <a:pt x="2533535" y="2428537"/>
                </a:cubicBezTo>
                <a:cubicBezTo>
                  <a:pt x="2526035" y="2515269"/>
                  <a:pt x="2503763" y="2605142"/>
                  <a:pt x="2471159" y="2685821"/>
                </a:cubicBezTo>
                <a:cubicBezTo>
                  <a:pt x="2441540" y="2754548"/>
                  <a:pt x="2399446" y="2816532"/>
                  <a:pt x="2356816" y="2877750"/>
                </a:cubicBezTo>
                <a:cubicBezTo>
                  <a:pt x="2311201" y="2936823"/>
                  <a:pt x="2264132" y="2996278"/>
                  <a:pt x="2207267" y="3045008"/>
                </a:cubicBezTo>
                <a:cubicBezTo>
                  <a:pt x="2177725" y="3069449"/>
                  <a:pt x="2145274" y="3089906"/>
                  <a:pt x="2112670" y="3109980"/>
                </a:cubicBezTo>
                <a:cubicBezTo>
                  <a:pt x="2081214" y="3128138"/>
                  <a:pt x="2051365" y="3150664"/>
                  <a:pt x="2016695" y="3162234"/>
                </a:cubicBezTo>
                <a:cubicBezTo>
                  <a:pt x="1977662" y="3177864"/>
                  <a:pt x="1953248" y="3147217"/>
                  <a:pt x="1932889" y="3118331"/>
                </a:cubicBezTo>
                <a:cubicBezTo>
                  <a:pt x="1901663" y="3078796"/>
                  <a:pt x="1871967" y="3038189"/>
                  <a:pt x="1838981" y="3000033"/>
                </a:cubicBezTo>
                <a:cubicBezTo>
                  <a:pt x="1798953" y="2951993"/>
                  <a:pt x="1743159" y="2922725"/>
                  <a:pt x="1690580" y="2890852"/>
                </a:cubicBezTo>
                <a:cubicBezTo>
                  <a:pt x="1657976" y="2870471"/>
                  <a:pt x="1628739" y="2844804"/>
                  <a:pt x="1595447" y="2825343"/>
                </a:cubicBezTo>
                <a:cubicBezTo>
                  <a:pt x="1561925" y="2808793"/>
                  <a:pt x="1529780" y="2790098"/>
                  <a:pt x="1494115" y="2780598"/>
                </a:cubicBezTo>
                <a:cubicBezTo>
                  <a:pt x="1509268" y="2802511"/>
                  <a:pt x="1521514" y="2824194"/>
                  <a:pt x="1538658" y="2843808"/>
                </a:cubicBezTo>
                <a:cubicBezTo>
                  <a:pt x="1570343" y="2878746"/>
                  <a:pt x="1608840" y="2906175"/>
                  <a:pt x="1645041" y="2936057"/>
                </a:cubicBezTo>
                <a:cubicBezTo>
                  <a:pt x="1702596" y="2985169"/>
                  <a:pt x="1752343" y="3042786"/>
                  <a:pt x="1808597" y="3093354"/>
                </a:cubicBezTo>
                <a:cubicBezTo>
                  <a:pt x="1826200" y="3108218"/>
                  <a:pt x="1840052" y="3126836"/>
                  <a:pt x="1856967" y="3142390"/>
                </a:cubicBezTo>
                <a:cubicBezTo>
                  <a:pt x="1872197" y="3154649"/>
                  <a:pt x="1887734" y="3166371"/>
                  <a:pt x="1902658" y="3179013"/>
                </a:cubicBezTo>
                <a:cubicBezTo>
                  <a:pt x="1919725" y="3197325"/>
                  <a:pt x="1961973" y="3213415"/>
                  <a:pt x="1952788" y="3243449"/>
                </a:cubicBezTo>
                <a:cubicBezTo>
                  <a:pt x="1942609" y="3262450"/>
                  <a:pt x="1924700" y="3276472"/>
                  <a:pt x="1911230" y="3293251"/>
                </a:cubicBezTo>
                <a:cubicBezTo>
                  <a:pt x="1889188" y="3319148"/>
                  <a:pt x="1870973" y="3348416"/>
                  <a:pt x="1846175" y="3371861"/>
                </a:cubicBezTo>
                <a:cubicBezTo>
                  <a:pt x="1818240" y="3397222"/>
                  <a:pt x="1782881" y="3412086"/>
                  <a:pt x="1748364" y="3426260"/>
                </a:cubicBezTo>
                <a:cubicBezTo>
                  <a:pt x="1687748" y="3450395"/>
                  <a:pt x="1627668" y="3479817"/>
                  <a:pt x="1561006" y="3480200"/>
                </a:cubicBezTo>
                <a:cubicBezTo>
                  <a:pt x="1548454" y="3480506"/>
                  <a:pt x="1534831" y="3481579"/>
                  <a:pt x="1521131" y="3481579"/>
                </a:cubicBezTo>
                <a:cubicBezTo>
                  <a:pt x="1495722" y="3481732"/>
                  <a:pt x="1470618" y="3478131"/>
                  <a:pt x="1452939" y="34598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5"/>
          <p:cNvSpPr/>
          <p:nvPr/>
        </p:nvSpPr>
        <p:spPr>
          <a:xfrm>
            <a:off x="426296" y="1481951"/>
            <a:ext cx="28" cy="153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5"/>
          <p:cNvSpPr/>
          <p:nvPr/>
        </p:nvSpPr>
        <p:spPr>
          <a:xfrm>
            <a:off x="92830" y="197981"/>
            <a:ext cx="584895" cy="1717484"/>
          </a:xfrm>
          <a:custGeom>
            <a:avLst/>
            <a:gdLst/>
            <a:ahLst/>
            <a:cxnLst/>
            <a:rect l="l" t="t" r="r" b="b"/>
            <a:pathLst>
              <a:path w="1169790" h="3434967" extrusionOk="0">
                <a:moveTo>
                  <a:pt x="105914" y="3434188"/>
                </a:moveTo>
                <a:cubicBezTo>
                  <a:pt x="55018" y="3425223"/>
                  <a:pt x="-42717" y="3404460"/>
                  <a:pt x="20731" y="3338338"/>
                </a:cubicBezTo>
                <a:cubicBezTo>
                  <a:pt x="57927" y="3289226"/>
                  <a:pt x="94434" y="3239577"/>
                  <a:pt x="129104" y="3188549"/>
                </a:cubicBezTo>
                <a:cubicBezTo>
                  <a:pt x="175178" y="3117754"/>
                  <a:pt x="222630" y="3051479"/>
                  <a:pt x="266102" y="2979994"/>
                </a:cubicBezTo>
                <a:cubicBezTo>
                  <a:pt x="315773" y="2893952"/>
                  <a:pt x="362612" y="2806224"/>
                  <a:pt x="408303" y="2717960"/>
                </a:cubicBezTo>
                <a:cubicBezTo>
                  <a:pt x="440678" y="2653524"/>
                  <a:pt x="466929" y="2586483"/>
                  <a:pt x="493793" y="2519671"/>
                </a:cubicBezTo>
                <a:cubicBezTo>
                  <a:pt x="568261" y="2351034"/>
                  <a:pt x="630561" y="2177571"/>
                  <a:pt x="697376" y="2005869"/>
                </a:cubicBezTo>
                <a:cubicBezTo>
                  <a:pt x="746511" y="1886421"/>
                  <a:pt x="784167" y="1763295"/>
                  <a:pt x="821286" y="1639863"/>
                </a:cubicBezTo>
                <a:cubicBezTo>
                  <a:pt x="852053" y="1540642"/>
                  <a:pt x="887259" y="1442724"/>
                  <a:pt x="915424" y="1342737"/>
                </a:cubicBezTo>
                <a:cubicBezTo>
                  <a:pt x="978182" y="1114032"/>
                  <a:pt x="1014460" y="879963"/>
                  <a:pt x="1060687" y="647809"/>
                </a:cubicBezTo>
                <a:cubicBezTo>
                  <a:pt x="1086556" y="511965"/>
                  <a:pt x="1112348" y="373669"/>
                  <a:pt x="1122527" y="235986"/>
                </a:cubicBezTo>
                <a:cubicBezTo>
                  <a:pt x="1124747" y="182506"/>
                  <a:pt x="1132094" y="127954"/>
                  <a:pt x="1131865" y="74704"/>
                </a:cubicBezTo>
                <a:cubicBezTo>
                  <a:pt x="1131558" y="57542"/>
                  <a:pt x="1127043" y="40609"/>
                  <a:pt x="1128497" y="23446"/>
                </a:cubicBezTo>
                <a:cubicBezTo>
                  <a:pt x="1129109" y="16551"/>
                  <a:pt x="1135615" y="10958"/>
                  <a:pt x="1142426" y="10651"/>
                </a:cubicBezTo>
                <a:cubicBezTo>
                  <a:pt x="1142350" y="5364"/>
                  <a:pt x="1146177" y="-3600"/>
                  <a:pt x="1152299" y="1534"/>
                </a:cubicBezTo>
                <a:cubicBezTo>
                  <a:pt x="1155590" y="5671"/>
                  <a:pt x="1155208" y="11877"/>
                  <a:pt x="1155514" y="17010"/>
                </a:cubicBezTo>
                <a:cubicBezTo>
                  <a:pt x="1182071" y="105811"/>
                  <a:pt x="1164392" y="202810"/>
                  <a:pt x="1159341" y="293603"/>
                </a:cubicBezTo>
                <a:cubicBezTo>
                  <a:pt x="1153524" y="415732"/>
                  <a:pt x="1160106" y="538398"/>
                  <a:pt x="1146789" y="660068"/>
                </a:cubicBezTo>
                <a:cubicBezTo>
                  <a:pt x="1135998" y="753236"/>
                  <a:pt x="1123828" y="846404"/>
                  <a:pt x="1109822" y="939189"/>
                </a:cubicBezTo>
                <a:cubicBezTo>
                  <a:pt x="1088010" y="1053120"/>
                  <a:pt x="1062907" y="1166822"/>
                  <a:pt x="1037650" y="1279757"/>
                </a:cubicBezTo>
                <a:cubicBezTo>
                  <a:pt x="1014690" y="1382502"/>
                  <a:pt x="991806" y="1485247"/>
                  <a:pt x="963794" y="1586690"/>
                </a:cubicBezTo>
                <a:cubicBezTo>
                  <a:pt x="938384" y="1676180"/>
                  <a:pt x="903714" y="1763219"/>
                  <a:pt x="872641" y="1850640"/>
                </a:cubicBezTo>
                <a:cubicBezTo>
                  <a:pt x="829169" y="1983420"/>
                  <a:pt x="789524" y="2117732"/>
                  <a:pt x="733960" y="2246067"/>
                </a:cubicBezTo>
                <a:cubicBezTo>
                  <a:pt x="691483" y="2348966"/>
                  <a:pt x="662476" y="2455082"/>
                  <a:pt x="621912" y="2558210"/>
                </a:cubicBezTo>
                <a:cubicBezTo>
                  <a:pt x="520580" y="2808522"/>
                  <a:pt x="426213" y="3066420"/>
                  <a:pt x="271842" y="3289915"/>
                </a:cubicBezTo>
                <a:cubicBezTo>
                  <a:pt x="241610" y="3331213"/>
                  <a:pt x="211379" y="3373506"/>
                  <a:pt x="170356" y="3404766"/>
                </a:cubicBezTo>
                <a:cubicBezTo>
                  <a:pt x="151376" y="3419247"/>
                  <a:pt x="131553" y="3439168"/>
                  <a:pt x="105914" y="3434188"/>
                </a:cubicBezTo>
                <a:close/>
                <a:moveTo>
                  <a:pt x="114869" y="3399556"/>
                </a:moveTo>
                <a:cubicBezTo>
                  <a:pt x="115022" y="3399556"/>
                  <a:pt x="115175" y="3399556"/>
                  <a:pt x="115251" y="3399556"/>
                </a:cubicBezTo>
                <a:cubicBezTo>
                  <a:pt x="116705" y="3399173"/>
                  <a:pt x="118160" y="3398713"/>
                  <a:pt x="119537" y="3398177"/>
                </a:cubicBezTo>
                <a:cubicBezTo>
                  <a:pt x="118772" y="3398483"/>
                  <a:pt x="118083" y="3398713"/>
                  <a:pt x="117318" y="3398943"/>
                </a:cubicBezTo>
                <a:cubicBezTo>
                  <a:pt x="260897" y="3311905"/>
                  <a:pt x="402028" y="2993556"/>
                  <a:pt x="470297" y="2835875"/>
                </a:cubicBezTo>
                <a:cubicBezTo>
                  <a:pt x="512391" y="2743244"/>
                  <a:pt x="546372" y="2647011"/>
                  <a:pt x="585558" y="2553154"/>
                </a:cubicBezTo>
                <a:cubicBezTo>
                  <a:pt x="623367" y="2458683"/>
                  <a:pt x="651072" y="2360535"/>
                  <a:pt x="687732" y="2265682"/>
                </a:cubicBezTo>
                <a:cubicBezTo>
                  <a:pt x="739087" y="2143246"/>
                  <a:pt x="783631" y="2018358"/>
                  <a:pt x="821592" y="1891171"/>
                </a:cubicBezTo>
                <a:cubicBezTo>
                  <a:pt x="847155" y="1809190"/>
                  <a:pt x="880677" y="1730043"/>
                  <a:pt x="907082" y="1648368"/>
                </a:cubicBezTo>
                <a:cubicBezTo>
                  <a:pt x="935246" y="1565007"/>
                  <a:pt x="954763" y="1479041"/>
                  <a:pt x="975657" y="1393612"/>
                </a:cubicBezTo>
                <a:cubicBezTo>
                  <a:pt x="1018057" y="1191799"/>
                  <a:pt x="1072780" y="991825"/>
                  <a:pt x="1094516" y="786412"/>
                </a:cubicBezTo>
                <a:cubicBezTo>
                  <a:pt x="1108981" y="687038"/>
                  <a:pt x="1120844" y="587051"/>
                  <a:pt x="1119696" y="486834"/>
                </a:cubicBezTo>
                <a:cubicBezTo>
                  <a:pt x="1072320" y="756990"/>
                  <a:pt x="1026859" y="1027913"/>
                  <a:pt x="963411" y="1294851"/>
                </a:cubicBezTo>
                <a:cubicBezTo>
                  <a:pt x="936088" y="1402116"/>
                  <a:pt x="899964" y="1506854"/>
                  <a:pt x="865906" y="1612127"/>
                </a:cubicBezTo>
                <a:cubicBezTo>
                  <a:pt x="838506" y="1698783"/>
                  <a:pt x="814245" y="1786511"/>
                  <a:pt x="784396" y="1872400"/>
                </a:cubicBezTo>
                <a:cubicBezTo>
                  <a:pt x="753782" y="1962503"/>
                  <a:pt x="716357" y="2050001"/>
                  <a:pt x="683140" y="2139108"/>
                </a:cubicBezTo>
                <a:cubicBezTo>
                  <a:pt x="633852" y="2277175"/>
                  <a:pt x="577599" y="2412406"/>
                  <a:pt x="520427" y="2547407"/>
                </a:cubicBezTo>
                <a:cubicBezTo>
                  <a:pt x="493487" y="2615444"/>
                  <a:pt x="466087" y="2683328"/>
                  <a:pt x="432335" y="2748300"/>
                </a:cubicBezTo>
                <a:cubicBezTo>
                  <a:pt x="399043" y="2813579"/>
                  <a:pt x="362918" y="2877326"/>
                  <a:pt x="328478" y="2942068"/>
                </a:cubicBezTo>
                <a:cubicBezTo>
                  <a:pt x="287761" y="3018150"/>
                  <a:pt x="237554" y="3088179"/>
                  <a:pt x="190332" y="3160124"/>
                </a:cubicBezTo>
                <a:cubicBezTo>
                  <a:pt x="142192" y="3234290"/>
                  <a:pt x="89918" y="3305545"/>
                  <a:pt x="36573" y="3376034"/>
                </a:cubicBezTo>
                <a:cubicBezTo>
                  <a:pt x="61065" y="3390592"/>
                  <a:pt x="87546" y="3395266"/>
                  <a:pt x="114869" y="33995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5"/>
          <p:cNvSpPr/>
          <p:nvPr/>
        </p:nvSpPr>
        <p:spPr>
          <a:xfrm>
            <a:off x="282631" y="1441833"/>
            <a:ext cx="69354" cy="34181"/>
          </a:xfrm>
          <a:custGeom>
            <a:avLst/>
            <a:gdLst/>
            <a:ahLst/>
            <a:cxnLst/>
            <a:rect l="l" t="t" r="r" b="b"/>
            <a:pathLst>
              <a:path w="138708" h="68361" extrusionOk="0">
                <a:moveTo>
                  <a:pt x="14158" y="68286"/>
                </a:moveTo>
                <a:cubicBezTo>
                  <a:pt x="8112" y="68975"/>
                  <a:pt x="-4975" y="64914"/>
                  <a:pt x="1989" y="57329"/>
                </a:cubicBezTo>
                <a:cubicBezTo>
                  <a:pt x="9643" y="51506"/>
                  <a:pt x="18827" y="48212"/>
                  <a:pt x="27475" y="44074"/>
                </a:cubicBezTo>
                <a:cubicBezTo>
                  <a:pt x="23419" y="20552"/>
                  <a:pt x="79902" y="8830"/>
                  <a:pt x="97275" y="3237"/>
                </a:cubicBezTo>
                <a:cubicBezTo>
                  <a:pt x="113883" y="-3353"/>
                  <a:pt x="143426" y="-1360"/>
                  <a:pt x="138068" y="23234"/>
                </a:cubicBezTo>
                <a:cubicBezTo>
                  <a:pt x="133323" y="38098"/>
                  <a:pt x="115031" y="38328"/>
                  <a:pt x="102786" y="43614"/>
                </a:cubicBezTo>
                <a:cubicBezTo>
                  <a:pt x="73856" y="53498"/>
                  <a:pt x="45232" y="67366"/>
                  <a:pt x="14158" y="68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5"/>
          <p:cNvSpPr/>
          <p:nvPr/>
        </p:nvSpPr>
        <p:spPr>
          <a:xfrm>
            <a:off x="399997" y="1456413"/>
            <a:ext cx="71384" cy="70592"/>
          </a:xfrm>
          <a:custGeom>
            <a:avLst/>
            <a:gdLst/>
            <a:ahLst/>
            <a:cxnLst/>
            <a:rect l="l" t="t" r="r" b="b"/>
            <a:pathLst>
              <a:path w="142768" h="141185" extrusionOk="0">
                <a:moveTo>
                  <a:pt x="120772" y="140489"/>
                </a:moveTo>
                <a:cubicBezTo>
                  <a:pt x="96204" y="126392"/>
                  <a:pt x="78525" y="101874"/>
                  <a:pt x="58855" y="81723"/>
                </a:cubicBezTo>
                <a:cubicBezTo>
                  <a:pt x="37196" y="59963"/>
                  <a:pt x="11021" y="38663"/>
                  <a:pt x="0" y="9242"/>
                </a:cubicBezTo>
                <a:cubicBezTo>
                  <a:pt x="4209" y="-19873"/>
                  <a:pt x="46457" y="28473"/>
                  <a:pt x="56023" y="35522"/>
                </a:cubicBezTo>
                <a:cubicBezTo>
                  <a:pt x="84724" y="57511"/>
                  <a:pt x="107225" y="85937"/>
                  <a:pt x="135314" y="108692"/>
                </a:cubicBezTo>
                <a:cubicBezTo>
                  <a:pt x="150850" y="120339"/>
                  <a:pt x="140212" y="145699"/>
                  <a:pt x="120772" y="14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5"/>
          <p:cNvSpPr/>
          <p:nvPr/>
        </p:nvSpPr>
        <p:spPr>
          <a:xfrm>
            <a:off x="111117" y="1148649"/>
            <a:ext cx="313764" cy="129201"/>
          </a:xfrm>
          <a:custGeom>
            <a:avLst/>
            <a:gdLst/>
            <a:ahLst/>
            <a:cxnLst/>
            <a:rect l="l" t="t" r="r" b="b"/>
            <a:pathLst>
              <a:path w="627528" h="258403" extrusionOk="0">
                <a:moveTo>
                  <a:pt x="613503" y="257157"/>
                </a:moveTo>
                <a:cubicBezTo>
                  <a:pt x="598809" y="246048"/>
                  <a:pt x="587328" y="230571"/>
                  <a:pt x="570873" y="221453"/>
                </a:cubicBezTo>
                <a:cubicBezTo>
                  <a:pt x="527325" y="194790"/>
                  <a:pt x="476812" y="182838"/>
                  <a:pt x="431350" y="160082"/>
                </a:cubicBezTo>
                <a:cubicBezTo>
                  <a:pt x="372801" y="131350"/>
                  <a:pt x="308741" y="116869"/>
                  <a:pt x="248508" y="92198"/>
                </a:cubicBezTo>
                <a:cubicBezTo>
                  <a:pt x="181387" y="70822"/>
                  <a:pt x="111664" y="58639"/>
                  <a:pt x="43395" y="41324"/>
                </a:cubicBezTo>
                <a:cubicBezTo>
                  <a:pt x="27552" y="36573"/>
                  <a:pt x="-1684" y="38259"/>
                  <a:pt x="76" y="15120"/>
                </a:cubicBezTo>
                <a:cubicBezTo>
                  <a:pt x="1301" y="6079"/>
                  <a:pt x="10332" y="-1506"/>
                  <a:pt x="19669" y="256"/>
                </a:cubicBezTo>
                <a:cubicBezTo>
                  <a:pt x="94061" y="17189"/>
                  <a:pt x="168759" y="34045"/>
                  <a:pt x="242386" y="54119"/>
                </a:cubicBezTo>
                <a:cubicBezTo>
                  <a:pt x="281265" y="67144"/>
                  <a:pt x="322365" y="84690"/>
                  <a:pt x="360862" y="96412"/>
                </a:cubicBezTo>
                <a:cubicBezTo>
                  <a:pt x="402726" y="109744"/>
                  <a:pt x="441453" y="130124"/>
                  <a:pt x="481251" y="148283"/>
                </a:cubicBezTo>
                <a:cubicBezTo>
                  <a:pt x="514697" y="162917"/>
                  <a:pt x="550286" y="175176"/>
                  <a:pt x="580517" y="195097"/>
                </a:cubicBezTo>
                <a:cubicBezTo>
                  <a:pt x="594217" y="203908"/>
                  <a:pt x="639984" y="239995"/>
                  <a:pt x="624295" y="256468"/>
                </a:cubicBezTo>
                <a:cubicBezTo>
                  <a:pt x="621004" y="258920"/>
                  <a:pt x="616947" y="258920"/>
                  <a:pt x="613503" y="2571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5"/>
          <p:cNvSpPr/>
          <p:nvPr/>
        </p:nvSpPr>
        <p:spPr>
          <a:xfrm>
            <a:off x="461935" y="1253974"/>
            <a:ext cx="364233" cy="42673"/>
          </a:xfrm>
          <a:custGeom>
            <a:avLst/>
            <a:gdLst/>
            <a:ahLst/>
            <a:cxnLst/>
            <a:rect l="l" t="t" r="r" b="b"/>
            <a:pathLst>
              <a:path w="728465" h="85345" extrusionOk="0">
                <a:moveTo>
                  <a:pt x="3861" y="84817"/>
                </a:moveTo>
                <a:cubicBezTo>
                  <a:pt x="-884" y="83744"/>
                  <a:pt x="-1420" y="76465"/>
                  <a:pt x="3172" y="74703"/>
                </a:cubicBezTo>
                <a:cubicBezTo>
                  <a:pt x="5239" y="73937"/>
                  <a:pt x="7075" y="72481"/>
                  <a:pt x="9142" y="71638"/>
                </a:cubicBezTo>
                <a:cubicBezTo>
                  <a:pt x="30342" y="62904"/>
                  <a:pt x="51772" y="54782"/>
                  <a:pt x="73278" y="46967"/>
                </a:cubicBezTo>
                <a:cubicBezTo>
                  <a:pt x="162288" y="10727"/>
                  <a:pt x="259181" y="8428"/>
                  <a:pt x="353779" y="3601"/>
                </a:cubicBezTo>
                <a:cubicBezTo>
                  <a:pt x="472943" y="2452"/>
                  <a:pt x="592108" y="77"/>
                  <a:pt x="711273" y="0"/>
                </a:cubicBezTo>
                <a:cubicBezTo>
                  <a:pt x="733851" y="766"/>
                  <a:pt x="734540" y="34095"/>
                  <a:pt x="711273" y="35015"/>
                </a:cubicBezTo>
                <a:cubicBezTo>
                  <a:pt x="537003" y="37237"/>
                  <a:pt x="362121" y="31490"/>
                  <a:pt x="188387" y="47503"/>
                </a:cubicBezTo>
                <a:cubicBezTo>
                  <a:pt x="156471" y="51641"/>
                  <a:pt x="128689" y="59456"/>
                  <a:pt x="98075" y="67118"/>
                </a:cubicBezTo>
                <a:cubicBezTo>
                  <a:pt x="67079" y="73324"/>
                  <a:pt x="35776" y="88341"/>
                  <a:pt x="3861" y="84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566805" y="904363"/>
            <a:ext cx="362261" cy="91721"/>
          </a:xfrm>
          <a:custGeom>
            <a:avLst/>
            <a:gdLst/>
            <a:ahLst/>
            <a:cxnLst/>
            <a:rect l="l" t="t" r="r" b="b"/>
            <a:pathLst>
              <a:path w="724522" h="183442" extrusionOk="0">
                <a:moveTo>
                  <a:pt x="4439" y="183198"/>
                </a:moveTo>
                <a:cubicBezTo>
                  <a:pt x="3138" y="182738"/>
                  <a:pt x="2219" y="181742"/>
                  <a:pt x="2143" y="180363"/>
                </a:cubicBezTo>
                <a:cubicBezTo>
                  <a:pt x="1454" y="178448"/>
                  <a:pt x="76" y="177222"/>
                  <a:pt x="0" y="175230"/>
                </a:cubicBezTo>
                <a:cubicBezTo>
                  <a:pt x="76" y="172242"/>
                  <a:pt x="4516" y="172395"/>
                  <a:pt x="4439" y="175306"/>
                </a:cubicBezTo>
                <a:cubicBezTo>
                  <a:pt x="4439" y="175153"/>
                  <a:pt x="4439" y="175153"/>
                  <a:pt x="4439" y="175000"/>
                </a:cubicBezTo>
                <a:cubicBezTo>
                  <a:pt x="4516" y="175383"/>
                  <a:pt x="4822" y="175689"/>
                  <a:pt x="4898" y="176072"/>
                </a:cubicBezTo>
                <a:cubicBezTo>
                  <a:pt x="74851" y="122516"/>
                  <a:pt x="165162" y="105890"/>
                  <a:pt x="247973" y="80989"/>
                </a:cubicBezTo>
                <a:cubicBezTo>
                  <a:pt x="397828" y="38313"/>
                  <a:pt x="552582" y="13948"/>
                  <a:pt x="707565" y="4"/>
                </a:cubicBezTo>
                <a:cubicBezTo>
                  <a:pt x="726929" y="-379"/>
                  <a:pt x="731368" y="29042"/>
                  <a:pt x="712157" y="33869"/>
                </a:cubicBezTo>
                <a:cubicBezTo>
                  <a:pt x="533831" y="49499"/>
                  <a:pt x="356806" y="79150"/>
                  <a:pt x="184143" y="127190"/>
                </a:cubicBezTo>
                <a:cubicBezTo>
                  <a:pt x="139523" y="138223"/>
                  <a:pt x="95133" y="150865"/>
                  <a:pt x="52426" y="168028"/>
                </a:cubicBezTo>
                <a:cubicBezTo>
                  <a:pt x="36813" y="172778"/>
                  <a:pt x="21124" y="185343"/>
                  <a:pt x="4439" y="1831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5"/>
          <p:cNvSpPr/>
          <p:nvPr/>
        </p:nvSpPr>
        <p:spPr>
          <a:xfrm>
            <a:off x="182488" y="823782"/>
            <a:ext cx="340658" cy="160571"/>
          </a:xfrm>
          <a:custGeom>
            <a:avLst/>
            <a:gdLst/>
            <a:ahLst/>
            <a:cxnLst/>
            <a:rect l="l" t="t" r="r" b="b"/>
            <a:pathLst>
              <a:path w="681316" h="321142" extrusionOk="0">
                <a:moveTo>
                  <a:pt x="673195" y="321143"/>
                </a:moveTo>
                <a:cubicBezTo>
                  <a:pt x="660261" y="318921"/>
                  <a:pt x="651536" y="306892"/>
                  <a:pt x="640974" y="299920"/>
                </a:cubicBezTo>
                <a:cubicBezTo>
                  <a:pt x="613881" y="280152"/>
                  <a:pt x="588318" y="262530"/>
                  <a:pt x="559005" y="247896"/>
                </a:cubicBezTo>
                <a:cubicBezTo>
                  <a:pt x="497165" y="221462"/>
                  <a:pt x="443973" y="177483"/>
                  <a:pt x="379301" y="157256"/>
                </a:cubicBezTo>
                <a:cubicBezTo>
                  <a:pt x="344325" y="146300"/>
                  <a:pt x="307971" y="132125"/>
                  <a:pt x="274142" y="119943"/>
                </a:cubicBezTo>
                <a:cubicBezTo>
                  <a:pt x="190413" y="90752"/>
                  <a:pt x="100944" y="80102"/>
                  <a:pt x="21654" y="38728"/>
                </a:cubicBezTo>
                <a:cubicBezTo>
                  <a:pt x="14153" y="35280"/>
                  <a:pt x="4816" y="33058"/>
                  <a:pt x="1448" y="24553"/>
                </a:cubicBezTo>
                <a:cubicBezTo>
                  <a:pt x="-4827" y="10609"/>
                  <a:pt x="10479" y="-4791"/>
                  <a:pt x="24562" y="1415"/>
                </a:cubicBezTo>
                <a:cubicBezTo>
                  <a:pt x="50966" y="11681"/>
                  <a:pt x="75687" y="25856"/>
                  <a:pt x="102628" y="34897"/>
                </a:cubicBezTo>
                <a:cubicBezTo>
                  <a:pt x="145181" y="48688"/>
                  <a:pt x="189112" y="57269"/>
                  <a:pt x="231971" y="69988"/>
                </a:cubicBezTo>
                <a:cubicBezTo>
                  <a:pt x="297179" y="89372"/>
                  <a:pt x="360856" y="114350"/>
                  <a:pt x="424763" y="137642"/>
                </a:cubicBezTo>
                <a:cubicBezTo>
                  <a:pt x="466704" y="155647"/>
                  <a:pt x="503211" y="183690"/>
                  <a:pt x="543622" y="204760"/>
                </a:cubicBezTo>
                <a:cubicBezTo>
                  <a:pt x="580205" y="222382"/>
                  <a:pt x="615411" y="243222"/>
                  <a:pt x="646408" y="269655"/>
                </a:cubicBezTo>
                <a:cubicBezTo>
                  <a:pt x="656205" y="277547"/>
                  <a:pt x="698911" y="316086"/>
                  <a:pt x="673195" y="32114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5"/>
          <p:cNvSpPr/>
          <p:nvPr/>
        </p:nvSpPr>
        <p:spPr>
          <a:xfrm>
            <a:off x="636592" y="535170"/>
            <a:ext cx="311597" cy="162636"/>
          </a:xfrm>
          <a:custGeom>
            <a:avLst/>
            <a:gdLst/>
            <a:ahLst/>
            <a:cxnLst/>
            <a:rect l="l" t="t" r="r" b="b"/>
            <a:pathLst>
              <a:path w="623195" h="325273" extrusionOk="0">
                <a:moveTo>
                  <a:pt x="9209" y="325262"/>
                </a:moveTo>
                <a:cubicBezTo>
                  <a:pt x="1402" y="325646"/>
                  <a:pt x="-2271" y="316222"/>
                  <a:pt x="1479" y="310015"/>
                </a:cubicBezTo>
                <a:cubicBezTo>
                  <a:pt x="2933" y="307487"/>
                  <a:pt x="6683" y="309786"/>
                  <a:pt x="5306" y="312237"/>
                </a:cubicBezTo>
                <a:cubicBezTo>
                  <a:pt x="4387" y="313617"/>
                  <a:pt x="4081" y="315379"/>
                  <a:pt x="4540" y="316988"/>
                </a:cubicBezTo>
                <a:cubicBezTo>
                  <a:pt x="27960" y="304269"/>
                  <a:pt x="46022" y="283812"/>
                  <a:pt x="67988" y="268565"/>
                </a:cubicBezTo>
                <a:cubicBezTo>
                  <a:pt x="119878" y="230409"/>
                  <a:pt x="175443" y="197157"/>
                  <a:pt x="230165" y="163138"/>
                </a:cubicBezTo>
                <a:cubicBezTo>
                  <a:pt x="348105" y="98472"/>
                  <a:pt x="475995" y="54493"/>
                  <a:pt x="599370" y="1397"/>
                </a:cubicBezTo>
                <a:cubicBezTo>
                  <a:pt x="620034" y="-6878"/>
                  <a:pt x="633657" y="23923"/>
                  <a:pt x="612763" y="33193"/>
                </a:cubicBezTo>
                <a:cubicBezTo>
                  <a:pt x="498114" y="81769"/>
                  <a:pt x="380021" y="122377"/>
                  <a:pt x="267820" y="176546"/>
                </a:cubicBezTo>
                <a:cubicBezTo>
                  <a:pt x="201771" y="211944"/>
                  <a:pt x="137252" y="250636"/>
                  <a:pt x="73957" y="290784"/>
                </a:cubicBezTo>
                <a:cubicBezTo>
                  <a:pt x="53293" y="303196"/>
                  <a:pt x="33777" y="322351"/>
                  <a:pt x="9209" y="3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5"/>
          <p:cNvSpPr/>
          <p:nvPr/>
        </p:nvSpPr>
        <p:spPr>
          <a:xfrm>
            <a:off x="346732" y="533695"/>
            <a:ext cx="255280" cy="160102"/>
          </a:xfrm>
          <a:custGeom>
            <a:avLst/>
            <a:gdLst/>
            <a:ahLst/>
            <a:cxnLst/>
            <a:rect l="l" t="t" r="r" b="b"/>
            <a:pathLst>
              <a:path w="510560" h="320203" extrusionOk="0">
                <a:moveTo>
                  <a:pt x="499383" y="320168"/>
                </a:moveTo>
                <a:cubicBezTo>
                  <a:pt x="480020" y="314115"/>
                  <a:pt x="466550" y="291283"/>
                  <a:pt x="448717" y="280556"/>
                </a:cubicBezTo>
                <a:cubicBezTo>
                  <a:pt x="371953" y="227766"/>
                  <a:pt x="292739" y="177734"/>
                  <a:pt x="210081" y="134598"/>
                </a:cubicBezTo>
                <a:cubicBezTo>
                  <a:pt x="146022" y="95369"/>
                  <a:pt x="79207" y="63420"/>
                  <a:pt x="10631" y="34075"/>
                </a:cubicBezTo>
                <a:cubicBezTo>
                  <a:pt x="-10416" y="24881"/>
                  <a:pt x="2748" y="-7299"/>
                  <a:pt x="24408" y="1512"/>
                </a:cubicBezTo>
                <a:cubicBezTo>
                  <a:pt x="84258" y="27869"/>
                  <a:pt x="143955" y="54685"/>
                  <a:pt x="200055" y="88550"/>
                </a:cubicBezTo>
                <a:cubicBezTo>
                  <a:pt x="255926" y="120883"/>
                  <a:pt x="313480" y="150075"/>
                  <a:pt x="366366" y="187388"/>
                </a:cubicBezTo>
                <a:cubicBezTo>
                  <a:pt x="414659" y="220794"/>
                  <a:pt x="471448" y="247533"/>
                  <a:pt x="506578" y="296110"/>
                </a:cubicBezTo>
                <a:cubicBezTo>
                  <a:pt x="512624" y="304154"/>
                  <a:pt x="512930" y="321087"/>
                  <a:pt x="499383" y="320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5"/>
          <p:cNvSpPr/>
          <p:nvPr/>
        </p:nvSpPr>
        <p:spPr>
          <a:xfrm>
            <a:off x="-150279" y="21530"/>
            <a:ext cx="1243835" cy="1701627"/>
          </a:xfrm>
          <a:custGeom>
            <a:avLst/>
            <a:gdLst/>
            <a:ahLst/>
            <a:cxnLst/>
            <a:rect l="l" t="t" r="r" b="b"/>
            <a:pathLst>
              <a:path w="2487670" h="3403254" extrusionOk="0">
                <a:moveTo>
                  <a:pt x="2269240" y="2312035"/>
                </a:moveTo>
                <a:cubicBezTo>
                  <a:pt x="2194619" y="2308357"/>
                  <a:pt x="2119768" y="2296788"/>
                  <a:pt x="2048820" y="2272729"/>
                </a:cubicBezTo>
                <a:cubicBezTo>
                  <a:pt x="2019660" y="2262079"/>
                  <a:pt x="1994633" y="2243155"/>
                  <a:pt x="1966698" y="2229823"/>
                </a:cubicBezTo>
                <a:cubicBezTo>
                  <a:pt x="1939528" y="2214883"/>
                  <a:pt x="1906465" y="2203007"/>
                  <a:pt x="1887254" y="2177953"/>
                </a:cubicBezTo>
                <a:cubicBezTo>
                  <a:pt x="1872789" y="2126925"/>
                  <a:pt x="1965014" y="2117194"/>
                  <a:pt x="1999225" y="2114666"/>
                </a:cubicBezTo>
                <a:cubicBezTo>
                  <a:pt x="2075913" y="2108843"/>
                  <a:pt x="2152295" y="2116045"/>
                  <a:pt x="2228294" y="2126542"/>
                </a:cubicBezTo>
                <a:cubicBezTo>
                  <a:pt x="2304982" y="2135353"/>
                  <a:pt x="2381058" y="2149067"/>
                  <a:pt x="2456139" y="2166766"/>
                </a:cubicBezTo>
                <a:cubicBezTo>
                  <a:pt x="2459506" y="2164774"/>
                  <a:pt x="2464098" y="2158338"/>
                  <a:pt x="2465093" y="2155427"/>
                </a:cubicBezTo>
                <a:cubicBezTo>
                  <a:pt x="2499534" y="2053218"/>
                  <a:pt x="2486523" y="1942581"/>
                  <a:pt x="2478104" y="1837690"/>
                </a:cubicBezTo>
                <a:cubicBezTo>
                  <a:pt x="2465782" y="1734869"/>
                  <a:pt x="2455985" y="1628369"/>
                  <a:pt x="2420244" y="1530681"/>
                </a:cubicBezTo>
                <a:cubicBezTo>
                  <a:pt x="2403788" y="1523632"/>
                  <a:pt x="2385420" y="1524168"/>
                  <a:pt x="2367358" y="1524628"/>
                </a:cubicBezTo>
                <a:cubicBezTo>
                  <a:pt x="2360087" y="1524781"/>
                  <a:pt x="2352816" y="1525011"/>
                  <a:pt x="2345699" y="1524705"/>
                </a:cubicBezTo>
                <a:cubicBezTo>
                  <a:pt x="2324881" y="1524168"/>
                  <a:pt x="2303987" y="1524551"/>
                  <a:pt x="2283016" y="1525011"/>
                </a:cubicBezTo>
                <a:cubicBezTo>
                  <a:pt x="2239162" y="1525854"/>
                  <a:pt x="2195307" y="1526773"/>
                  <a:pt x="2152218" y="1518882"/>
                </a:cubicBezTo>
                <a:cubicBezTo>
                  <a:pt x="2125890" y="1512982"/>
                  <a:pt x="2097878" y="1509841"/>
                  <a:pt x="2074229" y="1496049"/>
                </a:cubicBezTo>
                <a:cubicBezTo>
                  <a:pt x="2012006" y="1455212"/>
                  <a:pt x="1984071" y="1402422"/>
                  <a:pt x="2054101" y="1350704"/>
                </a:cubicBezTo>
                <a:cubicBezTo>
                  <a:pt x="2118390" y="1303508"/>
                  <a:pt x="2199670" y="1288490"/>
                  <a:pt x="2275899" y="1270945"/>
                </a:cubicBezTo>
                <a:cubicBezTo>
                  <a:pt x="2316845" y="1261674"/>
                  <a:pt x="2358174" y="1251024"/>
                  <a:pt x="2400421" y="1251560"/>
                </a:cubicBezTo>
                <a:cubicBezTo>
                  <a:pt x="2408763" y="1206968"/>
                  <a:pt x="2394451" y="1164369"/>
                  <a:pt x="2382971" y="1121845"/>
                </a:cubicBezTo>
                <a:cubicBezTo>
                  <a:pt x="2378226" y="1101542"/>
                  <a:pt x="2375318" y="1080855"/>
                  <a:pt x="2371644" y="1062696"/>
                </a:cubicBezTo>
                <a:cubicBezTo>
                  <a:pt x="2353505" y="970065"/>
                  <a:pt x="2335902" y="877433"/>
                  <a:pt x="2304599" y="788173"/>
                </a:cubicBezTo>
                <a:cubicBezTo>
                  <a:pt x="2286154" y="732471"/>
                  <a:pt x="2256535" y="681520"/>
                  <a:pt x="2236713" y="626431"/>
                </a:cubicBezTo>
                <a:cubicBezTo>
                  <a:pt x="2195920" y="642904"/>
                  <a:pt x="2159566" y="668571"/>
                  <a:pt x="2120533" y="688722"/>
                </a:cubicBezTo>
                <a:cubicBezTo>
                  <a:pt x="2090225" y="704582"/>
                  <a:pt x="2062826" y="717377"/>
                  <a:pt x="2033589" y="733391"/>
                </a:cubicBezTo>
                <a:cubicBezTo>
                  <a:pt x="1966621" y="770627"/>
                  <a:pt x="1899347" y="807481"/>
                  <a:pt x="1827251" y="833914"/>
                </a:cubicBezTo>
                <a:cubicBezTo>
                  <a:pt x="1795719" y="844870"/>
                  <a:pt x="1764186" y="861113"/>
                  <a:pt x="1730817" y="864178"/>
                </a:cubicBezTo>
                <a:cubicBezTo>
                  <a:pt x="1685202" y="851843"/>
                  <a:pt x="1710765" y="788632"/>
                  <a:pt x="1730434" y="762735"/>
                </a:cubicBezTo>
                <a:cubicBezTo>
                  <a:pt x="1778422" y="701364"/>
                  <a:pt x="1836206" y="647348"/>
                  <a:pt x="1895367" y="596857"/>
                </a:cubicBezTo>
                <a:cubicBezTo>
                  <a:pt x="1955294" y="549124"/>
                  <a:pt x="2025247" y="517174"/>
                  <a:pt x="2089919" y="476949"/>
                </a:cubicBezTo>
                <a:cubicBezTo>
                  <a:pt x="1980474" y="440249"/>
                  <a:pt x="1956212" y="390600"/>
                  <a:pt x="1881820" y="312986"/>
                </a:cubicBezTo>
                <a:cubicBezTo>
                  <a:pt x="1818756" y="247784"/>
                  <a:pt x="1766942" y="172238"/>
                  <a:pt x="1704566" y="107112"/>
                </a:cubicBezTo>
                <a:cubicBezTo>
                  <a:pt x="1669742" y="65509"/>
                  <a:pt x="1624051" y="38233"/>
                  <a:pt x="1586778" y="0"/>
                </a:cubicBezTo>
                <a:cubicBezTo>
                  <a:pt x="1576523" y="27200"/>
                  <a:pt x="1557542" y="49572"/>
                  <a:pt x="1536036" y="68650"/>
                </a:cubicBezTo>
                <a:cubicBezTo>
                  <a:pt x="1514070" y="94547"/>
                  <a:pt x="1494248" y="122283"/>
                  <a:pt x="1469374" y="145575"/>
                </a:cubicBezTo>
                <a:cubicBezTo>
                  <a:pt x="1431872" y="182658"/>
                  <a:pt x="1385338" y="208402"/>
                  <a:pt x="1340719" y="235831"/>
                </a:cubicBezTo>
                <a:cubicBezTo>
                  <a:pt x="1265638" y="283105"/>
                  <a:pt x="1182980" y="316204"/>
                  <a:pt x="1106292" y="360872"/>
                </a:cubicBezTo>
                <a:cubicBezTo>
                  <a:pt x="1121063" y="375506"/>
                  <a:pt x="1138820" y="386616"/>
                  <a:pt x="1155045" y="399565"/>
                </a:cubicBezTo>
                <a:cubicBezTo>
                  <a:pt x="1199282" y="434732"/>
                  <a:pt x="1237932" y="476489"/>
                  <a:pt x="1275894" y="518246"/>
                </a:cubicBezTo>
                <a:cubicBezTo>
                  <a:pt x="1323192" y="571190"/>
                  <a:pt x="1358475" y="633787"/>
                  <a:pt x="1390084" y="697073"/>
                </a:cubicBezTo>
                <a:cubicBezTo>
                  <a:pt x="1414039" y="753694"/>
                  <a:pt x="1432101" y="820046"/>
                  <a:pt x="1412049" y="880421"/>
                </a:cubicBezTo>
                <a:cubicBezTo>
                  <a:pt x="1387405" y="949684"/>
                  <a:pt x="1306814" y="939264"/>
                  <a:pt x="1258061" y="902334"/>
                </a:cubicBezTo>
                <a:cubicBezTo>
                  <a:pt x="1202190" y="854907"/>
                  <a:pt x="1151601" y="801887"/>
                  <a:pt x="1106828" y="743811"/>
                </a:cubicBezTo>
                <a:cubicBezTo>
                  <a:pt x="1036033" y="664434"/>
                  <a:pt x="976106" y="577089"/>
                  <a:pt x="926665" y="483002"/>
                </a:cubicBezTo>
                <a:cubicBezTo>
                  <a:pt x="856253" y="510278"/>
                  <a:pt x="791121" y="548051"/>
                  <a:pt x="724919" y="582376"/>
                </a:cubicBezTo>
                <a:cubicBezTo>
                  <a:pt x="661471" y="620915"/>
                  <a:pt x="603841" y="663591"/>
                  <a:pt x="543684" y="706421"/>
                </a:cubicBezTo>
                <a:cubicBezTo>
                  <a:pt x="508861" y="733391"/>
                  <a:pt x="477022" y="763808"/>
                  <a:pt x="444265" y="793153"/>
                </a:cubicBezTo>
                <a:cubicBezTo>
                  <a:pt x="408600" y="825179"/>
                  <a:pt x="370715" y="854984"/>
                  <a:pt x="338188" y="890382"/>
                </a:cubicBezTo>
                <a:cubicBezTo>
                  <a:pt x="374236" y="908387"/>
                  <a:pt x="414417" y="914976"/>
                  <a:pt x="450541" y="932828"/>
                </a:cubicBezTo>
                <a:cubicBezTo>
                  <a:pt x="531745" y="971137"/>
                  <a:pt x="607667" y="1014503"/>
                  <a:pt x="685503" y="1058252"/>
                </a:cubicBezTo>
                <a:cubicBezTo>
                  <a:pt x="800688" y="1119394"/>
                  <a:pt x="918093" y="1189193"/>
                  <a:pt x="996694" y="1295922"/>
                </a:cubicBezTo>
                <a:cubicBezTo>
                  <a:pt x="1019195" y="1328408"/>
                  <a:pt x="1059300" y="1398974"/>
                  <a:pt x="1026390" y="1434065"/>
                </a:cubicBezTo>
                <a:cubicBezTo>
                  <a:pt x="993786" y="1469233"/>
                  <a:pt x="949625" y="1456591"/>
                  <a:pt x="912965" y="1435981"/>
                </a:cubicBezTo>
                <a:cubicBezTo>
                  <a:pt x="840486" y="1402422"/>
                  <a:pt x="774666" y="1357600"/>
                  <a:pt x="707239" y="1315383"/>
                </a:cubicBezTo>
                <a:cubicBezTo>
                  <a:pt x="657109" y="1287647"/>
                  <a:pt x="613101" y="1250564"/>
                  <a:pt x="563047" y="1222828"/>
                </a:cubicBezTo>
                <a:cubicBezTo>
                  <a:pt x="531515" y="1205819"/>
                  <a:pt x="499370" y="1189653"/>
                  <a:pt x="470211" y="1168506"/>
                </a:cubicBezTo>
                <a:cubicBezTo>
                  <a:pt x="420846" y="1129201"/>
                  <a:pt x="365587" y="1098554"/>
                  <a:pt x="310865" y="1067523"/>
                </a:cubicBezTo>
                <a:cubicBezTo>
                  <a:pt x="310023" y="1067370"/>
                  <a:pt x="309181" y="1067370"/>
                  <a:pt x="308339" y="1067217"/>
                </a:cubicBezTo>
                <a:lnTo>
                  <a:pt x="304895" y="1067753"/>
                </a:lnTo>
                <a:cubicBezTo>
                  <a:pt x="301834" y="1068519"/>
                  <a:pt x="298772" y="1069439"/>
                  <a:pt x="298007" y="1069822"/>
                </a:cubicBezTo>
                <a:cubicBezTo>
                  <a:pt x="241983" y="1091351"/>
                  <a:pt x="203869" y="1140847"/>
                  <a:pt x="169888" y="1188120"/>
                </a:cubicBezTo>
                <a:cubicBezTo>
                  <a:pt x="112639" y="1263819"/>
                  <a:pt x="68326" y="1349249"/>
                  <a:pt x="43375" y="1440808"/>
                </a:cubicBezTo>
                <a:cubicBezTo>
                  <a:pt x="19114" y="1534895"/>
                  <a:pt x="9853" y="1634345"/>
                  <a:pt x="7710" y="1730578"/>
                </a:cubicBezTo>
                <a:cubicBezTo>
                  <a:pt x="11307" y="1753640"/>
                  <a:pt x="147845" y="1769117"/>
                  <a:pt x="175322" y="1775170"/>
                </a:cubicBezTo>
                <a:cubicBezTo>
                  <a:pt x="214125" y="1779154"/>
                  <a:pt x="252851" y="1783138"/>
                  <a:pt x="290889" y="1791413"/>
                </a:cubicBezTo>
                <a:cubicBezTo>
                  <a:pt x="348290" y="1800607"/>
                  <a:pt x="405845" y="1809495"/>
                  <a:pt x="460567" y="1830029"/>
                </a:cubicBezTo>
                <a:cubicBezTo>
                  <a:pt x="517968" y="1849490"/>
                  <a:pt x="579196" y="1853857"/>
                  <a:pt x="636827" y="1872322"/>
                </a:cubicBezTo>
                <a:cubicBezTo>
                  <a:pt x="672875" y="1883968"/>
                  <a:pt x="708923" y="1895844"/>
                  <a:pt x="744665" y="1908256"/>
                </a:cubicBezTo>
                <a:cubicBezTo>
                  <a:pt x="773901" y="1920975"/>
                  <a:pt x="809719" y="1929096"/>
                  <a:pt x="830001" y="1955070"/>
                </a:cubicBezTo>
                <a:cubicBezTo>
                  <a:pt x="846533" y="1986023"/>
                  <a:pt x="848216" y="2026095"/>
                  <a:pt x="825103" y="2054214"/>
                </a:cubicBezTo>
                <a:cubicBezTo>
                  <a:pt x="784769" y="2106391"/>
                  <a:pt x="707316" y="2093136"/>
                  <a:pt x="648766" y="2096584"/>
                </a:cubicBezTo>
                <a:cubicBezTo>
                  <a:pt x="553098" y="2096814"/>
                  <a:pt x="459572" y="2070304"/>
                  <a:pt x="367195" y="2048774"/>
                </a:cubicBezTo>
                <a:cubicBezTo>
                  <a:pt x="278567" y="2031765"/>
                  <a:pt x="185883" y="2020732"/>
                  <a:pt x="98021" y="2002420"/>
                </a:cubicBezTo>
                <a:cubicBezTo>
                  <a:pt x="46590" y="1992996"/>
                  <a:pt x="19114" y="1978208"/>
                  <a:pt x="9241" y="2044177"/>
                </a:cubicBezTo>
                <a:cubicBezTo>
                  <a:pt x="-9434" y="2168682"/>
                  <a:pt x="-173" y="2298933"/>
                  <a:pt x="40390" y="2417998"/>
                </a:cubicBezTo>
                <a:cubicBezTo>
                  <a:pt x="65877" y="2486801"/>
                  <a:pt x="101006" y="2551084"/>
                  <a:pt x="138355" y="2613911"/>
                </a:cubicBezTo>
                <a:cubicBezTo>
                  <a:pt x="152744" y="2622952"/>
                  <a:pt x="171189" y="2622339"/>
                  <a:pt x="188715" y="2621726"/>
                </a:cubicBezTo>
                <a:cubicBezTo>
                  <a:pt x="193843" y="2621573"/>
                  <a:pt x="198971" y="2621343"/>
                  <a:pt x="203869" y="2621419"/>
                </a:cubicBezTo>
                <a:cubicBezTo>
                  <a:pt x="232570" y="2619274"/>
                  <a:pt x="261194" y="2615903"/>
                  <a:pt x="289665" y="2611919"/>
                </a:cubicBezTo>
                <a:cubicBezTo>
                  <a:pt x="351428" y="2603721"/>
                  <a:pt x="407835" y="2591615"/>
                  <a:pt x="466920" y="2575985"/>
                </a:cubicBezTo>
                <a:cubicBezTo>
                  <a:pt x="507713" y="2567557"/>
                  <a:pt x="548200" y="2557290"/>
                  <a:pt x="586926" y="2542809"/>
                </a:cubicBezTo>
                <a:cubicBezTo>
                  <a:pt x="611877" y="2535454"/>
                  <a:pt x="638052" y="2533615"/>
                  <a:pt x="663614" y="2529784"/>
                </a:cubicBezTo>
                <a:cubicBezTo>
                  <a:pt x="693157" y="2524880"/>
                  <a:pt x="723082" y="2522045"/>
                  <a:pt x="752930" y="2520360"/>
                </a:cubicBezTo>
                <a:cubicBezTo>
                  <a:pt x="758518" y="2520053"/>
                  <a:pt x="764717" y="2520973"/>
                  <a:pt x="769615" y="2523808"/>
                </a:cubicBezTo>
                <a:cubicBezTo>
                  <a:pt x="823802" y="2574912"/>
                  <a:pt x="736322" y="2617282"/>
                  <a:pt x="694917" y="2634138"/>
                </a:cubicBezTo>
                <a:cubicBezTo>
                  <a:pt x="637133" y="2660495"/>
                  <a:pt x="575829" y="2678040"/>
                  <a:pt x="513070" y="2685932"/>
                </a:cubicBezTo>
                <a:cubicBezTo>
                  <a:pt x="474650" y="2693287"/>
                  <a:pt x="436765" y="2704014"/>
                  <a:pt x="397655" y="2707079"/>
                </a:cubicBezTo>
                <a:cubicBezTo>
                  <a:pt x="331529" y="2716120"/>
                  <a:pt x="263643" y="2711829"/>
                  <a:pt x="199353" y="2731903"/>
                </a:cubicBezTo>
                <a:cubicBezTo>
                  <a:pt x="227136" y="2794577"/>
                  <a:pt x="265327" y="2853879"/>
                  <a:pt x="302063" y="2911190"/>
                </a:cubicBezTo>
                <a:cubicBezTo>
                  <a:pt x="323034" y="2941761"/>
                  <a:pt x="342856" y="2973864"/>
                  <a:pt x="371251" y="2998305"/>
                </a:cubicBezTo>
                <a:cubicBezTo>
                  <a:pt x="419162" y="3037763"/>
                  <a:pt x="484446" y="3062741"/>
                  <a:pt x="546822" y="3052014"/>
                </a:cubicBezTo>
                <a:cubicBezTo>
                  <a:pt x="594580" y="3043510"/>
                  <a:pt x="635526" y="3016463"/>
                  <a:pt x="677926" y="2994704"/>
                </a:cubicBezTo>
                <a:cubicBezTo>
                  <a:pt x="712597" y="2979304"/>
                  <a:pt x="750022" y="2961605"/>
                  <a:pt x="782396" y="2944442"/>
                </a:cubicBezTo>
                <a:cubicBezTo>
                  <a:pt x="820434" y="2924062"/>
                  <a:pt x="857401" y="2901689"/>
                  <a:pt x="893602" y="2878167"/>
                </a:cubicBezTo>
                <a:cubicBezTo>
                  <a:pt x="899418" y="2858860"/>
                  <a:pt x="947329" y="2848669"/>
                  <a:pt x="963019" y="2843613"/>
                </a:cubicBezTo>
                <a:cubicBezTo>
                  <a:pt x="971744" y="2840088"/>
                  <a:pt x="984066" y="2839015"/>
                  <a:pt x="993021" y="2842387"/>
                </a:cubicBezTo>
                <a:cubicBezTo>
                  <a:pt x="1041161" y="2730907"/>
                  <a:pt x="1084480" y="2617512"/>
                  <a:pt x="1127645" y="2504117"/>
                </a:cubicBezTo>
                <a:cubicBezTo>
                  <a:pt x="1116701" y="2494233"/>
                  <a:pt x="1106751" y="2482817"/>
                  <a:pt x="1093587" y="2475538"/>
                </a:cubicBezTo>
                <a:cubicBezTo>
                  <a:pt x="1050039" y="2448798"/>
                  <a:pt x="999526" y="2436922"/>
                  <a:pt x="954064" y="2414167"/>
                </a:cubicBezTo>
                <a:cubicBezTo>
                  <a:pt x="895515" y="2385435"/>
                  <a:pt x="831455" y="2370954"/>
                  <a:pt x="771222" y="2346283"/>
                </a:cubicBezTo>
                <a:cubicBezTo>
                  <a:pt x="704101" y="2324906"/>
                  <a:pt x="634301" y="2312724"/>
                  <a:pt x="566109" y="2295408"/>
                </a:cubicBezTo>
                <a:cubicBezTo>
                  <a:pt x="550266" y="2290581"/>
                  <a:pt x="521030" y="2292344"/>
                  <a:pt x="522790" y="2269205"/>
                </a:cubicBezTo>
                <a:cubicBezTo>
                  <a:pt x="524015" y="2260164"/>
                  <a:pt x="533046" y="2252579"/>
                  <a:pt x="542383" y="2254341"/>
                </a:cubicBezTo>
                <a:cubicBezTo>
                  <a:pt x="616775" y="2271274"/>
                  <a:pt x="691473" y="2288130"/>
                  <a:pt x="765100" y="2308204"/>
                </a:cubicBezTo>
                <a:cubicBezTo>
                  <a:pt x="803903" y="2321229"/>
                  <a:pt x="845079" y="2338774"/>
                  <a:pt x="883576" y="2350497"/>
                </a:cubicBezTo>
                <a:cubicBezTo>
                  <a:pt x="925440" y="2363752"/>
                  <a:pt x="964167" y="2384209"/>
                  <a:pt x="1003965" y="2402368"/>
                </a:cubicBezTo>
                <a:cubicBezTo>
                  <a:pt x="1037411" y="2417002"/>
                  <a:pt x="1072999" y="2429184"/>
                  <a:pt x="1103231" y="2449181"/>
                </a:cubicBezTo>
                <a:cubicBezTo>
                  <a:pt x="1110349" y="2453778"/>
                  <a:pt x="1126191" y="2465808"/>
                  <a:pt x="1137518" y="2478526"/>
                </a:cubicBezTo>
                <a:cubicBezTo>
                  <a:pt x="1152749" y="2438532"/>
                  <a:pt x="1168056" y="2398460"/>
                  <a:pt x="1183592" y="2358542"/>
                </a:cubicBezTo>
                <a:cubicBezTo>
                  <a:pt x="1232728" y="2239094"/>
                  <a:pt x="1270383" y="2115968"/>
                  <a:pt x="1307502" y="1992536"/>
                </a:cubicBezTo>
                <a:cubicBezTo>
                  <a:pt x="1314773" y="1969014"/>
                  <a:pt x="1322274" y="1945646"/>
                  <a:pt x="1329927" y="1922277"/>
                </a:cubicBezTo>
                <a:cubicBezTo>
                  <a:pt x="1321432" y="1917680"/>
                  <a:pt x="1314467" y="1909558"/>
                  <a:pt x="1306508" y="1904195"/>
                </a:cubicBezTo>
                <a:cubicBezTo>
                  <a:pt x="1279414" y="1884428"/>
                  <a:pt x="1253852" y="1866805"/>
                  <a:pt x="1224539" y="1852248"/>
                </a:cubicBezTo>
                <a:cubicBezTo>
                  <a:pt x="1162622" y="1825815"/>
                  <a:pt x="1109430" y="1781836"/>
                  <a:pt x="1044835" y="1761608"/>
                </a:cubicBezTo>
                <a:cubicBezTo>
                  <a:pt x="1009858" y="1750729"/>
                  <a:pt x="973504" y="1736478"/>
                  <a:pt x="939676" y="1724295"/>
                </a:cubicBezTo>
                <a:cubicBezTo>
                  <a:pt x="855946" y="1695104"/>
                  <a:pt x="766477" y="1684454"/>
                  <a:pt x="687187" y="1643003"/>
                </a:cubicBezTo>
                <a:cubicBezTo>
                  <a:pt x="679687" y="1639555"/>
                  <a:pt x="670349" y="1637334"/>
                  <a:pt x="666982" y="1628829"/>
                </a:cubicBezTo>
                <a:cubicBezTo>
                  <a:pt x="660706" y="1614884"/>
                  <a:pt x="676013" y="1599484"/>
                  <a:pt x="690095" y="1605690"/>
                </a:cubicBezTo>
                <a:cubicBezTo>
                  <a:pt x="716500" y="1615957"/>
                  <a:pt x="741221" y="1630131"/>
                  <a:pt x="768161" y="1639172"/>
                </a:cubicBezTo>
                <a:cubicBezTo>
                  <a:pt x="810638" y="1652964"/>
                  <a:pt x="854645" y="1661545"/>
                  <a:pt x="897505" y="1674264"/>
                </a:cubicBezTo>
                <a:cubicBezTo>
                  <a:pt x="962713" y="1693648"/>
                  <a:pt x="1026390" y="1718549"/>
                  <a:pt x="1090296" y="1741918"/>
                </a:cubicBezTo>
                <a:cubicBezTo>
                  <a:pt x="1132238" y="1759923"/>
                  <a:pt x="1168745" y="1787965"/>
                  <a:pt x="1209155" y="1809035"/>
                </a:cubicBezTo>
                <a:cubicBezTo>
                  <a:pt x="1245739" y="1826734"/>
                  <a:pt x="1280945" y="1847498"/>
                  <a:pt x="1311941" y="1873931"/>
                </a:cubicBezTo>
                <a:cubicBezTo>
                  <a:pt x="1316687" y="1877685"/>
                  <a:pt x="1328779" y="1888412"/>
                  <a:pt x="1337428" y="1899138"/>
                </a:cubicBezTo>
                <a:cubicBezTo>
                  <a:pt x="1359623" y="1831484"/>
                  <a:pt x="1382277" y="1763907"/>
                  <a:pt x="1401564" y="1695334"/>
                </a:cubicBezTo>
                <a:cubicBezTo>
                  <a:pt x="1433862" y="1577571"/>
                  <a:pt x="1459195" y="1458430"/>
                  <a:pt x="1482385" y="1338829"/>
                </a:cubicBezTo>
                <a:cubicBezTo>
                  <a:pt x="1468455" y="1329558"/>
                  <a:pt x="1456975" y="1313161"/>
                  <a:pt x="1442740" y="1304580"/>
                </a:cubicBezTo>
                <a:cubicBezTo>
                  <a:pt x="1365975" y="1251790"/>
                  <a:pt x="1286762" y="1201758"/>
                  <a:pt x="1204104" y="1158622"/>
                </a:cubicBezTo>
                <a:cubicBezTo>
                  <a:pt x="1140044" y="1119470"/>
                  <a:pt x="1073229" y="1087444"/>
                  <a:pt x="1004654" y="1058099"/>
                </a:cubicBezTo>
                <a:cubicBezTo>
                  <a:pt x="983607" y="1048905"/>
                  <a:pt x="996847" y="1016725"/>
                  <a:pt x="1018430" y="1025536"/>
                </a:cubicBezTo>
                <a:cubicBezTo>
                  <a:pt x="1078280" y="1051893"/>
                  <a:pt x="1138054" y="1078633"/>
                  <a:pt x="1194078" y="1112575"/>
                </a:cubicBezTo>
                <a:cubicBezTo>
                  <a:pt x="1249948" y="1144908"/>
                  <a:pt x="1307502" y="1174176"/>
                  <a:pt x="1360388" y="1211412"/>
                </a:cubicBezTo>
                <a:cubicBezTo>
                  <a:pt x="1403630" y="1241294"/>
                  <a:pt x="1453761" y="1265888"/>
                  <a:pt x="1488890" y="1305576"/>
                </a:cubicBezTo>
                <a:cubicBezTo>
                  <a:pt x="1508330" y="1203904"/>
                  <a:pt x="1526622" y="1102001"/>
                  <a:pt x="1546904" y="1000405"/>
                </a:cubicBezTo>
                <a:cubicBezTo>
                  <a:pt x="1572772" y="864561"/>
                  <a:pt x="1598565" y="726265"/>
                  <a:pt x="1608744" y="588582"/>
                </a:cubicBezTo>
                <a:cubicBezTo>
                  <a:pt x="1610963" y="535102"/>
                  <a:pt x="1618311" y="480550"/>
                  <a:pt x="1618081" y="427300"/>
                </a:cubicBezTo>
                <a:cubicBezTo>
                  <a:pt x="1617698" y="410138"/>
                  <a:pt x="1613259" y="393205"/>
                  <a:pt x="1614714" y="376043"/>
                </a:cubicBezTo>
                <a:cubicBezTo>
                  <a:pt x="1615326" y="369147"/>
                  <a:pt x="1621908" y="363554"/>
                  <a:pt x="1628643" y="363247"/>
                </a:cubicBezTo>
                <a:cubicBezTo>
                  <a:pt x="1628566" y="357961"/>
                  <a:pt x="1632393" y="348996"/>
                  <a:pt x="1638516" y="354130"/>
                </a:cubicBezTo>
                <a:cubicBezTo>
                  <a:pt x="1641807" y="358267"/>
                  <a:pt x="1641424" y="364473"/>
                  <a:pt x="1641730" y="369607"/>
                </a:cubicBezTo>
                <a:cubicBezTo>
                  <a:pt x="1668288" y="458484"/>
                  <a:pt x="1650608" y="555406"/>
                  <a:pt x="1645634" y="646199"/>
                </a:cubicBezTo>
                <a:cubicBezTo>
                  <a:pt x="1639817" y="768329"/>
                  <a:pt x="1646323" y="890995"/>
                  <a:pt x="1633005" y="1012664"/>
                </a:cubicBezTo>
                <a:cubicBezTo>
                  <a:pt x="1622214" y="1105909"/>
                  <a:pt x="1610045" y="1199000"/>
                  <a:pt x="1596039" y="1291785"/>
                </a:cubicBezTo>
                <a:cubicBezTo>
                  <a:pt x="1593054" y="1307568"/>
                  <a:pt x="1589916" y="1323428"/>
                  <a:pt x="1586778" y="1339212"/>
                </a:cubicBezTo>
                <a:cubicBezTo>
                  <a:pt x="1606371" y="1326570"/>
                  <a:pt x="1622673" y="1309101"/>
                  <a:pt x="1641884" y="1295769"/>
                </a:cubicBezTo>
                <a:cubicBezTo>
                  <a:pt x="1693774" y="1257613"/>
                  <a:pt x="1749415" y="1224361"/>
                  <a:pt x="1804061" y="1190342"/>
                </a:cubicBezTo>
                <a:cubicBezTo>
                  <a:pt x="1922078" y="1125676"/>
                  <a:pt x="2049968" y="1081698"/>
                  <a:pt x="2173265" y="1028601"/>
                </a:cubicBezTo>
                <a:cubicBezTo>
                  <a:pt x="2193930" y="1020326"/>
                  <a:pt x="2207630" y="1051127"/>
                  <a:pt x="2186736" y="1060398"/>
                </a:cubicBezTo>
                <a:cubicBezTo>
                  <a:pt x="2072086" y="1108974"/>
                  <a:pt x="1953993" y="1149581"/>
                  <a:pt x="1841716" y="1203750"/>
                </a:cubicBezTo>
                <a:cubicBezTo>
                  <a:pt x="1775666" y="1239148"/>
                  <a:pt x="1711071" y="1277840"/>
                  <a:pt x="1647853" y="1318065"/>
                </a:cubicBezTo>
                <a:cubicBezTo>
                  <a:pt x="1627495" y="1330171"/>
                  <a:pt x="1608208" y="1348942"/>
                  <a:pt x="1584100" y="1352237"/>
                </a:cubicBezTo>
                <a:cubicBezTo>
                  <a:pt x="1565272" y="1445941"/>
                  <a:pt x="1544608" y="1539415"/>
                  <a:pt x="1523790" y="1632353"/>
                </a:cubicBezTo>
                <a:cubicBezTo>
                  <a:pt x="1501365" y="1732800"/>
                  <a:pt x="1479017" y="1833323"/>
                  <a:pt x="1451847" y="1932544"/>
                </a:cubicBezTo>
                <a:cubicBezTo>
                  <a:pt x="1519887" y="1886037"/>
                  <a:pt x="1604381" y="1870023"/>
                  <a:pt x="1682294" y="1846578"/>
                </a:cubicBezTo>
                <a:cubicBezTo>
                  <a:pt x="1832073" y="1803902"/>
                  <a:pt x="1986903" y="1779537"/>
                  <a:pt x="2141886" y="1765593"/>
                </a:cubicBezTo>
                <a:cubicBezTo>
                  <a:pt x="2161250" y="1765209"/>
                  <a:pt x="2165689" y="1794631"/>
                  <a:pt x="2146478" y="1799458"/>
                </a:cubicBezTo>
                <a:cubicBezTo>
                  <a:pt x="1968152" y="1815088"/>
                  <a:pt x="1791127" y="1844739"/>
                  <a:pt x="1618464" y="1892779"/>
                </a:cubicBezTo>
                <a:cubicBezTo>
                  <a:pt x="1573844" y="1903812"/>
                  <a:pt x="1529454" y="1916454"/>
                  <a:pt x="1486747" y="1933617"/>
                </a:cubicBezTo>
                <a:cubicBezTo>
                  <a:pt x="1473736" y="1937524"/>
                  <a:pt x="1460725" y="1946795"/>
                  <a:pt x="1447255" y="1948634"/>
                </a:cubicBezTo>
                <a:cubicBezTo>
                  <a:pt x="1422152" y="2034906"/>
                  <a:pt x="1388783" y="2118880"/>
                  <a:pt x="1358857" y="2203313"/>
                </a:cubicBezTo>
                <a:cubicBezTo>
                  <a:pt x="1323039" y="2312724"/>
                  <a:pt x="1289823" y="2423208"/>
                  <a:pt x="1248111" y="2530550"/>
                </a:cubicBezTo>
                <a:cubicBezTo>
                  <a:pt x="1264566" y="2523961"/>
                  <a:pt x="1281174" y="2517678"/>
                  <a:pt x="1297859" y="2511702"/>
                </a:cubicBezTo>
                <a:cubicBezTo>
                  <a:pt x="1386869" y="2475461"/>
                  <a:pt x="1483762" y="2473163"/>
                  <a:pt x="1578360" y="2468336"/>
                </a:cubicBezTo>
                <a:cubicBezTo>
                  <a:pt x="1697524" y="2467187"/>
                  <a:pt x="1816689" y="2464812"/>
                  <a:pt x="1935854" y="2464735"/>
                </a:cubicBezTo>
                <a:cubicBezTo>
                  <a:pt x="1958508" y="2465501"/>
                  <a:pt x="1959121" y="2498830"/>
                  <a:pt x="1935854" y="2499749"/>
                </a:cubicBezTo>
                <a:cubicBezTo>
                  <a:pt x="1761584" y="2501971"/>
                  <a:pt x="1586702" y="2496225"/>
                  <a:pt x="1412968" y="2512238"/>
                </a:cubicBezTo>
                <a:cubicBezTo>
                  <a:pt x="1381053" y="2516376"/>
                  <a:pt x="1353270" y="2524191"/>
                  <a:pt x="1322656" y="2531853"/>
                </a:cubicBezTo>
                <a:cubicBezTo>
                  <a:pt x="1295563" y="2537369"/>
                  <a:pt x="1268317" y="2549475"/>
                  <a:pt x="1240534" y="2550088"/>
                </a:cubicBezTo>
                <a:cubicBezTo>
                  <a:pt x="1234029" y="2566407"/>
                  <a:pt x="1227217" y="2582727"/>
                  <a:pt x="1220253" y="2598817"/>
                </a:cubicBezTo>
                <a:cubicBezTo>
                  <a:pt x="1182674" y="2689840"/>
                  <a:pt x="1155657" y="2783314"/>
                  <a:pt x="1121905" y="2875026"/>
                </a:cubicBezTo>
                <a:cubicBezTo>
                  <a:pt x="1135452" y="2883914"/>
                  <a:pt x="1151371" y="2901229"/>
                  <a:pt x="1156729" y="2905213"/>
                </a:cubicBezTo>
                <a:cubicBezTo>
                  <a:pt x="1164688" y="2911343"/>
                  <a:pt x="1172189" y="2917932"/>
                  <a:pt x="1179460" y="2924751"/>
                </a:cubicBezTo>
                <a:cubicBezTo>
                  <a:pt x="1179995" y="2922223"/>
                  <a:pt x="1180531" y="2919848"/>
                  <a:pt x="1181067" y="2917396"/>
                </a:cubicBezTo>
                <a:cubicBezTo>
                  <a:pt x="1192930" y="2926820"/>
                  <a:pt x="1203338" y="2936244"/>
                  <a:pt x="1210074" y="2941990"/>
                </a:cubicBezTo>
                <a:cubicBezTo>
                  <a:pt x="1254770" y="2987348"/>
                  <a:pt x="1293956" y="3039066"/>
                  <a:pt x="1319671" y="3097602"/>
                </a:cubicBezTo>
                <a:cubicBezTo>
                  <a:pt x="1342938" y="3158284"/>
                  <a:pt x="1371945" y="3216361"/>
                  <a:pt x="1397890" y="3275970"/>
                </a:cubicBezTo>
                <a:cubicBezTo>
                  <a:pt x="1414116" y="3311674"/>
                  <a:pt x="1420085" y="3351745"/>
                  <a:pt x="1439602" y="3385764"/>
                </a:cubicBezTo>
                <a:cubicBezTo>
                  <a:pt x="1451159" y="3405684"/>
                  <a:pt x="1483839" y="3403999"/>
                  <a:pt x="1510014" y="3402313"/>
                </a:cubicBezTo>
                <a:cubicBezTo>
                  <a:pt x="1517591" y="3401853"/>
                  <a:pt x="1524709" y="3401317"/>
                  <a:pt x="1530525" y="3401394"/>
                </a:cubicBezTo>
                <a:cubicBezTo>
                  <a:pt x="1581727" y="3400168"/>
                  <a:pt x="1628413" y="3380017"/>
                  <a:pt x="1674870" y="3360480"/>
                </a:cubicBezTo>
                <a:cubicBezTo>
                  <a:pt x="1707321" y="3347454"/>
                  <a:pt x="1740461" y="3335272"/>
                  <a:pt x="1770156" y="3316501"/>
                </a:cubicBezTo>
                <a:cubicBezTo>
                  <a:pt x="1815082" y="3283248"/>
                  <a:pt x="1841180" y="3230841"/>
                  <a:pt x="1881132" y="3192302"/>
                </a:cubicBezTo>
                <a:cubicBezTo>
                  <a:pt x="1846385" y="3162038"/>
                  <a:pt x="1805056" y="3135682"/>
                  <a:pt x="1774978" y="3100973"/>
                </a:cubicBezTo>
                <a:cubicBezTo>
                  <a:pt x="1725000" y="3051631"/>
                  <a:pt x="1673722" y="3003668"/>
                  <a:pt x="1624587" y="2953330"/>
                </a:cubicBezTo>
                <a:cubicBezTo>
                  <a:pt x="1576676" y="2905367"/>
                  <a:pt x="1516596" y="2870505"/>
                  <a:pt x="1472665" y="2818405"/>
                </a:cubicBezTo>
                <a:cubicBezTo>
                  <a:pt x="1454909" y="2796416"/>
                  <a:pt x="1440750" y="2771898"/>
                  <a:pt x="1424754" y="2748606"/>
                </a:cubicBezTo>
                <a:cubicBezTo>
                  <a:pt x="1412661" y="2733665"/>
                  <a:pt x="1407381" y="2712825"/>
                  <a:pt x="1430341" y="2705010"/>
                </a:cubicBezTo>
                <a:cubicBezTo>
                  <a:pt x="1472512" y="2691602"/>
                  <a:pt x="1512233" y="2721023"/>
                  <a:pt x="1549582" y="2736653"/>
                </a:cubicBezTo>
                <a:cubicBezTo>
                  <a:pt x="1591524" y="2754888"/>
                  <a:pt x="1626500" y="2784769"/>
                  <a:pt x="1663849" y="2810513"/>
                </a:cubicBezTo>
                <a:cubicBezTo>
                  <a:pt x="1691784" y="2829132"/>
                  <a:pt x="1721633" y="2844609"/>
                  <a:pt x="1749568" y="2863303"/>
                </a:cubicBezTo>
                <a:cubicBezTo>
                  <a:pt x="1792122" y="2889967"/>
                  <a:pt x="1826945" y="2926207"/>
                  <a:pt x="1857559" y="2965589"/>
                </a:cubicBezTo>
                <a:cubicBezTo>
                  <a:pt x="1887408" y="3001753"/>
                  <a:pt x="1914730" y="3039909"/>
                  <a:pt x="1944120" y="3076379"/>
                </a:cubicBezTo>
                <a:cubicBezTo>
                  <a:pt x="1954988" y="3093005"/>
                  <a:pt x="1971290" y="3086799"/>
                  <a:pt x="1986214" y="3079750"/>
                </a:cubicBezTo>
                <a:cubicBezTo>
                  <a:pt x="2008333" y="3068257"/>
                  <a:pt x="2029456" y="3055079"/>
                  <a:pt x="2050733" y="3042131"/>
                </a:cubicBezTo>
                <a:cubicBezTo>
                  <a:pt x="2089307" y="3018532"/>
                  <a:pt x="2127957" y="2994627"/>
                  <a:pt x="2161938" y="2964593"/>
                </a:cubicBezTo>
                <a:cubicBezTo>
                  <a:pt x="2208395" y="2921916"/>
                  <a:pt x="2247734" y="2872115"/>
                  <a:pt x="2286920" y="2822849"/>
                </a:cubicBezTo>
                <a:cubicBezTo>
                  <a:pt x="2337050" y="2753203"/>
                  <a:pt x="2384119" y="2682791"/>
                  <a:pt x="2415192" y="2602648"/>
                </a:cubicBezTo>
                <a:cubicBezTo>
                  <a:pt x="2443434" y="2512621"/>
                  <a:pt x="2468384" y="2420066"/>
                  <a:pt x="2465399" y="2324753"/>
                </a:cubicBezTo>
                <a:cubicBezTo>
                  <a:pt x="2400345" y="2314410"/>
                  <a:pt x="2334677" y="2317398"/>
                  <a:pt x="2269240" y="231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5"/>
          <p:cNvSpPr/>
          <p:nvPr/>
        </p:nvSpPr>
        <p:spPr>
          <a:xfrm>
            <a:off x="111307" y="441360"/>
            <a:ext cx="541518" cy="1456361"/>
          </a:xfrm>
          <a:custGeom>
            <a:avLst/>
            <a:gdLst/>
            <a:ahLst/>
            <a:cxnLst/>
            <a:rect l="l" t="t" r="r" b="b"/>
            <a:pathLst>
              <a:path w="1083036" h="2912722" extrusionOk="0">
                <a:moveTo>
                  <a:pt x="1082969" y="0"/>
                </a:moveTo>
                <a:cubicBezTo>
                  <a:pt x="1084041" y="100217"/>
                  <a:pt x="1072178" y="200280"/>
                  <a:pt x="1057789" y="299578"/>
                </a:cubicBezTo>
                <a:cubicBezTo>
                  <a:pt x="1036053" y="504991"/>
                  <a:pt x="981331" y="704965"/>
                  <a:pt x="938930" y="906778"/>
                </a:cubicBezTo>
                <a:cubicBezTo>
                  <a:pt x="917960" y="992207"/>
                  <a:pt x="898520" y="1078173"/>
                  <a:pt x="870355" y="1161534"/>
                </a:cubicBezTo>
                <a:cubicBezTo>
                  <a:pt x="843874" y="1243209"/>
                  <a:pt x="810428" y="1322356"/>
                  <a:pt x="784866" y="1404337"/>
                </a:cubicBezTo>
                <a:cubicBezTo>
                  <a:pt x="746828" y="1531447"/>
                  <a:pt x="702361" y="1656488"/>
                  <a:pt x="651006" y="1778848"/>
                </a:cubicBezTo>
                <a:cubicBezTo>
                  <a:pt x="614346" y="1873778"/>
                  <a:pt x="586640" y="1971849"/>
                  <a:pt x="548832" y="2066319"/>
                </a:cubicBezTo>
                <a:cubicBezTo>
                  <a:pt x="509646" y="2160177"/>
                  <a:pt x="475588" y="2256410"/>
                  <a:pt x="433570" y="2349041"/>
                </a:cubicBezTo>
                <a:cubicBezTo>
                  <a:pt x="365378" y="2506645"/>
                  <a:pt x="224094" y="2824994"/>
                  <a:pt x="80591" y="2912109"/>
                </a:cubicBezTo>
                <a:cubicBezTo>
                  <a:pt x="79902" y="2912339"/>
                  <a:pt x="79214" y="2912569"/>
                  <a:pt x="78448" y="2912722"/>
                </a:cubicBezTo>
                <a:cubicBezTo>
                  <a:pt x="78295" y="2912722"/>
                  <a:pt x="78142" y="2912722"/>
                  <a:pt x="78066" y="2912722"/>
                </a:cubicBezTo>
                <a:cubicBezTo>
                  <a:pt x="50743" y="2908508"/>
                  <a:pt x="24262" y="2903758"/>
                  <a:pt x="0" y="2889124"/>
                </a:cubicBezTo>
                <a:cubicBezTo>
                  <a:pt x="53345" y="2818712"/>
                  <a:pt x="105618" y="2747456"/>
                  <a:pt x="153682" y="2673290"/>
                </a:cubicBezTo>
                <a:cubicBezTo>
                  <a:pt x="200904" y="2601345"/>
                  <a:pt x="251111" y="2531316"/>
                  <a:pt x="291828" y="2455234"/>
                </a:cubicBezTo>
                <a:cubicBezTo>
                  <a:pt x="326268" y="2390492"/>
                  <a:pt x="362393" y="2326745"/>
                  <a:pt x="395685" y="2261466"/>
                </a:cubicBezTo>
                <a:cubicBezTo>
                  <a:pt x="429437" y="2196494"/>
                  <a:pt x="456837" y="2128610"/>
                  <a:pt x="483777" y="2060573"/>
                </a:cubicBezTo>
                <a:cubicBezTo>
                  <a:pt x="540949" y="1925648"/>
                  <a:pt x="597202" y="1790340"/>
                  <a:pt x="646490" y="1652274"/>
                </a:cubicBezTo>
                <a:cubicBezTo>
                  <a:pt x="679783" y="1563167"/>
                  <a:pt x="717132" y="1475669"/>
                  <a:pt x="747746" y="1385566"/>
                </a:cubicBezTo>
                <a:cubicBezTo>
                  <a:pt x="777671" y="1299677"/>
                  <a:pt x="801933" y="1211949"/>
                  <a:pt x="829256" y="1125293"/>
                </a:cubicBezTo>
                <a:cubicBezTo>
                  <a:pt x="863314" y="1020020"/>
                  <a:pt x="899438" y="915359"/>
                  <a:pt x="926761" y="808017"/>
                </a:cubicBezTo>
                <a:cubicBezTo>
                  <a:pt x="990056" y="541155"/>
                  <a:pt x="1035594" y="270156"/>
                  <a:pt x="108296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AA9113-176B-DC97-CCF2-AC688DDFEF7C}"/>
              </a:ext>
            </a:extLst>
          </p:cNvPr>
          <p:cNvSpPr/>
          <p:nvPr/>
        </p:nvSpPr>
        <p:spPr>
          <a:xfrm>
            <a:off x="3528225" y="94463"/>
            <a:ext cx="2344994" cy="7410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pic>
        <p:nvPicPr>
          <p:cNvPr id="84" name="Picture 6">
            <a:extLst>
              <a:ext uri="{FF2B5EF4-FFF2-40B4-BE49-F238E27FC236}">
                <a16:creationId xmlns:a16="http://schemas.microsoft.com/office/drawing/2014/main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3474" y="511143"/>
            <a:ext cx="1027463" cy="102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Một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có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dạng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hình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chữ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nhật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với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độ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dài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hai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là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5,5 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3,75 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Dọc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theo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của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người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cứ</a:t>
                </a:r>
                <a:r>
                  <a:rPr lang="en-US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một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hoa.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Tính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số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cần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blipFill>
                <a:blip r:embed="rId5"/>
                <a:stretch>
                  <a:fillRect l="-1000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oogle Shape;1843;p37">
            <a:extLst>
              <a:ext uri="{FF2B5EF4-FFF2-40B4-BE49-F238E27FC236}">
                <a16:creationId xmlns:a16="http://schemas.microsoft.com/office/drawing/2014/main" id="{0EF492E4-C5AE-CA47-7900-90BCEA689495}"/>
              </a:ext>
            </a:extLst>
          </p:cNvPr>
          <p:cNvGrpSpPr/>
          <p:nvPr/>
        </p:nvGrpSpPr>
        <p:grpSpPr>
          <a:xfrm>
            <a:off x="6477522" y="3872251"/>
            <a:ext cx="1207970" cy="1120759"/>
            <a:chOff x="14379475" y="7782238"/>
            <a:chExt cx="1261004" cy="1191445"/>
          </a:xfrm>
        </p:grpSpPr>
        <p:sp>
          <p:nvSpPr>
            <p:cNvPr id="88" name="Google Shape;1844;p37">
              <a:extLst>
                <a:ext uri="{FF2B5EF4-FFF2-40B4-BE49-F238E27FC236}">
                  <a16:creationId xmlns:a16="http://schemas.microsoft.com/office/drawing/2014/main" id="{5D2E8187-77D5-BB3C-2AAA-8FA3A90FA177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845;p37">
              <a:extLst>
                <a:ext uri="{FF2B5EF4-FFF2-40B4-BE49-F238E27FC236}">
                  <a16:creationId xmlns:a16="http://schemas.microsoft.com/office/drawing/2014/main" id="{42D32C67-B355-0689-B7E5-D56E5115A8FE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846;p37">
              <a:extLst>
                <a:ext uri="{FF2B5EF4-FFF2-40B4-BE49-F238E27FC236}">
                  <a16:creationId xmlns:a16="http://schemas.microsoft.com/office/drawing/2014/main" id="{F948C4A9-5C6A-3FF7-0AEB-45093AF5BB29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847;p37">
              <a:extLst>
                <a:ext uri="{FF2B5EF4-FFF2-40B4-BE49-F238E27FC236}">
                  <a16:creationId xmlns:a16="http://schemas.microsoft.com/office/drawing/2014/main" id="{A7F44FAA-0AF6-C788-60CA-54A41B092C43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848;p37">
              <a:extLst>
                <a:ext uri="{FF2B5EF4-FFF2-40B4-BE49-F238E27FC236}">
                  <a16:creationId xmlns:a16="http://schemas.microsoft.com/office/drawing/2014/main" id="{F88CBFD0-CE55-FF6C-B7AB-D9E26A0A2B1A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849;p37">
              <a:extLst>
                <a:ext uri="{FF2B5EF4-FFF2-40B4-BE49-F238E27FC236}">
                  <a16:creationId xmlns:a16="http://schemas.microsoft.com/office/drawing/2014/main" id="{065CA36A-7551-B404-397C-7396CBCA4CAF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850;p37">
              <a:extLst>
                <a:ext uri="{FF2B5EF4-FFF2-40B4-BE49-F238E27FC236}">
                  <a16:creationId xmlns:a16="http://schemas.microsoft.com/office/drawing/2014/main" id="{A04E56D8-674F-B12E-DC17-700C083F60E5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851;p37">
              <a:extLst>
                <a:ext uri="{FF2B5EF4-FFF2-40B4-BE49-F238E27FC236}">
                  <a16:creationId xmlns:a16="http://schemas.microsoft.com/office/drawing/2014/main" id="{774BF68A-3E6C-2733-91D7-A5D7C58FF109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852;p37">
              <a:extLst>
                <a:ext uri="{FF2B5EF4-FFF2-40B4-BE49-F238E27FC236}">
                  <a16:creationId xmlns:a16="http://schemas.microsoft.com/office/drawing/2014/main" id="{2FE53B65-BCD0-34E7-98D0-CEF41BDC8481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1853;p37">
              <a:extLst>
                <a:ext uri="{FF2B5EF4-FFF2-40B4-BE49-F238E27FC236}">
                  <a16:creationId xmlns:a16="http://schemas.microsoft.com/office/drawing/2014/main" id="{83A37170-2C11-2427-4118-CFF419402C41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98" name="Google Shape;1854;p37">
                <a:extLst>
                  <a:ext uri="{FF2B5EF4-FFF2-40B4-BE49-F238E27FC236}">
                    <a16:creationId xmlns:a16="http://schemas.microsoft.com/office/drawing/2014/main" id="{34080DE3-92E7-BDE0-58DF-C340B5B42D2A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855;p37">
                <a:extLst>
                  <a:ext uri="{FF2B5EF4-FFF2-40B4-BE49-F238E27FC236}">
                    <a16:creationId xmlns:a16="http://schemas.microsoft.com/office/drawing/2014/main" id="{E9F6A513-2F8A-8F17-CE23-56886A606FC4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856;p37">
                <a:extLst>
                  <a:ext uri="{FF2B5EF4-FFF2-40B4-BE49-F238E27FC236}">
                    <a16:creationId xmlns:a16="http://schemas.microsoft.com/office/drawing/2014/main" id="{5B582671-9F34-FB7C-499F-E2711A26800C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857;p37">
                <a:extLst>
                  <a:ext uri="{FF2B5EF4-FFF2-40B4-BE49-F238E27FC236}">
                    <a16:creationId xmlns:a16="http://schemas.microsoft.com/office/drawing/2014/main" id="{7E4A497F-8899-28EC-BF38-77F51F39EE66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858;p37">
                <a:extLst>
                  <a:ext uri="{FF2B5EF4-FFF2-40B4-BE49-F238E27FC236}">
                    <a16:creationId xmlns:a16="http://schemas.microsoft.com/office/drawing/2014/main" id="{A17B6346-97A7-2A0C-BC88-F089875AA014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859;p37">
                <a:extLst>
                  <a:ext uri="{FF2B5EF4-FFF2-40B4-BE49-F238E27FC236}">
                    <a16:creationId xmlns:a16="http://schemas.microsoft.com/office/drawing/2014/main" id="{3442347E-40FA-D742-91F0-3DEC077F3008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695;p37">
            <a:extLst>
              <a:ext uri="{FF2B5EF4-FFF2-40B4-BE49-F238E27FC236}">
                <a16:creationId xmlns:a16="http://schemas.microsoft.com/office/drawing/2014/main" id="{CF47111D-4DAF-5772-F770-C89BBC816FE0}"/>
              </a:ext>
            </a:extLst>
          </p:cNvPr>
          <p:cNvGrpSpPr/>
          <p:nvPr/>
        </p:nvGrpSpPr>
        <p:grpSpPr>
          <a:xfrm>
            <a:off x="6904822" y="558113"/>
            <a:ext cx="406975" cy="466761"/>
            <a:chOff x="11578173" y="2906858"/>
            <a:chExt cx="813949" cy="933523"/>
          </a:xfrm>
        </p:grpSpPr>
        <p:sp>
          <p:nvSpPr>
            <p:cNvPr id="105" name="Google Shape;1696;p37">
              <a:extLst>
                <a:ext uri="{FF2B5EF4-FFF2-40B4-BE49-F238E27FC236}">
                  <a16:creationId xmlns:a16="http://schemas.microsoft.com/office/drawing/2014/main" id="{6B913055-5D56-791F-66DA-6AD915E2189B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97;p37">
              <a:extLst>
                <a:ext uri="{FF2B5EF4-FFF2-40B4-BE49-F238E27FC236}">
                  <a16:creationId xmlns:a16="http://schemas.microsoft.com/office/drawing/2014/main" id="{EE17050B-C054-FABE-83F1-A508DAB02818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  <a:moveTo>
                  <a:pt x="1101583" y="471449"/>
                </a:moveTo>
                <a:cubicBezTo>
                  <a:pt x="1166863" y="304912"/>
                  <a:pt x="1308788" y="50173"/>
                  <a:pt x="1507807" y="36425"/>
                </a:cubicBezTo>
                <a:cubicBezTo>
                  <a:pt x="1671707" y="26613"/>
                  <a:pt x="1756593" y="47854"/>
                  <a:pt x="1877619" y="161395"/>
                </a:cubicBezTo>
                <a:cubicBezTo>
                  <a:pt x="1957011" y="236658"/>
                  <a:pt x="1989813" y="345832"/>
                  <a:pt x="1994122" y="452849"/>
                </a:cubicBezTo>
                <a:cubicBezTo>
                  <a:pt x="2005810" y="596042"/>
                  <a:pt x="1959004" y="736971"/>
                  <a:pt x="1897656" y="864852"/>
                </a:cubicBezTo>
                <a:cubicBezTo>
                  <a:pt x="1881497" y="895097"/>
                  <a:pt x="1867170" y="926475"/>
                  <a:pt x="1848696" y="955372"/>
                </a:cubicBezTo>
                <a:cubicBezTo>
                  <a:pt x="1840240" y="969444"/>
                  <a:pt x="1805122" y="1002223"/>
                  <a:pt x="1793649" y="1026969"/>
                </a:cubicBezTo>
                <a:cubicBezTo>
                  <a:pt x="1775983" y="1002438"/>
                  <a:pt x="1753899" y="979310"/>
                  <a:pt x="1725515" y="956019"/>
                </a:cubicBezTo>
                <a:cubicBezTo>
                  <a:pt x="1699661" y="932405"/>
                  <a:pt x="1674508" y="906419"/>
                  <a:pt x="1642029" y="891917"/>
                </a:cubicBezTo>
                <a:cubicBezTo>
                  <a:pt x="1625655" y="887819"/>
                  <a:pt x="1599748" y="864744"/>
                  <a:pt x="1582728" y="871807"/>
                </a:cubicBezTo>
                <a:cubicBezTo>
                  <a:pt x="1564523" y="866631"/>
                  <a:pt x="1542278" y="865499"/>
                  <a:pt x="1530967" y="864421"/>
                </a:cubicBezTo>
                <a:cubicBezTo>
                  <a:pt x="1497681" y="862965"/>
                  <a:pt x="1463694" y="861024"/>
                  <a:pt x="1430731" y="866200"/>
                </a:cubicBezTo>
                <a:cubicBezTo>
                  <a:pt x="1423729" y="867764"/>
                  <a:pt x="1410317" y="864798"/>
                  <a:pt x="1401807" y="867171"/>
                </a:cubicBezTo>
                <a:cubicBezTo>
                  <a:pt x="1346330" y="865122"/>
                  <a:pt x="1290906" y="866793"/>
                  <a:pt x="1236345" y="877360"/>
                </a:cubicBezTo>
                <a:cubicBezTo>
                  <a:pt x="1191047" y="887981"/>
                  <a:pt x="1145804" y="903562"/>
                  <a:pt x="1102445" y="923725"/>
                </a:cubicBezTo>
                <a:cubicBezTo>
                  <a:pt x="1101099" y="918496"/>
                  <a:pt x="1099591" y="913374"/>
                  <a:pt x="1099106" y="908791"/>
                </a:cubicBezTo>
                <a:cubicBezTo>
                  <a:pt x="1089734" y="875958"/>
                  <a:pt x="1075191" y="844473"/>
                  <a:pt x="1072175" y="810131"/>
                </a:cubicBezTo>
                <a:cubicBezTo>
                  <a:pt x="1058010" y="697183"/>
                  <a:pt x="1061510" y="579059"/>
                  <a:pt x="1101583" y="471449"/>
                </a:cubicBezTo>
                <a:close/>
                <a:moveTo>
                  <a:pt x="1767042" y="1654301"/>
                </a:moveTo>
                <a:cubicBezTo>
                  <a:pt x="1677039" y="1783800"/>
                  <a:pt x="1524719" y="1848064"/>
                  <a:pt x="1368898" y="1835610"/>
                </a:cubicBezTo>
                <a:cubicBezTo>
                  <a:pt x="1282019" y="1834586"/>
                  <a:pt x="1197565" y="1812158"/>
                  <a:pt x="1118604" y="1776252"/>
                </a:cubicBezTo>
                <a:cubicBezTo>
                  <a:pt x="1029678" y="1741855"/>
                  <a:pt x="948940" y="1685570"/>
                  <a:pt x="893732" y="1606965"/>
                </a:cubicBezTo>
                <a:cubicBezTo>
                  <a:pt x="868579" y="1568579"/>
                  <a:pt x="855490" y="1524101"/>
                  <a:pt x="841109" y="1480970"/>
                </a:cubicBezTo>
                <a:cubicBezTo>
                  <a:pt x="830822" y="1446789"/>
                  <a:pt x="821719" y="1411369"/>
                  <a:pt x="822958" y="1375355"/>
                </a:cubicBezTo>
                <a:cubicBezTo>
                  <a:pt x="825543" y="1290442"/>
                  <a:pt x="848973" y="1203911"/>
                  <a:pt x="897018" y="1133339"/>
                </a:cubicBezTo>
                <a:cubicBezTo>
                  <a:pt x="939407" y="1073873"/>
                  <a:pt x="993860" y="1021523"/>
                  <a:pt x="1058010" y="985725"/>
                </a:cubicBezTo>
                <a:cubicBezTo>
                  <a:pt x="1204944" y="895475"/>
                  <a:pt x="1313151" y="890623"/>
                  <a:pt x="1480229" y="900219"/>
                </a:cubicBezTo>
                <a:cubicBezTo>
                  <a:pt x="1516801" y="902376"/>
                  <a:pt x="1553589" y="902322"/>
                  <a:pt x="1589999" y="906851"/>
                </a:cubicBezTo>
                <a:cubicBezTo>
                  <a:pt x="1609228" y="916393"/>
                  <a:pt x="1629587" y="923779"/>
                  <a:pt x="1647685" y="935370"/>
                </a:cubicBezTo>
                <a:cubicBezTo>
                  <a:pt x="1675208" y="955534"/>
                  <a:pt x="1699069" y="980226"/>
                  <a:pt x="1724330" y="1002977"/>
                </a:cubicBezTo>
                <a:cubicBezTo>
                  <a:pt x="1790041" y="1055866"/>
                  <a:pt x="1811747" y="1139809"/>
                  <a:pt x="1826182" y="1219276"/>
                </a:cubicBezTo>
                <a:cubicBezTo>
                  <a:pt x="1833561" y="1253727"/>
                  <a:pt x="1837008" y="1291412"/>
                  <a:pt x="1839270" y="1327048"/>
                </a:cubicBezTo>
                <a:cubicBezTo>
                  <a:pt x="1845518" y="1426464"/>
                  <a:pt x="1821603" y="1569064"/>
                  <a:pt x="1767042" y="1654301"/>
                </a:cubicBezTo>
                <a:close/>
                <a:moveTo>
                  <a:pt x="286929" y="1175230"/>
                </a:moveTo>
                <a:cubicBezTo>
                  <a:pt x="217232" y="1126061"/>
                  <a:pt x="150767" y="1067080"/>
                  <a:pt x="108055" y="992357"/>
                </a:cubicBezTo>
                <a:cubicBezTo>
                  <a:pt x="36365" y="866793"/>
                  <a:pt x="4695" y="704461"/>
                  <a:pt x="74499" y="571458"/>
                </a:cubicBezTo>
                <a:cubicBezTo>
                  <a:pt x="128738" y="444223"/>
                  <a:pt x="260806" y="371171"/>
                  <a:pt x="395406" y="364755"/>
                </a:cubicBezTo>
                <a:cubicBezTo>
                  <a:pt x="487940" y="357261"/>
                  <a:pt x="585429" y="366319"/>
                  <a:pt x="672038" y="402656"/>
                </a:cubicBezTo>
                <a:cubicBezTo>
                  <a:pt x="714320" y="421040"/>
                  <a:pt x="751753" y="447727"/>
                  <a:pt x="787787" y="477110"/>
                </a:cubicBezTo>
                <a:cubicBezTo>
                  <a:pt x="820696" y="505899"/>
                  <a:pt x="842995" y="544016"/>
                  <a:pt x="872026" y="576364"/>
                </a:cubicBezTo>
                <a:cubicBezTo>
                  <a:pt x="900572" y="609035"/>
                  <a:pt x="922656" y="642785"/>
                  <a:pt x="947270" y="679068"/>
                </a:cubicBezTo>
                <a:cubicBezTo>
                  <a:pt x="970054" y="711470"/>
                  <a:pt x="994561" y="742901"/>
                  <a:pt x="1013681" y="777729"/>
                </a:cubicBezTo>
                <a:cubicBezTo>
                  <a:pt x="1036034" y="824795"/>
                  <a:pt x="1052031" y="874503"/>
                  <a:pt x="1066412" y="924696"/>
                </a:cubicBezTo>
                <a:cubicBezTo>
                  <a:pt x="1067220" y="929278"/>
                  <a:pt x="1068028" y="934885"/>
                  <a:pt x="1069536" y="940115"/>
                </a:cubicBezTo>
                <a:cubicBezTo>
                  <a:pt x="963590" y="996670"/>
                  <a:pt x="872511" y="1082068"/>
                  <a:pt x="826351" y="1192536"/>
                </a:cubicBezTo>
                <a:cubicBezTo>
                  <a:pt x="811916" y="1229089"/>
                  <a:pt x="800713" y="1267475"/>
                  <a:pt x="794358" y="1306508"/>
                </a:cubicBezTo>
                <a:cubicBezTo>
                  <a:pt x="788918" y="1305214"/>
                  <a:pt x="782885" y="1305537"/>
                  <a:pt x="777337" y="1305591"/>
                </a:cubicBezTo>
                <a:cubicBezTo>
                  <a:pt x="745721" y="1304944"/>
                  <a:pt x="714212" y="1310443"/>
                  <a:pt x="682595" y="1307963"/>
                </a:cubicBezTo>
                <a:cubicBezTo>
                  <a:pt x="542825" y="1297828"/>
                  <a:pt x="402246" y="1256638"/>
                  <a:pt x="286929" y="1175230"/>
                </a:cubicBezTo>
                <a:close/>
                <a:moveTo>
                  <a:pt x="985997" y="1871246"/>
                </a:moveTo>
                <a:cubicBezTo>
                  <a:pt x="950125" y="1931953"/>
                  <a:pt x="902027" y="1983278"/>
                  <a:pt x="852905" y="2033255"/>
                </a:cubicBezTo>
                <a:cubicBezTo>
                  <a:pt x="792472" y="2099784"/>
                  <a:pt x="721591" y="2155745"/>
                  <a:pt x="646454" y="2204645"/>
                </a:cubicBezTo>
                <a:cubicBezTo>
                  <a:pt x="607243" y="2230900"/>
                  <a:pt x="565231" y="2253544"/>
                  <a:pt x="519987" y="2267345"/>
                </a:cubicBezTo>
                <a:cubicBezTo>
                  <a:pt x="466880" y="2281417"/>
                  <a:pt x="410272" y="2288749"/>
                  <a:pt x="355710" y="2279853"/>
                </a:cubicBezTo>
                <a:cubicBezTo>
                  <a:pt x="238453" y="2250201"/>
                  <a:pt x="157823" y="2141944"/>
                  <a:pt x="133424" y="2027001"/>
                </a:cubicBezTo>
                <a:cubicBezTo>
                  <a:pt x="118073" y="1952979"/>
                  <a:pt x="115703" y="1874912"/>
                  <a:pt x="133908" y="1801160"/>
                </a:cubicBezTo>
                <a:cubicBezTo>
                  <a:pt x="156045" y="1715815"/>
                  <a:pt x="195903" y="1633490"/>
                  <a:pt x="250680" y="1564266"/>
                </a:cubicBezTo>
                <a:cubicBezTo>
                  <a:pt x="325763" y="1475741"/>
                  <a:pt x="428261" y="1417676"/>
                  <a:pt x="536361" y="1378805"/>
                </a:cubicBezTo>
                <a:cubicBezTo>
                  <a:pt x="591300" y="1360475"/>
                  <a:pt x="648662" y="1349584"/>
                  <a:pt x="706294" y="1344462"/>
                </a:cubicBezTo>
                <a:cubicBezTo>
                  <a:pt x="727031" y="1343762"/>
                  <a:pt x="765434" y="1350339"/>
                  <a:pt x="789887" y="1343654"/>
                </a:cubicBezTo>
                <a:cubicBezTo>
                  <a:pt x="786063" y="1392714"/>
                  <a:pt x="790641" y="1442099"/>
                  <a:pt x="807231" y="1489327"/>
                </a:cubicBezTo>
                <a:cubicBezTo>
                  <a:pt x="827213" y="1554238"/>
                  <a:pt x="850320" y="1620713"/>
                  <a:pt x="899549" y="1669612"/>
                </a:cubicBezTo>
                <a:cubicBezTo>
                  <a:pt x="937468" y="1713497"/>
                  <a:pt x="983681" y="1748217"/>
                  <a:pt x="1034149" y="1775659"/>
                </a:cubicBezTo>
                <a:cubicBezTo>
                  <a:pt x="1019283" y="1808168"/>
                  <a:pt x="1004687" y="1840840"/>
                  <a:pt x="985997" y="1871246"/>
                </a:cubicBezTo>
                <a:close/>
                <a:moveTo>
                  <a:pt x="1890169" y="1948719"/>
                </a:moveTo>
                <a:cubicBezTo>
                  <a:pt x="1916830" y="2057678"/>
                  <a:pt x="1933204" y="2176825"/>
                  <a:pt x="1890007" y="2283789"/>
                </a:cubicBezTo>
                <a:cubicBezTo>
                  <a:pt x="1865231" y="2340236"/>
                  <a:pt x="1820311" y="2385091"/>
                  <a:pt x="1779538" y="2430486"/>
                </a:cubicBezTo>
                <a:cubicBezTo>
                  <a:pt x="1713073" y="2488227"/>
                  <a:pt x="1625225" y="2525858"/>
                  <a:pt x="1536515" y="2524187"/>
                </a:cubicBezTo>
                <a:cubicBezTo>
                  <a:pt x="1491271" y="2526829"/>
                  <a:pt x="1447159" y="2513836"/>
                  <a:pt x="1406008" y="2496098"/>
                </a:cubicBezTo>
                <a:cubicBezTo>
                  <a:pt x="1353224" y="2474264"/>
                  <a:pt x="1307442" y="2440190"/>
                  <a:pt x="1268123" y="2399001"/>
                </a:cubicBezTo>
                <a:cubicBezTo>
                  <a:pt x="1237907" y="2371559"/>
                  <a:pt x="1209683" y="2341799"/>
                  <a:pt x="1187115" y="2307618"/>
                </a:cubicBezTo>
                <a:cubicBezTo>
                  <a:pt x="1157168" y="2263679"/>
                  <a:pt x="1124798" y="2220441"/>
                  <a:pt x="1105677" y="2170356"/>
                </a:cubicBezTo>
                <a:cubicBezTo>
                  <a:pt x="1073468" y="2071048"/>
                  <a:pt x="1059033" y="1965486"/>
                  <a:pt x="1061618" y="1860518"/>
                </a:cubicBezTo>
                <a:cubicBezTo>
                  <a:pt x="1063503" y="1838252"/>
                  <a:pt x="1068243" y="1816363"/>
                  <a:pt x="1071098" y="1794151"/>
                </a:cubicBezTo>
                <a:cubicBezTo>
                  <a:pt x="1082463" y="1799380"/>
                  <a:pt x="1093935" y="1804340"/>
                  <a:pt x="1105569" y="1808977"/>
                </a:cubicBezTo>
                <a:cubicBezTo>
                  <a:pt x="1203651" y="1854965"/>
                  <a:pt x="1311212" y="1874697"/>
                  <a:pt x="1419204" y="1871840"/>
                </a:cubicBezTo>
                <a:cubicBezTo>
                  <a:pt x="1547987" y="1871462"/>
                  <a:pt x="1675100" y="1814207"/>
                  <a:pt x="1761009" y="1718619"/>
                </a:cubicBezTo>
                <a:cubicBezTo>
                  <a:pt x="1762248" y="1722285"/>
                  <a:pt x="1764349" y="1725843"/>
                  <a:pt x="1767311" y="1728916"/>
                </a:cubicBezTo>
                <a:cubicBezTo>
                  <a:pt x="1819880" y="1794852"/>
                  <a:pt x="1870940" y="1864723"/>
                  <a:pt x="1890169" y="1948719"/>
                </a:cubicBezTo>
                <a:close/>
                <a:moveTo>
                  <a:pt x="2345298" y="1737488"/>
                </a:moveTo>
                <a:cubicBezTo>
                  <a:pt x="2190554" y="1767572"/>
                  <a:pt x="2032740" y="1753393"/>
                  <a:pt x="1878858" y="1723902"/>
                </a:cubicBezTo>
                <a:cubicBezTo>
                  <a:pt x="1847403" y="1718295"/>
                  <a:pt x="1814386" y="1701474"/>
                  <a:pt x="1782338" y="1692902"/>
                </a:cubicBezTo>
                <a:cubicBezTo>
                  <a:pt x="1789448" y="1683629"/>
                  <a:pt x="1796235" y="1674140"/>
                  <a:pt x="1802590" y="1664274"/>
                </a:cubicBezTo>
                <a:cubicBezTo>
                  <a:pt x="1844548" y="1594673"/>
                  <a:pt x="1859414" y="1512563"/>
                  <a:pt x="1871587" y="1433257"/>
                </a:cubicBezTo>
                <a:cubicBezTo>
                  <a:pt x="1881228" y="1352226"/>
                  <a:pt x="1873364" y="1269631"/>
                  <a:pt x="1856075" y="1190163"/>
                </a:cubicBezTo>
                <a:cubicBezTo>
                  <a:pt x="1846326" y="1137329"/>
                  <a:pt x="1833399" y="1094414"/>
                  <a:pt x="1812070" y="1056082"/>
                </a:cubicBezTo>
                <a:cubicBezTo>
                  <a:pt x="1814117" y="1055489"/>
                  <a:pt x="1816110" y="1054572"/>
                  <a:pt x="1817887" y="1053170"/>
                </a:cubicBezTo>
                <a:cubicBezTo>
                  <a:pt x="1899218" y="984431"/>
                  <a:pt x="2110139" y="954186"/>
                  <a:pt x="2215277" y="965292"/>
                </a:cubicBezTo>
                <a:cubicBezTo>
                  <a:pt x="2424313" y="991116"/>
                  <a:pt x="2633457" y="1149890"/>
                  <a:pt x="2654248" y="1369855"/>
                </a:cubicBezTo>
                <a:cubicBezTo>
                  <a:pt x="2685272" y="1578876"/>
                  <a:pt x="2533167" y="1697754"/>
                  <a:pt x="2345298" y="17374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1"/>
          <p:cNvSpPr/>
          <p:nvPr/>
        </p:nvSpPr>
        <p:spPr>
          <a:xfrm>
            <a:off x="6122500" y="132646"/>
            <a:ext cx="508690" cy="470251"/>
          </a:xfrm>
          <a:custGeom>
            <a:avLst/>
            <a:gdLst/>
            <a:ahLst/>
            <a:cxnLst/>
            <a:rect l="l" t="t" r="r" b="b"/>
            <a:pathLst>
              <a:path w="1017380" h="940502" extrusionOk="0">
                <a:moveTo>
                  <a:pt x="1016425" y="430418"/>
                </a:moveTo>
                <a:cubicBezTo>
                  <a:pt x="1022619" y="529834"/>
                  <a:pt x="998705" y="672434"/>
                  <a:pt x="944143" y="757670"/>
                </a:cubicBezTo>
                <a:cubicBezTo>
                  <a:pt x="854195" y="887169"/>
                  <a:pt x="701820" y="951434"/>
                  <a:pt x="546053" y="938980"/>
                </a:cubicBezTo>
                <a:cubicBezTo>
                  <a:pt x="459175" y="937956"/>
                  <a:pt x="374720" y="915528"/>
                  <a:pt x="295759" y="879568"/>
                </a:cubicBezTo>
                <a:cubicBezTo>
                  <a:pt x="206780" y="845171"/>
                  <a:pt x="126095" y="788886"/>
                  <a:pt x="70887" y="710281"/>
                </a:cubicBezTo>
                <a:cubicBezTo>
                  <a:pt x="45734" y="671895"/>
                  <a:pt x="32646" y="627417"/>
                  <a:pt x="18265" y="584232"/>
                </a:cubicBezTo>
                <a:cubicBezTo>
                  <a:pt x="7977" y="549997"/>
                  <a:pt x="-1126" y="514630"/>
                  <a:pt x="113" y="478617"/>
                </a:cubicBezTo>
                <a:cubicBezTo>
                  <a:pt x="2645" y="393704"/>
                  <a:pt x="26128" y="307173"/>
                  <a:pt x="74173" y="236601"/>
                </a:cubicBezTo>
                <a:cubicBezTo>
                  <a:pt x="116562" y="177135"/>
                  <a:pt x="171016" y="124786"/>
                  <a:pt x="235165" y="88987"/>
                </a:cubicBezTo>
                <a:cubicBezTo>
                  <a:pt x="382099" y="-1263"/>
                  <a:pt x="490253" y="-6115"/>
                  <a:pt x="657385" y="3481"/>
                </a:cubicBezTo>
                <a:cubicBezTo>
                  <a:pt x="693957" y="5638"/>
                  <a:pt x="730744" y="5530"/>
                  <a:pt x="767154" y="10113"/>
                </a:cubicBezTo>
                <a:cubicBezTo>
                  <a:pt x="786383" y="19655"/>
                  <a:pt x="806743" y="27041"/>
                  <a:pt x="824840" y="38632"/>
                </a:cubicBezTo>
                <a:cubicBezTo>
                  <a:pt x="852363" y="58850"/>
                  <a:pt x="876224" y="83488"/>
                  <a:pt x="901539" y="106293"/>
                </a:cubicBezTo>
                <a:cubicBezTo>
                  <a:pt x="967196" y="159182"/>
                  <a:pt x="988902" y="243125"/>
                  <a:pt x="1003391" y="322592"/>
                </a:cubicBezTo>
                <a:cubicBezTo>
                  <a:pt x="1010716" y="357097"/>
                  <a:pt x="1014163" y="394782"/>
                  <a:pt x="1016425" y="430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1"/>
          <p:cNvSpPr/>
          <p:nvPr/>
        </p:nvSpPr>
        <p:spPr>
          <a:xfrm>
            <a:off x="6243388" y="-298473"/>
            <a:ext cx="465643" cy="496235"/>
          </a:xfrm>
          <a:custGeom>
            <a:avLst/>
            <a:gdLst/>
            <a:ahLst/>
            <a:cxnLst/>
            <a:rect l="l" t="t" r="r" b="b"/>
            <a:pathLst>
              <a:path w="931285" h="992469" extrusionOk="0">
                <a:moveTo>
                  <a:pt x="929503" y="418457"/>
                </a:moveTo>
                <a:cubicBezTo>
                  <a:pt x="941137" y="561650"/>
                  <a:pt x="894331" y="702633"/>
                  <a:pt x="833037" y="830461"/>
                </a:cubicBezTo>
                <a:cubicBezTo>
                  <a:pt x="816879" y="860706"/>
                  <a:pt x="802552" y="892029"/>
                  <a:pt x="784077" y="920981"/>
                </a:cubicBezTo>
                <a:cubicBezTo>
                  <a:pt x="775621" y="935052"/>
                  <a:pt x="740611" y="967723"/>
                  <a:pt x="729085" y="992469"/>
                </a:cubicBezTo>
                <a:cubicBezTo>
                  <a:pt x="711472" y="967939"/>
                  <a:pt x="689281" y="944918"/>
                  <a:pt x="660896" y="921682"/>
                </a:cubicBezTo>
                <a:cubicBezTo>
                  <a:pt x="635042" y="898014"/>
                  <a:pt x="609835" y="872082"/>
                  <a:pt x="577411" y="857579"/>
                </a:cubicBezTo>
                <a:cubicBezTo>
                  <a:pt x="560983" y="853428"/>
                  <a:pt x="535076" y="830353"/>
                  <a:pt x="518055" y="837469"/>
                </a:cubicBezTo>
                <a:cubicBezTo>
                  <a:pt x="499904" y="832348"/>
                  <a:pt x="477605" y="831162"/>
                  <a:pt x="466294" y="830137"/>
                </a:cubicBezTo>
                <a:cubicBezTo>
                  <a:pt x="433008" y="828682"/>
                  <a:pt x="399021" y="826741"/>
                  <a:pt x="366058" y="831916"/>
                </a:cubicBezTo>
                <a:cubicBezTo>
                  <a:pt x="359056" y="833480"/>
                  <a:pt x="345537" y="830461"/>
                  <a:pt x="337027" y="832833"/>
                </a:cubicBezTo>
                <a:cubicBezTo>
                  <a:pt x="281550" y="830784"/>
                  <a:pt x="226180" y="832509"/>
                  <a:pt x="171726" y="843076"/>
                </a:cubicBezTo>
                <a:cubicBezTo>
                  <a:pt x="126429" y="853697"/>
                  <a:pt x="81185" y="869224"/>
                  <a:pt x="37773" y="889388"/>
                </a:cubicBezTo>
                <a:cubicBezTo>
                  <a:pt x="36426" y="884212"/>
                  <a:pt x="34918" y="879090"/>
                  <a:pt x="34433" y="874508"/>
                </a:cubicBezTo>
                <a:cubicBezTo>
                  <a:pt x="25061" y="841621"/>
                  <a:pt x="10519" y="810189"/>
                  <a:pt x="7502" y="775847"/>
                </a:cubicBezTo>
                <a:cubicBezTo>
                  <a:pt x="-6555" y="662845"/>
                  <a:pt x="-3054" y="544776"/>
                  <a:pt x="37019" y="437165"/>
                </a:cubicBezTo>
                <a:cubicBezTo>
                  <a:pt x="102299" y="270628"/>
                  <a:pt x="244224" y="15889"/>
                  <a:pt x="443242" y="2141"/>
                </a:cubicBezTo>
                <a:cubicBezTo>
                  <a:pt x="607142" y="-7725"/>
                  <a:pt x="692028" y="13625"/>
                  <a:pt x="813108" y="127112"/>
                </a:cubicBezTo>
                <a:cubicBezTo>
                  <a:pt x="892392" y="202320"/>
                  <a:pt x="925194" y="311494"/>
                  <a:pt x="929503" y="418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1"/>
          <p:cNvSpPr/>
          <p:nvPr/>
        </p:nvSpPr>
        <p:spPr>
          <a:xfrm>
            <a:off x="6602328" y="165865"/>
            <a:ext cx="437891" cy="395570"/>
          </a:xfrm>
          <a:custGeom>
            <a:avLst/>
            <a:gdLst/>
            <a:ahLst/>
            <a:cxnLst/>
            <a:rect l="l" t="t" r="r" b="b"/>
            <a:pathLst>
              <a:path w="875783" h="791139" extrusionOk="0">
                <a:moveTo>
                  <a:pt x="871748" y="406735"/>
                </a:moveTo>
                <a:cubicBezTo>
                  <a:pt x="902772" y="615809"/>
                  <a:pt x="750667" y="734687"/>
                  <a:pt x="562798" y="774421"/>
                </a:cubicBezTo>
                <a:cubicBezTo>
                  <a:pt x="408001" y="804505"/>
                  <a:pt x="250240" y="790326"/>
                  <a:pt x="96358" y="760835"/>
                </a:cubicBezTo>
                <a:cubicBezTo>
                  <a:pt x="64957" y="755228"/>
                  <a:pt x="31940" y="738407"/>
                  <a:pt x="0" y="729781"/>
                </a:cubicBezTo>
                <a:cubicBezTo>
                  <a:pt x="7056" y="720562"/>
                  <a:pt x="13789" y="711020"/>
                  <a:pt x="20144" y="701208"/>
                </a:cubicBezTo>
                <a:cubicBezTo>
                  <a:pt x="62102" y="631606"/>
                  <a:pt x="76968" y="549496"/>
                  <a:pt x="89141" y="470190"/>
                </a:cubicBezTo>
                <a:cubicBezTo>
                  <a:pt x="98782" y="389159"/>
                  <a:pt x="90918" y="306564"/>
                  <a:pt x="73629" y="227096"/>
                </a:cubicBezTo>
                <a:cubicBezTo>
                  <a:pt x="63880" y="174262"/>
                  <a:pt x="51061" y="131347"/>
                  <a:pt x="29678" y="93015"/>
                </a:cubicBezTo>
                <a:cubicBezTo>
                  <a:pt x="31724" y="92476"/>
                  <a:pt x="33663" y="91505"/>
                  <a:pt x="35387" y="90103"/>
                </a:cubicBezTo>
                <a:cubicBezTo>
                  <a:pt x="116718" y="21418"/>
                  <a:pt x="327639" y="-8827"/>
                  <a:pt x="432777" y="2225"/>
                </a:cubicBezTo>
                <a:cubicBezTo>
                  <a:pt x="641813" y="28050"/>
                  <a:pt x="850957" y="186823"/>
                  <a:pt x="871748" y="406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1"/>
          <p:cNvSpPr/>
          <p:nvPr/>
        </p:nvSpPr>
        <p:spPr>
          <a:xfrm>
            <a:off x="6241740" y="543667"/>
            <a:ext cx="427652" cy="402901"/>
          </a:xfrm>
          <a:custGeom>
            <a:avLst/>
            <a:gdLst/>
            <a:ahLst/>
            <a:cxnLst/>
            <a:rect l="l" t="t" r="r" b="b"/>
            <a:pathLst>
              <a:path w="855304" h="805803" extrusionOk="0">
                <a:moveTo>
                  <a:pt x="828845" y="230047"/>
                </a:moveTo>
                <a:cubicBezTo>
                  <a:pt x="855506" y="339059"/>
                  <a:pt x="871880" y="458153"/>
                  <a:pt x="828684" y="565116"/>
                </a:cubicBezTo>
                <a:cubicBezTo>
                  <a:pt x="803907" y="621617"/>
                  <a:pt x="758933" y="666473"/>
                  <a:pt x="718214" y="711760"/>
                </a:cubicBezTo>
                <a:cubicBezTo>
                  <a:pt x="651802" y="769500"/>
                  <a:pt x="563901" y="807132"/>
                  <a:pt x="475191" y="805460"/>
                </a:cubicBezTo>
                <a:cubicBezTo>
                  <a:pt x="429947" y="808102"/>
                  <a:pt x="385835" y="795163"/>
                  <a:pt x="344684" y="777372"/>
                </a:cubicBezTo>
                <a:cubicBezTo>
                  <a:pt x="291900" y="755537"/>
                  <a:pt x="246118" y="721464"/>
                  <a:pt x="206799" y="680274"/>
                </a:cubicBezTo>
                <a:cubicBezTo>
                  <a:pt x="176529" y="652887"/>
                  <a:pt x="148359" y="623073"/>
                  <a:pt x="125791" y="588892"/>
                </a:cubicBezTo>
                <a:cubicBezTo>
                  <a:pt x="95791" y="544953"/>
                  <a:pt x="63474" y="501714"/>
                  <a:pt x="44353" y="451629"/>
                </a:cubicBezTo>
                <a:cubicBezTo>
                  <a:pt x="12144" y="352322"/>
                  <a:pt x="-2291" y="246760"/>
                  <a:pt x="294" y="141845"/>
                </a:cubicBezTo>
                <a:cubicBezTo>
                  <a:pt x="2179" y="119579"/>
                  <a:pt x="6919" y="97690"/>
                  <a:pt x="9774" y="75532"/>
                </a:cubicBezTo>
                <a:cubicBezTo>
                  <a:pt x="21139" y="80762"/>
                  <a:pt x="32611" y="85668"/>
                  <a:pt x="44245" y="90304"/>
                </a:cubicBezTo>
                <a:cubicBezTo>
                  <a:pt x="142327" y="136238"/>
                  <a:pt x="249834" y="156024"/>
                  <a:pt x="357880" y="153167"/>
                </a:cubicBezTo>
                <a:cubicBezTo>
                  <a:pt x="486663" y="152789"/>
                  <a:pt x="613776" y="95588"/>
                  <a:pt x="699685" y="0"/>
                </a:cubicBezTo>
                <a:cubicBezTo>
                  <a:pt x="700924" y="3666"/>
                  <a:pt x="703025" y="7170"/>
                  <a:pt x="706041" y="10243"/>
                </a:cubicBezTo>
                <a:cubicBezTo>
                  <a:pt x="758556" y="76179"/>
                  <a:pt x="809616" y="146050"/>
                  <a:pt x="828845" y="230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1"/>
          <p:cNvSpPr/>
          <p:nvPr/>
        </p:nvSpPr>
        <p:spPr>
          <a:xfrm>
            <a:off x="5773566" y="351771"/>
            <a:ext cx="456521" cy="469986"/>
          </a:xfrm>
          <a:custGeom>
            <a:avLst/>
            <a:gdLst/>
            <a:ahLst/>
            <a:cxnLst/>
            <a:rect l="l" t="t" r="r" b="b"/>
            <a:pathLst>
              <a:path w="913041" h="939972" extrusionOk="0">
                <a:moveTo>
                  <a:pt x="913042" y="431897"/>
                </a:moveTo>
                <a:cubicBezTo>
                  <a:pt x="898230" y="464299"/>
                  <a:pt x="883580" y="497024"/>
                  <a:pt x="864890" y="527431"/>
                </a:cubicBezTo>
                <a:cubicBezTo>
                  <a:pt x="829018" y="588137"/>
                  <a:pt x="780920" y="639462"/>
                  <a:pt x="731798" y="689440"/>
                </a:cubicBezTo>
                <a:cubicBezTo>
                  <a:pt x="671366" y="755968"/>
                  <a:pt x="600484" y="811930"/>
                  <a:pt x="525347" y="860883"/>
                </a:cubicBezTo>
                <a:cubicBezTo>
                  <a:pt x="486082" y="887139"/>
                  <a:pt x="444124" y="909728"/>
                  <a:pt x="398880" y="923584"/>
                </a:cubicBezTo>
                <a:cubicBezTo>
                  <a:pt x="345773" y="937655"/>
                  <a:pt x="289165" y="944987"/>
                  <a:pt x="234603" y="936092"/>
                </a:cubicBezTo>
                <a:cubicBezTo>
                  <a:pt x="117347" y="906440"/>
                  <a:pt x="36770" y="798182"/>
                  <a:pt x="12371" y="683240"/>
                </a:cubicBezTo>
                <a:cubicBezTo>
                  <a:pt x="-3034" y="609217"/>
                  <a:pt x="-5350" y="531097"/>
                  <a:pt x="12855" y="457398"/>
                </a:cubicBezTo>
                <a:cubicBezTo>
                  <a:pt x="34992" y="372108"/>
                  <a:pt x="74850" y="289729"/>
                  <a:pt x="129573" y="220504"/>
                </a:cubicBezTo>
                <a:cubicBezTo>
                  <a:pt x="204656" y="131979"/>
                  <a:pt x="307154" y="73915"/>
                  <a:pt x="415254" y="35043"/>
                </a:cubicBezTo>
                <a:cubicBezTo>
                  <a:pt x="470193" y="16713"/>
                  <a:pt x="527609" y="5823"/>
                  <a:pt x="585187" y="701"/>
                </a:cubicBezTo>
                <a:cubicBezTo>
                  <a:pt x="605870" y="0"/>
                  <a:pt x="644327" y="6631"/>
                  <a:pt x="668780" y="0"/>
                </a:cubicBezTo>
                <a:cubicBezTo>
                  <a:pt x="664902" y="49007"/>
                  <a:pt x="669588" y="98391"/>
                  <a:pt x="686177" y="145619"/>
                </a:cubicBezTo>
                <a:cubicBezTo>
                  <a:pt x="706160" y="210530"/>
                  <a:pt x="729267" y="277005"/>
                  <a:pt x="778496" y="325904"/>
                </a:cubicBezTo>
                <a:cubicBezTo>
                  <a:pt x="816307" y="369789"/>
                  <a:pt x="862520" y="404455"/>
                  <a:pt x="913042" y="4318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1"/>
          <p:cNvSpPr/>
          <p:nvPr/>
        </p:nvSpPr>
        <p:spPr>
          <a:xfrm>
            <a:off x="5728821" y="-134469"/>
            <a:ext cx="517025" cy="473160"/>
          </a:xfrm>
          <a:custGeom>
            <a:avLst/>
            <a:gdLst/>
            <a:ahLst/>
            <a:cxnLst/>
            <a:rect l="l" t="t" r="r" b="b"/>
            <a:pathLst>
              <a:path w="1034050" h="946319" extrusionOk="0">
                <a:moveTo>
                  <a:pt x="1030926" y="562352"/>
                </a:moveTo>
                <a:cubicBezTo>
                  <a:pt x="1031734" y="566934"/>
                  <a:pt x="1032488" y="572595"/>
                  <a:pt x="1034050" y="577771"/>
                </a:cubicBezTo>
                <a:cubicBezTo>
                  <a:pt x="928051" y="634271"/>
                  <a:pt x="837079" y="719724"/>
                  <a:pt x="790866" y="830245"/>
                </a:cubicBezTo>
                <a:cubicBezTo>
                  <a:pt x="776431" y="866798"/>
                  <a:pt x="765174" y="905184"/>
                  <a:pt x="758872" y="944164"/>
                </a:cubicBezTo>
                <a:cubicBezTo>
                  <a:pt x="753432" y="942870"/>
                  <a:pt x="747400" y="943247"/>
                  <a:pt x="741906" y="943301"/>
                </a:cubicBezTo>
                <a:cubicBezTo>
                  <a:pt x="710235" y="942654"/>
                  <a:pt x="678726" y="948153"/>
                  <a:pt x="647163" y="945673"/>
                </a:cubicBezTo>
                <a:cubicBezTo>
                  <a:pt x="507285" y="935430"/>
                  <a:pt x="366761" y="894240"/>
                  <a:pt x="251443" y="812885"/>
                </a:cubicBezTo>
                <a:cubicBezTo>
                  <a:pt x="181747" y="763663"/>
                  <a:pt x="115282" y="704736"/>
                  <a:pt x="72569" y="630012"/>
                </a:cubicBezTo>
                <a:cubicBezTo>
                  <a:pt x="880" y="504449"/>
                  <a:pt x="-30791" y="342117"/>
                  <a:pt x="39014" y="209113"/>
                </a:cubicBezTo>
                <a:cubicBezTo>
                  <a:pt x="93252" y="81879"/>
                  <a:pt x="225320" y="8881"/>
                  <a:pt x="359920" y="2411"/>
                </a:cubicBezTo>
                <a:cubicBezTo>
                  <a:pt x="452454" y="-5029"/>
                  <a:pt x="549944" y="3974"/>
                  <a:pt x="636553" y="40312"/>
                </a:cubicBezTo>
                <a:cubicBezTo>
                  <a:pt x="678834" y="58696"/>
                  <a:pt x="716214" y="85383"/>
                  <a:pt x="752301" y="114766"/>
                </a:cubicBezTo>
                <a:cubicBezTo>
                  <a:pt x="785264" y="143501"/>
                  <a:pt x="807509" y="181618"/>
                  <a:pt x="836540" y="214020"/>
                </a:cubicBezTo>
                <a:cubicBezTo>
                  <a:pt x="865087" y="246691"/>
                  <a:pt x="887170" y="280440"/>
                  <a:pt x="911785" y="316724"/>
                </a:cubicBezTo>
                <a:cubicBezTo>
                  <a:pt x="934568" y="349126"/>
                  <a:pt x="959021" y="380611"/>
                  <a:pt x="978196" y="415385"/>
                </a:cubicBezTo>
                <a:cubicBezTo>
                  <a:pt x="1000548" y="462451"/>
                  <a:pt x="1016545" y="512159"/>
                  <a:pt x="1030926" y="562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sp>
          <p:nvSpPr>
            <p:cNvPr id="1245" name="Google Shape;1245;p31"/>
            <p:cNvSpPr/>
            <p:nvPr/>
          </p:nvSpPr>
          <p:spPr>
            <a:xfrm>
              <a:off x="11918134" y="4044042"/>
              <a:ext cx="5697384" cy="6485184"/>
            </a:xfrm>
            <a:custGeom>
              <a:avLst/>
              <a:gdLst/>
              <a:ahLst/>
              <a:cxnLst/>
              <a:rect l="l" t="t" r="r" b="b"/>
              <a:pathLst>
                <a:path w="5697384" h="6485184" extrusionOk="0">
                  <a:moveTo>
                    <a:pt x="5663448" y="6144213"/>
                  </a:moveTo>
                  <a:cubicBezTo>
                    <a:pt x="5592744" y="6088829"/>
                    <a:pt x="5523467" y="6031500"/>
                    <a:pt x="5450298" y="5979358"/>
                  </a:cubicBezTo>
                  <a:cubicBezTo>
                    <a:pt x="5332631" y="5898681"/>
                    <a:pt x="5224565" y="5805034"/>
                    <a:pt x="5108454" y="5722542"/>
                  </a:cubicBezTo>
                  <a:cubicBezTo>
                    <a:pt x="5017902" y="5664304"/>
                    <a:pt x="4927349" y="5606067"/>
                    <a:pt x="4831477" y="5556909"/>
                  </a:cubicBezTo>
                  <a:cubicBezTo>
                    <a:pt x="4692145" y="5486089"/>
                    <a:pt x="4699799" y="5512030"/>
                    <a:pt x="4611581" y="5619686"/>
                  </a:cubicBezTo>
                  <a:cubicBezTo>
                    <a:pt x="4603667" y="5633564"/>
                    <a:pt x="4559429" y="5675070"/>
                    <a:pt x="4551904" y="5699843"/>
                  </a:cubicBezTo>
                  <a:cubicBezTo>
                    <a:pt x="4546974" y="5700492"/>
                    <a:pt x="4542045" y="5702308"/>
                    <a:pt x="4537764" y="5705940"/>
                  </a:cubicBezTo>
                  <a:cubicBezTo>
                    <a:pt x="4504163" y="5735383"/>
                    <a:pt x="4476919" y="5763788"/>
                    <a:pt x="4441762" y="5793491"/>
                  </a:cubicBezTo>
                  <a:cubicBezTo>
                    <a:pt x="4355101" y="5869238"/>
                    <a:pt x="4260656" y="5931497"/>
                    <a:pt x="4145583" y="5954974"/>
                  </a:cubicBezTo>
                  <a:cubicBezTo>
                    <a:pt x="4060998" y="5972224"/>
                    <a:pt x="3971224" y="5985843"/>
                    <a:pt x="3890790" y="5945246"/>
                  </a:cubicBezTo>
                  <a:cubicBezTo>
                    <a:pt x="3861081" y="5930848"/>
                    <a:pt x="3836043" y="5909058"/>
                    <a:pt x="3813599" y="5885192"/>
                  </a:cubicBezTo>
                  <a:cubicBezTo>
                    <a:pt x="3806464" y="5878058"/>
                    <a:pt x="3799978" y="5869887"/>
                    <a:pt x="3793232" y="5861845"/>
                  </a:cubicBezTo>
                  <a:cubicBezTo>
                    <a:pt x="3800367" y="5861197"/>
                    <a:pt x="3807502" y="5860548"/>
                    <a:pt x="3814637" y="5859900"/>
                  </a:cubicBezTo>
                  <a:cubicBezTo>
                    <a:pt x="3870292" y="5857305"/>
                    <a:pt x="3935158" y="5855619"/>
                    <a:pt x="3992370" y="5849264"/>
                  </a:cubicBezTo>
                  <a:cubicBezTo>
                    <a:pt x="4036479" y="5833959"/>
                    <a:pt x="4055809" y="5785319"/>
                    <a:pt x="4071636" y="5745110"/>
                  </a:cubicBezTo>
                  <a:cubicBezTo>
                    <a:pt x="4116524" y="5635250"/>
                    <a:pt x="4138189" y="5517219"/>
                    <a:pt x="4141173" y="5398668"/>
                  </a:cubicBezTo>
                  <a:cubicBezTo>
                    <a:pt x="4142989" y="5387254"/>
                    <a:pt x="4144546" y="5375840"/>
                    <a:pt x="4145713" y="5364296"/>
                  </a:cubicBezTo>
                  <a:cubicBezTo>
                    <a:pt x="4154405" y="5237574"/>
                    <a:pt x="4142859" y="5106832"/>
                    <a:pt x="4101085" y="4986465"/>
                  </a:cubicBezTo>
                  <a:cubicBezTo>
                    <a:pt x="4064112" y="4883739"/>
                    <a:pt x="4001711" y="4790610"/>
                    <a:pt x="3944239" y="4697741"/>
                  </a:cubicBezTo>
                  <a:cubicBezTo>
                    <a:pt x="3883914" y="4599036"/>
                    <a:pt x="3823589" y="4500460"/>
                    <a:pt x="3759501" y="4404089"/>
                  </a:cubicBezTo>
                  <a:cubicBezTo>
                    <a:pt x="3688019" y="4297472"/>
                    <a:pt x="3617445" y="4184239"/>
                    <a:pt x="3604212" y="4053496"/>
                  </a:cubicBezTo>
                  <a:cubicBezTo>
                    <a:pt x="3570222" y="3760492"/>
                    <a:pt x="3744971" y="3497061"/>
                    <a:pt x="3904801" y="3266964"/>
                  </a:cubicBezTo>
                  <a:cubicBezTo>
                    <a:pt x="4022079" y="3118971"/>
                    <a:pt x="4150773" y="2973830"/>
                    <a:pt x="4211747" y="2791724"/>
                  </a:cubicBezTo>
                  <a:cubicBezTo>
                    <a:pt x="4232115" y="2736081"/>
                    <a:pt x="4245088" y="2672525"/>
                    <a:pt x="4251834" y="2604430"/>
                  </a:cubicBezTo>
                  <a:cubicBezTo>
                    <a:pt x="4264289" y="2607932"/>
                    <a:pt x="4278170" y="2607284"/>
                    <a:pt x="4290884" y="2608581"/>
                  </a:cubicBezTo>
                  <a:cubicBezTo>
                    <a:pt x="4305932" y="2609359"/>
                    <a:pt x="4320333" y="2609748"/>
                    <a:pt x="4334473" y="2609748"/>
                  </a:cubicBezTo>
                  <a:cubicBezTo>
                    <a:pt x="4420875" y="2609748"/>
                    <a:pt x="4491579" y="2593276"/>
                    <a:pt x="4566953" y="2537632"/>
                  </a:cubicBezTo>
                  <a:cubicBezTo>
                    <a:pt x="4598089" y="2519344"/>
                    <a:pt x="4631819" y="2505076"/>
                    <a:pt x="4661009" y="2483415"/>
                  </a:cubicBezTo>
                  <a:cubicBezTo>
                    <a:pt x="4692793" y="2459031"/>
                    <a:pt x="4718999" y="2428420"/>
                    <a:pt x="4746891" y="2400015"/>
                  </a:cubicBezTo>
                  <a:cubicBezTo>
                    <a:pt x="4777638" y="2366940"/>
                    <a:pt x="4813833" y="2339443"/>
                    <a:pt x="4844061" y="2305979"/>
                  </a:cubicBezTo>
                  <a:cubicBezTo>
                    <a:pt x="4882462" y="2259285"/>
                    <a:pt x="4915154" y="2207143"/>
                    <a:pt x="4944344" y="2153964"/>
                  </a:cubicBezTo>
                  <a:cubicBezTo>
                    <a:pt x="4972366" y="2093651"/>
                    <a:pt x="5007653" y="2037359"/>
                    <a:pt x="5030615" y="1973934"/>
                  </a:cubicBezTo>
                  <a:cubicBezTo>
                    <a:pt x="5046702" y="1920495"/>
                    <a:pt x="5060973" y="1866408"/>
                    <a:pt x="5077838" y="1813229"/>
                  </a:cubicBezTo>
                  <a:cubicBezTo>
                    <a:pt x="5094703" y="1748895"/>
                    <a:pt x="5111698" y="1684561"/>
                    <a:pt x="5127266" y="1619968"/>
                  </a:cubicBezTo>
                  <a:cubicBezTo>
                    <a:pt x="5152693" y="1534233"/>
                    <a:pt x="5181494" y="1449536"/>
                    <a:pt x="5199786" y="1361855"/>
                  </a:cubicBezTo>
                  <a:cubicBezTo>
                    <a:pt x="5222230" y="1276379"/>
                    <a:pt x="5236111" y="1189217"/>
                    <a:pt x="5252068" y="1102315"/>
                  </a:cubicBezTo>
                  <a:cubicBezTo>
                    <a:pt x="5270749" y="1015931"/>
                    <a:pt x="5285279" y="928510"/>
                    <a:pt x="5296566" y="840829"/>
                  </a:cubicBezTo>
                  <a:cubicBezTo>
                    <a:pt x="5303312" y="746534"/>
                    <a:pt x="5351702" y="659891"/>
                    <a:pt x="5353648" y="565336"/>
                  </a:cubicBezTo>
                  <a:cubicBezTo>
                    <a:pt x="5355075" y="444321"/>
                    <a:pt x="5266728" y="478952"/>
                    <a:pt x="5219246" y="549512"/>
                  </a:cubicBezTo>
                  <a:cubicBezTo>
                    <a:pt x="5211073" y="406966"/>
                    <a:pt x="5090941" y="504244"/>
                    <a:pt x="5060194" y="579473"/>
                  </a:cubicBezTo>
                  <a:cubicBezTo>
                    <a:pt x="5061102" y="536800"/>
                    <a:pt x="5050594" y="399313"/>
                    <a:pt x="4981706" y="457161"/>
                  </a:cubicBezTo>
                  <a:cubicBezTo>
                    <a:pt x="4946419" y="499575"/>
                    <a:pt x="4939544" y="558591"/>
                    <a:pt x="4923457" y="609954"/>
                  </a:cubicBezTo>
                  <a:cubicBezTo>
                    <a:pt x="4903608" y="685313"/>
                    <a:pt x="4891024" y="759115"/>
                    <a:pt x="4879088" y="836938"/>
                  </a:cubicBezTo>
                  <a:cubicBezTo>
                    <a:pt x="4832125" y="790504"/>
                    <a:pt x="4797747" y="722927"/>
                    <a:pt x="4733529" y="697246"/>
                  </a:cubicBezTo>
                  <a:cubicBezTo>
                    <a:pt x="4663733" y="674029"/>
                    <a:pt x="4641808" y="741605"/>
                    <a:pt x="4653614" y="798027"/>
                  </a:cubicBezTo>
                  <a:cubicBezTo>
                    <a:pt x="4666198" y="866122"/>
                    <a:pt x="4713939" y="919820"/>
                    <a:pt x="4761421" y="967422"/>
                  </a:cubicBezTo>
                  <a:cubicBezTo>
                    <a:pt x="4783087" y="990509"/>
                    <a:pt x="4807087" y="1011132"/>
                    <a:pt x="4829401" y="1033571"/>
                  </a:cubicBezTo>
                  <a:cubicBezTo>
                    <a:pt x="4852104" y="1057177"/>
                    <a:pt x="4872991" y="1084156"/>
                    <a:pt x="4905165" y="1095181"/>
                  </a:cubicBezTo>
                  <a:cubicBezTo>
                    <a:pt x="4902830" y="1110486"/>
                    <a:pt x="4903608" y="1128126"/>
                    <a:pt x="4900365" y="1140837"/>
                  </a:cubicBezTo>
                  <a:cubicBezTo>
                    <a:pt x="4892840" y="1197129"/>
                    <a:pt x="4883759" y="1253292"/>
                    <a:pt x="4872602" y="1308935"/>
                  </a:cubicBezTo>
                  <a:cubicBezTo>
                    <a:pt x="4831477" y="1523597"/>
                    <a:pt x="4776989" y="1742539"/>
                    <a:pt x="4654652" y="1927240"/>
                  </a:cubicBezTo>
                  <a:cubicBezTo>
                    <a:pt x="4632857" y="1963298"/>
                    <a:pt x="4614565" y="2001561"/>
                    <a:pt x="4591213" y="2036711"/>
                  </a:cubicBezTo>
                  <a:cubicBezTo>
                    <a:pt x="4559299" y="2084702"/>
                    <a:pt x="4515969" y="2123094"/>
                    <a:pt x="4475103" y="2163044"/>
                  </a:cubicBezTo>
                  <a:cubicBezTo>
                    <a:pt x="4418929" y="2224524"/>
                    <a:pt x="4358085" y="2283410"/>
                    <a:pt x="4282451" y="2320246"/>
                  </a:cubicBezTo>
                  <a:cubicBezTo>
                    <a:pt x="4271424" y="2325434"/>
                    <a:pt x="4260267" y="2330233"/>
                    <a:pt x="4248980" y="2334773"/>
                  </a:cubicBezTo>
                  <a:cubicBezTo>
                    <a:pt x="4227574" y="2133341"/>
                    <a:pt x="4167119" y="1930093"/>
                    <a:pt x="4085129" y="1793254"/>
                  </a:cubicBezTo>
                  <a:cubicBezTo>
                    <a:pt x="4004046" y="1656415"/>
                    <a:pt x="3911028" y="1526062"/>
                    <a:pt x="3798291" y="1413348"/>
                  </a:cubicBezTo>
                  <a:cubicBezTo>
                    <a:pt x="3690873" y="1300634"/>
                    <a:pt x="3561271" y="1199334"/>
                    <a:pt x="3501205" y="1051470"/>
                  </a:cubicBezTo>
                  <a:cubicBezTo>
                    <a:pt x="3451647" y="941351"/>
                    <a:pt x="3476426" y="818779"/>
                    <a:pt x="3522870" y="712032"/>
                  </a:cubicBezTo>
                  <a:cubicBezTo>
                    <a:pt x="3565033" y="611770"/>
                    <a:pt x="3602396" y="508006"/>
                    <a:pt x="3665575" y="418509"/>
                  </a:cubicBezTo>
                  <a:cubicBezTo>
                    <a:pt x="3726938" y="334331"/>
                    <a:pt x="3789858" y="251319"/>
                    <a:pt x="3850962" y="166881"/>
                  </a:cubicBezTo>
                  <a:cubicBezTo>
                    <a:pt x="3871719" y="127321"/>
                    <a:pt x="3965905" y="56502"/>
                    <a:pt x="3926077" y="12273"/>
                  </a:cubicBezTo>
                  <a:cubicBezTo>
                    <a:pt x="3910120" y="-1735"/>
                    <a:pt x="3888455" y="-568"/>
                    <a:pt x="3867698" y="729"/>
                  </a:cubicBezTo>
                  <a:cubicBezTo>
                    <a:pt x="3860951" y="1118"/>
                    <a:pt x="3854465" y="1507"/>
                    <a:pt x="3848238" y="1378"/>
                  </a:cubicBezTo>
                  <a:cubicBezTo>
                    <a:pt x="3725641" y="5009"/>
                    <a:pt x="3609271" y="18628"/>
                    <a:pt x="3485377" y="20963"/>
                  </a:cubicBezTo>
                  <a:cubicBezTo>
                    <a:pt x="3364337" y="19925"/>
                    <a:pt x="3243946" y="34193"/>
                    <a:pt x="3123425" y="43661"/>
                  </a:cubicBezTo>
                  <a:cubicBezTo>
                    <a:pt x="2930124" y="48850"/>
                    <a:pt x="2742662" y="76866"/>
                    <a:pt x="2548842" y="84129"/>
                  </a:cubicBezTo>
                  <a:cubicBezTo>
                    <a:pt x="2392645" y="98527"/>
                    <a:pt x="2235280" y="91782"/>
                    <a:pt x="2079212" y="106568"/>
                  </a:cubicBezTo>
                  <a:cubicBezTo>
                    <a:pt x="1942734" y="119539"/>
                    <a:pt x="1809370" y="158969"/>
                    <a:pt x="1671464" y="156635"/>
                  </a:cubicBezTo>
                  <a:cubicBezTo>
                    <a:pt x="1668481" y="156764"/>
                    <a:pt x="1665497" y="156764"/>
                    <a:pt x="1662513" y="156764"/>
                  </a:cubicBezTo>
                  <a:cubicBezTo>
                    <a:pt x="1655118" y="156764"/>
                    <a:pt x="1647594" y="156635"/>
                    <a:pt x="1640848" y="159488"/>
                  </a:cubicBezTo>
                  <a:cubicBezTo>
                    <a:pt x="1633323" y="162342"/>
                    <a:pt x="1631377" y="170902"/>
                    <a:pt x="1633712" y="177777"/>
                  </a:cubicBezTo>
                  <a:cubicBezTo>
                    <a:pt x="1625799" y="195417"/>
                    <a:pt x="1619182" y="222265"/>
                    <a:pt x="1615420" y="238738"/>
                  </a:cubicBezTo>
                  <a:cubicBezTo>
                    <a:pt x="1596350" y="280373"/>
                    <a:pt x="1585452" y="325122"/>
                    <a:pt x="1575852" y="369740"/>
                  </a:cubicBezTo>
                  <a:cubicBezTo>
                    <a:pt x="1574425" y="380895"/>
                    <a:pt x="1570533" y="392568"/>
                    <a:pt x="1569495" y="404112"/>
                  </a:cubicBezTo>
                  <a:cubicBezTo>
                    <a:pt x="1551203" y="462350"/>
                    <a:pt x="1537840" y="522273"/>
                    <a:pt x="1530705" y="582586"/>
                  </a:cubicBezTo>
                  <a:cubicBezTo>
                    <a:pt x="1513840" y="695170"/>
                    <a:pt x="1498272" y="809181"/>
                    <a:pt x="1508132" y="923322"/>
                  </a:cubicBezTo>
                  <a:cubicBezTo>
                    <a:pt x="1519678" y="1102055"/>
                    <a:pt x="1577020" y="1275731"/>
                    <a:pt x="1675227" y="1425670"/>
                  </a:cubicBezTo>
                  <a:cubicBezTo>
                    <a:pt x="1706103" y="1474180"/>
                    <a:pt x="1745931" y="1516204"/>
                    <a:pt x="1787574" y="1555764"/>
                  </a:cubicBezTo>
                  <a:cubicBezTo>
                    <a:pt x="1874625" y="1637349"/>
                    <a:pt x="1964788" y="1715950"/>
                    <a:pt x="2059104" y="1789233"/>
                  </a:cubicBezTo>
                  <a:cubicBezTo>
                    <a:pt x="2248642" y="1925683"/>
                    <a:pt x="2410548" y="2090279"/>
                    <a:pt x="2408472" y="2327769"/>
                  </a:cubicBezTo>
                  <a:cubicBezTo>
                    <a:pt x="2372277" y="2322062"/>
                    <a:pt x="2336860" y="2312334"/>
                    <a:pt x="2300146" y="2309351"/>
                  </a:cubicBezTo>
                  <a:cubicBezTo>
                    <a:pt x="2226069" y="2305071"/>
                    <a:pt x="2154197" y="2290155"/>
                    <a:pt x="2086218" y="2259804"/>
                  </a:cubicBezTo>
                  <a:cubicBezTo>
                    <a:pt x="2044314" y="2244628"/>
                    <a:pt x="2004227" y="2224913"/>
                    <a:pt x="1963751" y="2206365"/>
                  </a:cubicBezTo>
                  <a:cubicBezTo>
                    <a:pt x="1893306" y="2175106"/>
                    <a:pt x="1821694" y="2145923"/>
                    <a:pt x="1759293" y="2100137"/>
                  </a:cubicBezTo>
                  <a:cubicBezTo>
                    <a:pt x="1643961" y="2025297"/>
                    <a:pt x="1544976" y="1929574"/>
                    <a:pt x="1437687" y="1844228"/>
                  </a:cubicBezTo>
                  <a:cubicBezTo>
                    <a:pt x="1372692" y="1782748"/>
                    <a:pt x="1308345" y="1720230"/>
                    <a:pt x="1247371" y="1654599"/>
                  </a:cubicBezTo>
                  <a:cubicBezTo>
                    <a:pt x="1205727" y="1603885"/>
                    <a:pt x="1168234" y="1549927"/>
                    <a:pt x="1126849" y="1498824"/>
                  </a:cubicBezTo>
                  <a:cubicBezTo>
                    <a:pt x="1036556" y="1399080"/>
                    <a:pt x="973506" y="1279622"/>
                    <a:pt x="890997" y="1174301"/>
                  </a:cubicBezTo>
                  <a:cubicBezTo>
                    <a:pt x="939387" y="1087918"/>
                    <a:pt x="962868" y="987266"/>
                    <a:pt x="970782" y="888431"/>
                  </a:cubicBezTo>
                  <a:cubicBezTo>
                    <a:pt x="972209" y="838365"/>
                    <a:pt x="983236" y="781424"/>
                    <a:pt x="955733" y="736546"/>
                  </a:cubicBezTo>
                  <a:cubicBezTo>
                    <a:pt x="878413" y="661707"/>
                    <a:pt x="798757" y="856134"/>
                    <a:pt x="782152" y="912556"/>
                  </a:cubicBezTo>
                  <a:cubicBezTo>
                    <a:pt x="749848" y="831620"/>
                    <a:pt x="713523" y="751333"/>
                    <a:pt x="656830" y="684145"/>
                  </a:cubicBezTo>
                  <a:cubicBezTo>
                    <a:pt x="588721" y="602172"/>
                    <a:pt x="528007" y="605414"/>
                    <a:pt x="535661" y="724224"/>
                  </a:cubicBezTo>
                  <a:cubicBezTo>
                    <a:pt x="496092" y="649385"/>
                    <a:pt x="432783" y="715664"/>
                    <a:pt x="441994" y="777144"/>
                  </a:cubicBezTo>
                  <a:cubicBezTo>
                    <a:pt x="349495" y="666765"/>
                    <a:pt x="314597" y="821244"/>
                    <a:pt x="349236" y="894138"/>
                  </a:cubicBezTo>
                  <a:cubicBezTo>
                    <a:pt x="369474" y="943426"/>
                    <a:pt x="399053" y="988304"/>
                    <a:pt x="423053" y="1035776"/>
                  </a:cubicBezTo>
                  <a:cubicBezTo>
                    <a:pt x="450427" y="1101926"/>
                    <a:pt x="490125" y="1161850"/>
                    <a:pt x="522817" y="1225405"/>
                  </a:cubicBezTo>
                  <a:cubicBezTo>
                    <a:pt x="574580" y="1344345"/>
                    <a:pt x="652420" y="1448498"/>
                    <a:pt x="719750" y="1558618"/>
                  </a:cubicBezTo>
                  <a:cubicBezTo>
                    <a:pt x="806152" y="1687285"/>
                    <a:pt x="901764" y="1811413"/>
                    <a:pt x="1006847" y="1925294"/>
                  </a:cubicBezTo>
                  <a:cubicBezTo>
                    <a:pt x="1074568" y="1986255"/>
                    <a:pt x="1136709" y="2052924"/>
                    <a:pt x="1204300" y="2113885"/>
                  </a:cubicBezTo>
                  <a:cubicBezTo>
                    <a:pt x="1264755" y="2163303"/>
                    <a:pt x="1320929" y="2214147"/>
                    <a:pt x="1380476" y="2265511"/>
                  </a:cubicBezTo>
                  <a:cubicBezTo>
                    <a:pt x="1480239" y="2336589"/>
                    <a:pt x="1585063" y="2402220"/>
                    <a:pt x="1694816" y="2456826"/>
                  </a:cubicBezTo>
                  <a:cubicBezTo>
                    <a:pt x="1794969" y="2512988"/>
                    <a:pt x="1900052" y="2566686"/>
                    <a:pt x="2008638" y="2605468"/>
                  </a:cubicBezTo>
                  <a:cubicBezTo>
                    <a:pt x="2069871" y="2625183"/>
                    <a:pt x="2132402" y="2643471"/>
                    <a:pt x="2196230" y="2652291"/>
                  </a:cubicBezTo>
                  <a:cubicBezTo>
                    <a:pt x="2222955" y="2655015"/>
                    <a:pt x="2249680" y="2656961"/>
                    <a:pt x="2276275" y="2660074"/>
                  </a:cubicBezTo>
                  <a:cubicBezTo>
                    <a:pt x="2266415" y="2675638"/>
                    <a:pt x="2256556" y="2691073"/>
                    <a:pt x="2246826" y="2706378"/>
                  </a:cubicBezTo>
                  <a:cubicBezTo>
                    <a:pt x="2171063" y="2816368"/>
                    <a:pt x="2075839" y="2910923"/>
                    <a:pt x="1998000" y="3019357"/>
                  </a:cubicBezTo>
                  <a:cubicBezTo>
                    <a:pt x="1916658" y="3131682"/>
                    <a:pt x="1829867" y="3240115"/>
                    <a:pt x="1751379" y="3354515"/>
                  </a:cubicBezTo>
                  <a:cubicBezTo>
                    <a:pt x="1683789" y="3453610"/>
                    <a:pt x="1627875" y="3559968"/>
                    <a:pt x="1575333" y="3667623"/>
                  </a:cubicBezTo>
                  <a:cubicBezTo>
                    <a:pt x="1507353" y="3804721"/>
                    <a:pt x="1449363" y="3947916"/>
                    <a:pt x="1419784" y="4098633"/>
                  </a:cubicBezTo>
                  <a:cubicBezTo>
                    <a:pt x="1348951" y="4488008"/>
                    <a:pt x="1423936" y="4674135"/>
                    <a:pt x="1664070" y="4947165"/>
                  </a:cubicBezTo>
                  <a:cubicBezTo>
                    <a:pt x="1596350" y="4928098"/>
                    <a:pt x="1524867" y="4930043"/>
                    <a:pt x="1455201" y="4927839"/>
                  </a:cubicBezTo>
                  <a:cubicBezTo>
                    <a:pt x="1317815" y="4918759"/>
                    <a:pt x="1224927" y="4960524"/>
                    <a:pt x="1115044" y="5037828"/>
                  </a:cubicBezTo>
                  <a:cubicBezTo>
                    <a:pt x="1055886" y="5079723"/>
                    <a:pt x="1010999" y="5137831"/>
                    <a:pt x="970003" y="5196847"/>
                  </a:cubicBezTo>
                  <a:cubicBezTo>
                    <a:pt x="929138" y="5255733"/>
                    <a:pt x="888532" y="5315527"/>
                    <a:pt x="861158" y="5382066"/>
                  </a:cubicBezTo>
                  <a:cubicBezTo>
                    <a:pt x="814066" y="5492185"/>
                    <a:pt x="777741" y="5607364"/>
                    <a:pt x="759189" y="5725785"/>
                  </a:cubicBezTo>
                  <a:cubicBezTo>
                    <a:pt x="744789" y="5818135"/>
                    <a:pt x="721956" y="5909577"/>
                    <a:pt x="717545" y="6003094"/>
                  </a:cubicBezTo>
                  <a:cubicBezTo>
                    <a:pt x="595856" y="6056144"/>
                    <a:pt x="464957" y="6084808"/>
                    <a:pt x="345084" y="6143176"/>
                  </a:cubicBezTo>
                  <a:cubicBezTo>
                    <a:pt x="303181" y="6158351"/>
                    <a:pt x="266856" y="6184681"/>
                    <a:pt x="226639" y="6203359"/>
                  </a:cubicBezTo>
                  <a:cubicBezTo>
                    <a:pt x="168649" y="6231894"/>
                    <a:pt x="106118" y="6258484"/>
                    <a:pt x="56560" y="6301416"/>
                  </a:cubicBezTo>
                  <a:cubicBezTo>
                    <a:pt x="6484" y="6335658"/>
                    <a:pt x="-26728" y="6397138"/>
                    <a:pt x="28927" y="6443703"/>
                  </a:cubicBezTo>
                  <a:cubicBezTo>
                    <a:pt x="77966" y="6484949"/>
                    <a:pt x="147243" y="6479631"/>
                    <a:pt x="207439" y="6484819"/>
                  </a:cubicBezTo>
                  <a:cubicBezTo>
                    <a:pt x="344565" y="6488191"/>
                    <a:pt x="480784" y="6467438"/>
                    <a:pt x="617132" y="6455506"/>
                  </a:cubicBezTo>
                  <a:cubicBezTo>
                    <a:pt x="739859" y="6445778"/>
                    <a:pt x="862585" y="6442405"/>
                    <a:pt x="986090" y="6446945"/>
                  </a:cubicBezTo>
                  <a:cubicBezTo>
                    <a:pt x="1088838" y="6454079"/>
                    <a:pt x="1095714" y="6326060"/>
                    <a:pt x="1106482" y="6251479"/>
                  </a:cubicBezTo>
                  <a:cubicBezTo>
                    <a:pt x="1117639" y="6184033"/>
                    <a:pt x="1135801" y="6118272"/>
                    <a:pt x="1146828" y="6050566"/>
                  </a:cubicBezTo>
                  <a:cubicBezTo>
                    <a:pt x="1156169" y="5980396"/>
                    <a:pt x="1170958" y="5915284"/>
                    <a:pt x="1185229" y="5845113"/>
                  </a:cubicBezTo>
                  <a:cubicBezTo>
                    <a:pt x="1197553" y="5784411"/>
                    <a:pt x="1204818" y="5720985"/>
                    <a:pt x="1233489" y="5665212"/>
                  </a:cubicBezTo>
                  <a:cubicBezTo>
                    <a:pt x="1277987" y="5585054"/>
                    <a:pt x="1349210" y="5521499"/>
                    <a:pt x="1423287" y="5465985"/>
                  </a:cubicBezTo>
                  <a:cubicBezTo>
                    <a:pt x="1519808" y="5408396"/>
                    <a:pt x="1635010" y="5385438"/>
                    <a:pt x="1748396" y="5388162"/>
                  </a:cubicBezTo>
                  <a:cubicBezTo>
                    <a:pt x="1801715" y="5393869"/>
                    <a:pt x="1850754" y="5404505"/>
                    <a:pt x="1902777" y="5422015"/>
                  </a:cubicBezTo>
                  <a:cubicBezTo>
                    <a:pt x="1914582" y="5424998"/>
                    <a:pt x="1930669" y="5433429"/>
                    <a:pt x="1946886" y="5440044"/>
                  </a:cubicBezTo>
                  <a:cubicBezTo>
                    <a:pt x="1947275" y="5457814"/>
                    <a:pt x="1946886" y="5475454"/>
                    <a:pt x="1945977" y="5493093"/>
                  </a:cubicBezTo>
                  <a:cubicBezTo>
                    <a:pt x="1937804" y="5564691"/>
                    <a:pt x="1906020" y="5630840"/>
                    <a:pt x="1885911" y="5699454"/>
                  </a:cubicBezTo>
                  <a:cubicBezTo>
                    <a:pt x="1881241" y="5714630"/>
                    <a:pt x="1875273" y="5731102"/>
                    <a:pt x="1881111" y="5746797"/>
                  </a:cubicBezTo>
                  <a:cubicBezTo>
                    <a:pt x="1884355" y="5759378"/>
                    <a:pt x="1893566" y="5769365"/>
                    <a:pt x="1903685" y="5776888"/>
                  </a:cubicBezTo>
                  <a:cubicBezTo>
                    <a:pt x="1948961" y="5805683"/>
                    <a:pt x="2005913" y="5804645"/>
                    <a:pt x="2057417" y="5813595"/>
                  </a:cubicBezTo>
                  <a:cubicBezTo>
                    <a:pt x="2116186" y="5821766"/>
                    <a:pt x="2174954" y="5829938"/>
                    <a:pt x="2233464" y="5839795"/>
                  </a:cubicBezTo>
                  <a:cubicBezTo>
                    <a:pt x="2495003" y="5881171"/>
                    <a:pt x="2760305" y="5881042"/>
                    <a:pt x="3025088" y="5880912"/>
                  </a:cubicBezTo>
                  <a:cubicBezTo>
                    <a:pt x="3106560" y="5880912"/>
                    <a:pt x="3188032" y="5880782"/>
                    <a:pt x="3269374" y="5881950"/>
                  </a:cubicBezTo>
                  <a:cubicBezTo>
                    <a:pt x="3289612" y="5882209"/>
                    <a:pt x="3309850" y="5882209"/>
                    <a:pt x="3330088" y="5882209"/>
                  </a:cubicBezTo>
                  <a:cubicBezTo>
                    <a:pt x="3372900" y="5882209"/>
                    <a:pt x="3415582" y="5881690"/>
                    <a:pt x="3458263" y="5880782"/>
                  </a:cubicBezTo>
                  <a:cubicBezTo>
                    <a:pt x="3454631" y="5910095"/>
                    <a:pt x="3467604" y="5942003"/>
                    <a:pt x="3476426" y="5969241"/>
                  </a:cubicBezTo>
                  <a:cubicBezTo>
                    <a:pt x="3511583" y="6076637"/>
                    <a:pt x="3590071" y="6170414"/>
                    <a:pt x="3691781" y="6220480"/>
                  </a:cubicBezTo>
                  <a:cubicBezTo>
                    <a:pt x="3786615" y="6274697"/>
                    <a:pt x="3891828" y="6308161"/>
                    <a:pt x="4001581" y="6309847"/>
                  </a:cubicBezTo>
                  <a:cubicBezTo>
                    <a:pt x="4003008" y="6309977"/>
                    <a:pt x="4004435" y="6309977"/>
                    <a:pt x="4005732" y="6310106"/>
                  </a:cubicBezTo>
                  <a:cubicBezTo>
                    <a:pt x="4006511" y="6310106"/>
                    <a:pt x="4010014" y="6310236"/>
                    <a:pt x="4013386" y="6310495"/>
                  </a:cubicBezTo>
                  <a:cubicBezTo>
                    <a:pt x="4173216" y="6317110"/>
                    <a:pt x="4334603" y="6269249"/>
                    <a:pt x="4470692" y="6185719"/>
                  </a:cubicBezTo>
                  <a:cubicBezTo>
                    <a:pt x="4562542" y="6137858"/>
                    <a:pt x="4647517" y="6072227"/>
                    <a:pt x="4700188" y="5981563"/>
                  </a:cubicBezTo>
                  <a:cubicBezTo>
                    <a:pt x="4700318" y="5981433"/>
                    <a:pt x="4700318" y="5981304"/>
                    <a:pt x="4700448" y="5981044"/>
                  </a:cubicBezTo>
                  <a:cubicBezTo>
                    <a:pt x="4723021" y="5970408"/>
                    <a:pt x="4746372" y="5970279"/>
                    <a:pt x="4776211" y="5984027"/>
                  </a:cubicBezTo>
                  <a:lnTo>
                    <a:pt x="4776211" y="5983898"/>
                  </a:lnTo>
                  <a:cubicBezTo>
                    <a:pt x="4917100" y="6025793"/>
                    <a:pt x="5053448" y="6072486"/>
                    <a:pt x="5193169" y="6119958"/>
                  </a:cubicBezTo>
                  <a:cubicBezTo>
                    <a:pt x="5257387" y="6144992"/>
                    <a:pt x="5319269" y="6176640"/>
                    <a:pt x="5384265" y="6199468"/>
                  </a:cubicBezTo>
                  <a:cubicBezTo>
                    <a:pt x="5452893" y="6223593"/>
                    <a:pt x="5529176" y="6228911"/>
                    <a:pt x="5601825" y="6232802"/>
                  </a:cubicBezTo>
                  <a:cubicBezTo>
                    <a:pt x="5631664" y="6232802"/>
                    <a:pt x="5668638" y="6233580"/>
                    <a:pt x="5690303" y="6209714"/>
                  </a:cubicBezTo>
                  <a:cubicBezTo>
                    <a:pt x="5709762" y="6183903"/>
                    <a:pt x="5685243" y="6157832"/>
                    <a:pt x="5663448" y="61442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14710872" y="7481568"/>
              <a:ext cx="1686" cy="129"/>
            </a:xfrm>
            <a:custGeom>
              <a:avLst/>
              <a:gdLst/>
              <a:ahLst/>
              <a:cxnLst/>
              <a:rect l="l" t="t" r="r" b="b"/>
              <a:pathLst>
                <a:path w="1686" h="129" extrusionOk="0">
                  <a:moveTo>
                    <a:pt x="0" y="130"/>
                  </a:moveTo>
                  <a:cubicBezTo>
                    <a:pt x="130" y="130"/>
                    <a:pt x="259" y="130"/>
                    <a:pt x="389" y="130"/>
                  </a:cubicBezTo>
                  <a:cubicBezTo>
                    <a:pt x="778" y="130"/>
                    <a:pt x="1168" y="0"/>
                    <a:pt x="1686" y="0"/>
                  </a:cubicBezTo>
                  <a:cubicBezTo>
                    <a:pt x="1168" y="0"/>
                    <a:pt x="519" y="130"/>
                    <a:pt x="0" y="1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grpSp>
          <p:nvGrpSpPr>
            <p:cNvPr id="1248" name="Google Shape;1248;p31"/>
            <p:cNvGrpSpPr/>
            <p:nvPr/>
          </p:nvGrpSpPr>
          <p:grpSpPr>
            <a:xfrm>
              <a:off x="11918134" y="4044042"/>
              <a:ext cx="5697384" cy="6485184"/>
              <a:chOff x="11918134" y="4044042"/>
              <a:chExt cx="5697384" cy="6485184"/>
            </a:xfrm>
          </p:grpSpPr>
          <p:sp>
            <p:nvSpPr>
              <p:cNvPr id="1249" name="Google Shape;1249;p31"/>
              <p:cNvSpPr/>
              <p:nvPr/>
            </p:nvSpPr>
            <p:spPr>
              <a:xfrm>
                <a:off x="14471467" y="5648680"/>
                <a:ext cx="590958" cy="1020026"/>
              </a:xfrm>
              <a:custGeom>
                <a:avLst/>
                <a:gdLst/>
                <a:ahLst/>
                <a:cxnLst/>
                <a:rect l="l" t="t" r="r" b="b"/>
                <a:pathLst>
                  <a:path w="590958" h="1020026" extrusionOk="0">
                    <a:moveTo>
                      <a:pt x="247579" y="1013022"/>
                    </a:moveTo>
                    <a:cubicBezTo>
                      <a:pt x="264703" y="1017822"/>
                      <a:pt x="281698" y="1020027"/>
                      <a:pt x="298563" y="1020027"/>
                    </a:cubicBezTo>
                    <a:cubicBezTo>
                      <a:pt x="405203" y="1020027"/>
                      <a:pt x="504059" y="931697"/>
                      <a:pt x="548946" y="838699"/>
                    </a:cubicBezTo>
                    <a:cubicBezTo>
                      <a:pt x="574633" y="787336"/>
                      <a:pt x="580860" y="728968"/>
                      <a:pt x="584752" y="672417"/>
                    </a:cubicBezTo>
                    <a:cubicBezTo>
                      <a:pt x="591498" y="600171"/>
                      <a:pt x="593315" y="527666"/>
                      <a:pt x="587347" y="455290"/>
                    </a:cubicBezTo>
                    <a:cubicBezTo>
                      <a:pt x="571779" y="316765"/>
                      <a:pt x="552319" y="159822"/>
                      <a:pt x="437506" y="65916"/>
                    </a:cubicBezTo>
                    <a:cubicBezTo>
                      <a:pt x="352013" y="-11908"/>
                      <a:pt x="210605" y="-26305"/>
                      <a:pt x="120960" y="52426"/>
                    </a:cubicBezTo>
                    <a:cubicBezTo>
                      <a:pt x="69976" y="104049"/>
                      <a:pt x="24959" y="166826"/>
                      <a:pt x="16137" y="240758"/>
                    </a:cubicBezTo>
                    <a:cubicBezTo>
                      <a:pt x="-9161" y="381877"/>
                      <a:pt x="-2156" y="526369"/>
                      <a:pt x="19510" y="667358"/>
                    </a:cubicBezTo>
                    <a:cubicBezTo>
                      <a:pt x="38451" y="837142"/>
                      <a:pt x="83727" y="940128"/>
                      <a:pt x="247579" y="1013022"/>
                    </a:cubicBezTo>
                    <a:close/>
                    <a:moveTo>
                      <a:pt x="259514" y="60857"/>
                    </a:moveTo>
                    <a:cubicBezTo>
                      <a:pt x="292206" y="60857"/>
                      <a:pt x="324250" y="71623"/>
                      <a:pt x="346694" y="96526"/>
                    </a:cubicBezTo>
                    <a:cubicBezTo>
                      <a:pt x="349029" y="101844"/>
                      <a:pt x="357202" y="100936"/>
                      <a:pt x="358370" y="95229"/>
                    </a:cubicBezTo>
                    <a:cubicBezTo>
                      <a:pt x="358759" y="89522"/>
                      <a:pt x="355775" y="83815"/>
                      <a:pt x="352921" y="78886"/>
                    </a:cubicBezTo>
                    <a:cubicBezTo>
                      <a:pt x="442955" y="125710"/>
                      <a:pt x="490826" y="219486"/>
                      <a:pt x="507562" y="316636"/>
                    </a:cubicBezTo>
                    <a:cubicBezTo>
                      <a:pt x="513010" y="342706"/>
                      <a:pt x="517421" y="368907"/>
                      <a:pt x="521184" y="395237"/>
                    </a:cubicBezTo>
                    <a:cubicBezTo>
                      <a:pt x="517292" y="398998"/>
                      <a:pt x="514567" y="404316"/>
                      <a:pt x="514048" y="411061"/>
                    </a:cubicBezTo>
                    <a:cubicBezTo>
                      <a:pt x="507302" y="516122"/>
                      <a:pt x="366154" y="493035"/>
                      <a:pt x="297525" y="466056"/>
                    </a:cubicBezTo>
                    <a:cubicBezTo>
                      <a:pt x="222411" y="437521"/>
                      <a:pt x="165848" y="378635"/>
                      <a:pt x="144442" y="300163"/>
                    </a:cubicBezTo>
                    <a:cubicBezTo>
                      <a:pt x="129004" y="230641"/>
                      <a:pt x="131988" y="147241"/>
                      <a:pt x="172464" y="87965"/>
                    </a:cubicBezTo>
                    <a:cubicBezTo>
                      <a:pt x="176745" y="84982"/>
                      <a:pt x="181026" y="81869"/>
                      <a:pt x="185567" y="79275"/>
                    </a:cubicBezTo>
                    <a:cubicBezTo>
                      <a:pt x="207621" y="67602"/>
                      <a:pt x="233697" y="60857"/>
                      <a:pt x="259514" y="60857"/>
                    </a:cubicBezTo>
                    <a:close/>
                    <a:moveTo>
                      <a:pt x="58559" y="347765"/>
                    </a:moveTo>
                    <a:cubicBezTo>
                      <a:pt x="65824" y="278632"/>
                      <a:pt x="66602" y="202106"/>
                      <a:pt x="112398" y="144776"/>
                    </a:cubicBezTo>
                    <a:cubicBezTo>
                      <a:pt x="113695" y="143220"/>
                      <a:pt x="114992" y="141793"/>
                      <a:pt x="116290" y="140366"/>
                    </a:cubicBezTo>
                    <a:cubicBezTo>
                      <a:pt x="86192" y="225972"/>
                      <a:pt x="102668" y="330903"/>
                      <a:pt x="148723" y="407689"/>
                    </a:cubicBezTo>
                    <a:cubicBezTo>
                      <a:pt x="204767" y="496796"/>
                      <a:pt x="315299" y="545565"/>
                      <a:pt x="418695" y="545176"/>
                    </a:cubicBezTo>
                    <a:cubicBezTo>
                      <a:pt x="459042" y="548289"/>
                      <a:pt x="502372" y="533503"/>
                      <a:pt x="531821" y="506524"/>
                    </a:cubicBezTo>
                    <a:cubicBezTo>
                      <a:pt x="532730" y="525201"/>
                      <a:pt x="533119" y="543879"/>
                      <a:pt x="532989" y="562557"/>
                    </a:cubicBezTo>
                    <a:cubicBezTo>
                      <a:pt x="527281" y="641287"/>
                      <a:pt x="530135" y="727152"/>
                      <a:pt x="501594" y="802511"/>
                    </a:cubicBezTo>
                    <a:cubicBezTo>
                      <a:pt x="464231" y="885782"/>
                      <a:pt x="386392" y="959195"/>
                      <a:pt x="291558" y="962827"/>
                    </a:cubicBezTo>
                    <a:cubicBezTo>
                      <a:pt x="240184" y="956082"/>
                      <a:pt x="196464" y="917559"/>
                      <a:pt x="157804" y="885263"/>
                    </a:cubicBezTo>
                    <a:cubicBezTo>
                      <a:pt x="108636" y="833511"/>
                      <a:pt x="89435" y="763859"/>
                      <a:pt x="82430" y="694467"/>
                    </a:cubicBezTo>
                    <a:cubicBezTo>
                      <a:pt x="61413" y="579807"/>
                      <a:pt x="50256" y="464240"/>
                      <a:pt x="58559" y="34776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15077903" y="5638662"/>
                <a:ext cx="659563" cy="1026153"/>
              </a:xfrm>
              <a:custGeom>
                <a:avLst/>
                <a:gdLst/>
                <a:ahLst/>
                <a:cxnLst/>
                <a:rect l="l" t="t" r="r" b="b"/>
                <a:pathLst>
                  <a:path w="659563" h="1026153" extrusionOk="0">
                    <a:moveTo>
                      <a:pt x="323143" y="1025505"/>
                    </a:moveTo>
                    <a:cubicBezTo>
                      <a:pt x="329241" y="1025894"/>
                      <a:pt x="335338" y="1026153"/>
                      <a:pt x="341306" y="1026153"/>
                    </a:cubicBezTo>
                    <a:cubicBezTo>
                      <a:pt x="390734" y="1026153"/>
                      <a:pt x="438605" y="1012016"/>
                      <a:pt x="478043" y="981275"/>
                    </a:cubicBezTo>
                    <a:cubicBezTo>
                      <a:pt x="529547" y="951962"/>
                      <a:pt x="572358" y="908251"/>
                      <a:pt x="599602" y="855591"/>
                    </a:cubicBezTo>
                    <a:cubicBezTo>
                      <a:pt x="665376" y="697091"/>
                      <a:pt x="667971" y="517320"/>
                      <a:pt x="650068" y="348574"/>
                    </a:cubicBezTo>
                    <a:cubicBezTo>
                      <a:pt x="631387" y="210697"/>
                      <a:pt x="562499" y="58164"/>
                      <a:pt x="422518" y="9395"/>
                    </a:cubicBezTo>
                    <a:cubicBezTo>
                      <a:pt x="361544" y="-7856"/>
                      <a:pt x="297586" y="575"/>
                      <a:pt x="238169" y="19123"/>
                    </a:cubicBezTo>
                    <a:cubicBezTo>
                      <a:pt x="120761" y="39746"/>
                      <a:pt x="40717" y="153367"/>
                      <a:pt x="19181" y="264914"/>
                    </a:cubicBezTo>
                    <a:cubicBezTo>
                      <a:pt x="-19219" y="454802"/>
                      <a:pt x="370" y="658050"/>
                      <a:pt x="74966" y="837043"/>
                    </a:cubicBezTo>
                    <a:cubicBezTo>
                      <a:pt x="112588" y="939251"/>
                      <a:pt x="210666" y="1025505"/>
                      <a:pt x="323143" y="1025505"/>
                    </a:cubicBezTo>
                    <a:close/>
                    <a:moveTo>
                      <a:pt x="378928" y="60239"/>
                    </a:moveTo>
                    <a:cubicBezTo>
                      <a:pt x="495557" y="77879"/>
                      <a:pt x="555883" y="200321"/>
                      <a:pt x="582737" y="303566"/>
                    </a:cubicBezTo>
                    <a:cubicBezTo>
                      <a:pt x="583516" y="307457"/>
                      <a:pt x="584164" y="311478"/>
                      <a:pt x="584813" y="315369"/>
                    </a:cubicBezTo>
                    <a:cubicBezTo>
                      <a:pt x="584813" y="315888"/>
                      <a:pt x="584813" y="316407"/>
                      <a:pt x="584683" y="316925"/>
                    </a:cubicBezTo>
                    <a:cubicBezTo>
                      <a:pt x="572488" y="522508"/>
                      <a:pt x="385025" y="511224"/>
                      <a:pt x="267229" y="389950"/>
                    </a:cubicBezTo>
                    <a:cubicBezTo>
                      <a:pt x="184979" y="306030"/>
                      <a:pt x="159811" y="153886"/>
                      <a:pt x="243747" y="78917"/>
                    </a:cubicBezTo>
                    <a:cubicBezTo>
                      <a:pt x="260872" y="76582"/>
                      <a:pt x="279294" y="66465"/>
                      <a:pt x="295380" y="63611"/>
                    </a:cubicBezTo>
                    <a:cubicBezTo>
                      <a:pt x="311597" y="58034"/>
                      <a:pt x="327813" y="59072"/>
                      <a:pt x="344160" y="60109"/>
                    </a:cubicBezTo>
                    <a:cubicBezTo>
                      <a:pt x="355836" y="61017"/>
                      <a:pt x="367382" y="61796"/>
                      <a:pt x="378928" y="60239"/>
                    </a:cubicBezTo>
                    <a:close/>
                    <a:moveTo>
                      <a:pt x="154362" y="121460"/>
                    </a:moveTo>
                    <a:cubicBezTo>
                      <a:pt x="132437" y="170488"/>
                      <a:pt x="134383" y="230542"/>
                      <a:pt x="145929" y="281905"/>
                    </a:cubicBezTo>
                    <a:cubicBezTo>
                      <a:pt x="177973" y="414464"/>
                      <a:pt x="299013" y="527956"/>
                      <a:pt x="437697" y="534701"/>
                    </a:cubicBezTo>
                    <a:cubicBezTo>
                      <a:pt x="500876" y="541186"/>
                      <a:pt x="565483" y="510316"/>
                      <a:pt x="600640" y="458434"/>
                    </a:cubicBezTo>
                    <a:cubicBezTo>
                      <a:pt x="605181" y="567646"/>
                      <a:pt x="593116" y="677246"/>
                      <a:pt x="564964" y="783605"/>
                    </a:cubicBezTo>
                    <a:cubicBezTo>
                      <a:pt x="547969" y="845733"/>
                      <a:pt x="504638" y="898783"/>
                      <a:pt x="448594" y="930431"/>
                    </a:cubicBezTo>
                    <a:cubicBezTo>
                      <a:pt x="413826" y="958058"/>
                      <a:pt x="372312" y="969991"/>
                      <a:pt x="327943" y="967008"/>
                    </a:cubicBezTo>
                    <a:cubicBezTo>
                      <a:pt x="207422" y="968694"/>
                      <a:pt x="135291" y="857926"/>
                      <a:pt x="105713" y="753513"/>
                    </a:cubicBezTo>
                    <a:cubicBezTo>
                      <a:pt x="77820" y="669853"/>
                      <a:pt x="61214" y="582302"/>
                      <a:pt x="59917" y="493973"/>
                    </a:cubicBezTo>
                    <a:cubicBezTo>
                      <a:pt x="54598" y="368808"/>
                      <a:pt x="62512" y="213161"/>
                      <a:pt x="154362" y="1214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15008569" y="6618570"/>
                <a:ext cx="147935" cy="147972"/>
              </a:xfrm>
              <a:custGeom>
                <a:avLst/>
                <a:gdLst/>
                <a:ahLst/>
                <a:cxnLst/>
                <a:rect l="l" t="t" r="r" b="b"/>
                <a:pathLst>
                  <a:path w="147935" h="147972" extrusionOk="0">
                    <a:moveTo>
                      <a:pt x="122506" y="15116"/>
                    </a:moveTo>
                    <a:cubicBezTo>
                      <a:pt x="99414" y="-4599"/>
                      <a:pt x="59197" y="-6675"/>
                      <a:pt x="39348" y="18748"/>
                    </a:cubicBezTo>
                    <a:cubicBezTo>
                      <a:pt x="-29410" y="49358"/>
                      <a:pt x="-999" y="142616"/>
                      <a:pt x="70224" y="146766"/>
                    </a:cubicBezTo>
                    <a:cubicBezTo>
                      <a:pt x="142355" y="160256"/>
                      <a:pt x="174140" y="57010"/>
                      <a:pt x="122506" y="15116"/>
                    </a:cubicBezTo>
                    <a:close/>
                    <a:moveTo>
                      <a:pt x="86700" y="90864"/>
                    </a:moveTo>
                    <a:cubicBezTo>
                      <a:pt x="86700" y="90864"/>
                      <a:pt x="86700" y="90993"/>
                      <a:pt x="86700" y="90864"/>
                    </a:cubicBezTo>
                    <a:cubicBezTo>
                      <a:pt x="85014" y="91512"/>
                      <a:pt x="83457" y="91642"/>
                      <a:pt x="81770" y="91642"/>
                    </a:cubicBezTo>
                    <a:cubicBezTo>
                      <a:pt x="68408" y="91123"/>
                      <a:pt x="52192" y="88269"/>
                      <a:pt x="45964" y="74780"/>
                    </a:cubicBezTo>
                    <a:cubicBezTo>
                      <a:pt x="46094" y="75169"/>
                      <a:pt x="46224" y="75558"/>
                      <a:pt x="46353" y="75947"/>
                    </a:cubicBezTo>
                    <a:cubicBezTo>
                      <a:pt x="46613" y="76336"/>
                      <a:pt x="46872" y="76855"/>
                      <a:pt x="47132" y="77244"/>
                    </a:cubicBezTo>
                    <a:cubicBezTo>
                      <a:pt x="46872" y="77115"/>
                      <a:pt x="46613" y="76596"/>
                      <a:pt x="46353" y="75947"/>
                    </a:cubicBezTo>
                    <a:cubicBezTo>
                      <a:pt x="46094" y="75558"/>
                      <a:pt x="45964" y="75299"/>
                      <a:pt x="45705" y="74910"/>
                    </a:cubicBezTo>
                    <a:cubicBezTo>
                      <a:pt x="43759" y="68035"/>
                      <a:pt x="45705" y="59475"/>
                      <a:pt x="48559" y="52601"/>
                    </a:cubicBezTo>
                    <a:cubicBezTo>
                      <a:pt x="55954" y="51433"/>
                      <a:pt x="58937" y="42743"/>
                      <a:pt x="66592" y="42094"/>
                    </a:cubicBezTo>
                    <a:cubicBezTo>
                      <a:pt x="91500" y="38463"/>
                      <a:pt x="99933" y="74521"/>
                      <a:pt x="86700" y="908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14716023" y="6695371"/>
                <a:ext cx="730926" cy="345656"/>
              </a:xfrm>
              <a:custGeom>
                <a:avLst/>
                <a:gdLst/>
                <a:ahLst/>
                <a:cxnLst/>
                <a:rect l="l" t="t" r="r" b="b"/>
                <a:pathLst>
                  <a:path w="730926" h="345656" extrusionOk="0">
                    <a:moveTo>
                      <a:pt x="703964" y="150772"/>
                    </a:moveTo>
                    <a:cubicBezTo>
                      <a:pt x="674904" y="136375"/>
                      <a:pt x="645455" y="111342"/>
                      <a:pt x="641433" y="77359"/>
                    </a:cubicBezTo>
                    <a:cubicBezTo>
                      <a:pt x="639228" y="56217"/>
                      <a:pt x="643249" y="35205"/>
                      <a:pt x="641693" y="14063"/>
                    </a:cubicBezTo>
                    <a:cubicBezTo>
                      <a:pt x="638968" y="-2150"/>
                      <a:pt x="615876" y="-5134"/>
                      <a:pt x="608611" y="9264"/>
                    </a:cubicBezTo>
                    <a:cubicBezTo>
                      <a:pt x="586946" y="54920"/>
                      <a:pt x="592394" y="103170"/>
                      <a:pt x="616135" y="141693"/>
                    </a:cubicBezTo>
                    <a:cubicBezTo>
                      <a:pt x="602903" y="147140"/>
                      <a:pt x="592783" y="163354"/>
                      <a:pt x="584221" y="175675"/>
                    </a:cubicBezTo>
                    <a:cubicBezTo>
                      <a:pt x="545691" y="220424"/>
                      <a:pt x="502231" y="266210"/>
                      <a:pt x="442294" y="279050"/>
                    </a:cubicBezTo>
                    <a:cubicBezTo>
                      <a:pt x="324887" y="306548"/>
                      <a:pt x="186852" y="260762"/>
                      <a:pt x="126527" y="151939"/>
                    </a:cubicBezTo>
                    <a:cubicBezTo>
                      <a:pt x="124970" y="149475"/>
                      <a:pt x="123413" y="146751"/>
                      <a:pt x="121856" y="144027"/>
                    </a:cubicBezTo>
                    <a:cubicBezTo>
                      <a:pt x="136646" y="126128"/>
                      <a:pt x="148841" y="105894"/>
                      <a:pt x="159479" y="85530"/>
                    </a:cubicBezTo>
                    <a:cubicBezTo>
                      <a:pt x="165317" y="71522"/>
                      <a:pt x="178420" y="25866"/>
                      <a:pt x="151695" y="28590"/>
                    </a:cubicBezTo>
                    <a:cubicBezTo>
                      <a:pt x="135089" y="37669"/>
                      <a:pt x="129900" y="58682"/>
                      <a:pt x="117446" y="72300"/>
                    </a:cubicBezTo>
                    <a:cubicBezTo>
                      <a:pt x="98764" y="94869"/>
                      <a:pt x="80731" y="119383"/>
                      <a:pt x="54915" y="134170"/>
                    </a:cubicBezTo>
                    <a:cubicBezTo>
                      <a:pt x="34417" y="147140"/>
                      <a:pt x="-5151" y="143120"/>
                      <a:pt x="557" y="178010"/>
                    </a:cubicBezTo>
                    <a:cubicBezTo>
                      <a:pt x="13271" y="217830"/>
                      <a:pt x="57639" y="196947"/>
                      <a:pt x="85791" y="177751"/>
                    </a:cubicBezTo>
                    <a:cubicBezTo>
                      <a:pt x="128473" y="282293"/>
                      <a:pt x="251459" y="339364"/>
                      <a:pt x="360563" y="344552"/>
                    </a:cubicBezTo>
                    <a:cubicBezTo>
                      <a:pt x="484068" y="355447"/>
                      <a:pt x="582405" y="284498"/>
                      <a:pt x="649087" y="186182"/>
                    </a:cubicBezTo>
                    <a:cubicBezTo>
                      <a:pt x="650125" y="184755"/>
                      <a:pt x="650903" y="183198"/>
                      <a:pt x="651682" y="181512"/>
                    </a:cubicBezTo>
                    <a:cubicBezTo>
                      <a:pt x="664136" y="191370"/>
                      <a:pt x="678277" y="199541"/>
                      <a:pt x="693975" y="205508"/>
                    </a:cubicBezTo>
                    <a:cubicBezTo>
                      <a:pt x="717456" y="214976"/>
                      <a:pt x="741197" y="185533"/>
                      <a:pt x="726278" y="164521"/>
                    </a:cubicBezTo>
                    <a:cubicBezTo>
                      <a:pt x="721218" y="156220"/>
                      <a:pt x="712526" y="153626"/>
                      <a:pt x="703964" y="150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11918134" y="4044042"/>
                <a:ext cx="5697384" cy="6485184"/>
              </a:xfrm>
              <a:custGeom>
                <a:avLst/>
                <a:gdLst/>
                <a:ahLst/>
                <a:cxnLst/>
                <a:rect l="l" t="t" r="r" b="b"/>
                <a:pathLst>
                  <a:path w="5697384" h="6485184" extrusionOk="0">
                    <a:moveTo>
                      <a:pt x="5663448" y="6144213"/>
                    </a:moveTo>
                    <a:cubicBezTo>
                      <a:pt x="5592744" y="6088829"/>
                      <a:pt x="5523467" y="6031500"/>
                      <a:pt x="5450298" y="5979358"/>
                    </a:cubicBezTo>
                    <a:cubicBezTo>
                      <a:pt x="5332631" y="5898681"/>
                      <a:pt x="5224565" y="5805034"/>
                      <a:pt x="5108454" y="5722542"/>
                    </a:cubicBezTo>
                    <a:cubicBezTo>
                      <a:pt x="5017902" y="5664304"/>
                      <a:pt x="4927349" y="5606067"/>
                      <a:pt x="4831477" y="5556909"/>
                    </a:cubicBezTo>
                    <a:cubicBezTo>
                      <a:pt x="4692145" y="5486089"/>
                      <a:pt x="4699799" y="5512030"/>
                      <a:pt x="4611581" y="5619686"/>
                    </a:cubicBezTo>
                    <a:cubicBezTo>
                      <a:pt x="4603667" y="5633564"/>
                      <a:pt x="4559429" y="5675070"/>
                      <a:pt x="4551904" y="5699843"/>
                    </a:cubicBezTo>
                    <a:cubicBezTo>
                      <a:pt x="4546974" y="5700492"/>
                      <a:pt x="4542045" y="5702308"/>
                      <a:pt x="4537764" y="5705940"/>
                    </a:cubicBezTo>
                    <a:cubicBezTo>
                      <a:pt x="4504163" y="5735383"/>
                      <a:pt x="4476919" y="5763788"/>
                      <a:pt x="4441762" y="5793491"/>
                    </a:cubicBezTo>
                    <a:cubicBezTo>
                      <a:pt x="4355101" y="5869238"/>
                      <a:pt x="4260656" y="5931497"/>
                      <a:pt x="4145583" y="5954974"/>
                    </a:cubicBezTo>
                    <a:cubicBezTo>
                      <a:pt x="4060998" y="5972224"/>
                      <a:pt x="3971224" y="5985843"/>
                      <a:pt x="3890790" y="5945246"/>
                    </a:cubicBezTo>
                    <a:cubicBezTo>
                      <a:pt x="3861081" y="5930848"/>
                      <a:pt x="3836043" y="5909058"/>
                      <a:pt x="3813599" y="5885192"/>
                    </a:cubicBezTo>
                    <a:cubicBezTo>
                      <a:pt x="3806464" y="5878058"/>
                      <a:pt x="3799978" y="5869887"/>
                      <a:pt x="3793232" y="5861845"/>
                    </a:cubicBezTo>
                    <a:cubicBezTo>
                      <a:pt x="3800367" y="5861197"/>
                      <a:pt x="3807502" y="5860548"/>
                      <a:pt x="3814637" y="5859900"/>
                    </a:cubicBezTo>
                    <a:cubicBezTo>
                      <a:pt x="3870292" y="5857305"/>
                      <a:pt x="3935158" y="5855619"/>
                      <a:pt x="3992370" y="5849264"/>
                    </a:cubicBezTo>
                    <a:cubicBezTo>
                      <a:pt x="4036479" y="5833959"/>
                      <a:pt x="4055809" y="5785319"/>
                      <a:pt x="4071636" y="5745110"/>
                    </a:cubicBezTo>
                    <a:cubicBezTo>
                      <a:pt x="4116524" y="5635250"/>
                      <a:pt x="4138189" y="5517219"/>
                      <a:pt x="4141173" y="5398668"/>
                    </a:cubicBezTo>
                    <a:cubicBezTo>
                      <a:pt x="4142989" y="5387254"/>
                      <a:pt x="4144546" y="5375840"/>
                      <a:pt x="4145713" y="5364296"/>
                    </a:cubicBezTo>
                    <a:cubicBezTo>
                      <a:pt x="4154405" y="5237574"/>
                      <a:pt x="4142859" y="5106832"/>
                      <a:pt x="4101085" y="4986465"/>
                    </a:cubicBezTo>
                    <a:cubicBezTo>
                      <a:pt x="4064112" y="4883739"/>
                      <a:pt x="4001711" y="4790610"/>
                      <a:pt x="3944239" y="4697741"/>
                    </a:cubicBezTo>
                    <a:cubicBezTo>
                      <a:pt x="3883914" y="4599036"/>
                      <a:pt x="3823589" y="4500460"/>
                      <a:pt x="3759501" y="4404089"/>
                    </a:cubicBezTo>
                    <a:cubicBezTo>
                      <a:pt x="3688019" y="4297472"/>
                      <a:pt x="3617445" y="4184239"/>
                      <a:pt x="3604212" y="4053496"/>
                    </a:cubicBezTo>
                    <a:cubicBezTo>
                      <a:pt x="3570222" y="3760492"/>
                      <a:pt x="3744971" y="3497061"/>
                      <a:pt x="3904801" y="3266964"/>
                    </a:cubicBezTo>
                    <a:cubicBezTo>
                      <a:pt x="4022079" y="3118971"/>
                      <a:pt x="4150773" y="2973830"/>
                      <a:pt x="4211747" y="2791724"/>
                    </a:cubicBezTo>
                    <a:cubicBezTo>
                      <a:pt x="4232115" y="2736081"/>
                      <a:pt x="4245088" y="2672525"/>
                      <a:pt x="4251834" y="2604430"/>
                    </a:cubicBezTo>
                    <a:cubicBezTo>
                      <a:pt x="4264289" y="2607932"/>
                      <a:pt x="4278170" y="2607284"/>
                      <a:pt x="4290884" y="2608581"/>
                    </a:cubicBezTo>
                    <a:cubicBezTo>
                      <a:pt x="4305932" y="2609359"/>
                      <a:pt x="4320333" y="2609748"/>
                      <a:pt x="4334473" y="2609748"/>
                    </a:cubicBezTo>
                    <a:cubicBezTo>
                      <a:pt x="4420875" y="2609748"/>
                      <a:pt x="4491579" y="2593276"/>
                      <a:pt x="4566953" y="2537632"/>
                    </a:cubicBezTo>
                    <a:cubicBezTo>
                      <a:pt x="4598089" y="2519344"/>
                      <a:pt x="4631819" y="2505076"/>
                      <a:pt x="4661009" y="2483415"/>
                    </a:cubicBezTo>
                    <a:cubicBezTo>
                      <a:pt x="4692793" y="2459031"/>
                      <a:pt x="4718999" y="2428420"/>
                      <a:pt x="4746891" y="2400015"/>
                    </a:cubicBezTo>
                    <a:cubicBezTo>
                      <a:pt x="4777638" y="2366940"/>
                      <a:pt x="4813833" y="2339443"/>
                      <a:pt x="4844061" y="2305979"/>
                    </a:cubicBezTo>
                    <a:cubicBezTo>
                      <a:pt x="4882462" y="2259285"/>
                      <a:pt x="4915154" y="2207143"/>
                      <a:pt x="4944344" y="2153964"/>
                    </a:cubicBezTo>
                    <a:cubicBezTo>
                      <a:pt x="4972366" y="2093651"/>
                      <a:pt x="5007653" y="2037359"/>
                      <a:pt x="5030615" y="1973934"/>
                    </a:cubicBezTo>
                    <a:cubicBezTo>
                      <a:pt x="5046702" y="1920495"/>
                      <a:pt x="5060973" y="1866408"/>
                      <a:pt x="5077838" y="1813229"/>
                    </a:cubicBezTo>
                    <a:cubicBezTo>
                      <a:pt x="5094703" y="1748895"/>
                      <a:pt x="5111698" y="1684561"/>
                      <a:pt x="5127266" y="1619968"/>
                    </a:cubicBezTo>
                    <a:cubicBezTo>
                      <a:pt x="5152693" y="1534233"/>
                      <a:pt x="5181494" y="1449536"/>
                      <a:pt x="5199786" y="1361855"/>
                    </a:cubicBezTo>
                    <a:cubicBezTo>
                      <a:pt x="5222230" y="1276379"/>
                      <a:pt x="5236111" y="1189217"/>
                      <a:pt x="5252068" y="1102315"/>
                    </a:cubicBezTo>
                    <a:cubicBezTo>
                      <a:pt x="5270749" y="1015931"/>
                      <a:pt x="5285279" y="928510"/>
                      <a:pt x="5296566" y="840829"/>
                    </a:cubicBezTo>
                    <a:cubicBezTo>
                      <a:pt x="5303312" y="746534"/>
                      <a:pt x="5351702" y="659891"/>
                      <a:pt x="5353648" y="565336"/>
                    </a:cubicBezTo>
                    <a:cubicBezTo>
                      <a:pt x="5355075" y="444321"/>
                      <a:pt x="5266728" y="478952"/>
                      <a:pt x="5219246" y="549512"/>
                    </a:cubicBezTo>
                    <a:cubicBezTo>
                      <a:pt x="5211073" y="406966"/>
                      <a:pt x="5090941" y="504244"/>
                      <a:pt x="5060194" y="579473"/>
                    </a:cubicBezTo>
                    <a:cubicBezTo>
                      <a:pt x="5061102" y="536800"/>
                      <a:pt x="5050594" y="399313"/>
                      <a:pt x="4981706" y="457161"/>
                    </a:cubicBezTo>
                    <a:cubicBezTo>
                      <a:pt x="4946419" y="499575"/>
                      <a:pt x="4939544" y="558591"/>
                      <a:pt x="4923457" y="609954"/>
                    </a:cubicBezTo>
                    <a:cubicBezTo>
                      <a:pt x="4903608" y="685313"/>
                      <a:pt x="4891024" y="759115"/>
                      <a:pt x="4879088" y="836938"/>
                    </a:cubicBezTo>
                    <a:cubicBezTo>
                      <a:pt x="4832125" y="790504"/>
                      <a:pt x="4797747" y="722927"/>
                      <a:pt x="4733529" y="697246"/>
                    </a:cubicBezTo>
                    <a:cubicBezTo>
                      <a:pt x="4663733" y="674029"/>
                      <a:pt x="4641808" y="741605"/>
                      <a:pt x="4653614" y="798027"/>
                    </a:cubicBezTo>
                    <a:cubicBezTo>
                      <a:pt x="4666198" y="866122"/>
                      <a:pt x="4713939" y="919820"/>
                      <a:pt x="4761421" y="967422"/>
                    </a:cubicBezTo>
                    <a:cubicBezTo>
                      <a:pt x="4783087" y="990509"/>
                      <a:pt x="4807087" y="1011132"/>
                      <a:pt x="4829401" y="1033571"/>
                    </a:cubicBezTo>
                    <a:cubicBezTo>
                      <a:pt x="4852104" y="1057177"/>
                      <a:pt x="4872991" y="1084156"/>
                      <a:pt x="4905165" y="1095181"/>
                    </a:cubicBezTo>
                    <a:cubicBezTo>
                      <a:pt x="4902830" y="1110486"/>
                      <a:pt x="4903608" y="1128126"/>
                      <a:pt x="4900365" y="1140837"/>
                    </a:cubicBezTo>
                    <a:cubicBezTo>
                      <a:pt x="4892840" y="1197129"/>
                      <a:pt x="4883759" y="1253292"/>
                      <a:pt x="4872602" y="1308935"/>
                    </a:cubicBezTo>
                    <a:cubicBezTo>
                      <a:pt x="4831477" y="1523597"/>
                      <a:pt x="4776989" y="1742539"/>
                      <a:pt x="4654652" y="1927240"/>
                    </a:cubicBezTo>
                    <a:cubicBezTo>
                      <a:pt x="4632857" y="1963298"/>
                      <a:pt x="4614565" y="2001561"/>
                      <a:pt x="4591213" y="2036711"/>
                    </a:cubicBezTo>
                    <a:cubicBezTo>
                      <a:pt x="4559299" y="2084702"/>
                      <a:pt x="4515969" y="2123094"/>
                      <a:pt x="4475103" y="2163044"/>
                    </a:cubicBezTo>
                    <a:cubicBezTo>
                      <a:pt x="4418929" y="2224524"/>
                      <a:pt x="4358085" y="2283410"/>
                      <a:pt x="4282451" y="2320246"/>
                    </a:cubicBezTo>
                    <a:cubicBezTo>
                      <a:pt x="4271424" y="2325434"/>
                      <a:pt x="4260267" y="2330233"/>
                      <a:pt x="4248980" y="2334773"/>
                    </a:cubicBezTo>
                    <a:cubicBezTo>
                      <a:pt x="4227574" y="2133341"/>
                      <a:pt x="4167119" y="1930093"/>
                      <a:pt x="4085129" y="1793254"/>
                    </a:cubicBezTo>
                    <a:cubicBezTo>
                      <a:pt x="4004046" y="1656415"/>
                      <a:pt x="3911028" y="1526062"/>
                      <a:pt x="3798291" y="1413348"/>
                    </a:cubicBezTo>
                    <a:cubicBezTo>
                      <a:pt x="3690873" y="1300634"/>
                      <a:pt x="3561271" y="1199334"/>
                      <a:pt x="3501205" y="1051470"/>
                    </a:cubicBezTo>
                    <a:cubicBezTo>
                      <a:pt x="3451647" y="941351"/>
                      <a:pt x="3476426" y="818779"/>
                      <a:pt x="3522870" y="712032"/>
                    </a:cubicBezTo>
                    <a:cubicBezTo>
                      <a:pt x="3565033" y="611770"/>
                      <a:pt x="3602396" y="508006"/>
                      <a:pt x="3665575" y="418509"/>
                    </a:cubicBezTo>
                    <a:cubicBezTo>
                      <a:pt x="3726938" y="334331"/>
                      <a:pt x="3789858" y="251319"/>
                      <a:pt x="3850962" y="166881"/>
                    </a:cubicBezTo>
                    <a:cubicBezTo>
                      <a:pt x="3871719" y="127321"/>
                      <a:pt x="3965905" y="56502"/>
                      <a:pt x="3926077" y="12273"/>
                    </a:cubicBezTo>
                    <a:cubicBezTo>
                      <a:pt x="3910120" y="-1735"/>
                      <a:pt x="3888455" y="-568"/>
                      <a:pt x="3867698" y="729"/>
                    </a:cubicBezTo>
                    <a:cubicBezTo>
                      <a:pt x="3860951" y="1118"/>
                      <a:pt x="3854465" y="1507"/>
                      <a:pt x="3848238" y="1378"/>
                    </a:cubicBezTo>
                    <a:cubicBezTo>
                      <a:pt x="3725641" y="5009"/>
                      <a:pt x="3609271" y="18628"/>
                      <a:pt x="3485377" y="20963"/>
                    </a:cubicBezTo>
                    <a:cubicBezTo>
                      <a:pt x="3364337" y="19925"/>
                      <a:pt x="3243946" y="34193"/>
                      <a:pt x="3123425" y="43661"/>
                    </a:cubicBezTo>
                    <a:cubicBezTo>
                      <a:pt x="2930124" y="48850"/>
                      <a:pt x="2742662" y="76866"/>
                      <a:pt x="2548842" y="84129"/>
                    </a:cubicBezTo>
                    <a:cubicBezTo>
                      <a:pt x="2392645" y="98527"/>
                      <a:pt x="2235280" y="91782"/>
                      <a:pt x="2079212" y="106568"/>
                    </a:cubicBezTo>
                    <a:cubicBezTo>
                      <a:pt x="1942734" y="119539"/>
                      <a:pt x="1809370" y="158969"/>
                      <a:pt x="1671464" y="156635"/>
                    </a:cubicBezTo>
                    <a:cubicBezTo>
                      <a:pt x="1668481" y="156764"/>
                      <a:pt x="1665497" y="156764"/>
                      <a:pt x="1662513" y="156764"/>
                    </a:cubicBezTo>
                    <a:cubicBezTo>
                      <a:pt x="1655118" y="156764"/>
                      <a:pt x="1647594" y="156635"/>
                      <a:pt x="1640848" y="159488"/>
                    </a:cubicBezTo>
                    <a:cubicBezTo>
                      <a:pt x="1633323" y="162342"/>
                      <a:pt x="1631377" y="170902"/>
                      <a:pt x="1633712" y="177777"/>
                    </a:cubicBezTo>
                    <a:cubicBezTo>
                      <a:pt x="1625799" y="195417"/>
                      <a:pt x="1619182" y="222265"/>
                      <a:pt x="1615420" y="238738"/>
                    </a:cubicBezTo>
                    <a:cubicBezTo>
                      <a:pt x="1596350" y="280373"/>
                      <a:pt x="1585452" y="325122"/>
                      <a:pt x="1575852" y="369740"/>
                    </a:cubicBezTo>
                    <a:cubicBezTo>
                      <a:pt x="1574425" y="380895"/>
                      <a:pt x="1570533" y="392568"/>
                      <a:pt x="1569495" y="404112"/>
                    </a:cubicBezTo>
                    <a:cubicBezTo>
                      <a:pt x="1551203" y="462350"/>
                      <a:pt x="1537840" y="522273"/>
                      <a:pt x="1530705" y="582586"/>
                    </a:cubicBezTo>
                    <a:cubicBezTo>
                      <a:pt x="1513840" y="695170"/>
                      <a:pt x="1498272" y="809181"/>
                      <a:pt x="1508132" y="923322"/>
                    </a:cubicBezTo>
                    <a:cubicBezTo>
                      <a:pt x="1519678" y="1102055"/>
                      <a:pt x="1577020" y="1275731"/>
                      <a:pt x="1675227" y="1425670"/>
                    </a:cubicBezTo>
                    <a:cubicBezTo>
                      <a:pt x="1706103" y="1474180"/>
                      <a:pt x="1745931" y="1516204"/>
                      <a:pt x="1787574" y="1555764"/>
                    </a:cubicBezTo>
                    <a:cubicBezTo>
                      <a:pt x="1874625" y="1637349"/>
                      <a:pt x="1964788" y="1715950"/>
                      <a:pt x="2059104" y="1789233"/>
                    </a:cubicBezTo>
                    <a:cubicBezTo>
                      <a:pt x="2248642" y="1925683"/>
                      <a:pt x="2410548" y="2090279"/>
                      <a:pt x="2408472" y="2327769"/>
                    </a:cubicBezTo>
                    <a:cubicBezTo>
                      <a:pt x="2372277" y="2322062"/>
                      <a:pt x="2336860" y="2312334"/>
                      <a:pt x="2300146" y="2309351"/>
                    </a:cubicBezTo>
                    <a:cubicBezTo>
                      <a:pt x="2226069" y="2305071"/>
                      <a:pt x="2154197" y="2290155"/>
                      <a:pt x="2086218" y="2259804"/>
                    </a:cubicBezTo>
                    <a:cubicBezTo>
                      <a:pt x="2044314" y="2244628"/>
                      <a:pt x="2004227" y="2224913"/>
                      <a:pt x="1963751" y="2206365"/>
                    </a:cubicBezTo>
                    <a:cubicBezTo>
                      <a:pt x="1893306" y="2175106"/>
                      <a:pt x="1821694" y="2145923"/>
                      <a:pt x="1759293" y="2100137"/>
                    </a:cubicBezTo>
                    <a:cubicBezTo>
                      <a:pt x="1643961" y="2025297"/>
                      <a:pt x="1544976" y="1929574"/>
                      <a:pt x="1437687" y="1844228"/>
                    </a:cubicBezTo>
                    <a:cubicBezTo>
                      <a:pt x="1372692" y="1782748"/>
                      <a:pt x="1308345" y="1720230"/>
                      <a:pt x="1247371" y="1654599"/>
                    </a:cubicBezTo>
                    <a:cubicBezTo>
                      <a:pt x="1205727" y="1603885"/>
                      <a:pt x="1168234" y="1549927"/>
                      <a:pt x="1126849" y="1498824"/>
                    </a:cubicBezTo>
                    <a:cubicBezTo>
                      <a:pt x="1036556" y="1399080"/>
                      <a:pt x="973506" y="1279622"/>
                      <a:pt x="890997" y="1174301"/>
                    </a:cubicBezTo>
                    <a:cubicBezTo>
                      <a:pt x="939387" y="1087918"/>
                      <a:pt x="962868" y="987266"/>
                      <a:pt x="970782" y="888431"/>
                    </a:cubicBezTo>
                    <a:cubicBezTo>
                      <a:pt x="972209" y="838365"/>
                      <a:pt x="983236" y="781424"/>
                      <a:pt x="955733" y="736546"/>
                    </a:cubicBezTo>
                    <a:cubicBezTo>
                      <a:pt x="878413" y="661707"/>
                      <a:pt x="798757" y="856134"/>
                      <a:pt x="782152" y="912556"/>
                    </a:cubicBezTo>
                    <a:cubicBezTo>
                      <a:pt x="749848" y="831620"/>
                      <a:pt x="713523" y="751333"/>
                      <a:pt x="656830" y="684145"/>
                    </a:cubicBezTo>
                    <a:cubicBezTo>
                      <a:pt x="588721" y="602172"/>
                      <a:pt x="528007" y="605414"/>
                      <a:pt x="535661" y="724224"/>
                    </a:cubicBezTo>
                    <a:cubicBezTo>
                      <a:pt x="496092" y="649385"/>
                      <a:pt x="432783" y="715664"/>
                      <a:pt x="441994" y="777144"/>
                    </a:cubicBezTo>
                    <a:cubicBezTo>
                      <a:pt x="349495" y="666765"/>
                      <a:pt x="314597" y="821244"/>
                      <a:pt x="349236" y="894138"/>
                    </a:cubicBezTo>
                    <a:cubicBezTo>
                      <a:pt x="369474" y="943426"/>
                      <a:pt x="399053" y="988304"/>
                      <a:pt x="423053" y="1035776"/>
                    </a:cubicBezTo>
                    <a:cubicBezTo>
                      <a:pt x="450427" y="1101926"/>
                      <a:pt x="490125" y="1161850"/>
                      <a:pt x="522817" y="1225405"/>
                    </a:cubicBezTo>
                    <a:cubicBezTo>
                      <a:pt x="574580" y="1344345"/>
                      <a:pt x="652420" y="1448498"/>
                      <a:pt x="719750" y="1558618"/>
                    </a:cubicBezTo>
                    <a:cubicBezTo>
                      <a:pt x="806152" y="1687285"/>
                      <a:pt x="901764" y="1811413"/>
                      <a:pt x="1006847" y="1925294"/>
                    </a:cubicBezTo>
                    <a:cubicBezTo>
                      <a:pt x="1074568" y="1986255"/>
                      <a:pt x="1136709" y="2052924"/>
                      <a:pt x="1204300" y="2113885"/>
                    </a:cubicBezTo>
                    <a:cubicBezTo>
                      <a:pt x="1264755" y="2163303"/>
                      <a:pt x="1320929" y="2214147"/>
                      <a:pt x="1380476" y="2265511"/>
                    </a:cubicBezTo>
                    <a:cubicBezTo>
                      <a:pt x="1480239" y="2336589"/>
                      <a:pt x="1585063" y="2402220"/>
                      <a:pt x="1694816" y="2456826"/>
                    </a:cubicBezTo>
                    <a:cubicBezTo>
                      <a:pt x="1794969" y="2512988"/>
                      <a:pt x="1900052" y="2566686"/>
                      <a:pt x="2008638" y="2605468"/>
                    </a:cubicBezTo>
                    <a:cubicBezTo>
                      <a:pt x="2069871" y="2625183"/>
                      <a:pt x="2132402" y="2643471"/>
                      <a:pt x="2196230" y="2652291"/>
                    </a:cubicBezTo>
                    <a:cubicBezTo>
                      <a:pt x="2222955" y="2655015"/>
                      <a:pt x="2249680" y="2656961"/>
                      <a:pt x="2276275" y="2660074"/>
                    </a:cubicBezTo>
                    <a:cubicBezTo>
                      <a:pt x="2266415" y="2675638"/>
                      <a:pt x="2256556" y="2691073"/>
                      <a:pt x="2246826" y="2706378"/>
                    </a:cubicBezTo>
                    <a:cubicBezTo>
                      <a:pt x="2171063" y="2816368"/>
                      <a:pt x="2075839" y="2910923"/>
                      <a:pt x="1998000" y="3019357"/>
                    </a:cubicBezTo>
                    <a:cubicBezTo>
                      <a:pt x="1916658" y="3131682"/>
                      <a:pt x="1829867" y="3240115"/>
                      <a:pt x="1751379" y="3354515"/>
                    </a:cubicBezTo>
                    <a:cubicBezTo>
                      <a:pt x="1683789" y="3453610"/>
                      <a:pt x="1627875" y="3559968"/>
                      <a:pt x="1575333" y="3667623"/>
                    </a:cubicBezTo>
                    <a:cubicBezTo>
                      <a:pt x="1507353" y="3804721"/>
                      <a:pt x="1449363" y="3947916"/>
                      <a:pt x="1419784" y="4098633"/>
                    </a:cubicBezTo>
                    <a:cubicBezTo>
                      <a:pt x="1348951" y="4488008"/>
                      <a:pt x="1423936" y="4674135"/>
                      <a:pt x="1664070" y="4947165"/>
                    </a:cubicBezTo>
                    <a:cubicBezTo>
                      <a:pt x="1596350" y="4928098"/>
                      <a:pt x="1524867" y="4930043"/>
                      <a:pt x="1455201" y="4927839"/>
                    </a:cubicBezTo>
                    <a:cubicBezTo>
                      <a:pt x="1317815" y="4918759"/>
                      <a:pt x="1224927" y="4960524"/>
                      <a:pt x="1115044" y="5037828"/>
                    </a:cubicBezTo>
                    <a:cubicBezTo>
                      <a:pt x="1055886" y="5079723"/>
                      <a:pt x="1010999" y="5137831"/>
                      <a:pt x="970003" y="5196847"/>
                    </a:cubicBezTo>
                    <a:cubicBezTo>
                      <a:pt x="929138" y="5255733"/>
                      <a:pt x="888532" y="5315527"/>
                      <a:pt x="861158" y="5382066"/>
                    </a:cubicBezTo>
                    <a:cubicBezTo>
                      <a:pt x="814066" y="5492185"/>
                      <a:pt x="777741" y="5607364"/>
                      <a:pt x="759189" y="5725785"/>
                    </a:cubicBezTo>
                    <a:cubicBezTo>
                      <a:pt x="744789" y="5818135"/>
                      <a:pt x="721956" y="5909577"/>
                      <a:pt x="717545" y="6003094"/>
                    </a:cubicBezTo>
                    <a:lnTo>
                      <a:pt x="717545" y="6003094"/>
                    </a:lnTo>
                    <a:cubicBezTo>
                      <a:pt x="595856" y="6056144"/>
                      <a:pt x="464957" y="6084808"/>
                      <a:pt x="345084" y="6143176"/>
                    </a:cubicBezTo>
                    <a:cubicBezTo>
                      <a:pt x="303181" y="6158351"/>
                      <a:pt x="266856" y="6184681"/>
                      <a:pt x="226639" y="6203359"/>
                    </a:cubicBezTo>
                    <a:cubicBezTo>
                      <a:pt x="168649" y="6231894"/>
                      <a:pt x="106118" y="6258484"/>
                      <a:pt x="56560" y="6301416"/>
                    </a:cubicBezTo>
                    <a:cubicBezTo>
                      <a:pt x="6484" y="6335658"/>
                      <a:pt x="-26728" y="6397138"/>
                      <a:pt x="28927" y="6443703"/>
                    </a:cubicBezTo>
                    <a:cubicBezTo>
                      <a:pt x="77966" y="6484949"/>
                      <a:pt x="147243" y="6479631"/>
                      <a:pt x="207439" y="6484819"/>
                    </a:cubicBezTo>
                    <a:cubicBezTo>
                      <a:pt x="344565" y="6488191"/>
                      <a:pt x="480784" y="6467438"/>
                      <a:pt x="617132" y="6455506"/>
                    </a:cubicBezTo>
                    <a:cubicBezTo>
                      <a:pt x="739859" y="6445778"/>
                      <a:pt x="862585" y="6442405"/>
                      <a:pt x="986090" y="6446945"/>
                    </a:cubicBezTo>
                    <a:cubicBezTo>
                      <a:pt x="1088838" y="6454079"/>
                      <a:pt x="1095714" y="6326060"/>
                      <a:pt x="1106482" y="6251479"/>
                    </a:cubicBezTo>
                    <a:cubicBezTo>
                      <a:pt x="1117639" y="6184033"/>
                      <a:pt x="1135801" y="6118272"/>
                      <a:pt x="1146828" y="6050566"/>
                    </a:cubicBezTo>
                    <a:cubicBezTo>
                      <a:pt x="1156169" y="5980396"/>
                      <a:pt x="1170958" y="5915284"/>
                      <a:pt x="1185229" y="5845113"/>
                    </a:cubicBezTo>
                    <a:cubicBezTo>
                      <a:pt x="1197553" y="5784411"/>
                      <a:pt x="1204818" y="5720985"/>
                      <a:pt x="1233489" y="5665212"/>
                    </a:cubicBezTo>
                    <a:cubicBezTo>
                      <a:pt x="1277987" y="5585054"/>
                      <a:pt x="1349210" y="5521499"/>
                      <a:pt x="1423287" y="5465985"/>
                    </a:cubicBezTo>
                    <a:cubicBezTo>
                      <a:pt x="1519808" y="5408396"/>
                      <a:pt x="1635010" y="5385438"/>
                      <a:pt x="1748396" y="5388162"/>
                    </a:cubicBezTo>
                    <a:cubicBezTo>
                      <a:pt x="1801715" y="5393869"/>
                      <a:pt x="1850754" y="5404505"/>
                      <a:pt x="1902777" y="5422015"/>
                    </a:cubicBezTo>
                    <a:cubicBezTo>
                      <a:pt x="1914582" y="5424998"/>
                      <a:pt x="1930669" y="5433429"/>
                      <a:pt x="1946886" y="5440044"/>
                    </a:cubicBezTo>
                    <a:cubicBezTo>
                      <a:pt x="1947275" y="5457814"/>
                      <a:pt x="1946886" y="5475454"/>
                      <a:pt x="1945977" y="5493093"/>
                    </a:cubicBezTo>
                    <a:cubicBezTo>
                      <a:pt x="1937804" y="5564691"/>
                      <a:pt x="1906020" y="5630840"/>
                      <a:pt x="1885911" y="5699454"/>
                    </a:cubicBezTo>
                    <a:cubicBezTo>
                      <a:pt x="1881241" y="5714630"/>
                      <a:pt x="1875273" y="5731102"/>
                      <a:pt x="1881111" y="5746797"/>
                    </a:cubicBezTo>
                    <a:cubicBezTo>
                      <a:pt x="1884355" y="5759378"/>
                      <a:pt x="1893566" y="5769365"/>
                      <a:pt x="1903685" y="5776888"/>
                    </a:cubicBezTo>
                    <a:cubicBezTo>
                      <a:pt x="1948961" y="5805683"/>
                      <a:pt x="2005913" y="5804645"/>
                      <a:pt x="2057417" y="5813595"/>
                    </a:cubicBezTo>
                    <a:cubicBezTo>
                      <a:pt x="2116186" y="5821766"/>
                      <a:pt x="2174954" y="5829938"/>
                      <a:pt x="2233464" y="5839795"/>
                    </a:cubicBezTo>
                    <a:cubicBezTo>
                      <a:pt x="2495003" y="5881171"/>
                      <a:pt x="2760305" y="5881042"/>
                      <a:pt x="3025088" y="5880912"/>
                    </a:cubicBezTo>
                    <a:cubicBezTo>
                      <a:pt x="3106560" y="5880912"/>
                      <a:pt x="3188032" y="5880782"/>
                      <a:pt x="3269374" y="5881950"/>
                    </a:cubicBezTo>
                    <a:cubicBezTo>
                      <a:pt x="3289612" y="5882209"/>
                      <a:pt x="3309850" y="5882209"/>
                      <a:pt x="3330088" y="5882209"/>
                    </a:cubicBezTo>
                    <a:cubicBezTo>
                      <a:pt x="3372900" y="5882209"/>
                      <a:pt x="3415582" y="5881690"/>
                      <a:pt x="3458263" y="5880782"/>
                    </a:cubicBezTo>
                    <a:cubicBezTo>
                      <a:pt x="3454631" y="5910095"/>
                      <a:pt x="3467604" y="5942003"/>
                      <a:pt x="3476426" y="5969241"/>
                    </a:cubicBezTo>
                    <a:cubicBezTo>
                      <a:pt x="3511583" y="6076637"/>
                      <a:pt x="3590071" y="6170414"/>
                      <a:pt x="3691781" y="6220480"/>
                    </a:cubicBezTo>
                    <a:cubicBezTo>
                      <a:pt x="3786615" y="6274697"/>
                      <a:pt x="3891828" y="6308161"/>
                      <a:pt x="4001581" y="6309847"/>
                    </a:cubicBezTo>
                    <a:cubicBezTo>
                      <a:pt x="4003008" y="6309977"/>
                      <a:pt x="4004435" y="6309977"/>
                      <a:pt x="4005732" y="6310106"/>
                    </a:cubicBezTo>
                    <a:cubicBezTo>
                      <a:pt x="4006511" y="6310106"/>
                      <a:pt x="4010014" y="6310236"/>
                      <a:pt x="4013386" y="6310495"/>
                    </a:cubicBezTo>
                    <a:cubicBezTo>
                      <a:pt x="4173216" y="6317110"/>
                      <a:pt x="4334603" y="6269249"/>
                      <a:pt x="4470692" y="6185719"/>
                    </a:cubicBezTo>
                    <a:cubicBezTo>
                      <a:pt x="4562542" y="6137858"/>
                      <a:pt x="4647517" y="6072227"/>
                      <a:pt x="4700188" y="5981563"/>
                    </a:cubicBezTo>
                    <a:cubicBezTo>
                      <a:pt x="4700318" y="5981433"/>
                      <a:pt x="4700318" y="5981304"/>
                      <a:pt x="4700448" y="5981044"/>
                    </a:cubicBezTo>
                    <a:cubicBezTo>
                      <a:pt x="4723021" y="5970408"/>
                      <a:pt x="4746372" y="5970279"/>
                      <a:pt x="4776211" y="5984027"/>
                    </a:cubicBezTo>
                    <a:lnTo>
                      <a:pt x="4776211" y="5983898"/>
                    </a:lnTo>
                    <a:cubicBezTo>
                      <a:pt x="4917100" y="6025793"/>
                      <a:pt x="5053448" y="6072486"/>
                      <a:pt x="5193169" y="6119958"/>
                    </a:cubicBezTo>
                    <a:cubicBezTo>
                      <a:pt x="5257387" y="6144992"/>
                      <a:pt x="5319269" y="6176640"/>
                      <a:pt x="5384265" y="6199468"/>
                    </a:cubicBezTo>
                    <a:cubicBezTo>
                      <a:pt x="5452893" y="6223593"/>
                      <a:pt x="5529176" y="6228911"/>
                      <a:pt x="5601825" y="6232802"/>
                    </a:cubicBezTo>
                    <a:cubicBezTo>
                      <a:pt x="5631664" y="6232802"/>
                      <a:pt x="5668638" y="6233580"/>
                      <a:pt x="5690303" y="6209714"/>
                    </a:cubicBezTo>
                    <a:cubicBezTo>
                      <a:pt x="5709762" y="6183903"/>
                      <a:pt x="5685243" y="6157832"/>
                      <a:pt x="5663448" y="6144213"/>
                    </a:cubicBezTo>
                    <a:close/>
                    <a:moveTo>
                      <a:pt x="4543083" y="2172123"/>
                    </a:moveTo>
                    <a:cubicBezTo>
                      <a:pt x="4621959" y="2107270"/>
                      <a:pt x="4668274" y="2016736"/>
                      <a:pt x="4719129" y="1930353"/>
                    </a:cubicBezTo>
                    <a:cubicBezTo>
                      <a:pt x="4840818" y="1740464"/>
                      <a:pt x="4891153" y="1517242"/>
                      <a:pt x="4933835" y="1298688"/>
                    </a:cubicBezTo>
                    <a:cubicBezTo>
                      <a:pt x="4944603" y="1241099"/>
                      <a:pt x="4953944" y="1183121"/>
                      <a:pt x="4961079" y="1124884"/>
                    </a:cubicBezTo>
                    <a:cubicBezTo>
                      <a:pt x="4964452" y="1099461"/>
                      <a:pt x="4970420" y="1064441"/>
                      <a:pt x="4935133" y="1062106"/>
                    </a:cubicBezTo>
                    <a:cubicBezTo>
                      <a:pt x="4928127" y="1062495"/>
                      <a:pt x="4922808" y="1064441"/>
                      <a:pt x="4918527" y="1067424"/>
                    </a:cubicBezTo>
                    <a:cubicBezTo>
                      <a:pt x="4888948" y="1038241"/>
                      <a:pt x="4866245" y="1002831"/>
                      <a:pt x="4837704" y="972480"/>
                    </a:cubicBezTo>
                    <a:cubicBezTo>
                      <a:pt x="4781141" y="907368"/>
                      <a:pt x="4690328" y="831880"/>
                      <a:pt x="4705248" y="736806"/>
                    </a:cubicBezTo>
                    <a:cubicBezTo>
                      <a:pt x="4757919" y="730450"/>
                      <a:pt x="4808255" y="833436"/>
                      <a:pt x="4844709" y="867808"/>
                    </a:cubicBezTo>
                    <a:cubicBezTo>
                      <a:pt x="4924365" y="961585"/>
                      <a:pt x="4933187" y="805290"/>
                      <a:pt x="4943176" y="752760"/>
                    </a:cubicBezTo>
                    <a:cubicBezTo>
                      <a:pt x="4963933" y="663911"/>
                      <a:pt x="4978463" y="571951"/>
                      <a:pt x="5010507" y="486475"/>
                    </a:cubicBezTo>
                    <a:cubicBezTo>
                      <a:pt x="5034378" y="558461"/>
                      <a:pt x="5024129" y="639008"/>
                      <a:pt x="5017123" y="713329"/>
                    </a:cubicBezTo>
                    <a:cubicBezTo>
                      <a:pt x="5012583" y="738103"/>
                      <a:pt x="4991177" y="796730"/>
                      <a:pt x="5035675" y="791930"/>
                    </a:cubicBezTo>
                    <a:cubicBezTo>
                      <a:pt x="5054097" y="786872"/>
                      <a:pt x="5052021" y="765341"/>
                      <a:pt x="5055783" y="750425"/>
                    </a:cubicBezTo>
                    <a:cubicBezTo>
                      <a:pt x="5078227" y="671175"/>
                      <a:pt x="5090292" y="561574"/>
                      <a:pt x="5170077" y="516048"/>
                    </a:cubicBezTo>
                    <a:cubicBezTo>
                      <a:pt x="5172413" y="519290"/>
                      <a:pt x="5174229" y="523052"/>
                      <a:pt x="5174878" y="527073"/>
                    </a:cubicBezTo>
                    <a:cubicBezTo>
                      <a:pt x="5181104" y="570653"/>
                      <a:pt x="5169818" y="610084"/>
                      <a:pt x="5158012" y="653146"/>
                    </a:cubicBezTo>
                    <a:cubicBezTo>
                      <a:pt x="5148152" y="684016"/>
                      <a:pt x="5126228" y="714626"/>
                      <a:pt x="5129082" y="748090"/>
                    </a:cubicBezTo>
                    <a:cubicBezTo>
                      <a:pt x="5139461" y="779090"/>
                      <a:pt x="5179807" y="770789"/>
                      <a:pt x="5183050" y="739789"/>
                    </a:cubicBezTo>
                    <a:cubicBezTo>
                      <a:pt x="5213148" y="666246"/>
                      <a:pt x="5243376" y="584143"/>
                      <a:pt x="5304350" y="530834"/>
                    </a:cubicBezTo>
                    <a:cubicBezTo>
                      <a:pt x="5315896" y="621368"/>
                      <a:pt x="5259852" y="704639"/>
                      <a:pt x="5245711" y="793098"/>
                    </a:cubicBezTo>
                    <a:cubicBezTo>
                      <a:pt x="5216521" y="979095"/>
                      <a:pt x="5186294" y="1161850"/>
                      <a:pt x="5143093" y="1346161"/>
                    </a:cubicBezTo>
                    <a:cubicBezTo>
                      <a:pt x="5117017" y="1467694"/>
                      <a:pt x="5072519" y="1584040"/>
                      <a:pt x="5045146" y="1705314"/>
                    </a:cubicBezTo>
                    <a:cubicBezTo>
                      <a:pt x="5023999" y="1790271"/>
                      <a:pt x="4998442" y="1873931"/>
                      <a:pt x="4974052" y="1957980"/>
                    </a:cubicBezTo>
                    <a:cubicBezTo>
                      <a:pt x="4936560" y="2043974"/>
                      <a:pt x="4893359" y="2131525"/>
                      <a:pt x="4840818" y="2211424"/>
                    </a:cubicBezTo>
                    <a:cubicBezTo>
                      <a:pt x="4809552" y="2264603"/>
                      <a:pt x="4760643" y="2305071"/>
                      <a:pt x="4716275" y="2347355"/>
                    </a:cubicBezTo>
                    <a:cubicBezTo>
                      <a:pt x="4683712" y="2378614"/>
                      <a:pt x="4656209" y="2414801"/>
                      <a:pt x="4619105" y="2441131"/>
                    </a:cubicBezTo>
                    <a:cubicBezTo>
                      <a:pt x="4588359" y="2461106"/>
                      <a:pt x="4554629" y="2475633"/>
                      <a:pt x="4523623" y="2495218"/>
                    </a:cubicBezTo>
                    <a:cubicBezTo>
                      <a:pt x="4479903" y="2527126"/>
                      <a:pt x="4429956" y="2547749"/>
                      <a:pt x="4375209" y="2549435"/>
                    </a:cubicBezTo>
                    <a:cubicBezTo>
                      <a:pt x="4343555" y="2551251"/>
                      <a:pt x="4310473" y="2550992"/>
                      <a:pt x="4278429" y="2549565"/>
                    </a:cubicBezTo>
                    <a:cubicBezTo>
                      <a:pt x="4270775" y="2549435"/>
                      <a:pt x="4263121" y="2548398"/>
                      <a:pt x="4255596" y="2549176"/>
                    </a:cubicBezTo>
                    <a:cubicBezTo>
                      <a:pt x="4258321" y="2491976"/>
                      <a:pt x="4257024" y="2432441"/>
                      <a:pt x="4252094" y="2372258"/>
                    </a:cubicBezTo>
                    <a:cubicBezTo>
                      <a:pt x="4370798" y="2348392"/>
                      <a:pt x="4458368" y="2252151"/>
                      <a:pt x="4543083" y="2172123"/>
                    </a:cubicBezTo>
                    <a:close/>
                    <a:moveTo>
                      <a:pt x="2168338" y="2588217"/>
                    </a:moveTo>
                    <a:cubicBezTo>
                      <a:pt x="1999168" y="2555920"/>
                      <a:pt x="1845824" y="2472001"/>
                      <a:pt x="1695465" y="2391584"/>
                    </a:cubicBezTo>
                    <a:cubicBezTo>
                      <a:pt x="1600371" y="2341518"/>
                      <a:pt x="1510726" y="2284837"/>
                      <a:pt x="1421990" y="2223357"/>
                    </a:cubicBezTo>
                    <a:cubicBezTo>
                      <a:pt x="1358940" y="2170048"/>
                      <a:pt x="1298355" y="2113885"/>
                      <a:pt x="1234008" y="2062133"/>
                    </a:cubicBezTo>
                    <a:cubicBezTo>
                      <a:pt x="1158374" y="1986904"/>
                      <a:pt x="1078070" y="1916085"/>
                      <a:pt x="1005420" y="1838132"/>
                    </a:cubicBezTo>
                    <a:cubicBezTo>
                      <a:pt x="944446" y="1763681"/>
                      <a:pt x="883861" y="1688841"/>
                      <a:pt x="826390" y="1611667"/>
                    </a:cubicBezTo>
                    <a:cubicBezTo>
                      <a:pt x="754778" y="1515166"/>
                      <a:pt x="693674" y="1413478"/>
                      <a:pt x="623489" y="1315420"/>
                    </a:cubicBezTo>
                    <a:cubicBezTo>
                      <a:pt x="574970" y="1233317"/>
                      <a:pt x="531120" y="1148490"/>
                      <a:pt x="480395" y="1067424"/>
                    </a:cubicBezTo>
                    <a:cubicBezTo>
                      <a:pt x="459897" y="1031366"/>
                      <a:pt x="440178" y="994660"/>
                      <a:pt x="418902" y="958991"/>
                    </a:cubicBezTo>
                    <a:cubicBezTo>
                      <a:pt x="386858" y="904125"/>
                      <a:pt x="340155" y="831361"/>
                      <a:pt x="382966" y="770529"/>
                    </a:cubicBezTo>
                    <a:cubicBezTo>
                      <a:pt x="413194" y="784797"/>
                      <a:pt x="427075" y="815148"/>
                      <a:pt x="443032" y="843034"/>
                    </a:cubicBezTo>
                    <a:cubicBezTo>
                      <a:pt x="472351" y="890636"/>
                      <a:pt x="496352" y="940962"/>
                      <a:pt x="522298" y="990379"/>
                    </a:cubicBezTo>
                    <a:cubicBezTo>
                      <a:pt x="531769" y="1006333"/>
                      <a:pt x="556288" y="996346"/>
                      <a:pt x="553823" y="978576"/>
                    </a:cubicBezTo>
                    <a:cubicBezTo>
                      <a:pt x="537736" y="911259"/>
                      <a:pt x="479098" y="860026"/>
                      <a:pt x="474427" y="788818"/>
                    </a:cubicBezTo>
                    <a:cubicBezTo>
                      <a:pt x="474557" y="767286"/>
                      <a:pt x="469627" y="736676"/>
                      <a:pt x="493238" y="725911"/>
                    </a:cubicBezTo>
                    <a:cubicBezTo>
                      <a:pt x="507120" y="743940"/>
                      <a:pt x="512439" y="766897"/>
                      <a:pt x="522688" y="786872"/>
                    </a:cubicBezTo>
                    <a:cubicBezTo>
                      <a:pt x="544483" y="833955"/>
                      <a:pt x="575488" y="875850"/>
                      <a:pt x="601305" y="920857"/>
                    </a:cubicBezTo>
                    <a:cubicBezTo>
                      <a:pt x="606624" y="931234"/>
                      <a:pt x="610127" y="943037"/>
                      <a:pt x="617003" y="952376"/>
                    </a:cubicBezTo>
                    <a:cubicBezTo>
                      <a:pt x="626862" y="965735"/>
                      <a:pt x="649306" y="961325"/>
                      <a:pt x="653198" y="945242"/>
                    </a:cubicBezTo>
                    <a:cubicBezTo>
                      <a:pt x="656701" y="918134"/>
                      <a:pt x="635295" y="894787"/>
                      <a:pt x="623619" y="871829"/>
                    </a:cubicBezTo>
                    <a:cubicBezTo>
                      <a:pt x="592224" y="815018"/>
                      <a:pt x="563423" y="747312"/>
                      <a:pt x="579770" y="681551"/>
                    </a:cubicBezTo>
                    <a:cubicBezTo>
                      <a:pt x="633349" y="732007"/>
                      <a:pt x="668636" y="799324"/>
                      <a:pt x="699512" y="866641"/>
                    </a:cubicBezTo>
                    <a:cubicBezTo>
                      <a:pt x="721696" y="907887"/>
                      <a:pt x="729740" y="959639"/>
                      <a:pt x="763340" y="993363"/>
                    </a:cubicBezTo>
                    <a:cubicBezTo>
                      <a:pt x="785135" y="1010484"/>
                      <a:pt x="813547" y="997383"/>
                      <a:pt x="819385" y="971442"/>
                    </a:cubicBezTo>
                    <a:cubicBezTo>
                      <a:pt x="844812" y="904255"/>
                      <a:pt x="857915" y="827340"/>
                      <a:pt x="913051" y="775328"/>
                    </a:cubicBezTo>
                    <a:cubicBezTo>
                      <a:pt x="920576" y="889858"/>
                      <a:pt x="903970" y="1007500"/>
                      <a:pt x="855969" y="1113080"/>
                    </a:cubicBezTo>
                    <a:cubicBezTo>
                      <a:pt x="801871" y="1204263"/>
                      <a:pt x="844163" y="1194795"/>
                      <a:pt x="889051" y="1268597"/>
                    </a:cubicBezTo>
                    <a:cubicBezTo>
                      <a:pt x="947949" y="1363152"/>
                      <a:pt x="1016577" y="1460171"/>
                      <a:pt x="1089746" y="1546036"/>
                    </a:cubicBezTo>
                    <a:cubicBezTo>
                      <a:pt x="1133336" y="1599475"/>
                      <a:pt x="1170699" y="1657972"/>
                      <a:pt x="1217532" y="1708686"/>
                    </a:cubicBezTo>
                    <a:cubicBezTo>
                      <a:pt x="1298096" y="1790401"/>
                      <a:pt x="1377362" y="1874579"/>
                      <a:pt x="1468564" y="1944620"/>
                    </a:cubicBezTo>
                    <a:cubicBezTo>
                      <a:pt x="1557689" y="2018682"/>
                      <a:pt x="1643702" y="2096375"/>
                      <a:pt x="1742428" y="2157726"/>
                    </a:cubicBezTo>
                    <a:cubicBezTo>
                      <a:pt x="1817413" y="2210645"/>
                      <a:pt x="1905371" y="2239699"/>
                      <a:pt x="1987621" y="2279259"/>
                    </a:cubicBezTo>
                    <a:cubicBezTo>
                      <a:pt x="2072077" y="2314539"/>
                      <a:pt x="2158608" y="2354099"/>
                      <a:pt x="2251626" y="2356045"/>
                    </a:cubicBezTo>
                    <a:cubicBezTo>
                      <a:pt x="2302481" y="2357082"/>
                      <a:pt x="2354763" y="2370831"/>
                      <a:pt x="2406007" y="2369534"/>
                    </a:cubicBezTo>
                    <a:cubicBezTo>
                      <a:pt x="2405229" y="2378224"/>
                      <a:pt x="2404321" y="2387044"/>
                      <a:pt x="2403023" y="2395994"/>
                    </a:cubicBezTo>
                    <a:cubicBezTo>
                      <a:pt x="2383823" y="2470315"/>
                      <a:pt x="2348925" y="2539059"/>
                      <a:pt x="2309487" y="2605208"/>
                    </a:cubicBezTo>
                    <a:cubicBezTo>
                      <a:pt x="2263042" y="2597296"/>
                      <a:pt x="2215171" y="2598075"/>
                      <a:pt x="2168338" y="2588217"/>
                    </a:cubicBezTo>
                    <a:close/>
                    <a:moveTo>
                      <a:pt x="1939620" y="5373246"/>
                    </a:moveTo>
                    <a:cubicBezTo>
                      <a:pt x="1805997" y="5319548"/>
                      <a:pt x="1666664" y="5317602"/>
                      <a:pt x="1529148" y="5357292"/>
                    </a:cubicBezTo>
                    <a:cubicBezTo>
                      <a:pt x="1436909" y="5379083"/>
                      <a:pt x="1356994" y="5433170"/>
                      <a:pt x="1291479" y="5500357"/>
                    </a:cubicBezTo>
                    <a:cubicBezTo>
                      <a:pt x="1221813" y="5564950"/>
                      <a:pt x="1163045" y="5644200"/>
                      <a:pt x="1146569" y="5739792"/>
                    </a:cubicBezTo>
                    <a:cubicBezTo>
                      <a:pt x="1119585" y="5864180"/>
                      <a:pt x="1097919" y="5989475"/>
                      <a:pt x="1074827" y="6114511"/>
                    </a:cubicBezTo>
                    <a:cubicBezTo>
                      <a:pt x="985960" y="6506480"/>
                      <a:pt x="1118417" y="6349277"/>
                      <a:pt x="646063" y="6395063"/>
                    </a:cubicBezTo>
                    <a:cubicBezTo>
                      <a:pt x="545131" y="6395711"/>
                      <a:pt x="100669" y="6474183"/>
                      <a:pt x="57469" y="6386503"/>
                    </a:cubicBezTo>
                    <a:cubicBezTo>
                      <a:pt x="80301" y="6345645"/>
                      <a:pt x="130897" y="6317759"/>
                      <a:pt x="171503" y="6295450"/>
                    </a:cubicBezTo>
                    <a:cubicBezTo>
                      <a:pt x="226769" y="6267433"/>
                      <a:pt x="285408" y="6240195"/>
                      <a:pt x="340155" y="6208288"/>
                    </a:cubicBezTo>
                    <a:cubicBezTo>
                      <a:pt x="446794" y="6158611"/>
                      <a:pt x="557845" y="6122423"/>
                      <a:pt x="669414" y="6085457"/>
                    </a:cubicBezTo>
                    <a:cubicBezTo>
                      <a:pt x="781762" y="6043562"/>
                      <a:pt x="771773" y="6051344"/>
                      <a:pt x="782281" y="5934999"/>
                    </a:cubicBezTo>
                    <a:cubicBezTo>
                      <a:pt x="808617" y="5785578"/>
                      <a:pt x="827039" y="5633824"/>
                      <a:pt x="880748" y="5491018"/>
                    </a:cubicBezTo>
                    <a:cubicBezTo>
                      <a:pt x="930565" y="5348083"/>
                      <a:pt x="1013074" y="5214617"/>
                      <a:pt x="1119974" y="5107351"/>
                    </a:cubicBezTo>
                    <a:cubicBezTo>
                      <a:pt x="1200278" y="5045222"/>
                      <a:pt x="1292128" y="4985428"/>
                      <a:pt x="1397081" y="4984390"/>
                    </a:cubicBezTo>
                    <a:cubicBezTo>
                      <a:pt x="1476607" y="4982704"/>
                      <a:pt x="1556781" y="4980369"/>
                      <a:pt x="1635529" y="4992821"/>
                    </a:cubicBezTo>
                    <a:cubicBezTo>
                      <a:pt x="1668351" y="5000733"/>
                      <a:pt x="1700135" y="5011887"/>
                      <a:pt x="1732179" y="5022653"/>
                    </a:cubicBezTo>
                    <a:cubicBezTo>
                      <a:pt x="1784591" y="5078426"/>
                      <a:pt x="1841413" y="5131086"/>
                      <a:pt x="1882668" y="5195809"/>
                    </a:cubicBezTo>
                    <a:cubicBezTo>
                      <a:pt x="1915231" y="5250545"/>
                      <a:pt x="1933783" y="5311506"/>
                      <a:pt x="1941826" y="5374284"/>
                    </a:cubicBezTo>
                    <a:cubicBezTo>
                      <a:pt x="1941177" y="5373765"/>
                      <a:pt x="1940399" y="5373505"/>
                      <a:pt x="1939620" y="5373246"/>
                    </a:cubicBezTo>
                    <a:close/>
                    <a:moveTo>
                      <a:pt x="2914816" y="5821636"/>
                    </a:moveTo>
                    <a:cubicBezTo>
                      <a:pt x="2674033" y="5818524"/>
                      <a:pt x="2432083" y="5818913"/>
                      <a:pt x="2194414" y="5774035"/>
                    </a:cubicBezTo>
                    <a:cubicBezTo>
                      <a:pt x="2145765" y="5766901"/>
                      <a:pt x="2097115" y="5759897"/>
                      <a:pt x="2048336" y="5753152"/>
                    </a:cubicBezTo>
                    <a:cubicBezTo>
                      <a:pt x="2011492" y="5746537"/>
                      <a:pt x="1971664" y="5746927"/>
                      <a:pt x="1937934" y="5729416"/>
                    </a:cubicBezTo>
                    <a:cubicBezTo>
                      <a:pt x="1956875" y="5661191"/>
                      <a:pt x="1986843" y="5596079"/>
                      <a:pt x="2000465" y="5526298"/>
                    </a:cubicBezTo>
                    <a:cubicBezTo>
                      <a:pt x="2004357" y="5495558"/>
                      <a:pt x="2006043" y="5464169"/>
                      <a:pt x="2005395" y="5432651"/>
                    </a:cubicBezTo>
                    <a:cubicBezTo>
                      <a:pt x="2006951" y="5429149"/>
                      <a:pt x="2008249" y="5425258"/>
                      <a:pt x="2009027" y="5420459"/>
                    </a:cubicBezTo>
                    <a:cubicBezTo>
                      <a:pt x="2009157" y="5414751"/>
                      <a:pt x="2007211" y="5409044"/>
                      <a:pt x="2004097" y="5404245"/>
                    </a:cubicBezTo>
                    <a:cubicBezTo>
                      <a:pt x="1997351" y="5303594"/>
                      <a:pt x="1965697" y="5204240"/>
                      <a:pt x="1904333" y="5124082"/>
                    </a:cubicBezTo>
                    <a:cubicBezTo>
                      <a:pt x="1884225" y="5100735"/>
                      <a:pt x="1863597" y="5077648"/>
                      <a:pt x="1842711" y="5054820"/>
                    </a:cubicBezTo>
                    <a:cubicBezTo>
                      <a:pt x="1847511" y="5052744"/>
                      <a:pt x="1851013" y="5048724"/>
                      <a:pt x="1852311" y="5041720"/>
                    </a:cubicBezTo>
                    <a:cubicBezTo>
                      <a:pt x="1853349" y="5031732"/>
                      <a:pt x="1841154" y="5024599"/>
                      <a:pt x="1834278" y="5019929"/>
                    </a:cubicBezTo>
                    <a:cubicBezTo>
                      <a:pt x="1819099" y="5009423"/>
                      <a:pt x="1802883" y="5000862"/>
                      <a:pt x="1786147" y="4993080"/>
                    </a:cubicBezTo>
                    <a:cubicBezTo>
                      <a:pt x="1702470" y="4902027"/>
                      <a:pt x="1619312" y="4810455"/>
                      <a:pt x="1552111" y="4706172"/>
                    </a:cubicBezTo>
                    <a:cubicBezTo>
                      <a:pt x="1482704" y="4597220"/>
                      <a:pt x="1449882" y="4467385"/>
                      <a:pt x="1453904" y="4338718"/>
                    </a:cubicBezTo>
                    <a:cubicBezTo>
                      <a:pt x="1452088" y="4046103"/>
                      <a:pt x="1577149" y="3774370"/>
                      <a:pt x="1716352" y="3522872"/>
                    </a:cubicBezTo>
                    <a:cubicBezTo>
                      <a:pt x="1816635" y="3342712"/>
                      <a:pt x="1952075" y="3184731"/>
                      <a:pt x="2072336" y="3017930"/>
                    </a:cubicBezTo>
                    <a:cubicBezTo>
                      <a:pt x="2183128" y="2878886"/>
                      <a:pt x="2307022" y="2748532"/>
                      <a:pt x="2386418" y="2587569"/>
                    </a:cubicBezTo>
                    <a:cubicBezTo>
                      <a:pt x="2422613" y="2519862"/>
                      <a:pt x="2459716" y="2449043"/>
                      <a:pt x="2465684" y="2371220"/>
                    </a:cubicBezTo>
                    <a:cubicBezTo>
                      <a:pt x="2465943" y="2366681"/>
                      <a:pt x="2465943" y="2362400"/>
                      <a:pt x="2466203" y="2357991"/>
                    </a:cubicBezTo>
                    <a:cubicBezTo>
                      <a:pt x="2470354" y="2353191"/>
                      <a:pt x="2470614" y="2346317"/>
                      <a:pt x="2466851" y="2341388"/>
                    </a:cubicBezTo>
                    <a:cubicBezTo>
                      <a:pt x="2467500" y="2304033"/>
                      <a:pt x="2465035" y="2268623"/>
                      <a:pt x="2459586" y="2235030"/>
                    </a:cubicBezTo>
                    <a:lnTo>
                      <a:pt x="2457770" y="2228415"/>
                    </a:lnTo>
                    <a:lnTo>
                      <a:pt x="2455176" y="2218947"/>
                    </a:lnTo>
                    <a:lnTo>
                      <a:pt x="2452970" y="2210256"/>
                    </a:lnTo>
                    <a:lnTo>
                      <a:pt x="2451154" y="2202474"/>
                    </a:lnTo>
                    <a:lnTo>
                      <a:pt x="2449597" y="2195470"/>
                    </a:lnTo>
                    <a:lnTo>
                      <a:pt x="2448170" y="2188855"/>
                    </a:lnTo>
                    <a:lnTo>
                      <a:pt x="2447002" y="2182889"/>
                    </a:lnTo>
                    <a:lnTo>
                      <a:pt x="2446094" y="2177182"/>
                    </a:lnTo>
                    <a:lnTo>
                      <a:pt x="2445186" y="2171604"/>
                    </a:lnTo>
                    <a:lnTo>
                      <a:pt x="2444797" y="2169269"/>
                    </a:lnTo>
                    <a:cubicBezTo>
                      <a:pt x="2390180" y="1981586"/>
                      <a:pt x="2241637" y="1849157"/>
                      <a:pt x="2070779" y="1724510"/>
                    </a:cubicBezTo>
                    <a:cubicBezTo>
                      <a:pt x="1958302" y="1631771"/>
                      <a:pt x="1842192" y="1539940"/>
                      <a:pt x="1747617" y="1428394"/>
                    </a:cubicBezTo>
                    <a:cubicBezTo>
                      <a:pt x="1625539" y="1262760"/>
                      <a:pt x="1563657" y="1058864"/>
                      <a:pt x="1560284" y="853540"/>
                    </a:cubicBezTo>
                    <a:cubicBezTo>
                      <a:pt x="1558727" y="742383"/>
                      <a:pt x="1577798" y="632263"/>
                      <a:pt x="1591031" y="522144"/>
                    </a:cubicBezTo>
                    <a:cubicBezTo>
                      <a:pt x="1604652" y="437317"/>
                      <a:pt x="1635788" y="356770"/>
                      <a:pt x="1664329" y="276093"/>
                    </a:cubicBezTo>
                    <a:cubicBezTo>
                      <a:pt x="1677173" y="266236"/>
                      <a:pt x="1677951" y="246131"/>
                      <a:pt x="1686124" y="232512"/>
                    </a:cubicBezTo>
                    <a:cubicBezTo>
                      <a:pt x="1687551" y="226935"/>
                      <a:pt x="1691573" y="219412"/>
                      <a:pt x="1694946" y="211759"/>
                    </a:cubicBezTo>
                    <a:cubicBezTo>
                      <a:pt x="1698578" y="206312"/>
                      <a:pt x="1702211" y="200864"/>
                      <a:pt x="1706103" y="195676"/>
                    </a:cubicBezTo>
                    <a:cubicBezTo>
                      <a:pt x="1849068" y="201253"/>
                      <a:pt x="1990865" y="155856"/>
                      <a:pt x="2134089" y="151836"/>
                    </a:cubicBezTo>
                    <a:cubicBezTo>
                      <a:pt x="2343217" y="147036"/>
                      <a:pt x="2552475" y="143016"/>
                      <a:pt x="2761084" y="126413"/>
                    </a:cubicBezTo>
                    <a:cubicBezTo>
                      <a:pt x="2853972" y="117334"/>
                      <a:pt x="2946730" y="107476"/>
                      <a:pt x="3040007" y="104753"/>
                    </a:cubicBezTo>
                    <a:cubicBezTo>
                      <a:pt x="3167275" y="101769"/>
                      <a:pt x="3288963" y="82443"/>
                      <a:pt x="3417138" y="79849"/>
                    </a:cubicBezTo>
                    <a:cubicBezTo>
                      <a:pt x="3565682" y="80757"/>
                      <a:pt x="3712927" y="63895"/>
                      <a:pt x="3861211" y="59226"/>
                    </a:cubicBezTo>
                    <a:cubicBezTo>
                      <a:pt x="3792842" y="142886"/>
                      <a:pt x="3732128" y="232512"/>
                      <a:pt x="3666743" y="318507"/>
                    </a:cubicBezTo>
                    <a:cubicBezTo>
                      <a:pt x="3592666" y="410079"/>
                      <a:pt x="3538697" y="514491"/>
                      <a:pt x="3496145" y="623962"/>
                    </a:cubicBezTo>
                    <a:cubicBezTo>
                      <a:pt x="3452815" y="727337"/>
                      <a:pt x="3405722" y="836030"/>
                      <a:pt x="3416101" y="950560"/>
                    </a:cubicBezTo>
                    <a:cubicBezTo>
                      <a:pt x="3436987" y="1163665"/>
                      <a:pt x="3611996" y="1307508"/>
                      <a:pt x="3752755" y="1450443"/>
                    </a:cubicBezTo>
                    <a:cubicBezTo>
                      <a:pt x="3891568" y="1592341"/>
                      <a:pt x="4010273" y="1757326"/>
                      <a:pt x="4093042" y="1938005"/>
                    </a:cubicBezTo>
                    <a:cubicBezTo>
                      <a:pt x="4161930" y="2110772"/>
                      <a:pt x="4194622" y="2298067"/>
                      <a:pt x="4199163" y="2484194"/>
                    </a:cubicBezTo>
                    <a:cubicBezTo>
                      <a:pt x="4210969" y="2818054"/>
                      <a:pt x="4038814" y="3004571"/>
                      <a:pt x="3846940" y="3247897"/>
                    </a:cubicBezTo>
                    <a:cubicBezTo>
                      <a:pt x="3741728" y="3399004"/>
                      <a:pt x="3640797" y="3556985"/>
                      <a:pt x="3582676" y="3732994"/>
                    </a:cubicBezTo>
                    <a:cubicBezTo>
                      <a:pt x="3517032" y="3923272"/>
                      <a:pt x="3527800" y="4142344"/>
                      <a:pt x="3634829" y="4315630"/>
                    </a:cubicBezTo>
                    <a:cubicBezTo>
                      <a:pt x="3726809" y="4463494"/>
                      <a:pt x="3823200" y="4608504"/>
                      <a:pt x="3912974" y="4757795"/>
                    </a:cubicBezTo>
                    <a:cubicBezTo>
                      <a:pt x="3977451" y="4860133"/>
                      <a:pt x="4043095" y="4964934"/>
                      <a:pt x="4069042" y="5084911"/>
                    </a:cubicBezTo>
                    <a:cubicBezTo>
                      <a:pt x="4066187" y="5088673"/>
                      <a:pt x="4065279" y="5093731"/>
                      <a:pt x="4066966" y="5098530"/>
                    </a:cubicBezTo>
                    <a:cubicBezTo>
                      <a:pt x="4069690" y="5105924"/>
                      <a:pt x="4072674" y="5113447"/>
                      <a:pt x="4075399" y="5120969"/>
                    </a:cubicBezTo>
                    <a:cubicBezTo>
                      <a:pt x="4083182" y="5168312"/>
                      <a:pt x="4088761" y="5216562"/>
                      <a:pt x="4090188" y="5264812"/>
                    </a:cubicBezTo>
                    <a:cubicBezTo>
                      <a:pt x="4088112" y="5304113"/>
                      <a:pt x="4086556" y="5343673"/>
                      <a:pt x="4084350" y="5383103"/>
                    </a:cubicBezTo>
                    <a:cubicBezTo>
                      <a:pt x="4082793" y="5394128"/>
                      <a:pt x="4081107" y="5405024"/>
                      <a:pt x="4078901" y="5415919"/>
                    </a:cubicBezTo>
                    <a:cubicBezTo>
                      <a:pt x="4068912" y="5463910"/>
                      <a:pt x="4055031" y="5510863"/>
                      <a:pt x="4042706" y="5558335"/>
                    </a:cubicBezTo>
                    <a:cubicBezTo>
                      <a:pt x="4042576" y="5558465"/>
                      <a:pt x="4042317" y="5558465"/>
                      <a:pt x="4042187" y="5558724"/>
                    </a:cubicBezTo>
                    <a:cubicBezTo>
                      <a:pt x="4039333" y="5563523"/>
                      <a:pt x="4038295" y="5569360"/>
                      <a:pt x="4036609" y="5574808"/>
                    </a:cubicBezTo>
                    <a:cubicBezTo>
                      <a:pt x="4015462" y="5647702"/>
                      <a:pt x="3988348" y="5718910"/>
                      <a:pt x="3955137" y="5787654"/>
                    </a:cubicBezTo>
                    <a:cubicBezTo>
                      <a:pt x="3954488" y="5789859"/>
                      <a:pt x="3954359" y="5791934"/>
                      <a:pt x="3954488" y="5794010"/>
                    </a:cubicBezTo>
                    <a:cubicBezTo>
                      <a:pt x="3818140" y="5801532"/>
                      <a:pt x="3681791" y="5813595"/>
                      <a:pt x="3544795" y="5820988"/>
                    </a:cubicBezTo>
                    <a:cubicBezTo>
                      <a:pt x="3334888" y="5824361"/>
                      <a:pt x="3124722" y="5824490"/>
                      <a:pt x="2914816" y="5821636"/>
                    </a:cubicBezTo>
                    <a:close/>
                    <a:moveTo>
                      <a:pt x="5408006" y="6145770"/>
                    </a:moveTo>
                    <a:cubicBezTo>
                      <a:pt x="5348459" y="6125147"/>
                      <a:pt x="5286187" y="6094017"/>
                      <a:pt x="5226641" y="6070152"/>
                    </a:cubicBezTo>
                    <a:cubicBezTo>
                      <a:pt x="5084065" y="6020086"/>
                      <a:pt x="4940970" y="5972484"/>
                      <a:pt x="4795801" y="5928903"/>
                    </a:cubicBezTo>
                    <a:cubicBezTo>
                      <a:pt x="4752859" y="5911003"/>
                      <a:pt x="4704599" y="5906075"/>
                      <a:pt x="4664512" y="5934091"/>
                    </a:cubicBezTo>
                    <a:cubicBezTo>
                      <a:pt x="4629743" y="5952379"/>
                      <a:pt x="4605614" y="5985195"/>
                      <a:pt x="4584337" y="6017362"/>
                    </a:cubicBezTo>
                    <a:cubicBezTo>
                      <a:pt x="4580575" y="6023198"/>
                      <a:pt x="4580445" y="6029943"/>
                      <a:pt x="4582521" y="6035910"/>
                    </a:cubicBezTo>
                    <a:cubicBezTo>
                      <a:pt x="4519212" y="6096093"/>
                      <a:pt x="4438519" y="6138117"/>
                      <a:pt x="4361198" y="6178585"/>
                    </a:cubicBezTo>
                    <a:cubicBezTo>
                      <a:pt x="4361588" y="6178326"/>
                      <a:pt x="4362106" y="6178066"/>
                      <a:pt x="4362495" y="6177807"/>
                    </a:cubicBezTo>
                    <a:cubicBezTo>
                      <a:pt x="4362755" y="6177677"/>
                      <a:pt x="4363144" y="6177418"/>
                      <a:pt x="4363404" y="6177288"/>
                    </a:cubicBezTo>
                    <a:cubicBezTo>
                      <a:pt x="4221347" y="6248237"/>
                      <a:pt x="4054901" y="6268082"/>
                      <a:pt x="3898963" y="6240973"/>
                    </a:cubicBezTo>
                    <a:cubicBezTo>
                      <a:pt x="3813470" y="6222685"/>
                      <a:pt x="3729922" y="6183644"/>
                      <a:pt x="3656623" y="6136171"/>
                    </a:cubicBezTo>
                    <a:cubicBezTo>
                      <a:pt x="3570741" y="6073654"/>
                      <a:pt x="3520665" y="5978450"/>
                      <a:pt x="3487453" y="5879874"/>
                    </a:cubicBezTo>
                    <a:cubicBezTo>
                      <a:pt x="3573725" y="5877410"/>
                      <a:pt x="3659867" y="5872870"/>
                      <a:pt x="3746139" y="5865866"/>
                    </a:cubicBezTo>
                    <a:cubicBezTo>
                      <a:pt x="3762096" y="5899719"/>
                      <a:pt x="3802442" y="5947580"/>
                      <a:pt x="3813081" y="5954714"/>
                    </a:cubicBezTo>
                    <a:cubicBezTo>
                      <a:pt x="3861081" y="5999333"/>
                      <a:pt x="3926596" y="6021901"/>
                      <a:pt x="3990943" y="6029294"/>
                    </a:cubicBezTo>
                    <a:cubicBezTo>
                      <a:pt x="4234580" y="6030073"/>
                      <a:pt x="4386756" y="5932664"/>
                      <a:pt x="4555667" y="5768328"/>
                    </a:cubicBezTo>
                    <a:cubicBezTo>
                      <a:pt x="4567213" y="5756525"/>
                      <a:pt x="4584726" y="5746018"/>
                      <a:pt x="4584467" y="5727600"/>
                    </a:cubicBezTo>
                    <a:cubicBezTo>
                      <a:pt x="4584467" y="5725395"/>
                      <a:pt x="4584078" y="5723320"/>
                      <a:pt x="4583559" y="5721245"/>
                    </a:cubicBezTo>
                    <a:cubicBezTo>
                      <a:pt x="4615603" y="5691153"/>
                      <a:pt x="4649982" y="5652242"/>
                      <a:pt x="4656598" y="5646145"/>
                    </a:cubicBezTo>
                    <a:cubicBezTo>
                      <a:pt x="4678004" y="5621242"/>
                      <a:pt x="4700577" y="5597506"/>
                      <a:pt x="4722502" y="5573251"/>
                    </a:cubicBezTo>
                    <a:cubicBezTo>
                      <a:pt x="4723151" y="5572473"/>
                      <a:pt x="4723799" y="5571565"/>
                      <a:pt x="4724318" y="5570787"/>
                    </a:cubicBezTo>
                    <a:cubicBezTo>
                      <a:pt x="4727302" y="5571565"/>
                      <a:pt x="4730416" y="5572603"/>
                      <a:pt x="4733140" y="5573251"/>
                    </a:cubicBezTo>
                    <a:cubicBezTo>
                      <a:pt x="4810979" y="5604251"/>
                      <a:pt x="4882851" y="5649259"/>
                      <a:pt x="4954203" y="5692839"/>
                    </a:cubicBezTo>
                    <a:cubicBezTo>
                      <a:pt x="5046053" y="5748613"/>
                      <a:pt x="5134790" y="5808666"/>
                      <a:pt x="5216781" y="5878188"/>
                    </a:cubicBezTo>
                    <a:cubicBezTo>
                      <a:pt x="5345215" y="5978839"/>
                      <a:pt x="5481175" y="6069633"/>
                      <a:pt x="5606626" y="6174045"/>
                    </a:cubicBezTo>
                    <a:cubicBezTo>
                      <a:pt x="5539943" y="6170414"/>
                      <a:pt x="5472223" y="6166782"/>
                      <a:pt x="5408006" y="61457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14708278" y="7423201"/>
                <a:ext cx="1686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29" extrusionOk="0">
                    <a:moveTo>
                      <a:pt x="259" y="130"/>
                    </a:moveTo>
                    <a:cubicBezTo>
                      <a:pt x="130" y="130"/>
                      <a:pt x="130" y="130"/>
                      <a:pt x="0" y="130"/>
                    </a:cubicBezTo>
                    <a:cubicBezTo>
                      <a:pt x="0" y="130"/>
                      <a:pt x="0" y="130"/>
                      <a:pt x="130" y="130"/>
                    </a:cubicBezTo>
                    <a:cubicBezTo>
                      <a:pt x="649" y="130"/>
                      <a:pt x="1168" y="0"/>
                      <a:pt x="1686" y="0"/>
                    </a:cubicBezTo>
                    <a:cubicBezTo>
                      <a:pt x="1168" y="0"/>
                      <a:pt x="778" y="130"/>
                      <a:pt x="259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14101656" y="7300738"/>
                <a:ext cx="1221124" cy="619279"/>
              </a:xfrm>
              <a:custGeom>
                <a:avLst/>
                <a:gdLst/>
                <a:ahLst/>
                <a:cxnLst/>
                <a:rect l="l" t="t" r="r" b="b"/>
                <a:pathLst>
                  <a:path w="1221124" h="619279" extrusionOk="0">
                    <a:moveTo>
                      <a:pt x="1124900" y="32058"/>
                    </a:moveTo>
                    <a:cubicBezTo>
                      <a:pt x="1056791" y="30372"/>
                      <a:pt x="987514" y="49828"/>
                      <a:pt x="923686" y="72396"/>
                    </a:cubicBezTo>
                    <a:cubicBezTo>
                      <a:pt x="865825" y="97689"/>
                      <a:pt x="806148" y="125316"/>
                      <a:pt x="761650" y="171102"/>
                    </a:cubicBezTo>
                    <a:cubicBezTo>
                      <a:pt x="761650" y="171102"/>
                      <a:pt x="761650" y="171102"/>
                      <a:pt x="761650" y="170972"/>
                    </a:cubicBezTo>
                    <a:cubicBezTo>
                      <a:pt x="722601" y="131412"/>
                      <a:pt x="660459" y="119868"/>
                      <a:pt x="606750" y="122462"/>
                    </a:cubicBezTo>
                    <a:cubicBezTo>
                      <a:pt x="588199" y="123759"/>
                      <a:pt x="566404" y="125316"/>
                      <a:pt x="547333" y="128688"/>
                    </a:cubicBezTo>
                    <a:cubicBezTo>
                      <a:pt x="535657" y="131283"/>
                      <a:pt x="528133" y="141529"/>
                      <a:pt x="526446" y="152554"/>
                    </a:cubicBezTo>
                    <a:cubicBezTo>
                      <a:pt x="520349" y="148533"/>
                      <a:pt x="514251" y="144512"/>
                      <a:pt x="507895" y="140881"/>
                    </a:cubicBezTo>
                    <a:cubicBezTo>
                      <a:pt x="317578" y="22979"/>
                      <a:pt x="79909" y="-130722"/>
                      <a:pt x="13875" y="197562"/>
                    </a:cubicBezTo>
                    <a:cubicBezTo>
                      <a:pt x="-1433" y="269548"/>
                      <a:pt x="-914" y="343610"/>
                      <a:pt x="902" y="416893"/>
                    </a:cubicBezTo>
                    <a:cubicBezTo>
                      <a:pt x="-2990" y="507168"/>
                      <a:pt x="47086" y="622995"/>
                      <a:pt x="151780" y="619103"/>
                    </a:cubicBezTo>
                    <a:cubicBezTo>
                      <a:pt x="253620" y="622865"/>
                      <a:pt x="343135" y="565535"/>
                      <a:pt x="430963" y="521565"/>
                    </a:cubicBezTo>
                    <a:cubicBezTo>
                      <a:pt x="461840" y="506519"/>
                      <a:pt x="493105" y="492382"/>
                      <a:pt x="524241" y="477855"/>
                    </a:cubicBezTo>
                    <a:cubicBezTo>
                      <a:pt x="529041" y="475779"/>
                      <a:pt x="534490" y="473704"/>
                      <a:pt x="540068" y="471370"/>
                    </a:cubicBezTo>
                    <a:cubicBezTo>
                      <a:pt x="559398" y="487712"/>
                      <a:pt x="589236" y="495235"/>
                      <a:pt x="632178" y="495365"/>
                    </a:cubicBezTo>
                    <a:cubicBezTo>
                      <a:pt x="661627" y="494457"/>
                      <a:pt x="693411" y="499256"/>
                      <a:pt x="721433" y="488620"/>
                    </a:cubicBezTo>
                    <a:cubicBezTo>
                      <a:pt x="728180" y="484340"/>
                      <a:pt x="733758" y="479151"/>
                      <a:pt x="738688" y="473574"/>
                    </a:cubicBezTo>
                    <a:cubicBezTo>
                      <a:pt x="755293" y="484729"/>
                      <a:pt x="778516" y="492641"/>
                      <a:pt x="791099" y="503536"/>
                    </a:cubicBezTo>
                    <a:cubicBezTo>
                      <a:pt x="840008" y="536611"/>
                      <a:pt x="891512" y="567870"/>
                      <a:pt x="950151" y="579284"/>
                    </a:cubicBezTo>
                    <a:cubicBezTo>
                      <a:pt x="1017871" y="596405"/>
                      <a:pt x="1100381" y="579284"/>
                      <a:pt x="1140079" y="517804"/>
                    </a:cubicBezTo>
                    <a:cubicBezTo>
                      <a:pt x="1173549" y="443872"/>
                      <a:pt x="1186523" y="361898"/>
                      <a:pt x="1207929" y="283686"/>
                    </a:cubicBezTo>
                    <a:cubicBezTo>
                      <a:pt x="1227388" y="194578"/>
                      <a:pt x="1241918" y="55016"/>
                      <a:pt x="1124900" y="32058"/>
                    </a:cubicBezTo>
                    <a:close/>
                    <a:moveTo>
                      <a:pt x="328994" y="508854"/>
                    </a:moveTo>
                    <a:cubicBezTo>
                      <a:pt x="271653" y="536741"/>
                      <a:pt x="210938" y="565406"/>
                      <a:pt x="145683" y="560477"/>
                    </a:cubicBezTo>
                    <a:cubicBezTo>
                      <a:pt x="56038" y="551138"/>
                      <a:pt x="58633" y="434403"/>
                      <a:pt x="58633" y="365789"/>
                    </a:cubicBezTo>
                    <a:cubicBezTo>
                      <a:pt x="59930" y="271364"/>
                      <a:pt x="61098" y="164357"/>
                      <a:pt x="121423" y="86534"/>
                    </a:cubicBezTo>
                    <a:cubicBezTo>
                      <a:pt x="203024" y="-4000"/>
                      <a:pt x="388282" y="134395"/>
                      <a:pt x="476370" y="170843"/>
                    </a:cubicBezTo>
                    <a:cubicBezTo>
                      <a:pt x="493235" y="177847"/>
                      <a:pt x="509970" y="189779"/>
                      <a:pt x="528392" y="190817"/>
                    </a:cubicBezTo>
                    <a:cubicBezTo>
                      <a:pt x="522554" y="213775"/>
                      <a:pt x="518922" y="236733"/>
                      <a:pt x="516716" y="259950"/>
                    </a:cubicBezTo>
                    <a:cubicBezTo>
                      <a:pt x="512954" y="259042"/>
                      <a:pt x="509451" y="258134"/>
                      <a:pt x="507116" y="257356"/>
                    </a:cubicBezTo>
                    <a:cubicBezTo>
                      <a:pt x="464694" y="246979"/>
                      <a:pt x="422920" y="234009"/>
                      <a:pt x="380627" y="222984"/>
                    </a:cubicBezTo>
                    <a:cubicBezTo>
                      <a:pt x="367006" y="219352"/>
                      <a:pt x="352735" y="228432"/>
                      <a:pt x="350919" y="242569"/>
                    </a:cubicBezTo>
                    <a:cubicBezTo>
                      <a:pt x="349103" y="255540"/>
                      <a:pt x="358313" y="267213"/>
                      <a:pt x="371027" y="269289"/>
                    </a:cubicBezTo>
                    <a:cubicBezTo>
                      <a:pt x="400347" y="273699"/>
                      <a:pt x="429277" y="280184"/>
                      <a:pt x="458337" y="285502"/>
                    </a:cubicBezTo>
                    <a:cubicBezTo>
                      <a:pt x="475851" y="287707"/>
                      <a:pt x="495700" y="291987"/>
                      <a:pt x="514251" y="291209"/>
                    </a:cubicBezTo>
                    <a:cubicBezTo>
                      <a:pt x="512954" y="314685"/>
                      <a:pt x="512435" y="338551"/>
                      <a:pt x="511527" y="362806"/>
                    </a:cubicBezTo>
                    <a:cubicBezTo>
                      <a:pt x="509970" y="384726"/>
                      <a:pt x="510619" y="403404"/>
                      <a:pt x="513343" y="419358"/>
                    </a:cubicBezTo>
                    <a:cubicBezTo>
                      <a:pt x="450553" y="446077"/>
                      <a:pt x="389579" y="477466"/>
                      <a:pt x="328994" y="508854"/>
                    </a:cubicBezTo>
                    <a:close/>
                    <a:moveTo>
                      <a:pt x="694709" y="436479"/>
                    </a:moveTo>
                    <a:cubicBezTo>
                      <a:pt x="693282" y="436608"/>
                      <a:pt x="691984" y="436738"/>
                      <a:pt x="690557" y="436738"/>
                    </a:cubicBezTo>
                    <a:cubicBezTo>
                      <a:pt x="661108" y="435571"/>
                      <a:pt x="577950" y="449579"/>
                      <a:pt x="567312" y="416374"/>
                    </a:cubicBezTo>
                    <a:cubicBezTo>
                      <a:pt x="553171" y="341405"/>
                      <a:pt x="558101" y="261895"/>
                      <a:pt x="562382" y="185369"/>
                    </a:cubicBezTo>
                    <a:cubicBezTo>
                      <a:pt x="578080" y="183683"/>
                      <a:pt x="593907" y="181738"/>
                      <a:pt x="609604" y="180830"/>
                    </a:cubicBezTo>
                    <a:cubicBezTo>
                      <a:pt x="641389" y="178106"/>
                      <a:pt x="673303" y="185499"/>
                      <a:pt x="702233" y="198470"/>
                    </a:cubicBezTo>
                    <a:cubicBezTo>
                      <a:pt x="720136" y="204177"/>
                      <a:pt x="719747" y="221168"/>
                      <a:pt x="720396" y="237122"/>
                    </a:cubicBezTo>
                    <a:cubicBezTo>
                      <a:pt x="722601" y="294062"/>
                      <a:pt x="715596" y="351262"/>
                      <a:pt x="705866" y="407425"/>
                    </a:cubicBezTo>
                    <a:cubicBezTo>
                      <a:pt x="703530" y="417542"/>
                      <a:pt x="700806" y="427788"/>
                      <a:pt x="694709" y="436479"/>
                    </a:cubicBezTo>
                    <a:close/>
                    <a:moveTo>
                      <a:pt x="1126068" y="371107"/>
                    </a:moveTo>
                    <a:cubicBezTo>
                      <a:pt x="1107905" y="422341"/>
                      <a:pt x="1109073" y="498607"/>
                      <a:pt x="1048747" y="518841"/>
                    </a:cubicBezTo>
                    <a:cubicBezTo>
                      <a:pt x="941978" y="554121"/>
                      <a:pt x="851555" y="465922"/>
                      <a:pt x="763596" y="420006"/>
                    </a:cubicBezTo>
                    <a:cubicBezTo>
                      <a:pt x="763467" y="420006"/>
                      <a:pt x="763337" y="419877"/>
                      <a:pt x="763207" y="419877"/>
                    </a:cubicBezTo>
                    <a:cubicBezTo>
                      <a:pt x="768915" y="394325"/>
                      <a:pt x="770213" y="366697"/>
                      <a:pt x="773975" y="342832"/>
                    </a:cubicBezTo>
                    <a:cubicBezTo>
                      <a:pt x="775142" y="330639"/>
                      <a:pt x="776310" y="318317"/>
                      <a:pt x="777348" y="306125"/>
                    </a:cubicBezTo>
                    <a:cubicBezTo>
                      <a:pt x="777997" y="307292"/>
                      <a:pt x="778775" y="308460"/>
                      <a:pt x="780072" y="309757"/>
                    </a:cubicBezTo>
                    <a:cubicBezTo>
                      <a:pt x="793435" y="317020"/>
                      <a:pt x="809911" y="312870"/>
                      <a:pt x="824441" y="311962"/>
                    </a:cubicBezTo>
                    <a:cubicBezTo>
                      <a:pt x="869068" y="305736"/>
                      <a:pt x="913826" y="300677"/>
                      <a:pt x="958843" y="297175"/>
                    </a:cubicBezTo>
                    <a:cubicBezTo>
                      <a:pt x="973632" y="295878"/>
                      <a:pt x="983362" y="279925"/>
                      <a:pt x="979470" y="266046"/>
                    </a:cubicBezTo>
                    <a:cubicBezTo>
                      <a:pt x="967016" y="231026"/>
                      <a:pt x="924594" y="258004"/>
                      <a:pt x="897609" y="259302"/>
                    </a:cubicBezTo>
                    <a:cubicBezTo>
                      <a:pt x="885155" y="263063"/>
                      <a:pt x="792137" y="276812"/>
                      <a:pt x="777997" y="297046"/>
                    </a:cubicBezTo>
                    <a:cubicBezTo>
                      <a:pt x="779424" y="277590"/>
                      <a:pt x="780072" y="258134"/>
                      <a:pt x="778905" y="238678"/>
                    </a:cubicBezTo>
                    <a:cubicBezTo>
                      <a:pt x="778126" y="225448"/>
                      <a:pt x="777737" y="211570"/>
                      <a:pt x="774624" y="198600"/>
                    </a:cubicBezTo>
                    <a:cubicBezTo>
                      <a:pt x="781240" y="193411"/>
                      <a:pt x="787726" y="188353"/>
                      <a:pt x="794862" y="183943"/>
                    </a:cubicBezTo>
                    <a:cubicBezTo>
                      <a:pt x="884247" y="126873"/>
                      <a:pt x="987644" y="96003"/>
                      <a:pt x="1093375" y="87572"/>
                    </a:cubicBezTo>
                    <a:cubicBezTo>
                      <a:pt x="1220383" y="81086"/>
                      <a:pt x="1140338" y="301975"/>
                      <a:pt x="1126068" y="3711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" name="Google Shape;1256;p31"/>
            <p:cNvSpPr/>
            <p:nvPr/>
          </p:nvSpPr>
          <p:spPr>
            <a:xfrm>
              <a:off x="13371580" y="4103398"/>
              <a:ext cx="2745902" cy="5764435"/>
            </a:xfrm>
            <a:custGeom>
              <a:avLst/>
              <a:gdLst/>
              <a:ahLst/>
              <a:cxnLst/>
              <a:rect l="l" t="t" r="r" b="b"/>
              <a:pathLst>
                <a:path w="2745902" h="5764435" extrusionOk="0">
                  <a:moveTo>
                    <a:pt x="1684640" y="2217569"/>
                  </a:moveTo>
                  <a:cubicBezTo>
                    <a:pt x="1691386" y="2145323"/>
                    <a:pt x="1693202" y="2072818"/>
                    <a:pt x="1687235" y="2000442"/>
                  </a:cubicBezTo>
                  <a:cubicBezTo>
                    <a:pt x="1671667" y="1861917"/>
                    <a:pt x="1652207" y="1704974"/>
                    <a:pt x="1537394" y="1611068"/>
                  </a:cubicBezTo>
                  <a:cubicBezTo>
                    <a:pt x="1451901" y="1533244"/>
                    <a:pt x="1310493" y="1518847"/>
                    <a:pt x="1220848" y="1597578"/>
                  </a:cubicBezTo>
                  <a:cubicBezTo>
                    <a:pt x="1169863" y="1649201"/>
                    <a:pt x="1124846" y="1711978"/>
                    <a:pt x="1116025" y="1785910"/>
                  </a:cubicBezTo>
                  <a:cubicBezTo>
                    <a:pt x="1090727" y="1927029"/>
                    <a:pt x="1097732" y="2071521"/>
                    <a:pt x="1119398" y="2212510"/>
                  </a:cubicBezTo>
                  <a:cubicBezTo>
                    <a:pt x="1138339" y="2382424"/>
                    <a:pt x="1183615" y="2485540"/>
                    <a:pt x="1347596" y="2558304"/>
                  </a:cubicBezTo>
                  <a:cubicBezTo>
                    <a:pt x="1364721" y="2563103"/>
                    <a:pt x="1381716" y="2565308"/>
                    <a:pt x="1398581" y="2565308"/>
                  </a:cubicBezTo>
                  <a:cubicBezTo>
                    <a:pt x="1505221" y="2565308"/>
                    <a:pt x="1604076" y="2476979"/>
                    <a:pt x="1648964" y="2383981"/>
                  </a:cubicBezTo>
                  <a:cubicBezTo>
                    <a:pt x="1674521" y="2332617"/>
                    <a:pt x="1680748" y="2274120"/>
                    <a:pt x="1684640" y="2217569"/>
                  </a:cubicBezTo>
                  <a:close/>
                  <a:moveTo>
                    <a:pt x="1707343" y="2661939"/>
                  </a:moveTo>
                  <a:cubicBezTo>
                    <a:pt x="1779344" y="2675428"/>
                    <a:pt x="1811129" y="2572183"/>
                    <a:pt x="1759495" y="2530288"/>
                  </a:cubicBezTo>
                  <a:cubicBezTo>
                    <a:pt x="1736403" y="2510573"/>
                    <a:pt x="1696186" y="2508498"/>
                    <a:pt x="1676467" y="2533790"/>
                  </a:cubicBezTo>
                  <a:cubicBezTo>
                    <a:pt x="1607709" y="2564400"/>
                    <a:pt x="1636120" y="2657658"/>
                    <a:pt x="1707343" y="2661939"/>
                  </a:cubicBezTo>
                  <a:close/>
                  <a:moveTo>
                    <a:pt x="1938136" y="3481286"/>
                  </a:moveTo>
                  <a:cubicBezTo>
                    <a:pt x="1957467" y="3392049"/>
                    <a:pt x="1971996" y="3252357"/>
                    <a:pt x="1854978" y="3229399"/>
                  </a:cubicBezTo>
                  <a:cubicBezTo>
                    <a:pt x="1786869" y="3227712"/>
                    <a:pt x="1717722" y="3247168"/>
                    <a:pt x="1653764" y="3269737"/>
                  </a:cubicBezTo>
                  <a:cubicBezTo>
                    <a:pt x="1595903" y="3295030"/>
                    <a:pt x="1536097" y="3322527"/>
                    <a:pt x="1491599" y="3368313"/>
                  </a:cubicBezTo>
                  <a:cubicBezTo>
                    <a:pt x="1452549" y="3328753"/>
                    <a:pt x="1390538" y="3317339"/>
                    <a:pt x="1336699" y="3320063"/>
                  </a:cubicBezTo>
                  <a:cubicBezTo>
                    <a:pt x="1337218" y="3320063"/>
                    <a:pt x="1337737" y="3320063"/>
                    <a:pt x="1338256" y="3319933"/>
                  </a:cubicBezTo>
                  <a:cubicBezTo>
                    <a:pt x="1337737" y="3319933"/>
                    <a:pt x="1337347" y="3319933"/>
                    <a:pt x="1336829" y="3319933"/>
                  </a:cubicBezTo>
                  <a:cubicBezTo>
                    <a:pt x="1336829" y="3319933"/>
                    <a:pt x="1336699" y="3319933"/>
                    <a:pt x="1336569" y="3319933"/>
                  </a:cubicBezTo>
                  <a:cubicBezTo>
                    <a:pt x="1318017" y="3321230"/>
                    <a:pt x="1296222" y="3322786"/>
                    <a:pt x="1277282" y="3326159"/>
                  </a:cubicBezTo>
                  <a:cubicBezTo>
                    <a:pt x="1265735" y="3328753"/>
                    <a:pt x="1257951" y="3338870"/>
                    <a:pt x="1256265" y="3350025"/>
                  </a:cubicBezTo>
                  <a:cubicBezTo>
                    <a:pt x="1250167" y="3346133"/>
                    <a:pt x="1244200" y="3341983"/>
                    <a:pt x="1237973" y="3338351"/>
                  </a:cubicBezTo>
                  <a:cubicBezTo>
                    <a:pt x="1047786" y="3220579"/>
                    <a:pt x="810116" y="3066748"/>
                    <a:pt x="743953" y="3395032"/>
                  </a:cubicBezTo>
                  <a:cubicBezTo>
                    <a:pt x="728645" y="3467018"/>
                    <a:pt x="729164" y="3541080"/>
                    <a:pt x="730980" y="3614364"/>
                  </a:cubicBezTo>
                  <a:cubicBezTo>
                    <a:pt x="727088" y="3704638"/>
                    <a:pt x="777165" y="3820595"/>
                    <a:pt x="881858" y="3816574"/>
                  </a:cubicBezTo>
                  <a:cubicBezTo>
                    <a:pt x="983698" y="3820336"/>
                    <a:pt x="1073213" y="3763006"/>
                    <a:pt x="1161042" y="3719035"/>
                  </a:cubicBezTo>
                  <a:cubicBezTo>
                    <a:pt x="1191918" y="3704119"/>
                    <a:pt x="1223183" y="3689852"/>
                    <a:pt x="1254319" y="3675325"/>
                  </a:cubicBezTo>
                  <a:cubicBezTo>
                    <a:pt x="1259119" y="3673379"/>
                    <a:pt x="1264568" y="3671175"/>
                    <a:pt x="1270146" y="3668840"/>
                  </a:cubicBezTo>
                  <a:cubicBezTo>
                    <a:pt x="1289476" y="3685183"/>
                    <a:pt x="1319315" y="3692576"/>
                    <a:pt x="1362256" y="3692705"/>
                  </a:cubicBezTo>
                  <a:cubicBezTo>
                    <a:pt x="1391705" y="3691798"/>
                    <a:pt x="1423489" y="3696597"/>
                    <a:pt x="1451512" y="3685961"/>
                  </a:cubicBezTo>
                  <a:cubicBezTo>
                    <a:pt x="1458258" y="3681681"/>
                    <a:pt x="1463966" y="3676622"/>
                    <a:pt x="1468766" y="3671045"/>
                  </a:cubicBezTo>
                  <a:cubicBezTo>
                    <a:pt x="1485372" y="3682199"/>
                    <a:pt x="1508594" y="3690111"/>
                    <a:pt x="1521178" y="3700877"/>
                  </a:cubicBezTo>
                  <a:cubicBezTo>
                    <a:pt x="1570087" y="3733822"/>
                    <a:pt x="1621590" y="3765211"/>
                    <a:pt x="1680229" y="3776625"/>
                  </a:cubicBezTo>
                  <a:cubicBezTo>
                    <a:pt x="1747949" y="3793746"/>
                    <a:pt x="1830459" y="3776625"/>
                    <a:pt x="1870157" y="3715144"/>
                  </a:cubicBezTo>
                  <a:cubicBezTo>
                    <a:pt x="1903627" y="3641342"/>
                    <a:pt x="1916731" y="3559368"/>
                    <a:pt x="1938136" y="3481286"/>
                  </a:cubicBezTo>
                  <a:close/>
                  <a:moveTo>
                    <a:pt x="2038419" y="2797351"/>
                  </a:moveTo>
                  <a:cubicBezTo>
                    <a:pt x="2061901" y="2806819"/>
                    <a:pt x="2085512" y="2777376"/>
                    <a:pt x="2070722" y="2756364"/>
                  </a:cubicBezTo>
                  <a:cubicBezTo>
                    <a:pt x="2065663" y="2748193"/>
                    <a:pt x="2056971" y="2745599"/>
                    <a:pt x="2048408" y="2742745"/>
                  </a:cubicBezTo>
                  <a:cubicBezTo>
                    <a:pt x="2019349" y="2728348"/>
                    <a:pt x="1989900" y="2703444"/>
                    <a:pt x="1986007" y="2669332"/>
                  </a:cubicBezTo>
                  <a:cubicBezTo>
                    <a:pt x="1983802" y="2648190"/>
                    <a:pt x="1987824" y="2627178"/>
                    <a:pt x="1986267" y="2606036"/>
                  </a:cubicBezTo>
                  <a:cubicBezTo>
                    <a:pt x="1983542" y="2589823"/>
                    <a:pt x="1960450" y="2586839"/>
                    <a:pt x="1953185" y="2601237"/>
                  </a:cubicBezTo>
                  <a:cubicBezTo>
                    <a:pt x="1931520" y="2646893"/>
                    <a:pt x="1936839" y="2695143"/>
                    <a:pt x="1960450" y="2733666"/>
                  </a:cubicBezTo>
                  <a:cubicBezTo>
                    <a:pt x="1947347" y="2739243"/>
                    <a:pt x="1937358" y="2755326"/>
                    <a:pt x="1928796" y="2767648"/>
                  </a:cubicBezTo>
                  <a:cubicBezTo>
                    <a:pt x="1890265" y="2812397"/>
                    <a:pt x="1846675" y="2858183"/>
                    <a:pt x="1786739" y="2871023"/>
                  </a:cubicBezTo>
                  <a:cubicBezTo>
                    <a:pt x="1669332" y="2898391"/>
                    <a:pt x="1531297" y="2852735"/>
                    <a:pt x="1470971" y="2743912"/>
                  </a:cubicBezTo>
                  <a:cubicBezTo>
                    <a:pt x="1469544" y="2741578"/>
                    <a:pt x="1467988" y="2738984"/>
                    <a:pt x="1466431" y="2736260"/>
                  </a:cubicBezTo>
                  <a:cubicBezTo>
                    <a:pt x="1481220" y="2718360"/>
                    <a:pt x="1493285" y="2697867"/>
                    <a:pt x="1503923" y="2677633"/>
                  </a:cubicBezTo>
                  <a:cubicBezTo>
                    <a:pt x="1509761" y="2663625"/>
                    <a:pt x="1522864" y="2617969"/>
                    <a:pt x="1496139" y="2620692"/>
                  </a:cubicBezTo>
                  <a:cubicBezTo>
                    <a:pt x="1479534" y="2629772"/>
                    <a:pt x="1474344" y="2650784"/>
                    <a:pt x="1461890" y="2664403"/>
                  </a:cubicBezTo>
                  <a:cubicBezTo>
                    <a:pt x="1443209" y="2686972"/>
                    <a:pt x="1425306" y="2711486"/>
                    <a:pt x="1399489" y="2726143"/>
                  </a:cubicBezTo>
                  <a:cubicBezTo>
                    <a:pt x="1378991" y="2739113"/>
                    <a:pt x="1339423" y="2735092"/>
                    <a:pt x="1345131" y="2769983"/>
                  </a:cubicBezTo>
                  <a:cubicBezTo>
                    <a:pt x="1357845" y="2809543"/>
                    <a:pt x="1401824" y="2789050"/>
                    <a:pt x="1430106" y="2769983"/>
                  </a:cubicBezTo>
                  <a:cubicBezTo>
                    <a:pt x="1472788" y="2874525"/>
                    <a:pt x="1596033" y="2931336"/>
                    <a:pt x="1705138" y="2936524"/>
                  </a:cubicBezTo>
                  <a:cubicBezTo>
                    <a:pt x="1828643" y="2947420"/>
                    <a:pt x="1926979" y="2876471"/>
                    <a:pt x="1993662" y="2778154"/>
                  </a:cubicBezTo>
                  <a:cubicBezTo>
                    <a:pt x="1994700" y="2776728"/>
                    <a:pt x="1995478" y="2775171"/>
                    <a:pt x="1996256" y="2773615"/>
                  </a:cubicBezTo>
                  <a:cubicBezTo>
                    <a:pt x="2008581" y="2783343"/>
                    <a:pt x="2022851" y="2791384"/>
                    <a:pt x="2038419" y="2797351"/>
                  </a:cubicBezTo>
                  <a:close/>
                  <a:moveTo>
                    <a:pt x="2305927" y="2390725"/>
                  </a:moveTo>
                  <a:cubicBezTo>
                    <a:pt x="2371701" y="2232226"/>
                    <a:pt x="2374295" y="2052454"/>
                    <a:pt x="2356393" y="1883708"/>
                  </a:cubicBezTo>
                  <a:cubicBezTo>
                    <a:pt x="2337711" y="1745831"/>
                    <a:pt x="2268823" y="1593298"/>
                    <a:pt x="2128842" y="1544529"/>
                  </a:cubicBezTo>
                  <a:cubicBezTo>
                    <a:pt x="2067868" y="1527278"/>
                    <a:pt x="2003910" y="1535709"/>
                    <a:pt x="1944493" y="1554257"/>
                  </a:cubicBezTo>
                  <a:cubicBezTo>
                    <a:pt x="1827086" y="1574880"/>
                    <a:pt x="1747041" y="1688502"/>
                    <a:pt x="1725505" y="1800048"/>
                  </a:cubicBezTo>
                  <a:cubicBezTo>
                    <a:pt x="1687105" y="1989936"/>
                    <a:pt x="1706694" y="2193184"/>
                    <a:pt x="1781290" y="2372178"/>
                  </a:cubicBezTo>
                  <a:cubicBezTo>
                    <a:pt x="1818783" y="2474515"/>
                    <a:pt x="1916860" y="2560769"/>
                    <a:pt x="2029338" y="2560769"/>
                  </a:cubicBezTo>
                  <a:cubicBezTo>
                    <a:pt x="2035435" y="2561288"/>
                    <a:pt x="2041533" y="2561417"/>
                    <a:pt x="2047630" y="2561417"/>
                  </a:cubicBezTo>
                  <a:cubicBezTo>
                    <a:pt x="2097058" y="2561417"/>
                    <a:pt x="2144929" y="2547279"/>
                    <a:pt x="2184368" y="2516539"/>
                  </a:cubicBezTo>
                  <a:cubicBezTo>
                    <a:pt x="2235871" y="2487096"/>
                    <a:pt x="2278683" y="2443515"/>
                    <a:pt x="2305927" y="2390725"/>
                  </a:cubicBezTo>
                  <a:close/>
                  <a:moveTo>
                    <a:pt x="2745329" y="2424578"/>
                  </a:moveTo>
                  <a:cubicBezTo>
                    <a:pt x="2757134" y="2758439"/>
                    <a:pt x="2584980" y="2944955"/>
                    <a:pt x="2393107" y="3188282"/>
                  </a:cubicBezTo>
                  <a:cubicBezTo>
                    <a:pt x="2287894" y="3339389"/>
                    <a:pt x="2186962" y="3497369"/>
                    <a:pt x="2128842" y="3673379"/>
                  </a:cubicBezTo>
                  <a:cubicBezTo>
                    <a:pt x="2063198" y="3863657"/>
                    <a:pt x="2073966" y="4082729"/>
                    <a:pt x="2180995" y="4256015"/>
                  </a:cubicBezTo>
                  <a:cubicBezTo>
                    <a:pt x="2272975" y="4403879"/>
                    <a:pt x="2369366" y="4548889"/>
                    <a:pt x="2459140" y="4698180"/>
                  </a:cubicBezTo>
                  <a:cubicBezTo>
                    <a:pt x="2523617" y="4800388"/>
                    <a:pt x="2589261" y="4905189"/>
                    <a:pt x="2615208" y="5025037"/>
                  </a:cubicBezTo>
                  <a:cubicBezTo>
                    <a:pt x="2612224" y="5028798"/>
                    <a:pt x="2611316" y="5034116"/>
                    <a:pt x="2613262" y="5038915"/>
                  </a:cubicBezTo>
                  <a:cubicBezTo>
                    <a:pt x="2616116" y="5046308"/>
                    <a:pt x="2618970" y="5053831"/>
                    <a:pt x="2621824" y="5061484"/>
                  </a:cubicBezTo>
                  <a:cubicBezTo>
                    <a:pt x="2629478" y="5108567"/>
                    <a:pt x="2635186" y="5156558"/>
                    <a:pt x="2636613" y="5204678"/>
                  </a:cubicBezTo>
                  <a:lnTo>
                    <a:pt x="2636613" y="5204678"/>
                  </a:lnTo>
                  <a:cubicBezTo>
                    <a:pt x="2634408" y="5244628"/>
                    <a:pt x="2632981" y="5284836"/>
                    <a:pt x="2630646" y="5324915"/>
                  </a:cubicBezTo>
                  <a:cubicBezTo>
                    <a:pt x="2630646" y="5325045"/>
                    <a:pt x="2630646" y="5325045"/>
                    <a:pt x="2630646" y="5325175"/>
                  </a:cubicBezTo>
                  <a:cubicBezTo>
                    <a:pt x="2629219" y="5335681"/>
                    <a:pt x="2627402" y="5346057"/>
                    <a:pt x="2625327" y="5356434"/>
                  </a:cubicBezTo>
                  <a:cubicBezTo>
                    <a:pt x="2615338" y="5404424"/>
                    <a:pt x="2601456" y="5451378"/>
                    <a:pt x="2589261" y="5498590"/>
                  </a:cubicBezTo>
                  <a:cubicBezTo>
                    <a:pt x="2589002" y="5498720"/>
                    <a:pt x="2588872" y="5498979"/>
                    <a:pt x="2588742" y="5499109"/>
                  </a:cubicBezTo>
                  <a:cubicBezTo>
                    <a:pt x="2585759" y="5503908"/>
                    <a:pt x="2584850" y="5509745"/>
                    <a:pt x="2583164" y="5515192"/>
                  </a:cubicBezTo>
                  <a:cubicBezTo>
                    <a:pt x="2562017" y="5588087"/>
                    <a:pt x="2534774" y="5659295"/>
                    <a:pt x="2501692" y="5728039"/>
                  </a:cubicBezTo>
                  <a:cubicBezTo>
                    <a:pt x="2501044" y="5730114"/>
                    <a:pt x="2500784" y="5732189"/>
                    <a:pt x="2500914" y="5734265"/>
                  </a:cubicBezTo>
                  <a:cubicBezTo>
                    <a:pt x="2364565" y="5741787"/>
                    <a:pt x="2228217" y="5753980"/>
                    <a:pt x="2091350" y="5761373"/>
                  </a:cubicBezTo>
                  <a:cubicBezTo>
                    <a:pt x="1881443" y="5765264"/>
                    <a:pt x="1671407" y="5765264"/>
                    <a:pt x="1461371" y="5762410"/>
                  </a:cubicBezTo>
                  <a:cubicBezTo>
                    <a:pt x="1220589" y="5759298"/>
                    <a:pt x="978638" y="5759687"/>
                    <a:pt x="740969" y="5714809"/>
                  </a:cubicBezTo>
                  <a:cubicBezTo>
                    <a:pt x="692320" y="5707545"/>
                    <a:pt x="643670" y="5700671"/>
                    <a:pt x="594891" y="5693926"/>
                  </a:cubicBezTo>
                  <a:cubicBezTo>
                    <a:pt x="558047" y="5687311"/>
                    <a:pt x="518219" y="5687700"/>
                    <a:pt x="484489" y="5670190"/>
                  </a:cubicBezTo>
                  <a:cubicBezTo>
                    <a:pt x="503430" y="5601965"/>
                    <a:pt x="533398" y="5536853"/>
                    <a:pt x="547020" y="5467201"/>
                  </a:cubicBezTo>
                  <a:cubicBezTo>
                    <a:pt x="550912" y="5436461"/>
                    <a:pt x="552728" y="5405073"/>
                    <a:pt x="551950" y="5373814"/>
                  </a:cubicBezTo>
                  <a:cubicBezTo>
                    <a:pt x="553507" y="5370312"/>
                    <a:pt x="554674" y="5366161"/>
                    <a:pt x="555453" y="5361362"/>
                  </a:cubicBezTo>
                  <a:cubicBezTo>
                    <a:pt x="555453" y="5355655"/>
                    <a:pt x="553766" y="5349948"/>
                    <a:pt x="550652" y="5345149"/>
                  </a:cubicBezTo>
                  <a:cubicBezTo>
                    <a:pt x="543907" y="5244498"/>
                    <a:pt x="512252" y="5145144"/>
                    <a:pt x="450759" y="5064986"/>
                  </a:cubicBezTo>
                  <a:cubicBezTo>
                    <a:pt x="430650" y="5041639"/>
                    <a:pt x="410023" y="5018551"/>
                    <a:pt x="389266" y="4995724"/>
                  </a:cubicBezTo>
                  <a:cubicBezTo>
                    <a:pt x="394066" y="4993778"/>
                    <a:pt x="397439" y="4989627"/>
                    <a:pt x="398866" y="4982493"/>
                  </a:cubicBezTo>
                  <a:cubicBezTo>
                    <a:pt x="399904" y="4972506"/>
                    <a:pt x="387709" y="4965373"/>
                    <a:pt x="380833" y="4960703"/>
                  </a:cubicBezTo>
                  <a:cubicBezTo>
                    <a:pt x="365525" y="4950197"/>
                    <a:pt x="349179" y="4941377"/>
                    <a:pt x="332313" y="4933595"/>
                  </a:cubicBezTo>
                  <a:cubicBezTo>
                    <a:pt x="248766" y="4842671"/>
                    <a:pt x="165738" y="4751229"/>
                    <a:pt x="98536" y="4647076"/>
                  </a:cubicBezTo>
                  <a:cubicBezTo>
                    <a:pt x="29130" y="4538124"/>
                    <a:pt x="-3692" y="4408289"/>
                    <a:pt x="329" y="4279621"/>
                  </a:cubicBezTo>
                  <a:cubicBezTo>
                    <a:pt x="-1487" y="3987006"/>
                    <a:pt x="123575" y="3715274"/>
                    <a:pt x="262777" y="3463776"/>
                  </a:cubicBezTo>
                  <a:cubicBezTo>
                    <a:pt x="363060" y="3283616"/>
                    <a:pt x="498500" y="3125635"/>
                    <a:pt x="618762" y="2958834"/>
                  </a:cubicBezTo>
                  <a:cubicBezTo>
                    <a:pt x="729553" y="2819790"/>
                    <a:pt x="853447" y="2689436"/>
                    <a:pt x="932843" y="2528472"/>
                  </a:cubicBezTo>
                  <a:cubicBezTo>
                    <a:pt x="969038" y="2460766"/>
                    <a:pt x="1006142" y="2389947"/>
                    <a:pt x="1012109" y="2312124"/>
                  </a:cubicBezTo>
                  <a:cubicBezTo>
                    <a:pt x="1012369" y="2307584"/>
                    <a:pt x="1012628" y="2303174"/>
                    <a:pt x="1012758" y="2298764"/>
                  </a:cubicBezTo>
                  <a:cubicBezTo>
                    <a:pt x="1016909" y="2294095"/>
                    <a:pt x="1017039" y="2287221"/>
                    <a:pt x="1013277" y="2282292"/>
                  </a:cubicBezTo>
                  <a:cubicBezTo>
                    <a:pt x="1013926" y="2244937"/>
                    <a:pt x="1011331" y="2209527"/>
                    <a:pt x="1005882" y="2175804"/>
                  </a:cubicBezTo>
                  <a:lnTo>
                    <a:pt x="1003936" y="2169189"/>
                  </a:lnTo>
                  <a:lnTo>
                    <a:pt x="1001342" y="2159720"/>
                  </a:lnTo>
                  <a:lnTo>
                    <a:pt x="999136" y="2151030"/>
                  </a:lnTo>
                  <a:lnTo>
                    <a:pt x="997320" y="2143248"/>
                  </a:lnTo>
                  <a:lnTo>
                    <a:pt x="995763" y="2136244"/>
                  </a:lnTo>
                  <a:lnTo>
                    <a:pt x="994336" y="2129629"/>
                  </a:lnTo>
                  <a:lnTo>
                    <a:pt x="993168" y="2123662"/>
                  </a:lnTo>
                  <a:lnTo>
                    <a:pt x="992260" y="2117955"/>
                  </a:lnTo>
                  <a:lnTo>
                    <a:pt x="991352" y="2112378"/>
                  </a:lnTo>
                  <a:lnTo>
                    <a:pt x="990963" y="2110043"/>
                  </a:lnTo>
                  <a:cubicBezTo>
                    <a:pt x="936346" y="1922360"/>
                    <a:pt x="787803" y="1789931"/>
                    <a:pt x="616946" y="1665414"/>
                  </a:cubicBezTo>
                  <a:cubicBezTo>
                    <a:pt x="504468" y="1572675"/>
                    <a:pt x="388358" y="1480844"/>
                    <a:pt x="293783" y="1369297"/>
                  </a:cubicBezTo>
                  <a:cubicBezTo>
                    <a:pt x="171705" y="1203664"/>
                    <a:pt x="109823" y="999767"/>
                    <a:pt x="106450" y="794444"/>
                  </a:cubicBezTo>
                  <a:cubicBezTo>
                    <a:pt x="104893" y="683287"/>
                    <a:pt x="123964" y="573167"/>
                    <a:pt x="137197" y="463047"/>
                  </a:cubicBezTo>
                  <a:cubicBezTo>
                    <a:pt x="150818" y="378220"/>
                    <a:pt x="181954" y="297803"/>
                    <a:pt x="210365" y="217126"/>
                  </a:cubicBezTo>
                  <a:cubicBezTo>
                    <a:pt x="223339" y="207399"/>
                    <a:pt x="223987" y="187035"/>
                    <a:pt x="232160" y="173416"/>
                  </a:cubicBezTo>
                  <a:cubicBezTo>
                    <a:pt x="233587" y="167838"/>
                    <a:pt x="237609" y="160316"/>
                    <a:pt x="240982" y="152533"/>
                  </a:cubicBezTo>
                  <a:cubicBezTo>
                    <a:pt x="244485" y="147086"/>
                    <a:pt x="248117" y="141768"/>
                    <a:pt x="251880" y="136580"/>
                  </a:cubicBezTo>
                  <a:cubicBezTo>
                    <a:pt x="394844" y="142287"/>
                    <a:pt x="536771" y="96630"/>
                    <a:pt x="679995" y="92609"/>
                  </a:cubicBezTo>
                  <a:cubicBezTo>
                    <a:pt x="889123" y="87810"/>
                    <a:pt x="1098381" y="83790"/>
                    <a:pt x="1306990" y="67187"/>
                  </a:cubicBezTo>
                  <a:cubicBezTo>
                    <a:pt x="1399878" y="58108"/>
                    <a:pt x="1492637" y="48250"/>
                    <a:pt x="1585914" y="45527"/>
                  </a:cubicBezTo>
                  <a:cubicBezTo>
                    <a:pt x="1713181" y="42543"/>
                    <a:pt x="1834870" y="23217"/>
                    <a:pt x="1963045" y="20623"/>
                  </a:cubicBezTo>
                  <a:cubicBezTo>
                    <a:pt x="2111588" y="21531"/>
                    <a:pt x="2258834" y="4669"/>
                    <a:pt x="2407117" y="0"/>
                  </a:cubicBezTo>
                  <a:cubicBezTo>
                    <a:pt x="2338749" y="83660"/>
                    <a:pt x="2278034" y="173286"/>
                    <a:pt x="2212649" y="259281"/>
                  </a:cubicBezTo>
                  <a:cubicBezTo>
                    <a:pt x="2138572" y="350852"/>
                    <a:pt x="2084604" y="455265"/>
                    <a:pt x="2042052" y="564736"/>
                  </a:cubicBezTo>
                  <a:cubicBezTo>
                    <a:pt x="1998721" y="668111"/>
                    <a:pt x="1951628" y="776804"/>
                    <a:pt x="1962007" y="891334"/>
                  </a:cubicBezTo>
                  <a:cubicBezTo>
                    <a:pt x="1982894" y="1104439"/>
                    <a:pt x="2157902" y="1248282"/>
                    <a:pt x="2298662" y="1391217"/>
                  </a:cubicBezTo>
                  <a:cubicBezTo>
                    <a:pt x="2437475" y="1533115"/>
                    <a:pt x="2556180" y="1698100"/>
                    <a:pt x="2638949" y="1878779"/>
                  </a:cubicBezTo>
                  <a:cubicBezTo>
                    <a:pt x="2708226" y="2051287"/>
                    <a:pt x="2740788" y="2238451"/>
                    <a:pt x="2745329" y="24245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14607373" y="5709407"/>
              <a:ext cx="385405" cy="428228"/>
            </a:xfrm>
            <a:custGeom>
              <a:avLst/>
              <a:gdLst/>
              <a:ahLst/>
              <a:cxnLst/>
              <a:rect l="l" t="t" r="r" b="b"/>
              <a:pathLst>
                <a:path w="385405" h="428228" extrusionOk="0">
                  <a:moveTo>
                    <a:pt x="385406" y="334380"/>
                  </a:moveTo>
                  <a:cubicBezTo>
                    <a:pt x="381514" y="338141"/>
                    <a:pt x="378789" y="343459"/>
                    <a:pt x="378141" y="350463"/>
                  </a:cubicBezTo>
                  <a:cubicBezTo>
                    <a:pt x="371395" y="455524"/>
                    <a:pt x="230246" y="432437"/>
                    <a:pt x="161618" y="405458"/>
                  </a:cubicBezTo>
                  <a:cubicBezTo>
                    <a:pt x="86503" y="376923"/>
                    <a:pt x="29940" y="318037"/>
                    <a:pt x="8664" y="239565"/>
                  </a:cubicBezTo>
                  <a:cubicBezTo>
                    <a:pt x="-6904" y="169784"/>
                    <a:pt x="-3790" y="85995"/>
                    <a:pt x="37075" y="26590"/>
                  </a:cubicBezTo>
                  <a:cubicBezTo>
                    <a:pt x="41097" y="23736"/>
                    <a:pt x="45378" y="21142"/>
                    <a:pt x="49659" y="18548"/>
                  </a:cubicBezTo>
                  <a:cubicBezTo>
                    <a:pt x="71584" y="6745"/>
                    <a:pt x="97660" y="0"/>
                    <a:pt x="123607" y="0"/>
                  </a:cubicBezTo>
                  <a:cubicBezTo>
                    <a:pt x="156299" y="0"/>
                    <a:pt x="188473" y="10766"/>
                    <a:pt x="210786" y="35669"/>
                  </a:cubicBezTo>
                  <a:cubicBezTo>
                    <a:pt x="213122" y="40987"/>
                    <a:pt x="221295" y="40079"/>
                    <a:pt x="222462" y="34372"/>
                  </a:cubicBezTo>
                  <a:cubicBezTo>
                    <a:pt x="222851" y="28665"/>
                    <a:pt x="219868" y="22958"/>
                    <a:pt x="217014" y="18029"/>
                  </a:cubicBezTo>
                  <a:cubicBezTo>
                    <a:pt x="307048" y="64853"/>
                    <a:pt x="354919" y="158629"/>
                    <a:pt x="371654" y="255779"/>
                  </a:cubicBezTo>
                  <a:cubicBezTo>
                    <a:pt x="377103" y="281979"/>
                    <a:pt x="381643" y="308179"/>
                    <a:pt x="385406" y="334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15269831" y="5698079"/>
              <a:ext cx="393014" cy="417826"/>
            </a:xfrm>
            <a:custGeom>
              <a:avLst/>
              <a:gdLst/>
              <a:ahLst/>
              <a:cxnLst/>
              <a:rect l="l" t="t" r="r" b="b"/>
              <a:pathLst>
                <a:path w="393014" h="417826" extrusionOk="0">
                  <a:moveTo>
                    <a:pt x="390809" y="244149"/>
                  </a:moveTo>
                  <a:cubicBezTo>
                    <a:pt x="391588" y="248040"/>
                    <a:pt x="392236" y="251931"/>
                    <a:pt x="393015" y="255822"/>
                  </a:cubicBezTo>
                  <a:cubicBezTo>
                    <a:pt x="393015" y="256341"/>
                    <a:pt x="393015" y="256990"/>
                    <a:pt x="392885" y="257638"/>
                  </a:cubicBezTo>
                  <a:cubicBezTo>
                    <a:pt x="380690" y="463221"/>
                    <a:pt x="193227" y="451936"/>
                    <a:pt x="75431" y="330662"/>
                  </a:cubicBezTo>
                  <a:cubicBezTo>
                    <a:pt x="-6820" y="246743"/>
                    <a:pt x="-32117" y="94469"/>
                    <a:pt x="51949" y="19629"/>
                  </a:cubicBezTo>
                  <a:cubicBezTo>
                    <a:pt x="69074" y="17295"/>
                    <a:pt x="87496" y="7178"/>
                    <a:pt x="103583" y="4324"/>
                  </a:cubicBezTo>
                  <a:cubicBezTo>
                    <a:pt x="119799" y="-1253"/>
                    <a:pt x="136016" y="-216"/>
                    <a:pt x="152362" y="822"/>
                  </a:cubicBezTo>
                  <a:cubicBezTo>
                    <a:pt x="163908" y="1600"/>
                    <a:pt x="175454" y="2249"/>
                    <a:pt x="187000" y="822"/>
                  </a:cubicBezTo>
                  <a:cubicBezTo>
                    <a:pt x="303629" y="18462"/>
                    <a:pt x="363955" y="140774"/>
                    <a:pt x="390809" y="24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14527269" y="5788916"/>
              <a:ext cx="477212" cy="822330"/>
            </a:xfrm>
            <a:custGeom>
              <a:avLst/>
              <a:gdLst/>
              <a:ahLst/>
              <a:cxnLst/>
              <a:rect l="l" t="t" r="r" b="b"/>
              <a:pathLst>
                <a:path w="477212" h="822330" extrusionOk="0">
                  <a:moveTo>
                    <a:pt x="476021" y="366287"/>
                  </a:moveTo>
                  <a:cubicBezTo>
                    <a:pt x="476929" y="384835"/>
                    <a:pt x="477318" y="403513"/>
                    <a:pt x="477188" y="422060"/>
                  </a:cubicBezTo>
                  <a:cubicBezTo>
                    <a:pt x="471480" y="500792"/>
                    <a:pt x="474334" y="586656"/>
                    <a:pt x="445793" y="662015"/>
                  </a:cubicBezTo>
                  <a:cubicBezTo>
                    <a:pt x="408430" y="745286"/>
                    <a:pt x="330591" y="818699"/>
                    <a:pt x="235757" y="822331"/>
                  </a:cubicBezTo>
                  <a:cubicBezTo>
                    <a:pt x="184383" y="815586"/>
                    <a:pt x="140664" y="777064"/>
                    <a:pt x="102003" y="744767"/>
                  </a:cubicBezTo>
                  <a:cubicBezTo>
                    <a:pt x="52835" y="693014"/>
                    <a:pt x="33635" y="623363"/>
                    <a:pt x="26629" y="553971"/>
                  </a:cubicBezTo>
                  <a:cubicBezTo>
                    <a:pt x="5612" y="439441"/>
                    <a:pt x="-5544" y="323874"/>
                    <a:pt x="2758" y="207398"/>
                  </a:cubicBezTo>
                  <a:cubicBezTo>
                    <a:pt x="10023" y="138266"/>
                    <a:pt x="10802" y="61740"/>
                    <a:pt x="56597" y="4410"/>
                  </a:cubicBezTo>
                  <a:cubicBezTo>
                    <a:pt x="57894" y="2983"/>
                    <a:pt x="59062" y="1427"/>
                    <a:pt x="60359" y="0"/>
                  </a:cubicBezTo>
                  <a:cubicBezTo>
                    <a:pt x="30261" y="85605"/>
                    <a:pt x="46997" y="190537"/>
                    <a:pt x="93052" y="267322"/>
                  </a:cubicBezTo>
                  <a:cubicBezTo>
                    <a:pt x="149226" y="356430"/>
                    <a:pt x="259628" y="405199"/>
                    <a:pt x="363024" y="404810"/>
                  </a:cubicBezTo>
                  <a:cubicBezTo>
                    <a:pt x="403111" y="407923"/>
                    <a:pt x="446571" y="393266"/>
                    <a:pt x="476021" y="36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15136595" y="5759992"/>
              <a:ext cx="543010" cy="846253"/>
            </a:xfrm>
            <a:custGeom>
              <a:avLst/>
              <a:gdLst/>
              <a:ahLst/>
              <a:cxnLst/>
              <a:rect l="l" t="t" r="r" b="b"/>
              <a:pathLst>
                <a:path w="543010" h="846253" extrusionOk="0">
                  <a:moveTo>
                    <a:pt x="542078" y="337363"/>
                  </a:moveTo>
                  <a:cubicBezTo>
                    <a:pt x="546618" y="446315"/>
                    <a:pt x="534553" y="555916"/>
                    <a:pt x="506531" y="662145"/>
                  </a:cubicBezTo>
                  <a:cubicBezTo>
                    <a:pt x="506661" y="661885"/>
                    <a:pt x="506661" y="661626"/>
                    <a:pt x="506790" y="661237"/>
                  </a:cubicBezTo>
                  <a:cubicBezTo>
                    <a:pt x="506661" y="661756"/>
                    <a:pt x="506531" y="662404"/>
                    <a:pt x="506271" y="662923"/>
                  </a:cubicBezTo>
                  <a:cubicBezTo>
                    <a:pt x="489147" y="724792"/>
                    <a:pt x="445817" y="777712"/>
                    <a:pt x="390032" y="809230"/>
                  </a:cubicBezTo>
                  <a:cubicBezTo>
                    <a:pt x="355264" y="836857"/>
                    <a:pt x="313749" y="848790"/>
                    <a:pt x="269381" y="845807"/>
                  </a:cubicBezTo>
                  <a:cubicBezTo>
                    <a:pt x="148860" y="847493"/>
                    <a:pt x="76729" y="736725"/>
                    <a:pt x="47150" y="632313"/>
                  </a:cubicBezTo>
                  <a:cubicBezTo>
                    <a:pt x="19258" y="548653"/>
                    <a:pt x="2652" y="461102"/>
                    <a:pt x="1355" y="372772"/>
                  </a:cubicBezTo>
                  <a:cubicBezTo>
                    <a:pt x="-4224" y="247348"/>
                    <a:pt x="3820" y="91701"/>
                    <a:pt x="95540" y="0"/>
                  </a:cubicBezTo>
                  <a:cubicBezTo>
                    <a:pt x="73615" y="49029"/>
                    <a:pt x="75691" y="109082"/>
                    <a:pt x="87367" y="160445"/>
                  </a:cubicBezTo>
                  <a:cubicBezTo>
                    <a:pt x="119411" y="292874"/>
                    <a:pt x="240451" y="406496"/>
                    <a:pt x="379134" y="413240"/>
                  </a:cubicBezTo>
                  <a:cubicBezTo>
                    <a:pt x="442314" y="419855"/>
                    <a:pt x="506920" y="389115"/>
                    <a:pt x="542078" y="337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14160152" y="7357202"/>
              <a:ext cx="469768" cy="504724"/>
            </a:xfrm>
            <a:custGeom>
              <a:avLst/>
              <a:gdLst/>
              <a:ahLst/>
              <a:cxnLst/>
              <a:rect l="l" t="t" r="r" b="b"/>
              <a:pathLst>
                <a:path w="469768" h="504724" extrusionOk="0">
                  <a:moveTo>
                    <a:pt x="469768" y="134353"/>
                  </a:moveTo>
                  <a:cubicBezTo>
                    <a:pt x="463931" y="157311"/>
                    <a:pt x="460428" y="180269"/>
                    <a:pt x="458222" y="203486"/>
                  </a:cubicBezTo>
                  <a:cubicBezTo>
                    <a:pt x="454460" y="202578"/>
                    <a:pt x="451087" y="201670"/>
                    <a:pt x="448622" y="200892"/>
                  </a:cubicBezTo>
                  <a:cubicBezTo>
                    <a:pt x="406200" y="190515"/>
                    <a:pt x="364426" y="177545"/>
                    <a:pt x="322133" y="166520"/>
                  </a:cubicBezTo>
                  <a:cubicBezTo>
                    <a:pt x="308512" y="162888"/>
                    <a:pt x="294241" y="171968"/>
                    <a:pt x="292425" y="186106"/>
                  </a:cubicBezTo>
                  <a:cubicBezTo>
                    <a:pt x="290609" y="199076"/>
                    <a:pt x="299819" y="210749"/>
                    <a:pt x="312533" y="212825"/>
                  </a:cubicBezTo>
                  <a:cubicBezTo>
                    <a:pt x="341853" y="217235"/>
                    <a:pt x="370783" y="223720"/>
                    <a:pt x="399843" y="229038"/>
                  </a:cubicBezTo>
                  <a:cubicBezTo>
                    <a:pt x="417357" y="231243"/>
                    <a:pt x="437206" y="235653"/>
                    <a:pt x="455757" y="234745"/>
                  </a:cubicBezTo>
                  <a:cubicBezTo>
                    <a:pt x="454460" y="258222"/>
                    <a:pt x="453941" y="281958"/>
                    <a:pt x="453033" y="306342"/>
                  </a:cubicBezTo>
                  <a:cubicBezTo>
                    <a:pt x="451606" y="328003"/>
                    <a:pt x="451995" y="346681"/>
                    <a:pt x="454719" y="362634"/>
                  </a:cubicBezTo>
                  <a:cubicBezTo>
                    <a:pt x="391800" y="389483"/>
                    <a:pt x="330955" y="421131"/>
                    <a:pt x="270370" y="452520"/>
                  </a:cubicBezTo>
                  <a:cubicBezTo>
                    <a:pt x="213159" y="480407"/>
                    <a:pt x="152314" y="509201"/>
                    <a:pt x="87059" y="504142"/>
                  </a:cubicBezTo>
                  <a:cubicBezTo>
                    <a:pt x="-2716" y="494933"/>
                    <a:pt x="9" y="378069"/>
                    <a:pt x="9" y="309455"/>
                  </a:cubicBezTo>
                  <a:cubicBezTo>
                    <a:pt x="1306" y="215030"/>
                    <a:pt x="2474" y="108023"/>
                    <a:pt x="62799" y="30200"/>
                  </a:cubicBezTo>
                  <a:cubicBezTo>
                    <a:pt x="144401" y="-60334"/>
                    <a:pt x="329658" y="78061"/>
                    <a:pt x="417746" y="114508"/>
                  </a:cubicBezTo>
                  <a:cubicBezTo>
                    <a:pt x="434611" y="121383"/>
                    <a:pt x="451346" y="133315"/>
                    <a:pt x="469768" y="1343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4659727" y="7481089"/>
              <a:ext cx="162864" cy="258476"/>
            </a:xfrm>
            <a:custGeom>
              <a:avLst/>
              <a:gdLst/>
              <a:ahLst/>
              <a:cxnLst/>
              <a:rect l="l" t="t" r="r" b="b"/>
              <a:pathLst>
                <a:path w="162864" h="258476" extrusionOk="0">
                  <a:moveTo>
                    <a:pt x="162457" y="56772"/>
                  </a:moveTo>
                  <a:cubicBezTo>
                    <a:pt x="164662" y="113842"/>
                    <a:pt x="157657" y="170912"/>
                    <a:pt x="147927" y="227074"/>
                  </a:cubicBezTo>
                  <a:cubicBezTo>
                    <a:pt x="145462" y="237191"/>
                    <a:pt x="142738" y="247438"/>
                    <a:pt x="136640" y="256129"/>
                  </a:cubicBezTo>
                  <a:cubicBezTo>
                    <a:pt x="135343" y="256258"/>
                    <a:pt x="133916" y="256388"/>
                    <a:pt x="132619" y="256518"/>
                  </a:cubicBezTo>
                  <a:cubicBezTo>
                    <a:pt x="103299" y="255350"/>
                    <a:pt x="20011" y="269358"/>
                    <a:pt x="9373" y="236154"/>
                  </a:cubicBezTo>
                  <a:cubicBezTo>
                    <a:pt x="-4768" y="161184"/>
                    <a:pt x="162" y="81675"/>
                    <a:pt x="4443" y="5149"/>
                  </a:cubicBezTo>
                  <a:cubicBezTo>
                    <a:pt x="20530" y="3463"/>
                    <a:pt x="36747" y="1517"/>
                    <a:pt x="52833" y="479"/>
                  </a:cubicBezTo>
                  <a:cubicBezTo>
                    <a:pt x="52314" y="479"/>
                    <a:pt x="51666" y="609"/>
                    <a:pt x="51147" y="609"/>
                  </a:cubicBezTo>
                  <a:cubicBezTo>
                    <a:pt x="83061" y="-2244"/>
                    <a:pt x="115235" y="5149"/>
                    <a:pt x="144294" y="18120"/>
                  </a:cubicBezTo>
                  <a:cubicBezTo>
                    <a:pt x="162197" y="23827"/>
                    <a:pt x="161808" y="40948"/>
                    <a:pt x="162457" y="567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4864994" y="7387922"/>
              <a:ext cx="400745" cy="439658"/>
            </a:xfrm>
            <a:custGeom>
              <a:avLst/>
              <a:gdLst/>
              <a:ahLst/>
              <a:cxnLst/>
              <a:rect l="l" t="t" r="r" b="b"/>
              <a:pathLst>
                <a:path w="400745" h="439658" extrusionOk="0">
                  <a:moveTo>
                    <a:pt x="330168" y="129"/>
                  </a:moveTo>
                  <a:cubicBezTo>
                    <a:pt x="457046" y="-6097"/>
                    <a:pt x="377001" y="214791"/>
                    <a:pt x="362731" y="283794"/>
                  </a:cubicBezTo>
                  <a:cubicBezTo>
                    <a:pt x="344439" y="335028"/>
                    <a:pt x="345736" y="411294"/>
                    <a:pt x="285410" y="431528"/>
                  </a:cubicBezTo>
                  <a:cubicBezTo>
                    <a:pt x="178641" y="466808"/>
                    <a:pt x="88218" y="378609"/>
                    <a:pt x="260" y="332693"/>
                  </a:cubicBezTo>
                  <a:cubicBezTo>
                    <a:pt x="260" y="332693"/>
                    <a:pt x="130" y="332693"/>
                    <a:pt x="0" y="332563"/>
                  </a:cubicBezTo>
                  <a:cubicBezTo>
                    <a:pt x="5579" y="307011"/>
                    <a:pt x="7006" y="279384"/>
                    <a:pt x="10768" y="255518"/>
                  </a:cubicBezTo>
                  <a:cubicBezTo>
                    <a:pt x="11936" y="243326"/>
                    <a:pt x="13233" y="231134"/>
                    <a:pt x="14141" y="218942"/>
                  </a:cubicBezTo>
                  <a:cubicBezTo>
                    <a:pt x="14789" y="220109"/>
                    <a:pt x="15568" y="221277"/>
                    <a:pt x="16865" y="222314"/>
                  </a:cubicBezTo>
                  <a:cubicBezTo>
                    <a:pt x="30228" y="229577"/>
                    <a:pt x="46704" y="225297"/>
                    <a:pt x="61234" y="224519"/>
                  </a:cubicBezTo>
                  <a:cubicBezTo>
                    <a:pt x="105861" y="218293"/>
                    <a:pt x="150619" y="213234"/>
                    <a:pt x="195636" y="209733"/>
                  </a:cubicBezTo>
                  <a:cubicBezTo>
                    <a:pt x="210425" y="208435"/>
                    <a:pt x="220155" y="192482"/>
                    <a:pt x="216263" y="178603"/>
                  </a:cubicBezTo>
                  <a:cubicBezTo>
                    <a:pt x="203809" y="143583"/>
                    <a:pt x="161517" y="170562"/>
                    <a:pt x="134402" y="171858"/>
                  </a:cubicBezTo>
                  <a:cubicBezTo>
                    <a:pt x="121948" y="175620"/>
                    <a:pt x="29190" y="189239"/>
                    <a:pt x="14789" y="209473"/>
                  </a:cubicBezTo>
                  <a:cubicBezTo>
                    <a:pt x="16217" y="190018"/>
                    <a:pt x="16736" y="170562"/>
                    <a:pt x="15568" y="151235"/>
                  </a:cubicBezTo>
                  <a:cubicBezTo>
                    <a:pt x="14789" y="138006"/>
                    <a:pt x="14400" y="123998"/>
                    <a:pt x="11287" y="110897"/>
                  </a:cubicBezTo>
                  <a:cubicBezTo>
                    <a:pt x="17773" y="105839"/>
                    <a:pt x="24390" y="100780"/>
                    <a:pt x="31395" y="96370"/>
                  </a:cubicBezTo>
                  <a:cubicBezTo>
                    <a:pt x="121170" y="39559"/>
                    <a:pt x="224436" y="8560"/>
                    <a:pt x="330168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6170617" y="4530517"/>
              <a:ext cx="1053682" cy="2064371"/>
            </a:xfrm>
            <a:custGeom>
              <a:avLst/>
              <a:gdLst/>
              <a:ahLst/>
              <a:cxnLst/>
              <a:rect l="l" t="t" r="r" b="b"/>
              <a:pathLst>
                <a:path w="1053682" h="2064371" extrusionOk="0">
                  <a:moveTo>
                    <a:pt x="1052127" y="44489"/>
                  </a:moveTo>
                  <a:cubicBezTo>
                    <a:pt x="1063673" y="135023"/>
                    <a:pt x="1007628" y="218294"/>
                    <a:pt x="993488" y="306753"/>
                  </a:cubicBezTo>
                  <a:cubicBezTo>
                    <a:pt x="964298" y="492750"/>
                    <a:pt x="934070" y="675504"/>
                    <a:pt x="890869" y="859815"/>
                  </a:cubicBezTo>
                  <a:cubicBezTo>
                    <a:pt x="864794" y="981349"/>
                    <a:pt x="820295" y="1097695"/>
                    <a:pt x="792922" y="1218969"/>
                  </a:cubicBezTo>
                  <a:cubicBezTo>
                    <a:pt x="771776" y="1303926"/>
                    <a:pt x="746218" y="1387586"/>
                    <a:pt x="721829" y="1471635"/>
                  </a:cubicBezTo>
                  <a:cubicBezTo>
                    <a:pt x="684336" y="1557629"/>
                    <a:pt x="641135" y="1645180"/>
                    <a:pt x="588594" y="1725078"/>
                  </a:cubicBezTo>
                  <a:cubicBezTo>
                    <a:pt x="557329" y="1778258"/>
                    <a:pt x="508420" y="1818726"/>
                    <a:pt x="464051" y="1861009"/>
                  </a:cubicBezTo>
                  <a:cubicBezTo>
                    <a:pt x="431488" y="1892268"/>
                    <a:pt x="403985" y="1928456"/>
                    <a:pt x="366882" y="1954786"/>
                  </a:cubicBezTo>
                  <a:cubicBezTo>
                    <a:pt x="336136" y="1974761"/>
                    <a:pt x="302405" y="1989288"/>
                    <a:pt x="271399" y="2008873"/>
                  </a:cubicBezTo>
                  <a:cubicBezTo>
                    <a:pt x="227680" y="2040781"/>
                    <a:pt x="177733" y="2061404"/>
                    <a:pt x="122986" y="2063090"/>
                  </a:cubicBezTo>
                  <a:cubicBezTo>
                    <a:pt x="91331" y="2064906"/>
                    <a:pt x="58250" y="2064647"/>
                    <a:pt x="26206" y="2063220"/>
                  </a:cubicBezTo>
                  <a:cubicBezTo>
                    <a:pt x="18552" y="2063090"/>
                    <a:pt x="10897" y="2062052"/>
                    <a:pt x="3373" y="2062831"/>
                  </a:cubicBezTo>
                  <a:cubicBezTo>
                    <a:pt x="6227" y="2005760"/>
                    <a:pt x="4800" y="1946226"/>
                    <a:pt x="0" y="1886043"/>
                  </a:cubicBezTo>
                  <a:cubicBezTo>
                    <a:pt x="118316" y="1862177"/>
                    <a:pt x="205885" y="1765676"/>
                    <a:pt x="290470" y="1685648"/>
                  </a:cubicBezTo>
                  <a:cubicBezTo>
                    <a:pt x="369347" y="1620796"/>
                    <a:pt x="415661" y="1530261"/>
                    <a:pt x="466516" y="1443878"/>
                  </a:cubicBezTo>
                  <a:cubicBezTo>
                    <a:pt x="588205" y="1253989"/>
                    <a:pt x="638541" y="1030767"/>
                    <a:pt x="681223" y="812214"/>
                  </a:cubicBezTo>
                  <a:cubicBezTo>
                    <a:pt x="691990" y="754625"/>
                    <a:pt x="701331" y="696646"/>
                    <a:pt x="708466" y="638409"/>
                  </a:cubicBezTo>
                  <a:cubicBezTo>
                    <a:pt x="711839" y="612987"/>
                    <a:pt x="717807" y="577966"/>
                    <a:pt x="682520" y="575632"/>
                  </a:cubicBezTo>
                  <a:cubicBezTo>
                    <a:pt x="675514" y="576021"/>
                    <a:pt x="670066" y="577966"/>
                    <a:pt x="665914" y="580949"/>
                  </a:cubicBezTo>
                  <a:cubicBezTo>
                    <a:pt x="636335" y="551895"/>
                    <a:pt x="613632" y="516356"/>
                    <a:pt x="585221" y="486005"/>
                  </a:cubicBezTo>
                  <a:cubicBezTo>
                    <a:pt x="528658" y="420893"/>
                    <a:pt x="437846" y="345405"/>
                    <a:pt x="452765" y="250331"/>
                  </a:cubicBezTo>
                  <a:cubicBezTo>
                    <a:pt x="505436" y="243975"/>
                    <a:pt x="555772" y="346961"/>
                    <a:pt x="592227" y="381333"/>
                  </a:cubicBezTo>
                  <a:cubicBezTo>
                    <a:pt x="671882" y="475110"/>
                    <a:pt x="680704" y="318815"/>
                    <a:pt x="690693" y="266285"/>
                  </a:cubicBezTo>
                  <a:cubicBezTo>
                    <a:pt x="711450" y="177437"/>
                    <a:pt x="725980" y="85476"/>
                    <a:pt x="758024" y="0"/>
                  </a:cubicBezTo>
                  <a:cubicBezTo>
                    <a:pt x="781895" y="71986"/>
                    <a:pt x="771646" y="152533"/>
                    <a:pt x="764640" y="226854"/>
                  </a:cubicBezTo>
                  <a:cubicBezTo>
                    <a:pt x="760100" y="251628"/>
                    <a:pt x="738694" y="310255"/>
                    <a:pt x="783192" y="305456"/>
                  </a:cubicBezTo>
                  <a:cubicBezTo>
                    <a:pt x="801614" y="300397"/>
                    <a:pt x="799538" y="278866"/>
                    <a:pt x="803300" y="263950"/>
                  </a:cubicBezTo>
                  <a:cubicBezTo>
                    <a:pt x="825744" y="184700"/>
                    <a:pt x="837809" y="75099"/>
                    <a:pt x="917594" y="29573"/>
                  </a:cubicBezTo>
                  <a:cubicBezTo>
                    <a:pt x="919930" y="32815"/>
                    <a:pt x="921746" y="36577"/>
                    <a:pt x="922395" y="40598"/>
                  </a:cubicBezTo>
                  <a:cubicBezTo>
                    <a:pt x="928622" y="84179"/>
                    <a:pt x="917335" y="123609"/>
                    <a:pt x="905529" y="166671"/>
                  </a:cubicBezTo>
                  <a:cubicBezTo>
                    <a:pt x="895670" y="197541"/>
                    <a:pt x="873745" y="228151"/>
                    <a:pt x="876599" y="261615"/>
                  </a:cubicBezTo>
                  <a:cubicBezTo>
                    <a:pt x="886978" y="292615"/>
                    <a:pt x="927324" y="284314"/>
                    <a:pt x="930567" y="253314"/>
                  </a:cubicBezTo>
                  <a:cubicBezTo>
                    <a:pt x="960925" y="179901"/>
                    <a:pt x="991152" y="97798"/>
                    <a:pt x="1052127" y="444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2283897" y="4725723"/>
              <a:ext cx="2040633" cy="1923656"/>
            </a:xfrm>
            <a:custGeom>
              <a:avLst/>
              <a:gdLst/>
              <a:ahLst/>
              <a:cxnLst/>
              <a:rect l="l" t="t" r="r" b="b"/>
              <a:pathLst>
                <a:path w="2040633" h="1923656" extrusionOk="0">
                  <a:moveTo>
                    <a:pt x="1886123" y="1674623"/>
                  </a:moveTo>
                  <a:cubicBezTo>
                    <a:pt x="1936978" y="1675661"/>
                    <a:pt x="1989390" y="1689539"/>
                    <a:pt x="2040634" y="1688112"/>
                  </a:cubicBezTo>
                  <a:cubicBezTo>
                    <a:pt x="2039855" y="1696803"/>
                    <a:pt x="2038818" y="1705623"/>
                    <a:pt x="2037650" y="1714572"/>
                  </a:cubicBezTo>
                  <a:cubicBezTo>
                    <a:pt x="2018450" y="1788764"/>
                    <a:pt x="1983552" y="1857637"/>
                    <a:pt x="1944243" y="1923657"/>
                  </a:cubicBezTo>
                  <a:cubicBezTo>
                    <a:pt x="1897280" y="1915485"/>
                    <a:pt x="1849538" y="1916394"/>
                    <a:pt x="1802576" y="1906666"/>
                  </a:cubicBezTo>
                  <a:cubicBezTo>
                    <a:pt x="1633405" y="1874369"/>
                    <a:pt x="1480062" y="1790450"/>
                    <a:pt x="1329702" y="1710033"/>
                  </a:cubicBezTo>
                  <a:cubicBezTo>
                    <a:pt x="1234609" y="1659966"/>
                    <a:pt x="1144964" y="1603285"/>
                    <a:pt x="1056227" y="1541805"/>
                  </a:cubicBezTo>
                  <a:cubicBezTo>
                    <a:pt x="993178" y="1488496"/>
                    <a:pt x="932593" y="1432334"/>
                    <a:pt x="868246" y="1380582"/>
                  </a:cubicBezTo>
                  <a:cubicBezTo>
                    <a:pt x="792612" y="1305353"/>
                    <a:pt x="712308" y="1234533"/>
                    <a:pt x="639658" y="1156581"/>
                  </a:cubicBezTo>
                  <a:cubicBezTo>
                    <a:pt x="578684" y="1082130"/>
                    <a:pt x="518099" y="1007290"/>
                    <a:pt x="460628" y="930116"/>
                  </a:cubicBezTo>
                  <a:cubicBezTo>
                    <a:pt x="389016" y="833615"/>
                    <a:pt x="327912" y="731926"/>
                    <a:pt x="257727" y="633869"/>
                  </a:cubicBezTo>
                  <a:cubicBezTo>
                    <a:pt x="209207" y="551766"/>
                    <a:pt x="165358" y="466939"/>
                    <a:pt x="114632" y="385873"/>
                  </a:cubicBezTo>
                  <a:cubicBezTo>
                    <a:pt x="94135" y="349815"/>
                    <a:pt x="74415" y="313108"/>
                    <a:pt x="53139" y="277439"/>
                  </a:cubicBezTo>
                  <a:cubicBezTo>
                    <a:pt x="21096" y="222574"/>
                    <a:pt x="-25608" y="149809"/>
                    <a:pt x="17204" y="88978"/>
                  </a:cubicBezTo>
                  <a:cubicBezTo>
                    <a:pt x="47431" y="103245"/>
                    <a:pt x="61312" y="133596"/>
                    <a:pt x="77270" y="161483"/>
                  </a:cubicBezTo>
                  <a:cubicBezTo>
                    <a:pt x="106589" y="209085"/>
                    <a:pt x="130589" y="259410"/>
                    <a:pt x="156536" y="308828"/>
                  </a:cubicBezTo>
                  <a:cubicBezTo>
                    <a:pt x="166006" y="324782"/>
                    <a:pt x="190526" y="314794"/>
                    <a:pt x="188061" y="297025"/>
                  </a:cubicBezTo>
                  <a:cubicBezTo>
                    <a:pt x="171974" y="229708"/>
                    <a:pt x="113335" y="178474"/>
                    <a:pt x="108665" y="107266"/>
                  </a:cubicBezTo>
                  <a:cubicBezTo>
                    <a:pt x="108794" y="85735"/>
                    <a:pt x="103865" y="55125"/>
                    <a:pt x="127476" y="44359"/>
                  </a:cubicBezTo>
                  <a:cubicBezTo>
                    <a:pt x="141357" y="62388"/>
                    <a:pt x="146676" y="85346"/>
                    <a:pt x="156925" y="105321"/>
                  </a:cubicBezTo>
                  <a:cubicBezTo>
                    <a:pt x="178720" y="152404"/>
                    <a:pt x="209726" y="194298"/>
                    <a:pt x="235543" y="239306"/>
                  </a:cubicBezTo>
                  <a:cubicBezTo>
                    <a:pt x="240862" y="249682"/>
                    <a:pt x="244364" y="261486"/>
                    <a:pt x="251240" y="270824"/>
                  </a:cubicBezTo>
                  <a:cubicBezTo>
                    <a:pt x="261100" y="284184"/>
                    <a:pt x="283543" y="279774"/>
                    <a:pt x="287435" y="263691"/>
                  </a:cubicBezTo>
                  <a:cubicBezTo>
                    <a:pt x="290938" y="236582"/>
                    <a:pt x="269532" y="213235"/>
                    <a:pt x="257857" y="190277"/>
                  </a:cubicBezTo>
                  <a:cubicBezTo>
                    <a:pt x="226461" y="133467"/>
                    <a:pt x="197661" y="65761"/>
                    <a:pt x="214007" y="0"/>
                  </a:cubicBezTo>
                  <a:cubicBezTo>
                    <a:pt x="267586" y="50455"/>
                    <a:pt x="302874" y="117772"/>
                    <a:pt x="333750" y="185089"/>
                  </a:cubicBezTo>
                  <a:cubicBezTo>
                    <a:pt x="355934" y="226335"/>
                    <a:pt x="363977" y="278088"/>
                    <a:pt x="397578" y="311811"/>
                  </a:cubicBezTo>
                  <a:cubicBezTo>
                    <a:pt x="419373" y="328932"/>
                    <a:pt x="447784" y="315832"/>
                    <a:pt x="453622" y="289891"/>
                  </a:cubicBezTo>
                  <a:cubicBezTo>
                    <a:pt x="479050" y="222704"/>
                    <a:pt x="492152" y="145789"/>
                    <a:pt x="547289" y="93777"/>
                  </a:cubicBezTo>
                  <a:cubicBezTo>
                    <a:pt x="554813" y="208306"/>
                    <a:pt x="538207" y="325949"/>
                    <a:pt x="490207" y="431529"/>
                  </a:cubicBezTo>
                  <a:cubicBezTo>
                    <a:pt x="436108" y="522712"/>
                    <a:pt x="478401" y="513243"/>
                    <a:pt x="523288" y="587045"/>
                  </a:cubicBezTo>
                  <a:cubicBezTo>
                    <a:pt x="582187" y="681600"/>
                    <a:pt x="650815" y="778620"/>
                    <a:pt x="723984" y="864485"/>
                  </a:cubicBezTo>
                  <a:cubicBezTo>
                    <a:pt x="767574" y="917923"/>
                    <a:pt x="804936" y="976420"/>
                    <a:pt x="851770" y="1027135"/>
                  </a:cubicBezTo>
                  <a:cubicBezTo>
                    <a:pt x="932333" y="1108849"/>
                    <a:pt x="1011599" y="1193028"/>
                    <a:pt x="1102801" y="1263069"/>
                  </a:cubicBezTo>
                  <a:cubicBezTo>
                    <a:pt x="1191927" y="1337130"/>
                    <a:pt x="1277939" y="1414694"/>
                    <a:pt x="1376665" y="1476174"/>
                  </a:cubicBezTo>
                  <a:cubicBezTo>
                    <a:pt x="1451650" y="1529094"/>
                    <a:pt x="1539609" y="1558148"/>
                    <a:pt x="1621859" y="1597708"/>
                  </a:cubicBezTo>
                  <a:cubicBezTo>
                    <a:pt x="1706574" y="1632988"/>
                    <a:pt x="1793105" y="1672548"/>
                    <a:pt x="1886123" y="16746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1975733" y="9026945"/>
              <a:ext cx="1884357" cy="1445077"/>
            </a:xfrm>
            <a:custGeom>
              <a:avLst/>
              <a:gdLst/>
              <a:ahLst/>
              <a:cxnLst/>
              <a:rect l="l" t="t" r="r" b="b"/>
              <a:pathLst>
                <a:path w="1884357" h="1445077" extrusionOk="0">
                  <a:moveTo>
                    <a:pt x="1884357" y="391121"/>
                  </a:moveTo>
                  <a:cubicBezTo>
                    <a:pt x="1883579" y="390861"/>
                    <a:pt x="1882930" y="390602"/>
                    <a:pt x="1882152" y="390213"/>
                  </a:cubicBezTo>
                  <a:cubicBezTo>
                    <a:pt x="1748528" y="336515"/>
                    <a:pt x="1609196" y="334569"/>
                    <a:pt x="1471680" y="374259"/>
                  </a:cubicBezTo>
                  <a:cubicBezTo>
                    <a:pt x="1379440" y="396049"/>
                    <a:pt x="1299526" y="450136"/>
                    <a:pt x="1234011" y="517323"/>
                  </a:cubicBezTo>
                  <a:cubicBezTo>
                    <a:pt x="1164345" y="581917"/>
                    <a:pt x="1105446" y="661167"/>
                    <a:pt x="1089100" y="756759"/>
                  </a:cubicBezTo>
                  <a:cubicBezTo>
                    <a:pt x="1062116" y="881147"/>
                    <a:pt x="1040451" y="1006442"/>
                    <a:pt x="1017358" y="1131607"/>
                  </a:cubicBezTo>
                  <a:cubicBezTo>
                    <a:pt x="928492" y="1523576"/>
                    <a:pt x="1060819" y="1366374"/>
                    <a:pt x="588594" y="1412160"/>
                  </a:cubicBezTo>
                  <a:cubicBezTo>
                    <a:pt x="487663" y="1412808"/>
                    <a:pt x="43201" y="1491280"/>
                    <a:pt x="0" y="1403599"/>
                  </a:cubicBezTo>
                  <a:cubicBezTo>
                    <a:pt x="22833" y="1362742"/>
                    <a:pt x="73428" y="1334985"/>
                    <a:pt x="114034" y="1312546"/>
                  </a:cubicBezTo>
                  <a:cubicBezTo>
                    <a:pt x="169300" y="1284530"/>
                    <a:pt x="227939" y="1257292"/>
                    <a:pt x="282686" y="1225384"/>
                  </a:cubicBezTo>
                  <a:cubicBezTo>
                    <a:pt x="389326" y="1175707"/>
                    <a:pt x="500376" y="1139519"/>
                    <a:pt x="612076" y="1102553"/>
                  </a:cubicBezTo>
                  <a:cubicBezTo>
                    <a:pt x="724424" y="1060788"/>
                    <a:pt x="714434" y="1068441"/>
                    <a:pt x="724942" y="952095"/>
                  </a:cubicBezTo>
                  <a:cubicBezTo>
                    <a:pt x="751278" y="802675"/>
                    <a:pt x="769570" y="650920"/>
                    <a:pt x="823409" y="508115"/>
                  </a:cubicBezTo>
                  <a:cubicBezTo>
                    <a:pt x="873226" y="365180"/>
                    <a:pt x="955865" y="231713"/>
                    <a:pt x="1062635" y="124317"/>
                  </a:cubicBezTo>
                  <a:cubicBezTo>
                    <a:pt x="1142939" y="62318"/>
                    <a:pt x="1234789" y="2394"/>
                    <a:pt x="1339613" y="1356"/>
                  </a:cubicBezTo>
                  <a:cubicBezTo>
                    <a:pt x="1419138" y="-329"/>
                    <a:pt x="1499443" y="-2664"/>
                    <a:pt x="1578190" y="9788"/>
                  </a:cubicBezTo>
                  <a:cubicBezTo>
                    <a:pt x="1610882" y="17570"/>
                    <a:pt x="1642797" y="28854"/>
                    <a:pt x="1674710" y="39490"/>
                  </a:cubicBezTo>
                  <a:cubicBezTo>
                    <a:pt x="1727122" y="95393"/>
                    <a:pt x="1783945" y="147923"/>
                    <a:pt x="1825200" y="212776"/>
                  </a:cubicBezTo>
                  <a:cubicBezTo>
                    <a:pt x="1857633" y="267512"/>
                    <a:pt x="1876314" y="328473"/>
                    <a:pt x="1884357" y="391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5405717" y="9614958"/>
              <a:ext cx="2119432" cy="681614"/>
            </a:xfrm>
            <a:custGeom>
              <a:avLst/>
              <a:gdLst/>
              <a:ahLst/>
              <a:cxnLst/>
              <a:rect l="l" t="t" r="r" b="b"/>
              <a:pathLst>
                <a:path w="2119432" h="681614" extrusionOk="0">
                  <a:moveTo>
                    <a:pt x="2119432" y="603259"/>
                  </a:moveTo>
                  <a:cubicBezTo>
                    <a:pt x="2052361" y="599497"/>
                    <a:pt x="1984640" y="595865"/>
                    <a:pt x="1920423" y="574853"/>
                  </a:cubicBezTo>
                  <a:cubicBezTo>
                    <a:pt x="1860876" y="554230"/>
                    <a:pt x="1798605" y="523101"/>
                    <a:pt x="1739058" y="499106"/>
                  </a:cubicBezTo>
                  <a:cubicBezTo>
                    <a:pt x="1596482" y="449039"/>
                    <a:pt x="1453388" y="401438"/>
                    <a:pt x="1308218" y="357856"/>
                  </a:cubicBezTo>
                  <a:cubicBezTo>
                    <a:pt x="1265276" y="339957"/>
                    <a:pt x="1217016" y="335028"/>
                    <a:pt x="1177059" y="363045"/>
                  </a:cubicBezTo>
                  <a:cubicBezTo>
                    <a:pt x="1142291" y="381333"/>
                    <a:pt x="1118160" y="414148"/>
                    <a:pt x="1096884" y="446315"/>
                  </a:cubicBezTo>
                  <a:cubicBezTo>
                    <a:pt x="1093122" y="452152"/>
                    <a:pt x="1092992" y="459027"/>
                    <a:pt x="1094938" y="464993"/>
                  </a:cubicBezTo>
                  <a:cubicBezTo>
                    <a:pt x="1031759" y="525306"/>
                    <a:pt x="950936" y="567071"/>
                    <a:pt x="873745" y="607539"/>
                  </a:cubicBezTo>
                  <a:cubicBezTo>
                    <a:pt x="874134" y="607280"/>
                    <a:pt x="874653" y="607020"/>
                    <a:pt x="875043" y="606761"/>
                  </a:cubicBezTo>
                  <a:cubicBezTo>
                    <a:pt x="875432" y="606631"/>
                    <a:pt x="875691" y="606372"/>
                    <a:pt x="875951" y="606242"/>
                  </a:cubicBezTo>
                  <a:cubicBezTo>
                    <a:pt x="733894" y="677190"/>
                    <a:pt x="567578" y="697035"/>
                    <a:pt x="411510" y="670057"/>
                  </a:cubicBezTo>
                  <a:cubicBezTo>
                    <a:pt x="326017" y="651768"/>
                    <a:pt x="242469" y="612727"/>
                    <a:pt x="169171" y="565385"/>
                  </a:cubicBezTo>
                  <a:cubicBezTo>
                    <a:pt x="83288" y="502867"/>
                    <a:pt x="33212" y="407793"/>
                    <a:pt x="0" y="309087"/>
                  </a:cubicBezTo>
                  <a:cubicBezTo>
                    <a:pt x="86272" y="306623"/>
                    <a:pt x="172544" y="302083"/>
                    <a:pt x="258686" y="295079"/>
                  </a:cubicBezTo>
                  <a:cubicBezTo>
                    <a:pt x="274643" y="328932"/>
                    <a:pt x="314989" y="376664"/>
                    <a:pt x="325627" y="383927"/>
                  </a:cubicBezTo>
                  <a:cubicBezTo>
                    <a:pt x="373628" y="428546"/>
                    <a:pt x="439143" y="451114"/>
                    <a:pt x="503490" y="458508"/>
                  </a:cubicBezTo>
                  <a:cubicBezTo>
                    <a:pt x="747127" y="459286"/>
                    <a:pt x="899302" y="361877"/>
                    <a:pt x="1068214" y="197541"/>
                  </a:cubicBezTo>
                  <a:cubicBezTo>
                    <a:pt x="1079760" y="185738"/>
                    <a:pt x="1097274" y="175232"/>
                    <a:pt x="1097014" y="156813"/>
                  </a:cubicBezTo>
                  <a:cubicBezTo>
                    <a:pt x="1097014" y="154609"/>
                    <a:pt x="1096755" y="152404"/>
                    <a:pt x="1096236" y="150328"/>
                  </a:cubicBezTo>
                  <a:cubicBezTo>
                    <a:pt x="1128150" y="120237"/>
                    <a:pt x="1162529" y="81455"/>
                    <a:pt x="1169015" y="75359"/>
                  </a:cubicBezTo>
                  <a:cubicBezTo>
                    <a:pt x="1190421" y="50455"/>
                    <a:pt x="1212994" y="26849"/>
                    <a:pt x="1234919" y="2464"/>
                  </a:cubicBezTo>
                  <a:cubicBezTo>
                    <a:pt x="1235568" y="1686"/>
                    <a:pt x="1236216" y="778"/>
                    <a:pt x="1236865" y="0"/>
                  </a:cubicBezTo>
                  <a:cubicBezTo>
                    <a:pt x="1239849" y="908"/>
                    <a:pt x="1242833" y="1816"/>
                    <a:pt x="1245557" y="2464"/>
                  </a:cubicBezTo>
                  <a:cubicBezTo>
                    <a:pt x="1323396" y="33464"/>
                    <a:pt x="1395268" y="78471"/>
                    <a:pt x="1466621" y="122053"/>
                  </a:cubicBezTo>
                  <a:cubicBezTo>
                    <a:pt x="1558341" y="177826"/>
                    <a:pt x="1647207" y="237879"/>
                    <a:pt x="1729198" y="307401"/>
                  </a:cubicBezTo>
                  <a:cubicBezTo>
                    <a:pt x="1858022" y="408182"/>
                    <a:pt x="1993981" y="498846"/>
                    <a:pt x="2119432" y="603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5053619" y="6660409"/>
              <a:ext cx="47864" cy="49802"/>
            </a:xfrm>
            <a:custGeom>
              <a:avLst/>
              <a:gdLst/>
              <a:ahLst/>
              <a:cxnLst/>
              <a:rect l="l" t="t" r="r" b="b"/>
              <a:pathLst>
                <a:path w="47864" h="49802" extrusionOk="0">
                  <a:moveTo>
                    <a:pt x="21412" y="255"/>
                  </a:moveTo>
                  <a:cubicBezTo>
                    <a:pt x="46450" y="-3376"/>
                    <a:pt x="54883" y="32682"/>
                    <a:pt x="41650" y="49024"/>
                  </a:cubicBezTo>
                  <a:lnTo>
                    <a:pt x="41650" y="49024"/>
                  </a:lnTo>
                  <a:cubicBezTo>
                    <a:pt x="40093" y="49543"/>
                    <a:pt x="38277" y="49673"/>
                    <a:pt x="36721" y="49803"/>
                  </a:cubicBezTo>
                  <a:cubicBezTo>
                    <a:pt x="23358" y="49284"/>
                    <a:pt x="7142" y="46430"/>
                    <a:pt x="914" y="32941"/>
                  </a:cubicBezTo>
                  <a:cubicBezTo>
                    <a:pt x="1044" y="33330"/>
                    <a:pt x="1174" y="33719"/>
                    <a:pt x="1433" y="33979"/>
                  </a:cubicBezTo>
                  <a:cubicBezTo>
                    <a:pt x="1693" y="34497"/>
                    <a:pt x="1952" y="34886"/>
                    <a:pt x="2082" y="35276"/>
                  </a:cubicBezTo>
                  <a:cubicBezTo>
                    <a:pt x="1823" y="35276"/>
                    <a:pt x="1563" y="34627"/>
                    <a:pt x="1304" y="34108"/>
                  </a:cubicBezTo>
                  <a:cubicBezTo>
                    <a:pt x="1174" y="33719"/>
                    <a:pt x="914" y="33330"/>
                    <a:pt x="785" y="33071"/>
                  </a:cubicBezTo>
                  <a:cubicBezTo>
                    <a:pt x="-1161" y="26196"/>
                    <a:pt x="785" y="17636"/>
                    <a:pt x="3639" y="10762"/>
                  </a:cubicBezTo>
                  <a:cubicBezTo>
                    <a:pt x="10774" y="9594"/>
                    <a:pt x="13888" y="1034"/>
                    <a:pt x="21412" y="2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9" name="Google Shape;1269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1606411" y="712945"/>
                </a:moveTo>
                <a:cubicBezTo>
                  <a:pt x="1549581" y="700209"/>
                  <a:pt x="1491091" y="697787"/>
                  <a:pt x="1433364" y="691518"/>
                </a:cubicBezTo>
                <a:cubicBezTo>
                  <a:pt x="1324384" y="679876"/>
                  <a:pt x="1214706" y="673674"/>
                  <a:pt x="1105129" y="678483"/>
                </a:cubicBezTo>
                <a:cubicBezTo>
                  <a:pt x="1145328" y="639211"/>
                  <a:pt x="1187154" y="601531"/>
                  <a:pt x="1228881" y="563819"/>
                </a:cubicBezTo>
                <a:cubicBezTo>
                  <a:pt x="1249927" y="543221"/>
                  <a:pt x="1272367" y="524116"/>
                  <a:pt x="1294309" y="504447"/>
                </a:cubicBezTo>
                <a:cubicBezTo>
                  <a:pt x="1315122" y="484910"/>
                  <a:pt x="1335703" y="465142"/>
                  <a:pt x="1357380" y="446534"/>
                </a:cubicBezTo>
                <a:cubicBezTo>
                  <a:pt x="1376965" y="428523"/>
                  <a:pt x="1396152" y="410081"/>
                  <a:pt x="1417364" y="393961"/>
                </a:cubicBezTo>
                <a:cubicBezTo>
                  <a:pt x="1445713" y="370743"/>
                  <a:pt x="1470709" y="342749"/>
                  <a:pt x="1490228" y="311736"/>
                </a:cubicBezTo>
                <a:cubicBezTo>
                  <a:pt x="1503240" y="288817"/>
                  <a:pt x="1518875" y="261718"/>
                  <a:pt x="1509680" y="234751"/>
                </a:cubicBezTo>
                <a:cubicBezTo>
                  <a:pt x="1502676" y="215912"/>
                  <a:pt x="1485149" y="200190"/>
                  <a:pt x="1464900" y="197470"/>
                </a:cubicBezTo>
                <a:cubicBezTo>
                  <a:pt x="1428916" y="193390"/>
                  <a:pt x="1394824" y="210273"/>
                  <a:pt x="1364716" y="228151"/>
                </a:cubicBezTo>
                <a:cubicBezTo>
                  <a:pt x="1321297" y="255780"/>
                  <a:pt x="1282657" y="289878"/>
                  <a:pt x="1243022" y="322483"/>
                </a:cubicBezTo>
                <a:cubicBezTo>
                  <a:pt x="1194557" y="363579"/>
                  <a:pt x="1148282" y="407229"/>
                  <a:pt x="1101909" y="450680"/>
                </a:cubicBezTo>
                <a:cubicBezTo>
                  <a:pt x="1077178" y="475026"/>
                  <a:pt x="1055468" y="502257"/>
                  <a:pt x="1030007" y="525940"/>
                </a:cubicBezTo>
                <a:cubicBezTo>
                  <a:pt x="1017626" y="538113"/>
                  <a:pt x="1006140" y="551181"/>
                  <a:pt x="994289" y="563852"/>
                </a:cubicBezTo>
                <a:cubicBezTo>
                  <a:pt x="980115" y="579242"/>
                  <a:pt x="963550" y="591913"/>
                  <a:pt x="947915" y="605678"/>
                </a:cubicBezTo>
                <a:cubicBezTo>
                  <a:pt x="957144" y="470250"/>
                  <a:pt x="989277" y="337177"/>
                  <a:pt x="1002688" y="202213"/>
                </a:cubicBezTo>
                <a:cubicBezTo>
                  <a:pt x="1008796" y="150503"/>
                  <a:pt x="1014406" y="98461"/>
                  <a:pt x="1009958" y="46386"/>
                </a:cubicBezTo>
                <a:cubicBezTo>
                  <a:pt x="1009559" y="8740"/>
                  <a:pt x="969094" y="-7845"/>
                  <a:pt x="936961" y="3532"/>
                </a:cubicBezTo>
                <a:cubicBezTo>
                  <a:pt x="905857" y="13085"/>
                  <a:pt x="880894" y="37530"/>
                  <a:pt x="866089" y="65989"/>
                </a:cubicBezTo>
                <a:cubicBezTo>
                  <a:pt x="824794" y="148811"/>
                  <a:pt x="811549" y="241982"/>
                  <a:pt x="792561" y="331671"/>
                </a:cubicBezTo>
                <a:cubicBezTo>
                  <a:pt x="785059" y="365536"/>
                  <a:pt x="780943" y="399965"/>
                  <a:pt x="775698" y="434228"/>
                </a:cubicBezTo>
                <a:cubicBezTo>
                  <a:pt x="765275" y="496950"/>
                  <a:pt x="754387" y="559971"/>
                  <a:pt x="750602" y="623522"/>
                </a:cubicBezTo>
                <a:cubicBezTo>
                  <a:pt x="732112" y="594433"/>
                  <a:pt x="714785" y="564449"/>
                  <a:pt x="697091" y="534763"/>
                </a:cubicBezTo>
                <a:cubicBezTo>
                  <a:pt x="678303" y="501262"/>
                  <a:pt x="662601" y="466037"/>
                  <a:pt x="642551" y="433233"/>
                </a:cubicBezTo>
                <a:cubicBezTo>
                  <a:pt x="611414" y="383381"/>
                  <a:pt x="581904" y="332500"/>
                  <a:pt x="546219" y="285699"/>
                </a:cubicBezTo>
                <a:cubicBezTo>
                  <a:pt x="534799" y="268385"/>
                  <a:pt x="525305" y="249876"/>
                  <a:pt x="512691" y="233358"/>
                </a:cubicBezTo>
                <a:cubicBezTo>
                  <a:pt x="500011" y="216542"/>
                  <a:pt x="486367" y="200455"/>
                  <a:pt x="472890" y="184302"/>
                </a:cubicBezTo>
                <a:cubicBezTo>
                  <a:pt x="439728" y="145727"/>
                  <a:pt x="402084" y="107782"/>
                  <a:pt x="353553" y="89439"/>
                </a:cubicBezTo>
                <a:cubicBezTo>
                  <a:pt x="334997" y="81910"/>
                  <a:pt x="314349" y="77863"/>
                  <a:pt x="294565" y="82573"/>
                </a:cubicBezTo>
                <a:cubicBezTo>
                  <a:pt x="265021" y="90235"/>
                  <a:pt x="271328" y="129275"/>
                  <a:pt x="275544" y="152360"/>
                </a:cubicBezTo>
                <a:cubicBezTo>
                  <a:pt x="288656" y="221517"/>
                  <a:pt x="318133" y="286229"/>
                  <a:pt x="356872" y="344673"/>
                </a:cubicBezTo>
                <a:cubicBezTo>
                  <a:pt x="372441" y="370146"/>
                  <a:pt x="385686" y="397013"/>
                  <a:pt x="401653" y="422288"/>
                </a:cubicBezTo>
                <a:cubicBezTo>
                  <a:pt x="423230" y="455556"/>
                  <a:pt x="447429" y="487166"/>
                  <a:pt x="471463" y="518709"/>
                </a:cubicBezTo>
                <a:cubicBezTo>
                  <a:pt x="505587" y="560402"/>
                  <a:pt x="536758" y="604384"/>
                  <a:pt x="574235" y="643258"/>
                </a:cubicBezTo>
                <a:cubicBezTo>
                  <a:pt x="591464" y="663259"/>
                  <a:pt x="607431" y="684254"/>
                  <a:pt x="624858" y="704056"/>
                </a:cubicBezTo>
                <a:cubicBezTo>
                  <a:pt x="634784" y="715765"/>
                  <a:pt x="645273" y="727672"/>
                  <a:pt x="650253" y="742432"/>
                </a:cubicBezTo>
                <a:cubicBezTo>
                  <a:pt x="596012" y="733477"/>
                  <a:pt x="541206" y="737888"/>
                  <a:pt x="486533" y="738684"/>
                </a:cubicBezTo>
                <a:cubicBezTo>
                  <a:pt x="416491" y="741172"/>
                  <a:pt x="346349" y="740840"/>
                  <a:pt x="276407" y="745550"/>
                </a:cubicBezTo>
                <a:cubicBezTo>
                  <a:pt x="241784" y="747408"/>
                  <a:pt x="207062" y="747673"/>
                  <a:pt x="172373" y="748867"/>
                </a:cubicBezTo>
                <a:cubicBezTo>
                  <a:pt x="119360" y="750293"/>
                  <a:pt x="62728" y="750890"/>
                  <a:pt x="15458" y="777857"/>
                </a:cubicBezTo>
                <a:cubicBezTo>
                  <a:pt x="-30617" y="813015"/>
                  <a:pt x="37666" y="861243"/>
                  <a:pt x="72421" y="870729"/>
                </a:cubicBezTo>
                <a:cubicBezTo>
                  <a:pt x="105750" y="880879"/>
                  <a:pt x="140903" y="882869"/>
                  <a:pt x="175460" y="885257"/>
                </a:cubicBezTo>
                <a:cubicBezTo>
                  <a:pt x="228373" y="887546"/>
                  <a:pt x="281453" y="886451"/>
                  <a:pt x="334333" y="884262"/>
                </a:cubicBezTo>
                <a:cubicBezTo>
                  <a:pt x="387711" y="881708"/>
                  <a:pt x="441122" y="879685"/>
                  <a:pt x="494401" y="875704"/>
                </a:cubicBezTo>
                <a:cubicBezTo>
                  <a:pt x="540575" y="871790"/>
                  <a:pt x="586850" y="867578"/>
                  <a:pt x="633224" y="869800"/>
                </a:cubicBezTo>
                <a:cubicBezTo>
                  <a:pt x="613738" y="882836"/>
                  <a:pt x="596808" y="898989"/>
                  <a:pt x="579779" y="914910"/>
                </a:cubicBezTo>
                <a:cubicBezTo>
                  <a:pt x="503762" y="971827"/>
                  <a:pt x="427711" y="1029010"/>
                  <a:pt x="357769" y="1093457"/>
                </a:cubicBezTo>
                <a:cubicBezTo>
                  <a:pt x="301901" y="1139761"/>
                  <a:pt x="249087" y="1191405"/>
                  <a:pt x="211875" y="1254259"/>
                </a:cubicBezTo>
                <a:cubicBezTo>
                  <a:pt x="192522" y="1285206"/>
                  <a:pt x="173368" y="1320497"/>
                  <a:pt x="181402" y="1358177"/>
                </a:cubicBezTo>
                <a:cubicBezTo>
                  <a:pt x="186049" y="1387797"/>
                  <a:pt x="214365" y="1380732"/>
                  <a:pt x="235377" y="1374728"/>
                </a:cubicBezTo>
                <a:cubicBezTo>
                  <a:pt x="267776" y="1363849"/>
                  <a:pt x="299112" y="1349255"/>
                  <a:pt x="328258" y="1331377"/>
                </a:cubicBezTo>
                <a:cubicBezTo>
                  <a:pt x="410450" y="1279368"/>
                  <a:pt x="487363" y="1218968"/>
                  <a:pt x="555546" y="1149579"/>
                </a:cubicBezTo>
                <a:cubicBezTo>
                  <a:pt x="595149" y="1114453"/>
                  <a:pt x="629605" y="1074153"/>
                  <a:pt x="668543" y="1038331"/>
                </a:cubicBezTo>
                <a:cubicBezTo>
                  <a:pt x="711930" y="995012"/>
                  <a:pt x="760428" y="956404"/>
                  <a:pt x="806404" y="915639"/>
                </a:cubicBezTo>
                <a:cubicBezTo>
                  <a:pt x="806238" y="1007650"/>
                  <a:pt x="806337" y="1099693"/>
                  <a:pt x="809391" y="1191670"/>
                </a:cubicBezTo>
                <a:cubicBezTo>
                  <a:pt x="809790" y="1262551"/>
                  <a:pt x="822005" y="1332637"/>
                  <a:pt x="839433" y="1401164"/>
                </a:cubicBezTo>
                <a:cubicBezTo>
                  <a:pt x="848296" y="1428760"/>
                  <a:pt x="863500" y="1495064"/>
                  <a:pt x="892380" y="1504551"/>
                </a:cubicBezTo>
                <a:cubicBezTo>
                  <a:pt x="932347" y="1515994"/>
                  <a:pt x="966306" y="1318341"/>
                  <a:pt x="974770" y="1285139"/>
                </a:cubicBezTo>
                <a:cubicBezTo>
                  <a:pt x="988480" y="1218072"/>
                  <a:pt x="999767" y="1150507"/>
                  <a:pt x="1004679" y="1082180"/>
                </a:cubicBezTo>
                <a:cubicBezTo>
                  <a:pt x="1009194" y="1022974"/>
                  <a:pt x="1011949" y="963966"/>
                  <a:pt x="1017958" y="904760"/>
                </a:cubicBezTo>
                <a:cubicBezTo>
                  <a:pt x="1038008" y="925292"/>
                  <a:pt x="1060149" y="943568"/>
                  <a:pt x="1080664" y="963601"/>
                </a:cubicBezTo>
                <a:cubicBezTo>
                  <a:pt x="1098821" y="981977"/>
                  <a:pt x="1116614" y="1000717"/>
                  <a:pt x="1135370" y="1018529"/>
                </a:cubicBezTo>
                <a:cubicBezTo>
                  <a:pt x="1157976" y="1041548"/>
                  <a:pt x="1178158" y="1066823"/>
                  <a:pt x="1201926" y="1088747"/>
                </a:cubicBezTo>
                <a:cubicBezTo>
                  <a:pt x="1217362" y="1104005"/>
                  <a:pt x="1229412" y="1120357"/>
                  <a:pt x="1244483" y="1136842"/>
                </a:cubicBezTo>
                <a:cubicBezTo>
                  <a:pt x="1262441" y="1155848"/>
                  <a:pt x="1281628" y="1173626"/>
                  <a:pt x="1300948" y="1191206"/>
                </a:cubicBezTo>
                <a:cubicBezTo>
                  <a:pt x="1335338" y="1218404"/>
                  <a:pt x="1390409" y="1263911"/>
                  <a:pt x="1436551" y="1246697"/>
                </a:cubicBezTo>
                <a:cubicBezTo>
                  <a:pt x="1472103" y="1229781"/>
                  <a:pt x="1458825" y="1194489"/>
                  <a:pt x="1444650" y="1167191"/>
                </a:cubicBezTo>
                <a:cubicBezTo>
                  <a:pt x="1431273" y="1140955"/>
                  <a:pt x="1418260" y="1113889"/>
                  <a:pt x="1401994" y="1088913"/>
                </a:cubicBezTo>
                <a:cubicBezTo>
                  <a:pt x="1388849" y="1069609"/>
                  <a:pt x="1374177" y="1051399"/>
                  <a:pt x="1360700" y="1032294"/>
                </a:cubicBezTo>
                <a:cubicBezTo>
                  <a:pt x="1329363" y="990170"/>
                  <a:pt x="1290325" y="954513"/>
                  <a:pt x="1250391" y="920714"/>
                </a:cubicBezTo>
                <a:cubicBezTo>
                  <a:pt x="1237246" y="908807"/>
                  <a:pt x="1225163" y="895838"/>
                  <a:pt x="1211885" y="884096"/>
                </a:cubicBezTo>
                <a:cubicBezTo>
                  <a:pt x="1198109" y="871525"/>
                  <a:pt x="1181544" y="862470"/>
                  <a:pt x="1167801" y="849899"/>
                </a:cubicBezTo>
                <a:cubicBezTo>
                  <a:pt x="1222341" y="849534"/>
                  <a:pt x="1276616" y="857362"/>
                  <a:pt x="1331156" y="854510"/>
                </a:cubicBezTo>
                <a:cubicBezTo>
                  <a:pt x="1373679" y="852818"/>
                  <a:pt x="1416335" y="854675"/>
                  <a:pt x="1458559" y="848506"/>
                </a:cubicBezTo>
                <a:cubicBezTo>
                  <a:pt x="1484684" y="845985"/>
                  <a:pt x="1511141" y="845819"/>
                  <a:pt x="1536867" y="839982"/>
                </a:cubicBezTo>
                <a:cubicBezTo>
                  <a:pt x="1561531" y="834641"/>
                  <a:pt x="1585067" y="825222"/>
                  <a:pt x="1609100" y="817626"/>
                </a:cubicBezTo>
                <a:cubicBezTo>
                  <a:pt x="1621914" y="813380"/>
                  <a:pt x="1635291" y="808902"/>
                  <a:pt x="1644918" y="798985"/>
                </a:cubicBezTo>
                <a:cubicBezTo>
                  <a:pt x="1681001" y="766115"/>
                  <a:pt x="1645383" y="720276"/>
                  <a:pt x="1606411" y="7129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892380" y="1504551"/>
                </a:moveTo>
                <a:cubicBezTo>
                  <a:pt x="863500" y="1495064"/>
                  <a:pt x="848296" y="1428760"/>
                  <a:pt x="839433" y="1401164"/>
                </a:cubicBezTo>
                <a:cubicBezTo>
                  <a:pt x="822005" y="1332637"/>
                  <a:pt x="809790" y="1262551"/>
                  <a:pt x="809391" y="1191670"/>
                </a:cubicBezTo>
                <a:cubicBezTo>
                  <a:pt x="806337" y="1099693"/>
                  <a:pt x="806238" y="1007650"/>
                  <a:pt x="806404" y="915639"/>
                </a:cubicBezTo>
                <a:cubicBezTo>
                  <a:pt x="760428" y="956404"/>
                  <a:pt x="711930" y="995012"/>
                  <a:pt x="668543" y="1038331"/>
                </a:cubicBezTo>
                <a:cubicBezTo>
                  <a:pt x="629605" y="1074153"/>
                  <a:pt x="595149" y="1114453"/>
                  <a:pt x="555546" y="1149579"/>
                </a:cubicBezTo>
                <a:cubicBezTo>
                  <a:pt x="487363" y="1218968"/>
                  <a:pt x="410450" y="1279368"/>
                  <a:pt x="328258" y="1331377"/>
                </a:cubicBezTo>
                <a:cubicBezTo>
                  <a:pt x="299112" y="1349255"/>
                  <a:pt x="267776" y="1363849"/>
                  <a:pt x="235377" y="1374728"/>
                </a:cubicBezTo>
                <a:cubicBezTo>
                  <a:pt x="214365" y="1380732"/>
                  <a:pt x="186049" y="1387797"/>
                  <a:pt x="181402" y="1358177"/>
                </a:cubicBezTo>
                <a:cubicBezTo>
                  <a:pt x="173368" y="1320497"/>
                  <a:pt x="192522" y="1285206"/>
                  <a:pt x="211875" y="1254259"/>
                </a:cubicBezTo>
                <a:cubicBezTo>
                  <a:pt x="249087" y="1191405"/>
                  <a:pt x="301901" y="1139761"/>
                  <a:pt x="357769" y="1093457"/>
                </a:cubicBezTo>
                <a:cubicBezTo>
                  <a:pt x="427711" y="1029010"/>
                  <a:pt x="503762" y="971827"/>
                  <a:pt x="579779" y="914910"/>
                </a:cubicBezTo>
                <a:cubicBezTo>
                  <a:pt x="596808" y="898989"/>
                  <a:pt x="613738" y="882836"/>
                  <a:pt x="633224" y="869800"/>
                </a:cubicBezTo>
                <a:cubicBezTo>
                  <a:pt x="586850" y="867578"/>
                  <a:pt x="540575" y="871790"/>
                  <a:pt x="494401" y="875704"/>
                </a:cubicBezTo>
                <a:cubicBezTo>
                  <a:pt x="441122" y="879685"/>
                  <a:pt x="387711" y="881708"/>
                  <a:pt x="334333" y="884262"/>
                </a:cubicBezTo>
                <a:cubicBezTo>
                  <a:pt x="281453" y="886451"/>
                  <a:pt x="228373" y="887546"/>
                  <a:pt x="175460" y="885257"/>
                </a:cubicBezTo>
                <a:cubicBezTo>
                  <a:pt x="140903" y="882869"/>
                  <a:pt x="105750" y="880879"/>
                  <a:pt x="72421" y="870729"/>
                </a:cubicBezTo>
                <a:cubicBezTo>
                  <a:pt x="37666" y="861243"/>
                  <a:pt x="-30617" y="813015"/>
                  <a:pt x="15458" y="777857"/>
                </a:cubicBezTo>
                <a:cubicBezTo>
                  <a:pt x="62728" y="750890"/>
                  <a:pt x="119360" y="750293"/>
                  <a:pt x="172373" y="748867"/>
                </a:cubicBezTo>
                <a:cubicBezTo>
                  <a:pt x="207062" y="747673"/>
                  <a:pt x="241784" y="747408"/>
                  <a:pt x="276407" y="745550"/>
                </a:cubicBezTo>
                <a:cubicBezTo>
                  <a:pt x="346349" y="740840"/>
                  <a:pt x="416491" y="741172"/>
                  <a:pt x="486533" y="738684"/>
                </a:cubicBezTo>
                <a:cubicBezTo>
                  <a:pt x="541206" y="737888"/>
                  <a:pt x="596012" y="733477"/>
                  <a:pt x="650253" y="742432"/>
                </a:cubicBezTo>
                <a:cubicBezTo>
                  <a:pt x="645273" y="727672"/>
                  <a:pt x="634784" y="715765"/>
                  <a:pt x="624858" y="704056"/>
                </a:cubicBezTo>
                <a:cubicBezTo>
                  <a:pt x="607431" y="684254"/>
                  <a:pt x="591464" y="663259"/>
                  <a:pt x="574235" y="643258"/>
                </a:cubicBezTo>
                <a:cubicBezTo>
                  <a:pt x="536758" y="604384"/>
                  <a:pt x="505587" y="560402"/>
                  <a:pt x="471463" y="518709"/>
                </a:cubicBezTo>
                <a:cubicBezTo>
                  <a:pt x="447429" y="487166"/>
                  <a:pt x="423230" y="455556"/>
                  <a:pt x="401653" y="422288"/>
                </a:cubicBezTo>
                <a:cubicBezTo>
                  <a:pt x="385686" y="397013"/>
                  <a:pt x="372441" y="370146"/>
                  <a:pt x="356872" y="344673"/>
                </a:cubicBezTo>
                <a:cubicBezTo>
                  <a:pt x="318133" y="286229"/>
                  <a:pt x="288656" y="221517"/>
                  <a:pt x="275544" y="152360"/>
                </a:cubicBezTo>
                <a:cubicBezTo>
                  <a:pt x="271328" y="129275"/>
                  <a:pt x="265021" y="90235"/>
                  <a:pt x="294565" y="82573"/>
                </a:cubicBezTo>
                <a:cubicBezTo>
                  <a:pt x="314349" y="77863"/>
                  <a:pt x="334997" y="81910"/>
                  <a:pt x="353553" y="89439"/>
                </a:cubicBezTo>
                <a:cubicBezTo>
                  <a:pt x="402084" y="107782"/>
                  <a:pt x="439728" y="145727"/>
                  <a:pt x="472890" y="184302"/>
                </a:cubicBezTo>
                <a:cubicBezTo>
                  <a:pt x="486367" y="200455"/>
                  <a:pt x="500011" y="216542"/>
                  <a:pt x="512691" y="233358"/>
                </a:cubicBezTo>
                <a:cubicBezTo>
                  <a:pt x="525305" y="249876"/>
                  <a:pt x="534799" y="268385"/>
                  <a:pt x="546219" y="285699"/>
                </a:cubicBezTo>
                <a:cubicBezTo>
                  <a:pt x="581904" y="332500"/>
                  <a:pt x="611414" y="383381"/>
                  <a:pt x="642551" y="433233"/>
                </a:cubicBezTo>
                <a:cubicBezTo>
                  <a:pt x="662601" y="466037"/>
                  <a:pt x="678303" y="501262"/>
                  <a:pt x="697091" y="534763"/>
                </a:cubicBezTo>
                <a:cubicBezTo>
                  <a:pt x="714785" y="564449"/>
                  <a:pt x="732112" y="594433"/>
                  <a:pt x="750602" y="623522"/>
                </a:cubicBezTo>
                <a:cubicBezTo>
                  <a:pt x="754387" y="559971"/>
                  <a:pt x="765275" y="496950"/>
                  <a:pt x="775698" y="434228"/>
                </a:cubicBezTo>
                <a:cubicBezTo>
                  <a:pt x="780943" y="399965"/>
                  <a:pt x="785059" y="365536"/>
                  <a:pt x="792561" y="331671"/>
                </a:cubicBezTo>
                <a:cubicBezTo>
                  <a:pt x="811549" y="241982"/>
                  <a:pt x="824794" y="148811"/>
                  <a:pt x="866089" y="65989"/>
                </a:cubicBezTo>
                <a:cubicBezTo>
                  <a:pt x="880894" y="37530"/>
                  <a:pt x="905857" y="13085"/>
                  <a:pt x="936961" y="3532"/>
                </a:cubicBezTo>
                <a:cubicBezTo>
                  <a:pt x="969094" y="-7845"/>
                  <a:pt x="1009559" y="8740"/>
                  <a:pt x="1009958" y="46386"/>
                </a:cubicBezTo>
                <a:cubicBezTo>
                  <a:pt x="1014406" y="98461"/>
                  <a:pt x="1008796" y="150503"/>
                  <a:pt x="1002688" y="202213"/>
                </a:cubicBezTo>
                <a:cubicBezTo>
                  <a:pt x="989277" y="337177"/>
                  <a:pt x="957144" y="470250"/>
                  <a:pt x="947915" y="605678"/>
                </a:cubicBezTo>
                <a:cubicBezTo>
                  <a:pt x="963550" y="591913"/>
                  <a:pt x="980115" y="579242"/>
                  <a:pt x="994289" y="563852"/>
                </a:cubicBezTo>
                <a:cubicBezTo>
                  <a:pt x="1006140" y="551181"/>
                  <a:pt x="1017626" y="538113"/>
                  <a:pt x="1030007" y="525940"/>
                </a:cubicBezTo>
                <a:cubicBezTo>
                  <a:pt x="1055468" y="502257"/>
                  <a:pt x="1077178" y="475026"/>
                  <a:pt x="1101909" y="450680"/>
                </a:cubicBezTo>
                <a:cubicBezTo>
                  <a:pt x="1148282" y="407229"/>
                  <a:pt x="1194557" y="363579"/>
                  <a:pt x="1243022" y="322483"/>
                </a:cubicBezTo>
                <a:cubicBezTo>
                  <a:pt x="1282657" y="289878"/>
                  <a:pt x="1321297" y="255780"/>
                  <a:pt x="1364716" y="228151"/>
                </a:cubicBezTo>
                <a:cubicBezTo>
                  <a:pt x="1394824" y="210273"/>
                  <a:pt x="1428916" y="193390"/>
                  <a:pt x="1464900" y="197470"/>
                </a:cubicBezTo>
                <a:cubicBezTo>
                  <a:pt x="1485149" y="200190"/>
                  <a:pt x="1502676" y="215912"/>
                  <a:pt x="1509680" y="234751"/>
                </a:cubicBezTo>
                <a:cubicBezTo>
                  <a:pt x="1518875" y="261718"/>
                  <a:pt x="1503240" y="288817"/>
                  <a:pt x="1490228" y="311736"/>
                </a:cubicBezTo>
                <a:cubicBezTo>
                  <a:pt x="1470709" y="342749"/>
                  <a:pt x="1445713" y="370743"/>
                  <a:pt x="1417364" y="393961"/>
                </a:cubicBezTo>
                <a:cubicBezTo>
                  <a:pt x="1396152" y="410081"/>
                  <a:pt x="1376965" y="428523"/>
                  <a:pt x="1357380" y="446534"/>
                </a:cubicBezTo>
                <a:cubicBezTo>
                  <a:pt x="1335703" y="465142"/>
                  <a:pt x="1315122" y="484910"/>
                  <a:pt x="1294309" y="504447"/>
                </a:cubicBezTo>
                <a:cubicBezTo>
                  <a:pt x="1272367" y="524116"/>
                  <a:pt x="1249927" y="543221"/>
                  <a:pt x="1228881" y="563819"/>
                </a:cubicBezTo>
                <a:cubicBezTo>
                  <a:pt x="1187154" y="601531"/>
                  <a:pt x="1145328" y="639211"/>
                  <a:pt x="1105129" y="678483"/>
                </a:cubicBezTo>
                <a:cubicBezTo>
                  <a:pt x="1214706" y="673674"/>
                  <a:pt x="1324384" y="679876"/>
                  <a:pt x="1433364" y="691518"/>
                </a:cubicBezTo>
                <a:cubicBezTo>
                  <a:pt x="1491091" y="697787"/>
                  <a:pt x="1549581" y="700209"/>
                  <a:pt x="1606411" y="712945"/>
                </a:cubicBezTo>
                <a:cubicBezTo>
                  <a:pt x="1645383" y="720276"/>
                  <a:pt x="1681001" y="766115"/>
                  <a:pt x="1644918" y="798985"/>
                </a:cubicBezTo>
                <a:cubicBezTo>
                  <a:pt x="1635291" y="808902"/>
                  <a:pt x="1621914" y="813380"/>
                  <a:pt x="1609100" y="817626"/>
                </a:cubicBezTo>
                <a:cubicBezTo>
                  <a:pt x="1585067" y="825222"/>
                  <a:pt x="1561531" y="834641"/>
                  <a:pt x="1536867" y="839982"/>
                </a:cubicBezTo>
                <a:cubicBezTo>
                  <a:pt x="1511141" y="845819"/>
                  <a:pt x="1484684" y="845985"/>
                  <a:pt x="1458559" y="848506"/>
                </a:cubicBezTo>
                <a:cubicBezTo>
                  <a:pt x="1416335" y="854675"/>
                  <a:pt x="1373679" y="852818"/>
                  <a:pt x="1331156" y="854510"/>
                </a:cubicBezTo>
                <a:cubicBezTo>
                  <a:pt x="1276616" y="857362"/>
                  <a:pt x="1222341" y="849534"/>
                  <a:pt x="1167801" y="849899"/>
                </a:cubicBezTo>
                <a:cubicBezTo>
                  <a:pt x="1181544" y="862470"/>
                  <a:pt x="1198109" y="871525"/>
                  <a:pt x="1211885" y="884096"/>
                </a:cubicBezTo>
                <a:cubicBezTo>
                  <a:pt x="1225163" y="895838"/>
                  <a:pt x="1237246" y="908807"/>
                  <a:pt x="1250391" y="920714"/>
                </a:cubicBezTo>
                <a:cubicBezTo>
                  <a:pt x="1290325" y="954513"/>
                  <a:pt x="1329363" y="990170"/>
                  <a:pt x="1360700" y="1032294"/>
                </a:cubicBezTo>
                <a:cubicBezTo>
                  <a:pt x="1374177" y="1051399"/>
                  <a:pt x="1388849" y="1069609"/>
                  <a:pt x="1401994" y="1088913"/>
                </a:cubicBezTo>
                <a:cubicBezTo>
                  <a:pt x="1418260" y="1113889"/>
                  <a:pt x="1431273" y="1140955"/>
                  <a:pt x="1444650" y="1167191"/>
                </a:cubicBezTo>
                <a:cubicBezTo>
                  <a:pt x="1458825" y="1194489"/>
                  <a:pt x="1472103" y="1229781"/>
                  <a:pt x="1436551" y="1246697"/>
                </a:cubicBezTo>
                <a:cubicBezTo>
                  <a:pt x="1390409" y="1263911"/>
                  <a:pt x="1335338" y="1218404"/>
                  <a:pt x="1300948" y="1191206"/>
                </a:cubicBezTo>
                <a:cubicBezTo>
                  <a:pt x="1281628" y="1173626"/>
                  <a:pt x="1262441" y="1155848"/>
                  <a:pt x="1244483" y="1136842"/>
                </a:cubicBezTo>
                <a:cubicBezTo>
                  <a:pt x="1229412" y="1120357"/>
                  <a:pt x="1217362" y="1104005"/>
                  <a:pt x="1201926" y="1088747"/>
                </a:cubicBezTo>
                <a:cubicBezTo>
                  <a:pt x="1178158" y="1066823"/>
                  <a:pt x="1157976" y="1041548"/>
                  <a:pt x="1135370" y="1018529"/>
                </a:cubicBezTo>
                <a:cubicBezTo>
                  <a:pt x="1116614" y="1000717"/>
                  <a:pt x="1098821" y="981977"/>
                  <a:pt x="1080664" y="963601"/>
                </a:cubicBezTo>
                <a:cubicBezTo>
                  <a:pt x="1060149" y="943568"/>
                  <a:pt x="1038008" y="925292"/>
                  <a:pt x="1017958" y="904760"/>
                </a:cubicBezTo>
                <a:cubicBezTo>
                  <a:pt x="1011949" y="963966"/>
                  <a:pt x="1009194" y="1022974"/>
                  <a:pt x="1004679" y="1082180"/>
                </a:cubicBezTo>
                <a:cubicBezTo>
                  <a:pt x="999767" y="1150507"/>
                  <a:pt x="988480" y="1218072"/>
                  <a:pt x="974770" y="1285139"/>
                </a:cubicBezTo>
                <a:cubicBezTo>
                  <a:pt x="966306" y="1318341"/>
                  <a:pt x="932347" y="1515994"/>
                  <a:pt x="892380" y="1504551"/>
                </a:cubicBezTo>
                <a:close/>
                <a:moveTo>
                  <a:pt x="895500" y="1487369"/>
                </a:moveTo>
                <a:cubicBezTo>
                  <a:pt x="903898" y="1476822"/>
                  <a:pt x="910139" y="1464881"/>
                  <a:pt x="914488" y="1452144"/>
                </a:cubicBezTo>
                <a:cubicBezTo>
                  <a:pt x="923716" y="1425642"/>
                  <a:pt x="931484" y="1398676"/>
                  <a:pt x="937791" y="1371345"/>
                </a:cubicBezTo>
                <a:cubicBezTo>
                  <a:pt x="960098" y="1278273"/>
                  <a:pt x="979318" y="1184008"/>
                  <a:pt x="986920" y="1088482"/>
                </a:cubicBezTo>
                <a:cubicBezTo>
                  <a:pt x="992563" y="1022476"/>
                  <a:pt x="994356" y="956172"/>
                  <a:pt x="1002555" y="890431"/>
                </a:cubicBezTo>
                <a:cubicBezTo>
                  <a:pt x="1003816" y="882338"/>
                  <a:pt x="1012547" y="876268"/>
                  <a:pt x="1019717" y="882139"/>
                </a:cubicBezTo>
                <a:cubicBezTo>
                  <a:pt x="1028315" y="890663"/>
                  <a:pt x="1036613" y="899520"/>
                  <a:pt x="1045510" y="907745"/>
                </a:cubicBezTo>
                <a:cubicBezTo>
                  <a:pt x="1069145" y="929637"/>
                  <a:pt x="1093377" y="950865"/>
                  <a:pt x="1115253" y="974547"/>
                </a:cubicBezTo>
                <a:cubicBezTo>
                  <a:pt x="1131718" y="991629"/>
                  <a:pt x="1149511" y="1007351"/>
                  <a:pt x="1165245" y="1025130"/>
                </a:cubicBezTo>
                <a:cubicBezTo>
                  <a:pt x="1181876" y="1045064"/>
                  <a:pt x="1200366" y="1063174"/>
                  <a:pt x="1218756" y="1081483"/>
                </a:cubicBezTo>
                <a:cubicBezTo>
                  <a:pt x="1231238" y="1094286"/>
                  <a:pt x="1242258" y="1108483"/>
                  <a:pt x="1254010" y="1121949"/>
                </a:cubicBezTo>
                <a:cubicBezTo>
                  <a:pt x="1277246" y="1146162"/>
                  <a:pt x="1301247" y="1169944"/>
                  <a:pt x="1327571" y="1190841"/>
                </a:cubicBezTo>
                <a:cubicBezTo>
                  <a:pt x="1354758" y="1209282"/>
                  <a:pt x="1399770" y="1246199"/>
                  <a:pt x="1433397" y="1228819"/>
                </a:cubicBezTo>
                <a:cubicBezTo>
                  <a:pt x="1440136" y="1223976"/>
                  <a:pt x="1444451" y="1216347"/>
                  <a:pt x="1441729" y="1208055"/>
                </a:cubicBezTo>
                <a:cubicBezTo>
                  <a:pt x="1439605" y="1196612"/>
                  <a:pt x="1434858" y="1185965"/>
                  <a:pt x="1429713" y="1175583"/>
                </a:cubicBezTo>
                <a:cubicBezTo>
                  <a:pt x="1416102" y="1148816"/>
                  <a:pt x="1403024" y="1121651"/>
                  <a:pt x="1386492" y="1096509"/>
                </a:cubicBezTo>
                <a:cubicBezTo>
                  <a:pt x="1366343" y="1069410"/>
                  <a:pt x="1347388" y="1041316"/>
                  <a:pt x="1325346" y="1015743"/>
                </a:cubicBezTo>
                <a:cubicBezTo>
                  <a:pt x="1301413" y="989506"/>
                  <a:pt x="1275753" y="964165"/>
                  <a:pt x="1248466" y="941743"/>
                </a:cubicBezTo>
                <a:cubicBezTo>
                  <a:pt x="1231570" y="927613"/>
                  <a:pt x="1216632" y="911361"/>
                  <a:pt x="1200266" y="896634"/>
                </a:cubicBezTo>
                <a:cubicBezTo>
                  <a:pt x="1187486" y="885489"/>
                  <a:pt x="1173013" y="876600"/>
                  <a:pt x="1159934" y="865853"/>
                </a:cubicBezTo>
                <a:cubicBezTo>
                  <a:pt x="1150805" y="858556"/>
                  <a:pt x="1132813" y="840678"/>
                  <a:pt x="1151303" y="833414"/>
                </a:cubicBezTo>
                <a:cubicBezTo>
                  <a:pt x="1171486" y="831590"/>
                  <a:pt x="1191968" y="833547"/>
                  <a:pt x="1212250" y="833845"/>
                </a:cubicBezTo>
                <a:cubicBezTo>
                  <a:pt x="1255039" y="836001"/>
                  <a:pt x="1297728" y="839816"/>
                  <a:pt x="1340583" y="836963"/>
                </a:cubicBezTo>
                <a:cubicBezTo>
                  <a:pt x="1375272" y="835769"/>
                  <a:pt x="1410127" y="837428"/>
                  <a:pt x="1444617" y="832784"/>
                </a:cubicBezTo>
                <a:cubicBezTo>
                  <a:pt x="1472269" y="829268"/>
                  <a:pt x="1500286" y="829567"/>
                  <a:pt x="1527738" y="824392"/>
                </a:cubicBezTo>
                <a:cubicBezTo>
                  <a:pt x="1555788" y="818687"/>
                  <a:pt x="1582411" y="807941"/>
                  <a:pt x="1609631" y="799383"/>
                </a:cubicBezTo>
                <a:cubicBezTo>
                  <a:pt x="1645980" y="788305"/>
                  <a:pt x="1655474" y="758685"/>
                  <a:pt x="1620752" y="736462"/>
                </a:cubicBezTo>
                <a:cubicBezTo>
                  <a:pt x="1597084" y="725151"/>
                  <a:pt x="1570062" y="723825"/>
                  <a:pt x="1544436" y="719944"/>
                </a:cubicBezTo>
                <a:cubicBezTo>
                  <a:pt x="1527738" y="717954"/>
                  <a:pt x="1511008" y="715931"/>
                  <a:pt x="1494244" y="714305"/>
                </a:cubicBezTo>
                <a:cubicBezTo>
                  <a:pt x="1434692" y="709065"/>
                  <a:pt x="1374973" y="702895"/>
                  <a:pt x="1315421" y="698086"/>
                </a:cubicBezTo>
                <a:cubicBezTo>
                  <a:pt x="1255968" y="695101"/>
                  <a:pt x="1196416" y="692679"/>
                  <a:pt x="1136896" y="694537"/>
                </a:cubicBezTo>
                <a:cubicBezTo>
                  <a:pt x="1123353" y="693873"/>
                  <a:pt x="1089261" y="701071"/>
                  <a:pt x="1082257" y="687704"/>
                </a:cubicBezTo>
                <a:cubicBezTo>
                  <a:pt x="1078771" y="679810"/>
                  <a:pt x="1086506" y="673806"/>
                  <a:pt x="1091120" y="668400"/>
                </a:cubicBezTo>
                <a:cubicBezTo>
                  <a:pt x="1101809" y="656956"/>
                  <a:pt x="1113394" y="646442"/>
                  <a:pt x="1125013" y="635994"/>
                </a:cubicBezTo>
                <a:cubicBezTo>
                  <a:pt x="1137826" y="624584"/>
                  <a:pt x="1150241" y="612709"/>
                  <a:pt x="1162457" y="600669"/>
                </a:cubicBezTo>
                <a:cubicBezTo>
                  <a:pt x="1186524" y="577982"/>
                  <a:pt x="1211818" y="557384"/>
                  <a:pt x="1235254" y="534133"/>
                </a:cubicBezTo>
                <a:cubicBezTo>
                  <a:pt x="1258856" y="512341"/>
                  <a:pt x="1283753" y="492041"/>
                  <a:pt x="1306491" y="469321"/>
                </a:cubicBezTo>
                <a:cubicBezTo>
                  <a:pt x="1329927" y="447761"/>
                  <a:pt x="1353828" y="426765"/>
                  <a:pt x="1377098" y="405040"/>
                </a:cubicBezTo>
                <a:cubicBezTo>
                  <a:pt x="1406044" y="381125"/>
                  <a:pt x="1435455" y="357741"/>
                  <a:pt x="1458261" y="327524"/>
                </a:cubicBezTo>
                <a:cubicBezTo>
                  <a:pt x="1475655" y="303975"/>
                  <a:pt x="1494145" y="278800"/>
                  <a:pt x="1495373" y="248881"/>
                </a:cubicBezTo>
                <a:cubicBezTo>
                  <a:pt x="1487240" y="202611"/>
                  <a:pt x="1437348" y="210704"/>
                  <a:pt x="1405115" y="226061"/>
                </a:cubicBezTo>
                <a:cubicBezTo>
                  <a:pt x="1366874" y="243243"/>
                  <a:pt x="1334176" y="269844"/>
                  <a:pt x="1301811" y="295915"/>
                </a:cubicBezTo>
                <a:cubicBezTo>
                  <a:pt x="1265794" y="325402"/>
                  <a:pt x="1229511" y="356481"/>
                  <a:pt x="1194889" y="387328"/>
                </a:cubicBezTo>
                <a:cubicBezTo>
                  <a:pt x="1181212" y="399268"/>
                  <a:pt x="1167967" y="411773"/>
                  <a:pt x="1155054" y="424543"/>
                </a:cubicBezTo>
                <a:cubicBezTo>
                  <a:pt x="1130058" y="448391"/>
                  <a:pt x="1103602" y="470714"/>
                  <a:pt x="1081493" y="497415"/>
                </a:cubicBezTo>
                <a:cubicBezTo>
                  <a:pt x="1064066" y="517548"/>
                  <a:pt x="1044049" y="535161"/>
                  <a:pt x="1025958" y="554664"/>
                </a:cubicBezTo>
                <a:cubicBezTo>
                  <a:pt x="1007235" y="576124"/>
                  <a:pt x="986953" y="596025"/>
                  <a:pt x="964579" y="613671"/>
                </a:cubicBezTo>
                <a:cubicBezTo>
                  <a:pt x="957044" y="619708"/>
                  <a:pt x="950936" y="627602"/>
                  <a:pt x="942837" y="632776"/>
                </a:cubicBezTo>
                <a:cubicBezTo>
                  <a:pt x="937924" y="635596"/>
                  <a:pt x="931285" y="632743"/>
                  <a:pt x="929758" y="627337"/>
                </a:cubicBezTo>
                <a:cubicBezTo>
                  <a:pt x="928928" y="622826"/>
                  <a:pt x="930222" y="617784"/>
                  <a:pt x="930289" y="613340"/>
                </a:cubicBezTo>
                <a:cubicBezTo>
                  <a:pt x="931583" y="589790"/>
                  <a:pt x="933675" y="566339"/>
                  <a:pt x="936596" y="542955"/>
                </a:cubicBezTo>
                <a:cubicBezTo>
                  <a:pt x="945492" y="467065"/>
                  <a:pt x="958339" y="391640"/>
                  <a:pt x="970123" y="316148"/>
                </a:cubicBezTo>
                <a:cubicBezTo>
                  <a:pt x="976430" y="282282"/>
                  <a:pt x="980812" y="248185"/>
                  <a:pt x="984264" y="213922"/>
                </a:cubicBezTo>
                <a:cubicBezTo>
                  <a:pt x="988248" y="172792"/>
                  <a:pt x="994754" y="131763"/>
                  <a:pt x="994256" y="90302"/>
                </a:cubicBezTo>
                <a:cubicBezTo>
                  <a:pt x="993625" y="71661"/>
                  <a:pt x="995518" y="51627"/>
                  <a:pt x="989941" y="33716"/>
                </a:cubicBezTo>
                <a:cubicBezTo>
                  <a:pt x="971484" y="3499"/>
                  <a:pt x="928529" y="20183"/>
                  <a:pt x="907849" y="39653"/>
                </a:cubicBezTo>
                <a:cubicBezTo>
                  <a:pt x="867184" y="75575"/>
                  <a:pt x="849524" y="156440"/>
                  <a:pt x="835582" y="208283"/>
                </a:cubicBezTo>
                <a:cubicBezTo>
                  <a:pt x="822005" y="271104"/>
                  <a:pt x="807565" y="333860"/>
                  <a:pt x="797574" y="397345"/>
                </a:cubicBezTo>
                <a:cubicBezTo>
                  <a:pt x="793491" y="431243"/>
                  <a:pt x="785690" y="464511"/>
                  <a:pt x="781009" y="498310"/>
                </a:cubicBezTo>
                <a:cubicBezTo>
                  <a:pt x="776063" y="530418"/>
                  <a:pt x="770254" y="562426"/>
                  <a:pt x="766403" y="594732"/>
                </a:cubicBezTo>
                <a:cubicBezTo>
                  <a:pt x="765109" y="604948"/>
                  <a:pt x="763814" y="615164"/>
                  <a:pt x="763017" y="625413"/>
                </a:cubicBezTo>
                <a:cubicBezTo>
                  <a:pt x="762320" y="629659"/>
                  <a:pt x="764046" y="635430"/>
                  <a:pt x="759233" y="637619"/>
                </a:cubicBezTo>
                <a:cubicBezTo>
                  <a:pt x="758901" y="644352"/>
                  <a:pt x="750768" y="647901"/>
                  <a:pt x="745523" y="643822"/>
                </a:cubicBezTo>
                <a:cubicBezTo>
                  <a:pt x="730785" y="629559"/>
                  <a:pt x="723150" y="609558"/>
                  <a:pt x="711764" y="592675"/>
                </a:cubicBezTo>
                <a:cubicBezTo>
                  <a:pt x="693241" y="562392"/>
                  <a:pt x="674817" y="532010"/>
                  <a:pt x="659547" y="499902"/>
                </a:cubicBezTo>
                <a:cubicBezTo>
                  <a:pt x="630867" y="443582"/>
                  <a:pt x="596178" y="390412"/>
                  <a:pt x="562252" y="337210"/>
                </a:cubicBezTo>
                <a:cubicBezTo>
                  <a:pt x="542335" y="310409"/>
                  <a:pt x="523480" y="283012"/>
                  <a:pt x="506583" y="254188"/>
                </a:cubicBezTo>
                <a:cubicBezTo>
                  <a:pt x="474450" y="210970"/>
                  <a:pt x="440292" y="168182"/>
                  <a:pt x="398035" y="134383"/>
                </a:cubicBezTo>
                <a:cubicBezTo>
                  <a:pt x="371511" y="114382"/>
                  <a:pt x="326864" y="88146"/>
                  <a:pt x="293801" y="101347"/>
                </a:cubicBezTo>
                <a:cubicBezTo>
                  <a:pt x="284938" y="117367"/>
                  <a:pt x="290482" y="136406"/>
                  <a:pt x="293204" y="153389"/>
                </a:cubicBezTo>
                <a:cubicBezTo>
                  <a:pt x="301901" y="194617"/>
                  <a:pt x="315743" y="234619"/>
                  <a:pt x="334366" y="272398"/>
                </a:cubicBezTo>
                <a:cubicBezTo>
                  <a:pt x="347644" y="299132"/>
                  <a:pt x="364906" y="323577"/>
                  <a:pt x="379678" y="349482"/>
                </a:cubicBezTo>
                <a:cubicBezTo>
                  <a:pt x="402018" y="390346"/>
                  <a:pt x="425487" y="430513"/>
                  <a:pt x="454400" y="467165"/>
                </a:cubicBezTo>
                <a:cubicBezTo>
                  <a:pt x="475280" y="496884"/>
                  <a:pt x="498716" y="524580"/>
                  <a:pt x="521056" y="553171"/>
                </a:cubicBezTo>
                <a:cubicBezTo>
                  <a:pt x="533372" y="569358"/>
                  <a:pt x="545389" y="585876"/>
                  <a:pt x="559132" y="600968"/>
                </a:cubicBezTo>
                <a:cubicBezTo>
                  <a:pt x="583132" y="626342"/>
                  <a:pt x="605273" y="653308"/>
                  <a:pt x="627282" y="680407"/>
                </a:cubicBezTo>
                <a:cubicBezTo>
                  <a:pt x="640427" y="696892"/>
                  <a:pt x="676809" y="732084"/>
                  <a:pt x="666187" y="754207"/>
                </a:cubicBezTo>
                <a:cubicBezTo>
                  <a:pt x="656195" y="766446"/>
                  <a:pt x="616394" y="753179"/>
                  <a:pt x="600227" y="754008"/>
                </a:cubicBezTo>
                <a:cubicBezTo>
                  <a:pt x="513023" y="753677"/>
                  <a:pt x="425852" y="758519"/>
                  <a:pt x="338648" y="759348"/>
                </a:cubicBezTo>
                <a:cubicBezTo>
                  <a:pt x="286000" y="762002"/>
                  <a:pt x="233386" y="764854"/>
                  <a:pt x="180638" y="765717"/>
                </a:cubicBezTo>
                <a:cubicBezTo>
                  <a:pt x="133833" y="767010"/>
                  <a:pt x="88554" y="766977"/>
                  <a:pt x="44504" y="782931"/>
                </a:cubicBezTo>
                <a:cubicBezTo>
                  <a:pt x="34380" y="787243"/>
                  <a:pt x="20305" y="790759"/>
                  <a:pt x="17317" y="802700"/>
                </a:cubicBezTo>
                <a:cubicBezTo>
                  <a:pt x="18413" y="824956"/>
                  <a:pt x="52405" y="844824"/>
                  <a:pt x="71193" y="852254"/>
                </a:cubicBezTo>
                <a:cubicBezTo>
                  <a:pt x="133634" y="871558"/>
                  <a:pt x="200091" y="868905"/>
                  <a:pt x="264722" y="869137"/>
                </a:cubicBezTo>
                <a:cubicBezTo>
                  <a:pt x="335196" y="868076"/>
                  <a:pt x="405603" y="863830"/>
                  <a:pt x="475977" y="859916"/>
                </a:cubicBezTo>
                <a:cubicBezTo>
                  <a:pt x="526998" y="856068"/>
                  <a:pt x="578020" y="850297"/>
                  <a:pt x="629273" y="852486"/>
                </a:cubicBezTo>
                <a:cubicBezTo>
                  <a:pt x="640228" y="853913"/>
                  <a:pt x="662402" y="850297"/>
                  <a:pt x="662435" y="866152"/>
                </a:cubicBezTo>
                <a:cubicBezTo>
                  <a:pt x="662137" y="868241"/>
                  <a:pt x="661008" y="870464"/>
                  <a:pt x="659514" y="871956"/>
                </a:cubicBezTo>
                <a:cubicBezTo>
                  <a:pt x="651647" y="878325"/>
                  <a:pt x="642883" y="883632"/>
                  <a:pt x="634850" y="889801"/>
                </a:cubicBezTo>
                <a:cubicBezTo>
                  <a:pt x="614900" y="903699"/>
                  <a:pt x="599066" y="922373"/>
                  <a:pt x="579679" y="936967"/>
                </a:cubicBezTo>
                <a:cubicBezTo>
                  <a:pt x="537422" y="966885"/>
                  <a:pt x="497123" y="999457"/>
                  <a:pt x="456226" y="1031199"/>
                </a:cubicBezTo>
                <a:cubicBezTo>
                  <a:pt x="426948" y="1055247"/>
                  <a:pt x="398234" y="1079924"/>
                  <a:pt x="370217" y="1105365"/>
                </a:cubicBezTo>
                <a:cubicBezTo>
                  <a:pt x="329420" y="1139330"/>
                  <a:pt x="290415" y="1175749"/>
                  <a:pt x="257519" y="1217508"/>
                </a:cubicBezTo>
                <a:cubicBezTo>
                  <a:pt x="245801" y="1232932"/>
                  <a:pt x="235245" y="1249218"/>
                  <a:pt x="225087" y="1265669"/>
                </a:cubicBezTo>
                <a:cubicBezTo>
                  <a:pt x="208124" y="1293763"/>
                  <a:pt x="188771" y="1326932"/>
                  <a:pt x="200157" y="1360565"/>
                </a:cubicBezTo>
                <a:cubicBezTo>
                  <a:pt x="204174" y="1365972"/>
                  <a:pt x="213336" y="1361461"/>
                  <a:pt x="219045" y="1361328"/>
                </a:cubicBezTo>
                <a:cubicBezTo>
                  <a:pt x="234315" y="1358044"/>
                  <a:pt x="248689" y="1351875"/>
                  <a:pt x="262996" y="1345805"/>
                </a:cubicBezTo>
                <a:cubicBezTo>
                  <a:pt x="297154" y="1331808"/>
                  <a:pt x="328158" y="1311907"/>
                  <a:pt x="358565" y="1291242"/>
                </a:cubicBezTo>
                <a:cubicBezTo>
                  <a:pt x="401719" y="1260860"/>
                  <a:pt x="444176" y="1229482"/>
                  <a:pt x="483712" y="1194489"/>
                </a:cubicBezTo>
                <a:cubicBezTo>
                  <a:pt x="503828" y="1177407"/>
                  <a:pt x="521886" y="1158169"/>
                  <a:pt x="540941" y="1139927"/>
                </a:cubicBezTo>
                <a:cubicBezTo>
                  <a:pt x="553754" y="1128118"/>
                  <a:pt x="566866" y="1116609"/>
                  <a:pt x="579049" y="1104138"/>
                </a:cubicBezTo>
                <a:cubicBezTo>
                  <a:pt x="630601" y="1048845"/>
                  <a:pt x="686037" y="997434"/>
                  <a:pt x="742835" y="947614"/>
                </a:cubicBezTo>
                <a:cubicBezTo>
                  <a:pt x="759432" y="932987"/>
                  <a:pt x="777192" y="919719"/>
                  <a:pt x="793325" y="904561"/>
                </a:cubicBezTo>
                <a:cubicBezTo>
                  <a:pt x="800860" y="897562"/>
                  <a:pt x="815366" y="880879"/>
                  <a:pt x="822902" y="896534"/>
                </a:cubicBezTo>
                <a:cubicBezTo>
                  <a:pt x="824628" y="904395"/>
                  <a:pt x="823200" y="912721"/>
                  <a:pt x="823632" y="920748"/>
                </a:cubicBezTo>
                <a:cubicBezTo>
                  <a:pt x="823599" y="1003736"/>
                  <a:pt x="823433" y="1086757"/>
                  <a:pt x="826022" y="1169712"/>
                </a:cubicBezTo>
                <a:cubicBezTo>
                  <a:pt x="826387" y="1229582"/>
                  <a:pt x="831632" y="1289219"/>
                  <a:pt x="844678" y="1347729"/>
                </a:cubicBezTo>
                <a:cubicBezTo>
                  <a:pt x="850620" y="1375557"/>
                  <a:pt x="856827" y="1403452"/>
                  <a:pt x="866388" y="1430319"/>
                </a:cubicBezTo>
                <a:cubicBezTo>
                  <a:pt x="874089" y="1449988"/>
                  <a:pt x="878637" y="1473206"/>
                  <a:pt x="895500" y="14873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7808347" y="896100"/>
            <a:ext cx="812585" cy="735085"/>
          </a:xfrm>
          <a:custGeom>
            <a:avLst/>
            <a:gdLst/>
            <a:ahLst/>
            <a:cxnLst/>
            <a:rect l="l" t="t" r="r" b="b"/>
            <a:pathLst>
              <a:path w="1625169" h="1470169" extrusionOk="0">
                <a:moveTo>
                  <a:pt x="1603534" y="719295"/>
                </a:moveTo>
                <a:cubicBezTo>
                  <a:pt x="1638256" y="741518"/>
                  <a:pt x="1628729" y="771138"/>
                  <a:pt x="1592414" y="782216"/>
                </a:cubicBezTo>
                <a:cubicBezTo>
                  <a:pt x="1565194" y="790774"/>
                  <a:pt x="1538571" y="801520"/>
                  <a:pt x="1510521" y="807225"/>
                </a:cubicBezTo>
                <a:cubicBezTo>
                  <a:pt x="1483102" y="812400"/>
                  <a:pt x="1455051" y="812101"/>
                  <a:pt x="1427400" y="815617"/>
                </a:cubicBezTo>
                <a:cubicBezTo>
                  <a:pt x="1392876" y="820294"/>
                  <a:pt x="1358055" y="818602"/>
                  <a:pt x="1323365" y="819796"/>
                </a:cubicBezTo>
                <a:cubicBezTo>
                  <a:pt x="1280510" y="822649"/>
                  <a:pt x="1237788" y="818835"/>
                  <a:pt x="1195032" y="816679"/>
                </a:cubicBezTo>
                <a:cubicBezTo>
                  <a:pt x="1174750" y="816380"/>
                  <a:pt x="1154268" y="814390"/>
                  <a:pt x="1134086" y="816247"/>
                </a:cubicBezTo>
                <a:cubicBezTo>
                  <a:pt x="1115596" y="823511"/>
                  <a:pt x="1133555" y="841389"/>
                  <a:pt x="1142716" y="848686"/>
                </a:cubicBezTo>
                <a:cubicBezTo>
                  <a:pt x="1155795" y="859433"/>
                  <a:pt x="1170269" y="868322"/>
                  <a:pt x="1183016" y="879467"/>
                </a:cubicBezTo>
                <a:cubicBezTo>
                  <a:pt x="1199381" y="894194"/>
                  <a:pt x="1214319" y="910447"/>
                  <a:pt x="1231215" y="924577"/>
                </a:cubicBezTo>
                <a:cubicBezTo>
                  <a:pt x="1258502" y="946965"/>
                  <a:pt x="1284195" y="972339"/>
                  <a:pt x="1308129" y="998543"/>
                </a:cubicBezTo>
                <a:cubicBezTo>
                  <a:pt x="1330171" y="1024149"/>
                  <a:pt x="1349158" y="1052210"/>
                  <a:pt x="1369275" y="1079309"/>
                </a:cubicBezTo>
                <a:cubicBezTo>
                  <a:pt x="1385806" y="1104451"/>
                  <a:pt x="1398852" y="1131616"/>
                  <a:pt x="1412495" y="1158383"/>
                </a:cubicBezTo>
                <a:cubicBezTo>
                  <a:pt x="1417640" y="1168765"/>
                  <a:pt x="1422387" y="1179379"/>
                  <a:pt x="1424512" y="1190855"/>
                </a:cubicBezTo>
                <a:cubicBezTo>
                  <a:pt x="1427234" y="1199147"/>
                  <a:pt x="1422918" y="1206776"/>
                  <a:pt x="1416180" y="1211619"/>
                </a:cubicBezTo>
                <a:cubicBezTo>
                  <a:pt x="1382520" y="1228999"/>
                  <a:pt x="1337507" y="1192082"/>
                  <a:pt x="1310353" y="1173641"/>
                </a:cubicBezTo>
                <a:cubicBezTo>
                  <a:pt x="1284062" y="1152744"/>
                  <a:pt x="1260062" y="1128929"/>
                  <a:pt x="1236792" y="1104749"/>
                </a:cubicBezTo>
                <a:cubicBezTo>
                  <a:pt x="1225041" y="1091283"/>
                  <a:pt x="1214053" y="1077086"/>
                  <a:pt x="1201539" y="1064283"/>
                </a:cubicBezTo>
                <a:cubicBezTo>
                  <a:pt x="1183148" y="1045974"/>
                  <a:pt x="1164659" y="1027864"/>
                  <a:pt x="1148028" y="1007929"/>
                </a:cubicBezTo>
                <a:cubicBezTo>
                  <a:pt x="1132293" y="990151"/>
                  <a:pt x="1114500" y="974429"/>
                  <a:pt x="1098036" y="957347"/>
                </a:cubicBezTo>
                <a:cubicBezTo>
                  <a:pt x="1076160" y="933632"/>
                  <a:pt x="1051927" y="912437"/>
                  <a:pt x="1028292" y="890545"/>
                </a:cubicBezTo>
                <a:cubicBezTo>
                  <a:pt x="1019396" y="882319"/>
                  <a:pt x="1011097" y="873463"/>
                  <a:pt x="1002499" y="864939"/>
                </a:cubicBezTo>
                <a:cubicBezTo>
                  <a:pt x="995329" y="859101"/>
                  <a:pt x="986599" y="865138"/>
                  <a:pt x="985337" y="873231"/>
                </a:cubicBezTo>
                <a:cubicBezTo>
                  <a:pt x="977138" y="938939"/>
                  <a:pt x="975345" y="1005276"/>
                  <a:pt x="969702" y="1071282"/>
                </a:cubicBezTo>
                <a:cubicBezTo>
                  <a:pt x="962101" y="1166808"/>
                  <a:pt x="942880" y="1261073"/>
                  <a:pt x="920573" y="1354145"/>
                </a:cubicBezTo>
                <a:cubicBezTo>
                  <a:pt x="914299" y="1381476"/>
                  <a:pt x="906498" y="1408442"/>
                  <a:pt x="897270" y="1434944"/>
                </a:cubicBezTo>
                <a:cubicBezTo>
                  <a:pt x="892921" y="1447681"/>
                  <a:pt x="886681" y="1459622"/>
                  <a:pt x="878282" y="1470169"/>
                </a:cubicBezTo>
                <a:cubicBezTo>
                  <a:pt x="861419" y="1455973"/>
                  <a:pt x="856871" y="1432755"/>
                  <a:pt x="849104" y="1413053"/>
                </a:cubicBezTo>
                <a:cubicBezTo>
                  <a:pt x="839543" y="1386219"/>
                  <a:pt x="833369" y="1358291"/>
                  <a:pt x="827394" y="1330462"/>
                </a:cubicBezTo>
                <a:cubicBezTo>
                  <a:pt x="814315" y="1271953"/>
                  <a:pt x="809070" y="1212315"/>
                  <a:pt x="808738" y="1152446"/>
                </a:cubicBezTo>
                <a:cubicBezTo>
                  <a:pt x="806149" y="1069491"/>
                  <a:pt x="806282" y="986469"/>
                  <a:pt x="806348" y="903481"/>
                </a:cubicBezTo>
                <a:cubicBezTo>
                  <a:pt x="805916" y="895454"/>
                  <a:pt x="807344" y="887129"/>
                  <a:pt x="805618" y="879268"/>
                </a:cubicBezTo>
                <a:cubicBezTo>
                  <a:pt x="798116" y="863612"/>
                  <a:pt x="783576" y="880329"/>
                  <a:pt x="776041" y="887295"/>
                </a:cubicBezTo>
                <a:cubicBezTo>
                  <a:pt x="759908" y="902453"/>
                  <a:pt x="742148" y="915720"/>
                  <a:pt x="725551" y="930348"/>
                </a:cubicBezTo>
                <a:cubicBezTo>
                  <a:pt x="668720" y="980167"/>
                  <a:pt x="613317" y="1031579"/>
                  <a:pt x="561765" y="1086871"/>
                </a:cubicBezTo>
                <a:cubicBezTo>
                  <a:pt x="549582" y="1099343"/>
                  <a:pt x="536503" y="1110852"/>
                  <a:pt x="523656" y="1122660"/>
                </a:cubicBezTo>
                <a:cubicBezTo>
                  <a:pt x="504636" y="1140870"/>
                  <a:pt x="486577" y="1160141"/>
                  <a:pt x="466461" y="1177223"/>
                </a:cubicBezTo>
                <a:cubicBezTo>
                  <a:pt x="426925" y="1212216"/>
                  <a:pt x="384468" y="1243627"/>
                  <a:pt x="341314" y="1273976"/>
                </a:cubicBezTo>
                <a:cubicBezTo>
                  <a:pt x="310908" y="1294640"/>
                  <a:pt x="279903" y="1314575"/>
                  <a:pt x="245745" y="1328572"/>
                </a:cubicBezTo>
                <a:cubicBezTo>
                  <a:pt x="231438" y="1334642"/>
                  <a:pt x="217064" y="1340778"/>
                  <a:pt x="201794" y="1344095"/>
                </a:cubicBezTo>
                <a:cubicBezTo>
                  <a:pt x="196052" y="1344227"/>
                  <a:pt x="186923" y="1348772"/>
                  <a:pt x="182906" y="1343332"/>
                </a:cubicBezTo>
                <a:cubicBezTo>
                  <a:pt x="171487" y="1309699"/>
                  <a:pt x="190873" y="1276530"/>
                  <a:pt x="207836" y="1248436"/>
                </a:cubicBezTo>
                <a:cubicBezTo>
                  <a:pt x="217994" y="1231984"/>
                  <a:pt x="228550" y="1215699"/>
                  <a:pt x="240268" y="1200275"/>
                </a:cubicBezTo>
                <a:cubicBezTo>
                  <a:pt x="273198" y="1158516"/>
                  <a:pt x="312202" y="1122096"/>
                  <a:pt x="352966" y="1088132"/>
                </a:cubicBezTo>
                <a:cubicBezTo>
                  <a:pt x="381016" y="1062691"/>
                  <a:pt x="409697" y="1038014"/>
                  <a:pt x="438975" y="1013966"/>
                </a:cubicBezTo>
                <a:cubicBezTo>
                  <a:pt x="479905" y="982224"/>
                  <a:pt x="520204" y="949652"/>
                  <a:pt x="562429" y="919734"/>
                </a:cubicBezTo>
                <a:cubicBezTo>
                  <a:pt x="581815" y="905140"/>
                  <a:pt x="597649" y="886466"/>
                  <a:pt x="617599" y="872568"/>
                </a:cubicBezTo>
                <a:cubicBezTo>
                  <a:pt x="625666" y="866399"/>
                  <a:pt x="634396" y="861091"/>
                  <a:pt x="642263" y="854723"/>
                </a:cubicBezTo>
                <a:cubicBezTo>
                  <a:pt x="643757" y="853231"/>
                  <a:pt x="644886" y="851008"/>
                  <a:pt x="645185" y="848919"/>
                </a:cubicBezTo>
                <a:cubicBezTo>
                  <a:pt x="645118" y="833064"/>
                  <a:pt x="622977" y="836679"/>
                  <a:pt x="612022" y="835253"/>
                </a:cubicBezTo>
                <a:cubicBezTo>
                  <a:pt x="560769" y="833064"/>
                  <a:pt x="509748" y="838835"/>
                  <a:pt x="458726" y="842683"/>
                </a:cubicBezTo>
                <a:cubicBezTo>
                  <a:pt x="388352" y="846597"/>
                  <a:pt x="317945" y="850842"/>
                  <a:pt x="247471" y="851904"/>
                </a:cubicBezTo>
                <a:cubicBezTo>
                  <a:pt x="182840" y="851672"/>
                  <a:pt x="116350" y="854325"/>
                  <a:pt x="53942" y="835021"/>
                </a:cubicBezTo>
                <a:cubicBezTo>
                  <a:pt x="35054" y="827657"/>
                  <a:pt x="1062" y="807789"/>
                  <a:pt x="0" y="785533"/>
                </a:cubicBezTo>
                <a:cubicBezTo>
                  <a:pt x="3021" y="773592"/>
                  <a:pt x="17096" y="770076"/>
                  <a:pt x="27187" y="765765"/>
                </a:cubicBezTo>
                <a:cubicBezTo>
                  <a:pt x="71237" y="749810"/>
                  <a:pt x="116516" y="749844"/>
                  <a:pt x="163321" y="748550"/>
                </a:cubicBezTo>
                <a:cubicBezTo>
                  <a:pt x="216035" y="747688"/>
                  <a:pt x="268683" y="744835"/>
                  <a:pt x="321331" y="742182"/>
                </a:cubicBezTo>
                <a:cubicBezTo>
                  <a:pt x="408535" y="741386"/>
                  <a:pt x="495673" y="736510"/>
                  <a:pt x="582877" y="736841"/>
                </a:cubicBezTo>
                <a:cubicBezTo>
                  <a:pt x="599043" y="736012"/>
                  <a:pt x="638844" y="749280"/>
                  <a:pt x="648836" y="737074"/>
                </a:cubicBezTo>
                <a:cubicBezTo>
                  <a:pt x="659459" y="714917"/>
                  <a:pt x="623077" y="679758"/>
                  <a:pt x="609931" y="663273"/>
                </a:cubicBezTo>
                <a:cubicBezTo>
                  <a:pt x="587923" y="636207"/>
                  <a:pt x="565781" y="609241"/>
                  <a:pt x="541814" y="583834"/>
                </a:cubicBezTo>
                <a:cubicBezTo>
                  <a:pt x="528071" y="568742"/>
                  <a:pt x="516055" y="552224"/>
                  <a:pt x="503739" y="536038"/>
                </a:cubicBezTo>
                <a:cubicBezTo>
                  <a:pt x="481399" y="507446"/>
                  <a:pt x="457963" y="479750"/>
                  <a:pt x="437083" y="450031"/>
                </a:cubicBezTo>
                <a:cubicBezTo>
                  <a:pt x="408170" y="413380"/>
                  <a:pt x="384701" y="373212"/>
                  <a:pt x="362360" y="332349"/>
                </a:cubicBezTo>
                <a:cubicBezTo>
                  <a:pt x="347622" y="306444"/>
                  <a:pt x="330327" y="281998"/>
                  <a:pt x="317049" y="255264"/>
                </a:cubicBezTo>
                <a:cubicBezTo>
                  <a:pt x="298426" y="217485"/>
                  <a:pt x="284584" y="177484"/>
                  <a:pt x="275886" y="136255"/>
                </a:cubicBezTo>
                <a:cubicBezTo>
                  <a:pt x="273164" y="119273"/>
                  <a:pt x="267621" y="100234"/>
                  <a:pt x="276484" y="84213"/>
                </a:cubicBezTo>
                <a:cubicBezTo>
                  <a:pt x="309513" y="71012"/>
                  <a:pt x="354161" y="97248"/>
                  <a:pt x="380684" y="117249"/>
                </a:cubicBezTo>
                <a:cubicBezTo>
                  <a:pt x="422942" y="151048"/>
                  <a:pt x="457100" y="193836"/>
                  <a:pt x="489233" y="237055"/>
                </a:cubicBezTo>
                <a:cubicBezTo>
                  <a:pt x="506129" y="265845"/>
                  <a:pt x="524984" y="293276"/>
                  <a:pt x="544902" y="320076"/>
                </a:cubicBezTo>
                <a:cubicBezTo>
                  <a:pt x="578827" y="373246"/>
                  <a:pt x="613550" y="426415"/>
                  <a:pt x="642197" y="482736"/>
                </a:cubicBezTo>
                <a:cubicBezTo>
                  <a:pt x="657467" y="514843"/>
                  <a:pt x="675890" y="545226"/>
                  <a:pt x="694413" y="575509"/>
                </a:cubicBezTo>
                <a:cubicBezTo>
                  <a:pt x="705799" y="592358"/>
                  <a:pt x="713434" y="612359"/>
                  <a:pt x="728173" y="626655"/>
                </a:cubicBezTo>
                <a:cubicBezTo>
                  <a:pt x="733418" y="630701"/>
                  <a:pt x="741551" y="627185"/>
                  <a:pt x="741883" y="620452"/>
                </a:cubicBezTo>
                <a:cubicBezTo>
                  <a:pt x="746696" y="618263"/>
                  <a:pt x="744970" y="612525"/>
                  <a:pt x="745667" y="608279"/>
                </a:cubicBezTo>
                <a:cubicBezTo>
                  <a:pt x="746464" y="598030"/>
                  <a:pt x="747758" y="587814"/>
                  <a:pt x="749053" y="577598"/>
                </a:cubicBezTo>
                <a:cubicBezTo>
                  <a:pt x="752904" y="545292"/>
                  <a:pt x="758746" y="513284"/>
                  <a:pt x="763659" y="481177"/>
                </a:cubicBezTo>
                <a:cubicBezTo>
                  <a:pt x="768339" y="447378"/>
                  <a:pt x="776140" y="414076"/>
                  <a:pt x="780223" y="380211"/>
                </a:cubicBezTo>
                <a:cubicBezTo>
                  <a:pt x="790215" y="316726"/>
                  <a:pt x="804622" y="253938"/>
                  <a:pt x="818232" y="191149"/>
                </a:cubicBezTo>
                <a:cubicBezTo>
                  <a:pt x="832174" y="139340"/>
                  <a:pt x="849834" y="58441"/>
                  <a:pt x="890432" y="22519"/>
                </a:cubicBezTo>
                <a:cubicBezTo>
                  <a:pt x="911113" y="3016"/>
                  <a:pt x="954100" y="-13635"/>
                  <a:pt x="972524" y="16582"/>
                </a:cubicBezTo>
                <a:cubicBezTo>
                  <a:pt x="978134" y="34460"/>
                  <a:pt x="976209" y="54527"/>
                  <a:pt x="976873" y="73168"/>
                </a:cubicBezTo>
                <a:cubicBezTo>
                  <a:pt x="977370" y="114596"/>
                  <a:pt x="970864" y="155625"/>
                  <a:pt x="966881" y="196788"/>
                </a:cubicBezTo>
                <a:cubicBezTo>
                  <a:pt x="963428" y="231051"/>
                  <a:pt x="959047" y="265182"/>
                  <a:pt x="952739" y="299014"/>
                </a:cubicBezTo>
                <a:cubicBezTo>
                  <a:pt x="940955" y="374506"/>
                  <a:pt x="928109" y="449932"/>
                  <a:pt x="919212" y="525822"/>
                </a:cubicBezTo>
                <a:cubicBezTo>
                  <a:pt x="916291" y="549206"/>
                  <a:pt x="914200" y="572656"/>
                  <a:pt x="912905" y="596206"/>
                </a:cubicBezTo>
                <a:cubicBezTo>
                  <a:pt x="912839" y="600651"/>
                  <a:pt x="911544" y="605692"/>
                  <a:pt x="912374" y="610203"/>
                </a:cubicBezTo>
                <a:cubicBezTo>
                  <a:pt x="913868" y="615610"/>
                  <a:pt x="920507" y="618462"/>
                  <a:pt x="925453" y="615643"/>
                </a:cubicBezTo>
                <a:cubicBezTo>
                  <a:pt x="933553" y="610468"/>
                  <a:pt x="939694" y="602574"/>
                  <a:pt x="947196" y="596538"/>
                </a:cubicBezTo>
                <a:cubicBezTo>
                  <a:pt x="969570" y="578892"/>
                  <a:pt x="989885" y="558991"/>
                  <a:pt x="1008574" y="537530"/>
                </a:cubicBezTo>
                <a:cubicBezTo>
                  <a:pt x="1026666" y="517994"/>
                  <a:pt x="1046649" y="500381"/>
                  <a:pt x="1064110" y="480281"/>
                </a:cubicBezTo>
                <a:cubicBezTo>
                  <a:pt x="1086251" y="453580"/>
                  <a:pt x="1112675" y="431258"/>
                  <a:pt x="1137671" y="407409"/>
                </a:cubicBezTo>
                <a:cubicBezTo>
                  <a:pt x="1150584" y="394639"/>
                  <a:pt x="1163829" y="382135"/>
                  <a:pt x="1177505" y="370194"/>
                </a:cubicBezTo>
                <a:cubicBezTo>
                  <a:pt x="1212095" y="339347"/>
                  <a:pt x="1248410" y="308268"/>
                  <a:pt x="1284427" y="278781"/>
                </a:cubicBezTo>
                <a:cubicBezTo>
                  <a:pt x="1316793" y="252710"/>
                  <a:pt x="1349490" y="226076"/>
                  <a:pt x="1387731" y="208928"/>
                </a:cubicBezTo>
                <a:cubicBezTo>
                  <a:pt x="1419964" y="193570"/>
                  <a:pt x="1469856" y="185477"/>
                  <a:pt x="1477989" y="231748"/>
                </a:cubicBezTo>
                <a:cubicBezTo>
                  <a:pt x="1476761" y="261666"/>
                  <a:pt x="1458271" y="286841"/>
                  <a:pt x="1440877" y="310358"/>
                </a:cubicBezTo>
                <a:cubicBezTo>
                  <a:pt x="1418105" y="340574"/>
                  <a:pt x="1388661" y="363958"/>
                  <a:pt x="1359714" y="387873"/>
                </a:cubicBezTo>
                <a:cubicBezTo>
                  <a:pt x="1336444" y="409599"/>
                  <a:pt x="1312544" y="430628"/>
                  <a:pt x="1289108" y="452154"/>
                </a:cubicBezTo>
                <a:cubicBezTo>
                  <a:pt x="1266369" y="474841"/>
                  <a:pt x="1241439" y="495174"/>
                  <a:pt x="1217871" y="516966"/>
                </a:cubicBezTo>
                <a:cubicBezTo>
                  <a:pt x="1194468" y="540217"/>
                  <a:pt x="1169173" y="560815"/>
                  <a:pt x="1145073" y="583502"/>
                </a:cubicBezTo>
                <a:cubicBezTo>
                  <a:pt x="1132857" y="595509"/>
                  <a:pt x="1120442" y="607417"/>
                  <a:pt x="1107629" y="618827"/>
                </a:cubicBezTo>
                <a:cubicBezTo>
                  <a:pt x="1096011" y="629275"/>
                  <a:pt x="1084425" y="639790"/>
                  <a:pt x="1073737" y="651233"/>
                </a:cubicBezTo>
                <a:cubicBezTo>
                  <a:pt x="1069122" y="656606"/>
                  <a:pt x="1061421" y="662610"/>
                  <a:pt x="1064873" y="670537"/>
                </a:cubicBezTo>
                <a:cubicBezTo>
                  <a:pt x="1071878" y="683937"/>
                  <a:pt x="1105969" y="676706"/>
                  <a:pt x="1119513" y="677370"/>
                </a:cubicBezTo>
                <a:cubicBezTo>
                  <a:pt x="1179032" y="675512"/>
                  <a:pt x="1238585" y="677934"/>
                  <a:pt x="1298037" y="680919"/>
                </a:cubicBezTo>
                <a:cubicBezTo>
                  <a:pt x="1357590" y="685728"/>
                  <a:pt x="1417308" y="691898"/>
                  <a:pt x="1476861" y="697138"/>
                </a:cubicBezTo>
                <a:cubicBezTo>
                  <a:pt x="1493624" y="698764"/>
                  <a:pt x="1510355" y="700787"/>
                  <a:pt x="1527052" y="702777"/>
                </a:cubicBezTo>
                <a:cubicBezTo>
                  <a:pt x="1552812" y="706625"/>
                  <a:pt x="1579866" y="707985"/>
                  <a:pt x="1603534" y="719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Rounded Rectangular Callout 11">
            <a:extLst>
              <a:ext uri="{FF2B5EF4-FFF2-40B4-BE49-F238E27FC236}">
                <a16:creationId xmlns:a16="http://schemas.microsoft.com/office/drawing/2014/main" id="{CC5C5040-390F-7AAA-3473-54E132FD3153}"/>
              </a:ext>
            </a:extLst>
          </p:cNvPr>
          <p:cNvSpPr/>
          <p:nvPr/>
        </p:nvSpPr>
        <p:spPr>
          <a:xfrm>
            <a:off x="1782790" y="440757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(5,5 + 3,75) . 2 = 18,5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khóm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hoa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trồng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18,5 : </m:t>
                    </m:r>
                    <m:f>
                      <m:f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74 </m:t>
                    </m:r>
                    <m:r>
                      <a:rPr lang="en-US" sz="220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</m:t>
                    </m:r>
                    <m: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200" i="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1695;p37">
            <a:extLst>
              <a:ext uri="{FF2B5EF4-FFF2-40B4-BE49-F238E27FC236}">
                <a16:creationId xmlns:a16="http://schemas.microsoft.com/office/drawing/2014/main" id="{D356B165-B147-3E74-8CE7-D64A124B44B5}"/>
              </a:ext>
            </a:extLst>
          </p:cNvPr>
          <p:cNvGrpSpPr/>
          <p:nvPr/>
        </p:nvGrpSpPr>
        <p:grpSpPr>
          <a:xfrm>
            <a:off x="477317" y="4467156"/>
            <a:ext cx="406975" cy="466761"/>
            <a:chOff x="11578173" y="2906858"/>
            <a:chExt cx="813949" cy="933523"/>
          </a:xfrm>
        </p:grpSpPr>
        <p:sp>
          <p:nvSpPr>
            <p:cNvPr id="48" name="Google Shape;1696;p37">
              <a:extLst>
                <a:ext uri="{FF2B5EF4-FFF2-40B4-BE49-F238E27FC236}">
                  <a16:creationId xmlns:a16="http://schemas.microsoft.com/office/drawing/2014/main" id="{2305D1D0-6FB7-A553-7448-5941B8C63AD7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97;p37">
              <a:extLst>
                <a:ext uri="{FF2B5EF4-FFF2-40B4-BE49-F238E27FC236}">
                  <a16:creationId xmlns:a16="http://schemas.microsoft.com/office/drawing/2014/main" id="{5F5857B4-9029-C5E3-06B7-4EA96F360BC5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07" y="-2097"/>
            <a:ext cx="4797096" cy="3527083"/>
          </a:xfrm>
          <a:prstGeom prst="rect">
            <a:avLst/>
          </a:prstGeom>
        </p:spPr>
      </p:pic>
      <p:sp>
        <p:nvSpPr>
          <p:cNvPr id="1399" name="Google Shape;1399;p34"/>
          <p:cNvSpPr/>
          <p:nvPr/>
        </p:nvSpPr>
        <p:spPr>
          <a:xfrm>
            <a:off x="-494364" y="325241"/>
            <a:ext cx="1597529" cy="784805"/>
          </a:xfrm>
          <a:custGeom>
            <a:avLst/>
            <a:gdLst/>
            <a:ahLst/>
            <a:cxnLst/>
            <a:rect l="l" t="t" r="r" b="b"/>
            <a:pathLst>
              <a:path w="3195058" h="1569610" extrusionOk="0">
                <a:moveTo>
                  <a:pt x="3191343" y="1007914"/>
                </a:moveTo>
                <a:cubicBezTo>
                  <a:pt x="3186359" y="924432"/>
                  <a:pt x="3185464" y="840821"/>
                  <a:pt x="3178627" y="757467"/>
                </a:cubicBezTo>
                <a:cubicBezTo>
                  <a:pt x="3176071" y="728593"/>
                  <a:pt x="3173642" y="700040"/>
                  <a:pt x="3172109" y="670975"/>
                </a:cubicBezTo>
                <a:cubicBezTo>
                  <a:pt x="3170511" y="657851"/>
                  <a:pt x="3171150" y="633843"/>
                  <a:pt x="3157539" y="629106"/>
                </a:cubicBezTo>
                <a:cubicBezTo>
                  <a:pt x="3155750" y="615406"/>
                  <a:pt x="3135493" y="612333"/>
                  <a:pt x="3122777" y="608363"/>
                </a:cubicBezTo>
                <a:cubicBezTo>
                  <a:pt x="3101434" y="601769"/>
                  <a:pt x="3079962" y="595623"/>
                  <a:pt x="3058236" y="590438"/>
                </a:cubicBezTo>
                <a:cubicBezTo>
                  <a:pt x="2958741" y="569695"/>
                  <a:pt x="2858543" y="551065"/>
                  <a:pt x="2761092" y="521808"/>
                </a:cubicBezTo>
                <a:cubicBezTo>
                  <a:pt x="2663195" y="493255"/>
                  <a:pt x="2563253" y="472576"/>
                  <a:pt x="2465099" y="445111"/>
                </a:cubicBezTo>
                <a:cubicBezTo>
                  <a:pt x="2333525" y="406315"/>
                  <a:pt x="2200929" y="371040"/>
                  <a:pt x="2068972" y="333652"/>
                </a:cubicBezTo>
                <a:cubicBezTo>
                  <a:pt x="1939379" y="296456"/>
                  <a:pt x="1811895" y="252474"/>
                  <a:pt x="1681855" y="216879"/>
                </a:cubicBezTo>
                <a:cubicBezTo>
                  <a:pt x="1418579" y="150554"/>
                  <a:pt x="1159522" y="65855"/>
                  <a:pt x="891773" y="18928"/>
                </a:cubicBezTo>
                <a:cubicBezTo>
                  <a:pt x="855157" y="12782"/>
                  <a:pt x="814196" y="-854"/>
                  <a:pt x="775600" y="42"/>
                </a:cubicBezTo>
                <a:cubicBezTo>
                  <a:pt x="760263" y="298"/>
                  <a:pt x="748889" y="11054"/>
                  <a:pt x="737195" y="19568"/>
                </a:cubicBezTo>
                <a:cubicBezTo>
                  <a:pt x="717513" y="33397"/>
                  <a:pt x="697512" y="46841"/>
                  <a:pt x="677766" y="60605"/>
                </a:cubicBezTo>
                <a:cubicBezTo>
                  <a:pt x="624216" y="97033"/>
                  <a:pt x="571945" y="135125"/>
                  <a:pt x="519034" y="172321"/>
                </a:cubicBezTo>
                <a:cubicBezTo>
                  <a:pt x="481779" y="197993"/>
                  <a:pt x="442352" y="220208"/>
                  <a:pt x="404011" y="244216"/>
                </a:cubicBezTo>
                <a:cubicBezTo>
                  <a:pt x="354806" y="276034"/>
                  <a:pt x="306624" y="309580"/>
                  <a:pt x="257612" y="341655"/>
                </a:cubicBezTo>
                <a:cubicBezTo>
                  <a:pt x="227833" y="361437"/>
                  <a:pt x="198119" y="381347"/>
                  <a:pt x="168085" y="400681"/>
                </a:cubicBezTo>
                <a:cubicBezTo>
                  <a:pt x="116069" y="435316"/>
                  <a:pt x="58046" y="461885"/>
                  <a:pt x="11909" y="504522"/>
                </a:cubicBezTo>
                <a:cubicBezTo>
                  <a:pt x="8075" y="508364"/>
                  <a:pt x="4049" y="512077"/>
                  <a:pt x="1557" y="516878"/>
                </a:cubicBezTo>
                <a:cubicBezTo>
                  <a:pt x="-2277" y="522960"/>
                  <a:pt x="1493" y="530515"/>
                  <a:pt x="7180" y="533267"/>
                </a:cubicBezTo>
                <a:cubicBezTo>
                  <a:pt x="6030" y="535892"/>
                  <a:pt x="5966" y="538965"/>
                  <a:pt x="7692" y="541654"/>
                </a:cubicBezTo>
                <a:cubicBezTo>
                  <a:pt x="8714" y="543255"/>
                  <a:pt x="10056" y="544535"/>
                  <a:pt x="11526" y="545687"/>
                </a:cubicBezTo>
                <a:cubicBezTo>
                  <a:pt x="11973" y="608299"/>
                  <a:pt x="17724" y="670719"/>
                  <a:pt x="22389" y="733075"/>
                </a:cubicBezTo>
                <a:cubicBezTo>
                  <a:pt x="23987" y="763164"/>
                  <a:pt x="25392" y="793318"/>
                  <a:pt x="27054" y="823408"/>
                </a:cubicBezTo>
                <a:cubicBezTo>
                  <a:pt x="27948" y="832306"/>
                  <a:pt x="26415" y="842230"/>
                  <a:pt x="29163" y="850744"/>
                </a:cubicBezTo>
                <a:cubicBezTo>
                  <a:pt x="29290" y="855354"/>
                  <a:pt x="29482" y="860027"/>
                  <a:pt x="29674" y="864637"/>
                </a:cubicBezTo>
                <a:cubicBezTo>
                  <a:pt x="29802" y="867454"/>
                  <a:pt x="30313" y="870463"/>
                  <a:pt x="31655" y="872831"/>
                </a:cubicBezTo>
                <a:cubicBezTo>
                  <a:pt x="29546" y="888132"/>
                  <a:pt x="67887" y="890501"/>
                  <a:pt x="87185" y="898824"/>
                </a:cubicBezTo>
                <a:cubicBezTo>
                  <a:pt x="112938" y="907530"/>
                  <a:pt x="138690" y="916045"/>
                  <a:pt x="164443" y="924944"/>
                </a:cubicBezTo>
                <a:cubicBezTo>
                  <a:pt x="242147" y="952473"/>
                  <a:pt x="320363" y="978273"/>
                  <a:pt x="397940" y="1005994"/>
                </a:cubicBezTo>
                <a:cubicBezTo>
                  <a:pt x="512005" y="1041141"/>
                  <a:pt x="627986" y="1069310"/>
                  <a:pt x="742498" y="1102792"/>
                </a:cubicBezTo>
                <a:cubicBezTo>
                  <a:pt x="796112" y="1118797"/>
                  <a:pt x="849151" y="1136787"/>
                  <a:pt x="903275" y="1151192"/>
                </a:cubicBezTo>
                <a:cubicBezTo>
                  <a:pt x="985070" y="1172190"/>
                  <a:pt x="1067823" y="1189028"/>
                  <a:pt x="1149361" y="1210859"/>
                </a:cubicBezTo>
                <a:cubicBezTo>
                  <a:pt x="1231795" y="1233842"/>
                  <a:pt x="1315506" y="1251063"/>
                  <a:pt x="1399089" y="1269373"/>
                </a:cubicBezTo>
                <a:cubicBezTo>
                  <a:pt x="1484334" y="1287427"/>
                  <a:pt x="1567599" y="1313291"/>
                  <a:pt x="1652140" y="1334290"/>
                </a:cubicBezTo>
                <a:cubicBezTo>
                  <a:pt x="1733679" y="1354584"/>
                  <a:pt x="1816560" y="1368733"/>
                  <a:pt x="1898226" y="1388387"/>
                </a:cubicBezTo>
                <a:cubicBezTo>
                  <a:pt x="2034018" y="1423278"/>
                  <a:pt x="2172237" y="1445813"/>
                  <a:pt x="2307454" y="1483585"/>
                </a:cubicBezTo>
                <a:cubicBezTo>
                  <a:pt x="2379024" y="1502343"/>
                  <a:pt x="2451999" y="1515019"/>
                  <a:pt x="2523889" y="1532305"/>
                </a:cubicBezTo>
                <a:cubicBezTo>
                  <a:pt x="2570665" y="1543380"/>
                  <a:pt x="2616227" y="1558809"/>
                  <a:pt x="2663195" y="1569052"/>
                </a:cubicBezTo>
                <a:cubicBezTo>
                  <a:pt x="2671247" y="1571357"/>
                  <a:pt x="2680384" y="1566299"/>
                  <a:pt x="2682493" y="1558041"/>
                </a:cubicBezTo>
                <a:cubicBezTo>
                  <a:pt x="2682877" y="1556568"/>
                  <a:pt x="2683004" y="1555096"/>
                  <a:pt x="2682940" y="1553623"/>
                </a:cubicBezTo>
                <a:cubicBezTo>
                  <a:pt x="2731698" y="1531088"/>
                  <a:pt x="2818221" y="1434738"/>
                  <a:pt x="2849533" y="1410474"/>
                </a:cubicBezTo>
                <a:cubicBezTo>
                  <a:pt x="2939698" y="1332049"/>
                  <a:pt x="3039385" y="1264124"/>
                  <a:pt x="3121371" y="1176672"/>
                </a:cubicBezTo>
                <a:cubicBezTo>
                  <a:pt x="3183036" y="1107978"/>
                  <a:pt x="3204507" y="1107530"/>
                  <a:pt x="3191343" y="1007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0" name="Google Shape;1400;p34"/>
          <p:cNvGrpSpPr/>
          <p:nvPr/>
        </p:nvGrpSpPr>
        <p:grpSpPr>
          <a:xfrm>
            <a:off x="-494364" y="325241"/>
            <a:ext cx="1597529" cy="784805"/>
            <a:chOff x="-988728" y="650481"/>
            <a:chExt cx="3195058" cy="1569610"/>
          </a:xfrm>
        </p:grpSpPr>
        <p:sp>
          <p:nvSpPr>
            <p:cNvPr id="1401" name="Google Shape;1401;p34"/>
            <p:cNvSpPr/>
            <p:nvPr/>
          </p:nvSpPr>
          <p:spPr>
            <a:xfrm>
              <a:off x="1718202" y="2133040"/>
              <a:ext cx="6535" cy="9351"/>
            </a:xfrm>
            <a:custGeom>
              <a:avLst/>
              <a:gdLst/>
              <a:ahLst/>
              <a:cxnLst/>
              <a:rect l="l" t="t" r="r" b="b"/>
              <a:pathLst>
                <a:path w="6535" h="9351" extrusionOk="0">
                  <a:moveTo>
                    <a:pt x="2976" y="963"/>
                  </a:moveTo>
                  <a:cubicBezTo>
                    <a:pt x="2337" y="3460"/>
                    <a:pt x="-1753" y="6853"/>
                    <a:pt x="867" y="9093"/>
                  </a:cubicBezTo>
                  <a:cubicBezTo>
                    <a:pt x="1762" y="9606"/>
                    <a:pt x="3104" y="9349"/>
                    <a:pt x="3551" y="8389"/>
                  </a:cubicBezTo>
                  <a:cubicBezTo>
                    <a:pt x="4254" y="5892"/>
                    <a:pt x="8280" y="2499"/>
                    <a:pt x="5660" y="258"/>
                  </a:cubicBezTo>
                  <a:cubicBezTo>
                    <a:pt x="4765" y="-254"/>
                    <a:pt x="3423" y="2"/>
                    <a:pt x="2976" y="9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988728" y="650481"/>
              <a:ext cx="3195058" cy="1569610"/>
            </a:xfrm>
            <a:custGeom>
              <a:avLst/>
              <a:gdLst/>
              <a:ahLst/>
              <a:cxnLst/>
              <a:rect l="l" t="t" r="r" b="b"/>
              <a:pathLst>
                <a:path w="3195058" h="1569610" extrusionOk="0">
                  <a:moveTo>
                    <a:pt x="3191343" y="1007914"/>
                  </a:moveTo>
                  <a:cubicBezTo>
                    <a:pt x="3186359" y="924432"/>
                    <a:pt x="3185464" y="840821"/>
                    <a:pt x="3178627" y="757467"/>
                  </a:cubicBezTo>
                  <a:cubicBezTo>
                    <a:pt x="3176071" y="728593"/>
                    <a:pt x="3173642" y="700040"/>
                    <a:pt x="3172109" y="670975"/>
                  </a:cubicBezTo>
                  <a:cubicBezTo>
                    <a:pt x="3170511" y="657851"/>
                    <a:pt x="3171150" y="633843"/>
                    <a:pt x="3157539" y="629106"/>
                  </a:cubicBezTo>
                  <a:cubicBezTo>
                    <a:pt x="3155750" y="615406"/>
                    <a:pt x="3135493" y="612333"/>
                    <a:pt x="3122777" y="608363"/>
                  </a:cubicBezTo>
                  <a:cubicBezTo>
                    <a:pt x="3101434" y="601769"/>
                    <a:pt x="3079962" y="595623"/>
                    <a:pt x="3058236" y="590438"/>
                  </a:cubicBezTo>
                  <a:cubicBezTo>
                    <a:pt x="2958741" y="569695"/>
                    <a:pt x="2858543" y="551065"/>
                    <a:pt x="2761092" y="521808"/>
                  </a:cubicBezTo>
                  <a:cubicBezTo>
                    <a:pt x="2663195" y="493255"/>
                    <a:pt x="2563253" y="472576"/>
                    <a:pt x="2465099" y="445111"/>
                  </a:cubicBezTo>
                  <a:cubicBezTo>
                    <a:pt x="2333525" y="406315"/>
                    <a:pt x="2200929" y="371040"/>
                    <a:pt x="2068972" y="333652"/>
                  </a:cubicBezTo>
                  <a:cubicBezTo>
                    <a:pt x="1939379" y="296456"/>
                    <a:pt x="1811895" y="252474"/>
                    <a:pt x="1681855" y="216879"/>
                  </a:cubicBezTo>
                  <a:cubicBezTo>
                    <a:pt x="1418579" y="150554"/>
                    <a:pt x="1159522" y="65855"/>
                    <a:pt x="891773" y="18928"/>
                  </a:cubicBezTo>
                  <a:cubicBezTo>
                    <a:pt x="855157" y="12782"/>
                    <a:pt x="814196" y="-854"/>
                    <a:pt x="775600" y="42"/>
                  </a:cubicBezTo>
                  <a:cubicBezTo>
                    <a:pt x="760263" y="298"/>
                    <a:pt x="748889" y="11054"/>
                    <a:pt x="737195" y="19568"/>
                  </a:cubicBezTo>
                  <a:cubicBezTo>
                    <a:pt x="717513" y="33397"/>
                    <a:pt x="697512" y="46841"/>
                    <a:pt x="677766" y="60605"/>
                  </a:cubicBezTo>
                  <a:cubicBezTo>
                    <a:pt x="624216" y="97033"/>
                    <a:pt x="571945" y="135125"/>
                    <a:pt x="519034" y="172321"/>
                  </a:cubicBezTo>
                  <a:cubicBezTo>
                    <a:pt x="481779" y="197993"/>
                    <a:pt x="442352" y="220208"/>
                    <a:pt x="404011" y="244216"/>
                  </a:cubicBezTo>
                  <a:cubicBezTo>
                    <a:pt x="354806" y="276034"/>
                    <a:pt x="306624" y="309580"/>
                    <a:pt x="257612" y="341655"/>
                  </a:cubicBezTo>
                  <a:cubicBezTo>
                    <a:pt x="227833" y="361437"/>
                    <a:pt x="198119" y="381347"/>
                    <a:pt x="168085" y="400681"/>
                  </a:cubicBezTo>
                  <a:cubicBezTo>
                    <a:pt x="116069" y="435316"/>
                    <a:pt x="58046" y="461885"/>
                    <a:pt x="11909" y="504522"/>
                  </a:cubicBezTo>
                  <a:cubicBezTo>
                    <a:pt x="8075" y="508364"/>
                    <a:pt x="4049" y="512077"/>
                    <a:pt x="1557" y="516878"/>
                  </a:cubicBezTo>
                  <a:cubicBezTo>
                    <a:pt x="-2277" y="522960"/>
                    <a:pt x="1493" y="530515"/>
                    <a:pt x="7180" y="533267"/>
                  </a:cubicBezTo>
                  <a:cubicBezTo>
                    <a:pt x="6030" y="535892"/>
                    <a:pt x="5966" y="538965"/>
                    <a:pt x="7692" y="541654"/>
                  </a:cubicBezTo>
                  <a:cubicBezTo>
                    <a:pt x="8714" y="543255"/>
                    <a:pt x="10056" y="544535"/>
                    <a:pt x="11526" y="545687"/>
                  </a:cubicBezTo>
                  <a:cubicBezTo>
                    <a:pt x="11973" y="608299"/>
                    <a:pt x="17724" y="670719"/>
                    <a:pt x="22389" y="733075"/>
                  </a:cubicBezTo>
                  <a:cubicBezTo>
                    <a:pt x="23987" y="763164"/>
                    <a:pt x="25392" y="793318"/>
                    <a:pt x="27054" y="823408"/>
                  </a:cubicBezTo>
                  <a:cubicBezTo>
                    <a:pt x="27948" y="832306"/>
                    <a:pt x="26415" y="842230"/>
                    <a:pt x="29163" y="850744"/>
                  </a:cubicBezTo>
                  <a:cubicBezTo>
                    <a:pt x="29290" y="855354"/>
                    <a:pt x="29482" y="860027"/>
                    <a:pt x="29674" y="864637"/>
                  </a:cubicBezTo>
                  <a:cubicBezTo>
                    <a:pt x="29802" y="867454"/>
                    <a:pt x="30313" y="870463"/>
                    <a:pt x="31655" y="872831"/>
                  </a:cubicBezTo>
                  <a:cubicBezTo>
                    <a:pt x="29546" y="888132"/>
                    <a:pt x="67887" y="890501"/>
                    <a:pt x="87185" y="898824"/>
                  </a:cubicBezTo>
                  <a:cubicBezTo>
                    <a:pt x="112938" y="907530"/>
                    <a:pt x="138690" y="916045"/>
                    <a:pt x="164443" y="924944"/>
                  </a:cubicBezTo>
                  <a:cubicBezTo>
                    <a:pt x="242147" y="952473"/>
                    <a:pt x="320363" y="978273"/>
                    <a:pt x="397940" y="1005994"/>
                  </a:cubicBezTo>
                  <a:cubicBezTo>
                    <a:pt x="512005" y="1041141"/>
                    <a:pt x="627986" y="1069310"/>
                    <a:pt x="742498" y="1102792"/>
                  </a:cubicBezTo>
                  <a:cubicBezTo>
                    <a:pt x="796112" y="1118797"/>
                    <a:pt x="849151" y="1136787"/>
                    <a:pt x="903275" y="1151192"/>
                  </a:cubicBezTo>
                  <a:cubicBezTo>
                    <a:pt x="985070" y="1172190"/>
                    <a:pt x="1067823" y="1189028"/>
                    <a:pt x="1149361" y="1210859"/>
                  </a:cubicBezTo>
                  <a:cubicBezTo>
                    <a:pt x="1231795" y="1233842"/>
                    <a:pt x="1315506" y="1251063"/>
                    <a:pt x="1399089" y="1269373"/>
                  </a:cubicBezTo>
                  <a:cubicBezTo>
                    <a:pt x="1484334" y="1287427"/>
                    <a:pt x="1567599" y="1313291"/>
                    <a:pt x="1652140" y="1334290"/>
                  </a:cubicBezTo>
                  <a:cubicBezTo>
                    <a:pt x="1733679" y="1354584"/>
                    <a:pt x="1816560" y="1368733"/>
                    <a:pt x="1898226" y="1388387"/>
                  </a:cubicBezTo>
                  <a:cubicBezTo>
                    <a:pt x="2034018" y="1423278"/>
                    <a:pt x="2172237" y="1445813"/>
                    <a:pt x="2307454" y="1483585"/>
                  </a:cubicBezTo>
                  <a:cubicBezTo>
                    <a:pt x="2379024" y="1502343"/>
                    <a:pt x="2451999" y="1515019"/>
                    <a:pt x="2523889" y="1532305"/>
                  </a:cubicBezTo>
                  <a:cubicBezTo>
                    <a:pt x="2570665" y="1543380"/>
                    <a:pt x="2616227" y="1558809"/>
                    <a:pt x="2663195" y="1569052"/>
                  </a:cubicBezTo>
                  <a:cubicBezTo>
                    <a:pt x="2671247" y="1571357"/>
                    <a:pt x="2680384" y="1566299"/>
                    <a:pt x="2682493" y="1558041"/>
                  </a:cubicBezTo>
                  <a:cubicBezTo>
                    <a:pt x="2682877" y="1556568"/>
                    <a:pt x="2683004" y="1555096"/>
                    <a:pt x="2682940" y="1553623"/>
                  </a:cubicBezTo>
                  <a:cubicBezTo>
                    <a:pt x="2731698" y="1531088"/>
                    <a:pt x="2818221" y="1434738"/>
                    <a:pt x="2849533" y="1410474"/>
                  </a:cubicBezTo>
                  <a:cubicBezTo>
                    <a:pt x="2939698" y="1332049"/>
                    <a:pt x="3039385" y="1264124"/>
                    <a:pt x="3121371" y="1176672"/>
                  </a:cubicBezTo>
                  <a:cubicBezTo>
                    <a:pt x="3183036" y="1107978"/>
                    <a:pt x="3204507" y="1107530"/>
                    <a:pt x="3191343" y="1007914"/>
                  </a:cubicBezTo>
                  <a:close/>
                  <a:moveTo>
                    <a:pt x="36511" y="514958"/>
                  </a:moveTo>
                  <a:cubicBezTo>
                    <a:pt x="71593" y="487109"/>
                    <a:pt x="111724" y="466686"/>
                    <a:pt x="149937" y="443575"/>
                  </a:cubicBezTo>
                  <a:cubicBezTo>
                    <a:pt x="236716" y="390438"/>
                    <a:pt x="320619" y="332692"/>
                    <a:pt x="405864" y="277058"/>
                  </a:cubicBezTo>
                  <a:cubicBezTo>
                    <a:pt x="448550" y="249785"/>
                    <a:pt x="492962" y="225394"/>
                    <a:pt x="534881" y="196969"/>
                  </a:cubicBezTo>
                  <a:cubicBezTo>
                    <a:pt x="613161" y="141655"/>
                    <a:pt x="691824" y="87430"/>
                    <a:pt x="770743" y="33077"/>
                  </a:cubicBezTo>
                  <a:cubicBezTo>
                    <a:pt x="775472" y="30068"/>
                    <a:pt x="781287" y="30964"/>
                    <a:pt x="786655" y="31028"/>
                  </a:cubicBezTo>
                  <a:cubicBezTo>
                    <a:pt x="829916" y="36022"/>
                    <a:pt x="870302" y="47545"/>
                    <a:pt x="914650" y="55228"/>
                  </a:cubicBezTo>
                  <a:cubicBezTo>
                    <a:pt x="1100668" y="88198"/>
                    <a:pt x="1282021" y="142167"/>
                    <a:pt x="1464142" y="191591"/>
                  </a:cubicBezTo>
                  <a:cubicBezTo>
                    <a:pt x="1594501" y="227122"/>
                    <a:pt x="1725819" y="258940"/>
                    <a:pt x="1854326" y="300938"/>
                  </a:cubicBezTo>
                  <a:cubicBezTo>
                    <a:pt x="1985325" y="342871"/>
                    <a:pt x="2117537" y="380835"/>
                    <a:pt x="2250325" y="416686"/>
                  </a:cubicBezTo>
                  <a:cubicBezTo>
                    <a:pt x="2313716" y="433588"/>
                    <a:pt x="2376468" y="452602"/>
                    <a:pt x="2439539" y="470656"/>
                  </a:cubicBezTo>
                  <a:cubicBezTo>
                    <a:pt x="2572199" y="506187"/>
                    <a:pt x="2705817" y="538069"/>
                    <a:pt x="2838030" y="575137"/>
                  </a:cubicBezTo>
                  <a:cubicBezTo>
                    <a:pt x="2932988" y="600361"/>
                    <a:pt x="3030566" y="611052"/>
                    <a:pt x="3124183" y="641846"/>
                  </a:cubicBezTo>
                  <a:cubicBezTo>
                    <a:pt x="3079260" y="689285"/>
                    <a:pt x="3043602" y="744663"/>
                    <a:pt x="2996826" y="790373"/>
                  </a:cubicBezTo>
                  <a:cubicBezTo>
                    <a:pt x="2927173" y="854585"/>
                    <a:pt x="2867872" y="928913"/>
                    <a:pt x="2800839" y="995686"/>
                  </a:cubicBezTo>
                  <a:cubicBezTo>
                    <a:pt x="2767802" y="1029425"/>
                    <a:pt x="2736938" y="1065148"/>
                    <a:pt x="2705178" y="1100103"/>
                  </a:cubicBezTo>
                  <a:cubicBezTo>
                    <a:pt x="2688500" y="1117325"/>
                    <a:pt x="2673675" y="1135443"/>
                    <a:pt x="2652715" y="1147927"/>
                  </a:cubicBezTo>
                  <a:cubicBezTo>
                    <a:pt x="2652587" y="1148055"/>
                    <a:pt x="2650670" y="1149015"/>
                    <a:pt x="2648625" y="1149783"/>
                  </a:cubicBezTo>
                  <a:cubicBezTo>
                    <a:pt x="2647411" y="1150167"/>
                    <a:pt x="2646197" y="1150487"/>
                    <a:pt x="2644919" y="1150487"/>
                  </a:cubicBezTo>
                  <a:cubicBezTo>
                    <a:pt x="2617441" y="1144085"/>
                    <a:pt x="2591050" y="1134482"/>
                    <a:pt x="2565233" y="1123215"/>
                  </a:cubicBezTo>
                  <a:cubicBezTo>
                    <a:pt x="2505997" y="1104009"/>
                    <a:pt x="2444906" y="1091269"/>
                    <a:pt x="2384647" y="1075840"/>
                  </a:cubicBezTo>
                  <a:cubicBezTo>
                    <a:pt x="2257418" y="1040372"/>
                    <a:pt x="2128209" y="1012524"/>
                    <a:pt x="2001044" y="976864"/>
                  </a:cubicBezTo>
                  <a:cubicBezTo>
                    <a:pt x="1902891" y="950168"/>
                    <a:pt x="1803332" y="928849"/>
                    <a:pt x="1705818" y="899848"/>
                  </a:cubicBezTo>
                  <a:cubicBezTo>
                    <a:pt x="1610349" y="871167"/>
                    <a:pt x="1512707" y="851449"/>
                    <a:pt x="1415448" y="830066"/>
                  </a:cubicBezTo>
                  <a:cubicBezTo>
                    <a:pt x="1253329" y="789029"/>
                    <a:pt x="1092361" y="743830"/>
                    <a:pt x="928836" y="708299"/>
                  </a:cubicBezTo>
                  <a:cubicBezTo>
                    <a:pt x="797773" y="676161"/>
                    <a:pt x="667222" y="640758"/>
                    <a:pt x="533028" y="624112"/>
                  </a:cubicBezTo>
                  <a:cubicBezTo>
                    <a:pt x="465484" y="614573"/>
                    <a:pt x="398196" y="603114"/>
                    <a:pt x="331226" y="590246"/>
                  </a:cubicBezTo>
                  <a:cubicBezTo>
                    <a:pt x="230645" y="571488"/>
                    <a:pt x="128658" y="558171"/>
                    <a:pt x="29993" y="530643"/>
                  </a:cubicBezTo>
                  <a:cubicBezTo>
                    <a:pt x="29802" y="529682"/>
                    <a:pt x="29674" y="528658"/>
                    <a:pt x="29482" y="527698"/>
                  </a:cubicBezTo>
                  <a:cubicBezTo>
                    <a:pt x="34594" y="525201"/>
                    <a:pt x="38364" y="521552"/>
                    <a:pt x="36511" y="514958"/>
                  </a:cubicBezTo>
                  <a:close/>
                  <a:moveTo>
                    <a:pt x="2510342" y="1496709"/>
                  </a:moveTo>
                  <a:cubicBezTo>
                    <a:pt x="2408482" y="1476095"/>
                    <a:pt x="2307645" y="1451575"/>
                    <a:pt x="2207128" y="1425263"/>
                  </a:cubicBezTo>
                  <a:cubicBezTo>
                    <a:pt x="2093766" y="1401639"/>
                    <a:pt x="1979446" y="1376031"/>
                    <a:pt x="1866339" y="1348758"/>
                  </a:cubicBezTo>
                  <a:cubicBezTo>
                    <a:pt x="1784865" y="1331089"/>
                    <a:pt x="1702879" y="1315788"/>
                    <a:pt x="1622235" y="1294405"/>
                  </a:cubicBezTo>
                  <a:cubicBezTo>
                    <a:pt x="1564979" y="1279040"/>
                    <a:pt x="1507978" y="1262203"/>
                    <a:pt x="1450147" y="1249015"/>
                  </a:cubicBezTo>
                  <a:cubicBezTo>
                    <a:pt x="1340491" y="1223983"/>
                    <a:pt x="1230261" y="1201512"/>
                    <a:pt x="1121756" y="1171486"/>
                  </a:cubicBezTo>
                  <a:cubicBezTo>
                    <a:pt x="1053636" y="1153945"/>
                    <a:pt x="984622" y="1139924"/>
                    <a:pt x="916439" y="1122383"/>
                  </a:cubicBezTo>
                  <a:cubicBezTo>
                    <a:pt x="848128" y="1104521"/>
                    <a:pt x="781287" y="1081089"/>
                    <a:pt x="713359" y="1061691"/>
                  </a:cubicBezTo>
                  <a:cubicBezTo>
                    <a:pt x="617570" y="1036595"/>
                    <a:pt x="522165" y="1010155"/>
                    <a:pt x="426951" y="983074"/>
                  </a:cubicBezTo>
                  <a:cubicBezTo>
                    <a:pt x="353464" y="959259"/>
                    <a:pt x="281064" y="932498"/>
                    <a:pt x="207257" y="909451"/>
                  </a:cubicBezTo>
                  <a:cubicBezTo>
                    <a:pt x="163676" y="894406"/>
                    <a:pt x="118433" y="879105"/>
                    <a:pt x="73510" y="867902"/>
                  </a:cubicBezTo>
                  <a:cubicBezTo>
                    <a:pt x="66929" y="867197"/>
                    <a:pt x="59708" y="864957"/>
                    <a:pt x="52615" y="863932"/>
                  </a:cubicBezTo>
                  <a:cubicBezTo>
                    <a:pt x="53062" y="862780"/>
                    <a:pt x="53509" y="861628"/>
                    <a:pt x="53893" y="860539"/>
                  </a:cubicBezTo>
                  <a:cubicBezTo>
                    <a:pt x="60794" y="856378"/>
                    <a:pt x="61177" y="848888"/>
                    <a:pt x="58238" y="843190"/>
                  </a:cubicBezTo>
                  <a:cubicBezTo>
                    <a:pt x="56576" y="817390"/>
                    <a:pt x="53190" y="791654"/>
                    <a:pt x="51976" y="765853"/>
                  </a:cubicBezTo>
                  <a:cubicBezTo>
                    <a:pt x="49611" y="724432"/>
                    <a:pt x="44946" y="683267"/>
                    <a:pt x="40665" y="641974"/>
                  </a:cubicBezTo>
                  <a:cubicBezTo>
                    <a:pt x="37981" y="613101"/>
                    <a:pt x="36767" y="583908"/>
                    <a:pt x="33444" y="555034"/>
                  </a:cubicBezTo>
                  <a:cubicBezTo>
                    <a:pt x="44371" y="558684"/>
                    <a:pt x="55554" y="561628"/>
                    <a:pt x="66609" y="564829"/>
                  </a:cubicBezTo>
                  <a:cubicBezTo>
                    <a:pt x="129105" y="581731"/>
                    <a:pt x="192943" y="592550"/>
                    <a:pt x="256525" y="604394"/>
                  </a:cubicBezTo>
                  <a:cubicBezTo>
                    <a:pt x="322791" y="615918"/>
                    <a:pt x="388610" y="630386"/>
                    <a:pt x="455004" y="641142"/>
                  </a:cubicBezTo>
                  <a:cubicBezTo>
                    <a:pt x="521718" y="651833"/>
                    <a:pt x="588751" y="660732"/>
                    <a:pt x="655145" y="673408"/>
                  </a:cubicBezTo>
                  <a:cubicBezTo>
                    <a:pt x="745118" y="691910"/>
                    <a:pt x="833622" y="716302"/>
                    <a:pt x="922957" y="737876"/>
                  </a:cubicBezTo>
                  <a:cubicBezTo>
                    <a:pt x="1048332" y="766558"/>
                    <a:pt x="1173388" y="796903"/>
                    <a:pt x="1297230" y="831794"/>
                  </a:cubicBezTo>
                  <a:cubicBezTo>
                    <a:pt x="1394680" y="859643"/>
                    <a:pt x="1494495" y="877377"/>
                    <a:pt x="1592840" y="901640"/>
                  </a:cubicBezTo>
                  <a:cubicBezTo>
                    <a:pt x="1657125" y="917389"/>
                    <a:pt x="1720324" y="937300"/>
                    <a:pt x="1784226" y="954201"/>
                  </a:cubicBezTo>
                  <a:cubicBezTo>
                    <a:pt x="1865636" y="974496"/>
                    <a:pt x="1947175" y="994214"/>
                    <a:pt x="2028011" y="1016685"/>
                  </a:cubicBezTo>
                  <a:cubicBezTo>
                    <a:pt x="2077727" y="1031025"/>
                    <a:pt x="2128017" y="1043061"/>
                    <a:pt x="2178372" y="1054841"/>
                  </a:cubicBezTo>
                  <a:cubicBezTo>
                    <a:pt x="2274480" y="1077696"/>
                    <a:pt x="2369311" y="1105993"/>
                    <a:pt x="2465611" y="1128144"/>
                  </a:cubicBezTo>
                  <a:cubicBezTo>
                    <a:pt x="2494878" y="1135379"/>
                    <a:pt x="2524145" y="1143189"/>
                    <a:pt x="2552900" y="1152216"/>
                  </a:cubicBezTo>
                  <a:cubicBezTo>
                    <a:pt x="2580442" y="1164188"/>
                    <a:pt x="2608559" y="1174367"/>
                    <a:pt x="2637826" y="1181153"/>
                  </a:cubicBezTo>
                  <a:cubicBezTo>
                    <a:pt x="2644599" y="1182306"/>
                    <a:pt x="2651437" y="1181473"/>
                    <a:pt x="2658274" y="1179297"/>
                  </a:cubicBezTo>
                  <a:cubicBezTo>
                    <a:pt x="2655271" y="1260987"/>
                    <a:pt x="2651884" y="1342613"/>
                    <a:pt x="2651373" y="1424302"/>
                  </a:cubicBezTo>
                  <a:cubicBezTo>
                    <a:pt x="2650862" y="1451895"/>
                    <a:pt x="2650351" y="1479552"/>
                    <a:pt x="2649967" y="1507145"/>
                  </a:cubicBezTo>
                  <a:cubicBezTo>
                    <a:pt x="2650798" y="1515339"/>
                    <a:pt x="2648625" y="1524878"/>
                    <a:pt x="2649584" y="1533393"/>
                  </a:cubicBezTo>
                  <a:cubicBezTo>
                    <a:pt x="2603063" y="1521741"/>
                    <a:pt x="2557246" y="1507209"/>
                    <a:pt x="2510342" y="1496709"/>
                  </a:cubicBezTo>
                  <a:close/>
                  <a:moveTo>
                    <a:pt x="3143992" y="1105929"/>
                  </a:moveTo>
                  <a:cubicBezTo>
                    <a:pt x="3107632" y="1146262"/>
                    <a:pt x="3071400" y="1186851"/>
                    <a:pt x="3030630" y="1222894"/>
                  </a:cubicBezTo>
                  <a:cubicBezTo>
                    <a:pt x="2974972" y="1268797"/>
                    <a:pt x="2920336" y="1315852"/>
                    <a:pt x="2865061" y="1362203"/>
                  </a:cubicBezTo>
                  <a:cubicBezTo>
                    <a:pt x="2798347" y="1416620"/>
                    <a:pt x="2744734" y="1485506"/>
                    <a:pt x="2678212" y="1539987"/>
                  </a:cubicBezTo>
                  <a:cubicBezTo>
                    <a:pt x="2678915" y="1538195"/>
                    <a:pt x="2679298" y="1536274"/>
                    <a:pt x="2679426" y="1534289"/>
                  </a:cubicBezTo>
                  <a:cubicBezTo>
                    <a:pt x="2679745" y="1521165"/>
                    <a:pt x="2678979" y="1507977"/>
                    <a:pt x="2679043" y="1494853"/>
                  </a:cubicBezTo>
                  <a:cubicBezTo>
                    <a:pt x="2678659" y="1458297"/>
                    <a:pt x="2678595" y="1421742"/>
                    <a:pt x="2678148" y="1385122"/>
                  </a:cubicBezTo>
                  <a:cubicBezTo>
                    <a:pt x="2675336" y="1315532"/>
                    <a:pt x="2680960" y="1245366"/>
                    <a:pt x="2672908" y="1176160"/>
                  </a:cubicBezTo>
                  <a:cubicBezTo>
                    <a:pt x="2672652" y="1175135"/>
                    <a:pt x="2672461" y="1174047"/>
                    <a:pt x="2672205" y="1172959"/>
                  </a:cubicBezTo>
                  <a:cubicBezTo>
                    <a:pt x="2703006" y="1155097"/>
                    <a:pt x="2732337" y="1114572"/>
                    <a:pt x="2752146" y="1094854"/>
                  </a:cubicBezTo>
                  <a:cubicBezTo>
                    <a:pt x="2782627" y="1060283"/>
                    <a:pt x="2814067" y="1026608"/>
                    <a:pt x="2846529" y="993894"/>
                  </a:cubicBezTo>
                  <a:cubicBezTo>
                    <a:pt x="2910175" y="925648"/>
                    <a:pt x="2972160" y="856186"/>
                    <a:pt x="3039449" y="791525"/>
                  </a:cubicBezTo>
                  <a:cubicBezTo>
                    <a:pt x="3074659" y="752473"/>
                    <a:pt x="3105140" y="709451"/>
                    <a:pt x="3140477" y="670527"/>
                  </a:cubicBezTo>
                  <a:cubicBezTo>
                    <a:pt x="3140797" y="673856"/>
                    <a:pt x="3141053" y="677185"/>
                    <a:pt x="3141244" y="680514"/>
                  </a:cubicBezTo>
                  <a:cubicBezTo>
                    <a:pt x="3142650" y="713421"/>
                    <a:pt x="3146804" y="749144"/>
                    <a:pt x="3148912" y="782499"/>
                  </a:cubicBezTo>
                  <a:cubicBezTo>
                    <a:pt x="3154280" y="855162"/>
                    <a:pt x="3155239" y="928273"/>
                    <a:pt x="3159456" y="1001000"/>
                  </a:cubicBezTo>
                  <a:cubicBezTo>
                    <a:pt x="3160415" y="1035635"/>
                    <a:pt x="3174729" y="1079873"/>
                    <a:pt x="3143992" y="11059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3" name="Google Shape;1403;p34"/>
          <p:cNvSpPr/>
          <p:nvPr/>
        </p:nvSpPr>
        <p:spPr>
          <a:xfrm>
            <a:off x="-479559" y="340668"/>
            <a:ext cx="1547286" cy="559852"/>
          </a:xfrm>
          <a:custGeom>
            <a:avLst/>
            <a:gdLst/>
            <a:ahLst/>
            <a:cxnLst/>
            <a:rect l="l" t="t" r="r" b="b"/>
            <a:pathLst>
              <a:path w="3094572" h="1119704" extrusionOk="0">
                <a:moveTo>
                  <a:pt x="3094573" y="610992"/>
                </a:moveTo>
                <a:cubicBezTo>
                  <a:pt x="3049650" y="658431"/>
                  <a:pt x="3013992" y="713872"/>
                  <a:pt x="2967280" y="759583"/>
                </a:cubicBezTo>
                <a:cubicBezTo>
                  <a:pt x="2897563" y="823795"/>
                  <a:pt x="2838326" y="898123"/>
                  <a:pt x="2771293" y="964896"/>
                </a:cubicBezTo>
                <a:cubicBezTo>
                  <a:pt x="2738256" y="998635"/>
                  <a:pt x="2707392" y="1034358"/>
                  <a:pt x="2675632" y="1069313"/>
                </a:cubicBezTo>
                <a:cubicBezTo>
                  <a:pt x="2658954" y="1086535"/>
                  <a:pt x="2644129" y="1104652"/>
                  <a:pt x="2623169" y="1117136"/>
                </a:cubicBezTo>
                <a:cubicBezTo>
                  <a:pt x="2623041" y="1117264"/>
                  <a:pt x="2621060" y="1118225"/>
                  <a:pt x="2619079" y="1118993"/>
                </a:cubicBezTo>
                <a:cubicBezTo>
                  <a:pt x="2617865" y="1119377"/>
                  <a:pt x="2616651" y="1119761"/>
                  <a:pt x="2615373" y="1119697"/>
                </a:cubicBezTo>
                <a:cubicBezTo>
                  <a:pt x="2587895" y="1113295"/>
                  <a:pt x="2561568" y="1103692"/>
                  <a:pt x="2535688" y="1092489"/>
                </a:cubicBezTo>
                <a:cubicBezTo>
                  <a:pt x="2476450" y="1073283"/>
                  <a:pt x="2415360" y="1060478"/>
                  <a:pt x="2355101" y="1045113"/>
                </a:cubicBezTo>
                <a:cubicBezTo>
                  <a:pt x="2227872" y="1009646"/>
                  <a:pt x="2098663" y="981797"/>
                  <a:pt x="1971498" y="946138"/>
                </a:cubicBezTo>
                <a:cubicBezTo>
                  <a:pt x="1873345" y="919442"/>
                  <a:pt x="1773722" y="898123"/>
                  <a:pt x="1676272" y="869122"/>
                </a:cubicBezTo>
                <a:cubicBezTo>
                  <a:pt x="1580803" y="840440"/>
                  <a:pt x="1483097" y="820722"/>
                  <a:pt x="1385902" y="799339"/>
                </a:cubicBezTo>
                <a:cubicBezTo>
                  <a:pt x="1223783" y="758302"/>
                  <a:pt x="1062815" y="713104"/>
                  <a:pt x="899290" y="677573"/>
                </a:cubicBezTo>
                <a:cubicBezTo>
                  <a:pt x="768227" y="645435"/>
                  <a:pt x="637676" y="609967"/>
                  <a:pt x="503482" y="593386"/>
                </a:cubicBezTo>
                <a:cubicBezTo>
                  <a:pt x="435938" y="583847"/>
                  <a:pt x="368650" y="572387"/>
                  <a:pt x="301680" y="559519"/>
                </a:cubicBezTo>
                <a:cubicBezTo>
                  <a:pt x="201163" y="540761"/>
                  <a:pt x="99176" y="527509"/>
                  <a:pt x="511" y="499980"/>
                </a:cubicBezTo>
                <a:cubicBezTo>
                  <a:pt x="383" y="498956"/>
                  <a:pt x="192" y="497932"/>
                  <a:pt x="0" y="496907"/>
                </a:cubicBezTo>
                <a:cubicBezTo>
                  <a:pt x="5048" y="494347"/>
                  <a:pt x="8691" y="490697"/>
                  <a:pt x="6901" y="484103"/>
                </a:cubicBezTo>
                <a:cubicBezTo>
                  <a:pt x="41983" y="456255"/>
                  <a:pt x="82050" y="435832"/>
                  <a:pt x="120327" y="412721"/>
                </a:cubicBezTo>
                <a:cubicBezTo>
                  <a:pt x="207106" y="359584"/>
                  <a:pt x="291009" y="301837"/>
                  <a:pt x="376254" y="246204"/>
                </a:cubicBezTo>
                <a:cubicBezTo>
                  <a:pt x="418940" y="218931"/>
                  <a:pt x="463416" y="194603"/>
                  <a:pt x="505272" y="166114"/>
                </a:cubicBezTo>
                <a:cubicBezTo>
                  <a:pt x="583551" y="110801"/>
                  <a:pt x="662214" y="56576"/>
                  <a:pt x="741197" y="2222"/>
                </a:cubicBezTo>
                <a:cubicBezTo>
                  <a:pt x="745926" y="-787"/>
                  <a:pt x="751741" y="110"/>
                  <a:pt x="757109" y="174"/>
                </a:cubicBezTo>
                <a:cubicBezTo>
                  <a:pt x="800370" y="5167"/>
                  <a:pt x="840756" y="16691"/>
                  <a:pt x="885104" y="24373"/>
                </a:cubicBezTo>
                <a:cubicBezTo>
                  <a:pt x="1071122" y="57408"/>
                  <a:pt x="1252475" y="111313"/>
                  <a:pt x="1434595" y="160737"/>
                </a:cubicBezTo>
                <a:cubicBezTo>
                  <a:pt x="1564955" y="196268"/>
                  <a:pt x="1696273" y="228086"/>
                  <a:pt x="1824780" y="270083"/>
                </a:cubicBezTo>
                <a:cubicBezTo>
                  <a:pt x="1955842" y="312081"/>
                  <a:pt x="2087991" y="349981"/>
                  <a:pt x="2220779" y="385832"/>
                </a:cubicBezTo>
                <a:cubicBezTo>
                  <a:pt x="2284170" y="402734"/>
                  <a:pt x="2346922" y="421748"/>
                  <a:pt x="2409993" y="439801"/>
                </a:cubicBezTo>
                <a:cubicBezTo>
                  <a:pt x="2542653" y="475333"/>
                  <a:pt x="2676271" y="507215"/>
                  <a:pt x="2808484" y="544282"/>
                </a:cubicBezTo>
                <a:cubicBezTo>
                  <a:pt x="2903378" y="569506"/>
                  <a:pt x="3001020" y="580198"/>
                  <a:pt x="3094573" y="610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4"/>
          <p:cNvSpPr/>
          <p:nvPr/>
        </p:nvSpPr>
        <p:spPr>
          <a:xfrm>
            <a:off x="-477642" y="602790"/>
            <a:ext cx="1312415" cy="489147"/>
          </a:xfrm>
          <a:custGeom>
            <a:avLst/>
            <a:gdLst/>
            <a:ahLst/>
            <a:cxnLst/>
            <a:rect l="l" t="t" r="r" b="b"/>
            <a:pathLst>
              <a:path w="2624830" h="978294" extrusionOk="0">
                <a:moveTo>
                  <a:pt x="2624830" y="624262"/>
                </a:moveTo>
                <a:cubicBezTo>
                  <a:pt x="2621827" y="705952"/>
                  <a:pt x="2618440" y="787514"/>
                  <a:pt x="2617929" y="869268"/>
                </a:cubicBezTo>
                <a:cubicBezTo>
                  <a:pt x="2617354" y="896861"/>
                  <a:pt x="2616907" y="924518"/>
                  <a:pt x="2616523" y="952110"/>
                </a:cubicBezTo>
                <a:cubicBezTo>
                  <a:pt x="2617290" y="960305"/>
                  <a:pt x="2615117" y="969844"/>
                  <a:pt x="2616076" y="978295"/>
                </a:cubicBezTo>
                <a:cubicBezTo>
                  <a:pt x="2569491" y="966643"/>
                  <a:pt x="2523674" y="952110"/>
                  <a:pt x="2476834" y="941611"/>
                </a:cubicBezTo>
                <a:cubicBezTo>
                  <a:pt x="2374974" y="920996"/>
                  <a:pt x="2274073" y="896477"/>
                  <a:pt x="2173620" y="870164"/>
                </a:cubicBezTo>
                <a:cubicBezTo>
                  <a:pt x="2060258" y="846541"/>
                  <a:pt x="1945938" y="820997"/>
                  <a:pt x="1832831" y="793660"/>
                </a:cubicBezTo>
                <a:cubicBezTo>
                  <a:pt x="1751357" y="775990"/>
                  <a:pt x="1669371" y="760690"/>
                  <a:pt x="1588727" y="739307"/>
                </a:cubicBezTo>
                <a:cubicBezTo>
                  <a:pt x="1531407" y="723942"/>
                  <a:pt x="1474470" y="707105"/>
                  <a:pt x="1416639" y="693916"/>
                </a:cubicBezTo>
                <a:cubicBezTo>
                  <a:pt x="1306984" y="668884"/>
                  <a:pt x="1196689" y="646413"/>
                  <a:pt x="1088248" y="616388"/>
                </a:cubicBezTo>
                <a:cubicBezTo>
                  <a:pt x="1020064" y="598846"/>
                  <a:pt x="951051" y="584826"/>
                  <a:pt x="882931" y="567284"/>
                </a:cubicBezTo>
                <a:cubicBezTo>
                  <a:pt x="814620" y="549423"/>
                  <a:pt x="747779" y="525991"/>
                  <a:pt x="679851" y="506593"/>
                </a:cubicBezTo>
                <a:cubicBezTo>
                  <a:pt x="584062" y="481497"/>
                  <a:pt x="488657" y="455120"/>
                  <a:pt x="393443" y="427976"/>
                </a:cubicBezTo>
                <a:cubicBezTo>
                  <a:pt x="319956" y="404160"/>
                  <a:pt x="247492" y="377400"/>
                  <a:pt x="173749" y="354288"/>
                </a:cubicBezTo>
                <a:cubicBezTo>
                  <a:pt x="130104" y="339244"/>
                  <a:pt x="84926" y="324007"/>
                  <a:pt x="40003" y="312803"/>
                </a:cubicBezTo>
                <a:cubicBezTo>
                  <a:pt x="33421" y="312035"/>
                  <a:pt x="26200" y="309794"/>
                  <a:pt x="19107" y="308834"/>
                </a:cubicBezTo>
                <a:cubicBezTo>
                  <a:pt x="19554" y="307682"/>
                  <a:pt x="20001" y="306529"/>
                  <a:pt x="20385" y="305505"/>
                </a:cubicBezTo>
                <a:cubicBezTo>
                  <a:pt x="27286" y="301344"/>
                  <a:pt x="27733" y="293853"/>
                  <a:pt x="24730" y="288156"/>
                </a:cubicBezTo>
                <a:cubicBezTo>
                  <a:pt x="23069" y="262355"/>
                  <a:pt x="19682" y="236619"/>
                  <a:pt x="18468" y="210755"/>
                </a:cubicBezTo>
                <a:cubicBezTo>
                  <a:pt x="16103" y="169334"/>
                  <a:pt x="11438" y="128169"/>
                  <a:pt x="7157" y="86876"/>
                </a:cubicBezTo>
                <a:cubicBezTo>
                  <a:pt x="4409" y="58002"/>
                  <a:pt x="3259" y="28873"/>
                  <a:pt x="0" y="0"/>
                </a:cubicBezTo>
                <a:cubicBezTo>
                  <a:pt x="10927" y="3649"/>
                  <a:pt x="22110" y="6594"/>
                  <a:pt x="33165" y="9795"/>
                </a:cubicBezTo>
                <a:cubicBezTo>
                  <a:pt x="95597" y="26697"/>
                  <a:pt x="159499" y="37516"/>
                  <a:pt x="223081" y="49360"/>
                </a:cubicBezTo>
                <a:cubicBezTo>
                  <a:pt x="289347" y="60883"/>
                  <a:pt x="355102" y="75352"/>
                  <a:pt x="421560" y="86107"/>
                </a:cubicBezTo>
                <a:cubicBezTo>
                  <a:pt x="488274" y="96799"/>
                  <a:pt x="555243" y="105698"/>
                  <a:pt x="621637" y="118374"/>
                </a:cubicBezTo>
                <a:cubicBezTo>
                  <a:pt x="711610" y="136875"/>
                  <a:pt x="800114" y="161331"/>
                  <a:pt x="889449" y="182842"/>
                </a:cubicBezTo>
                <a:cubicBezTo>
                  <a:pt x="1014825" y="211523"/>
                  <a:pt x="1139880" y="241933"/>
                  <a:pt x="1263722" y="276760"/>
                </a:cubicBezTo>
                <a:cubicBezTo>
                  <a:pt x="1361172" y="304609"/>
                  <a:pt x="1460987" y="322278"/>
                  <a:pt x="1559332" y="346670"/>
                </a:cubicBezTo>
                <a:cubicBezTo>
                  <a:pt x="1623617" y="362355"/>
                  <a:pt x="1686752" y="382265"/>
                  <a:pt x="1750718" y="399231"/>
                </a:cubicBezTo>
                <a:cubicBezTo>
                  <a:pt x="1832065" y="419525"/>
                  <a:pt x="1913667" y="439179"/>
                  <a:pt x="1994503" y="461715"/>
                </a:cubicBezTo>
                <a:cubicBezTo>
                  <a:pt x="2044219" y="475991"/>
                  <a:pt x="2094509" y="488091"/>
                  <a:pt x="2144864" y="499871"/>
                </a:cubicBezTo>
                <a:cubicBezTo>
                  <a:pt x="2240972" y="522726"/>
                  <a:pt x="2335739" y="550959"/>
                  <a:pt x="2432103" y="573174"/>
                </a:cubicBezTo>
                <a:cubicBezTo>
                  <a:pt x="2461370" y="580408"/>
                  <a:pt x="2490573" y="588219"/>
                  <a:pt x="2519392" y="597246"/>
                </a:cubicBezTo>
                <a:cubicBezTo>
                  <a:pt x="2546934" y="609217"/>
                  <a:pt x="2575051" y="619397"/>
                  <a:pt x="2604382" y="626247"/>
                </a:cubicBezTo>
                <a:cubicBezTo>
                  <a:pt x="2611155" y="627271"/>
                  <a:pt x="2617993" y="626503"/>
                  <a:pt x="2624830" y="624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4"/>
          <p:cNvSpPr/>
          <p:nvPr/>
        </p:nvSpPr>
        <p:spPr>
          <a:xfrm>
            <a:off x="841706" y="660440"/>
            <a:ext cx="245733" cy="434794"/>
          </a:xfrm>
          <a:custGeom>
            <a:avLst/>
            <a:gdLst/>
            <a:ahLst/>
            <a:cxnLst/>
            <a:rect l="l" t="t" r="r" b="b"/>
            <a:pathLst>
              <a:path w="491465" h="869588" extrusionOk="0">
                <a:moveTo>
                  <a:pt x="38341" y="820549"/>
                </a:moveTo>
                <a:cubicBezTo>
                  <a:pt x="39044" y="818052"/>
                  <a:pt x="43006" y="814595"/>
                  <a:pt x="40450" y="812418"/>
                </a:cubicBezTo>
                <a:cubicBezTo>
                  <a:pt x="39555" y="811906"/>
                  <a:pt x="38213" y="812162"/>
                  <a:pt x="37766" y="813122"/>
                </a:cubicBezTo>
                <a:cubicBezTo>
                  <a:pt x="37063" y="815619"/>
                  <a:pt x="33037" y="819012"/>
                  <a:pt x="35657" y="821253"/>
                </a:cubicBezTo>
                <a:cubicBezTo>
                  <a:pt x="36552" y="821765"/>
                  <a:pt x="37894" y="821509"/>
                  <a:pt x="38341" y="820549"/>
                </a:cubicBezTo>
                <a:close/>
                <a:moveTo>
                  <a:pt x="487315" y="330665"/>
                </a:moveTo>
                <a:cubicBezTo>
                  <a:pt x="488273" y="365236"/>
                  <a:pt x="502588" y="409474"/>
                  <a:pt x="471787" y="435530"/>
                </a:cubicBezTo>
                <a:cubicBezTo>
                  <a:pt x="435427" y="475863"/>
                  <a:pt x="399131" y="516452"/>
                  <a:pt x="358425" y="552431"/>
                </a:cubicBezTo>
                <a:cubicBezTo>
                  <a:pt x="302767" y="598334"/>
                  <a:pt x="248067" y="645389"/>
                  <a:pt x="192856" y="691740"/>
                </a:cubicBezTo>
                <a:cubicBezTo>
                  <a:pt x="126142" y="746221"/>
                  <a:pt x="72528" y="815107"/>
                  <a:pt x="5943" y="869588"/>
                </a:cubicBezTo>
                <a:cubicBezTo>
                  <a:pt x="6710" y="867796"/>
                  <a:pt x="7093" y="865811"/>
                  <a:pt x="7221" y="863826"/>
                </a:cubicBezTo>
                <a:cubicBezTo>
                  <a:pt x="7540" y="850766"/>
                  <a:pt x="6774" y="837578"/>
                  <a:pt x="6837" y="824390"/>
                </a:cubicBezTo>
                <a:cubicBezTo>
                  <a:pt x="6454" y="787834"/>
                  <a:pt x="6390" y="751279"/>
                  <a:pt x="5943" y="714659"/>
                </a:cubicBezTo>
                <a:cubicBezTo>
                  <a:pt x="3131" y="645133"/>
                  <a:pt x="8755" y="574903"/>
                  <a:pt x="703" y="505697"/>
                </a:cubicBezTo>
                <a:cubicBezTo>
                  <a:pt x="447" y="504672"/>
                  <a:pt x="255" y="503648"/>
                  <a:pt x="0" y="502560"/>
                </a:cubicBezTo>
                <a:cubicBezTo>
                  <a:pt x="30737" y="484698"/>
                  <a:pt x="60131" y="444109"/>
                  <a:pt x="79877" y="424455"/>
                </a:cubicBezTo>
                <a:cubicBezTo>
                  <a:pt x="110358" y="389884"/>
                  <a:pt x="141798" y="356209"/>
                  <a:pt x="174260" y="323495"/>
                </a:cubicBezTo>
                <a:cubicBezTo>
                  <a:pt x="237906" y="255249"/>
                  <a:pt x="299891" y="185787"/>
                  <a:pt x="367180" y="121126"/>
                </a:cubicBezTo>
                <a:cubicBezTo>
                  <a:pt x="402390" y="82010"/>
                  <a:pt x="432807" y="38924"/>
                  <a:pt x="468208" y="0"/>
                </a:cubicBezTo>
                <a:cubicBezTo>
                  <a:pt x="468464" y="3329"/>
                  <a:pt x="468720" y="6722"/>
                  <a:pt x="468975" y="10051"/>
                </a:cubicBezTo>
                <a:cubicBezTo>
                  <a:pt x="470381" y="42958"/>
                  <a:pt x="474535" y="78681"/>
                  <a:pt x="476644" y="112036"/>
                </a:cubicBezTo>
                <a:cubicBezTo>
                  <a:pt x="482203" y="184763"/>
                  <a:pt x="483161" y="257874"/>
                  <a:pt x="487315" y="330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34"/>
          <p:cNvGrpSpPr/>
          <p:nvPr/>
        </p:nvGrpSpPr>
        <p:grpSpPr>
          <a:xfrm>
            <a:off x="7525880" y="3485206"/>
            <a:ext cx="1458133" cy="1623319"/>
            <a:chOff x="6716991" y="6675129"/>
            <a:chExt cx="3390312" cy="3843945"/>
          </a:xfrm>
        </p:grpSpPr>
        <p:grpSp>
          <p:nvGrpSpPr>
            <p:cNvPr id="1408" name="Google Shape;1408;p34"/>
            <p:cNvGrpSpPr/>
            <p:nvPr/>
          </p:nvGrpSpPr>
          <p:grpSpPr>
            <a:xfrm>
              <a:off x="6716991" y="6675129"/>
              <a:ext cx="3390312" cy="3843945"/>
              <a:chOff x="6716991" y="6675129"/>
              <a:chExt cx="3390312" cy="3843945"/>
            </a:xfrm>
          </p:grpSpPr>
          <p:sp>
            <p:nvSpPr>
              <p:cNvPr id="1409" name="Google Shape;1409;p34"/>
              <p:cNvSpPr/>
              <p:nvPr/>
            </p:nvSpPr>
            <p:spPr>
              <a:xfrm>
                <a:off x="6716991" y="6675129"/>
                <a:ext cx="3390312" cy="3843945"/>
              </a:xfrm>
              <a:custGeom>
                <a:avLst/>
                <a:gdLst/>
                <a:ahLst/>
                <a:cxnLst/>
                <a:rect l="l" t="t" r="r" b="b"/>
                <a:pathLst>
                  <a:path w="3390312" h="3843945" extrusionOk="0">
                    <a:moveTo>
                      <a:pt x="3153312" y="2042769"/>
                    </a:moveTo>
                    <a:cubicBezTo>
                      <a:pt x="3213725" y="2013709"/>
                      <a:pt x="3277904" y="1988186"/>
                      <a:pt x="3323253" y="1936601"/>
                    </a:cubicBezTo>
                    <a:cubicBezTo>
                      <a:pt x="3391890" y="1867257"/>
                      <a:pt x="3401421" y="1790610"/>
                      <a:pt x="3380438" y="1698434"/>
                    </a:cubicBezTo>
                    <a:cubicBezTo>
                      <a:pt x="3361607" y="1606873"/>
                      <a:pt x="3301501" y="1499398"/>
                      <a:pt x="3223871" y="1445814"/>
                    </a:cubicBezTo>
                    <a:cubicBezTo>
                      <a:pt x="3147086" y="1405838"/>
                      <a:pt x="3062077" y="1382390"/>
                      <a:pt x="2976606" y="1370474"/>
                    </a:cubicBezTo>
                    <a:cubicBezTo>
                      <a:pt x="2933794" y="1363401"/>
                      <a:pt x="2890752" y="1356021"/>
                      <a:pt x="2847248" y="1356252"/>
                    </a:cubicBezTo>
                    <a:cubicBezTo>
                      <a:pt x="2885064" y="1332420"/>
                      <a:pt x="2921881" y="1306589"/>
                      <a:pt x="2957622" y="1279682"/>
                    </a:cubicBezTo>
                    <a:cubicBezTo>
                      <a:pt x="2998051" y="1247316"/>
                      <a:pt x="3033100" y="1209031"/>
                      <a:pt x="3069378" y="1172207"/>
                    </a:cubicBezTo>
                    <a:cubicBezTo>
                      <a:pt x="3135172" y="1103786"/>
                      <a:pt x="3185517" y="999386"/>
                      <a:pt x="3181058" y="903212"/>
                    </a:cubicBezTo>
                    <a:cubicBezTo>
                      <a:pt x="3180905" y="850859"/>
                      <a:pt x="3165071" y="800657"/>
                      <a:pt x="3148162" y="751610"/>
                    </a:cubicBezTo>
                    <a:cubicBezTo>
                      <a:pt x="3133020" y="702023"/>
                      <a:pt x="3100738" y="660740"/>
                      <a:pt x="3063844" y="625300"/>
                    </a:cubicBezTo>
                    <a:cubicBezTo>
                      <a:pt x="3028488" y="588475"/>
                      <a:pt x="2992671" y="550882"/>
                      <a:pt x="2947168" y="526666"/>
                    </a:cubicBezTo>
                    <a:cubicBezTo>
                      <a:pt x="2871306" y="485844"/>
                      <a:pt x="2784068" y="464087"/>
                      <a:pt x="2697829" y="469930"/>
                    </a:cubicBezTo>
                    <a:cubicBezTo>
                      <a:pt x="2641336" y="474081"/>
                      <a:pt x="2583766" y="478771"/>
                      <a:pt x="2529655" y="496606"/>
                    </a:cubicBezTo>
                    <a:cubicBezTo>
                      <a:pt x="2436268" y="530740"/>
                      <a:pt x="2353411" y="590167"/>
                      <a:pt x="2286542" y="663354"/>
                    </a:cubicBezTo>
                    <a:cubicBezTo>
                      <a:pt x="2285004" y="665353"/>
                      <a:pt x="2278932" y="671580"/>
                      <a:pt x="2271323" y="679806"/>
                    </a:cubicBezTo>
                    <a:cubicBezTo>
                      <a:pt x="2282775" y="644903"/>
                      <a:pt x="2292691" y="610078"/>
                      <a:pt x="2297994" y="572254"/>
                    </a:cubicBezTo>
                    <a:cubicBezTo>
                      <a:pt x="2322282" y="452863"/>
                      <a:pt x="2311829" y="326553"/>
                      <a:pt x="2260101" y="215696"/>
                    </a:cubicBezTo>
                    <a:cubicBezTo>
                      <a:pt x="2215060" y="135205"/>
                      <a:pt x="2139428" y="72857"/>
                      <a:pt x="2055879" y="35341"/>
                    </a:cubicBezTo>
                    <a:cubicBezTo>
                      <a:pt x="2027056" y="24117"/>
                      <a:pt x="1996465" y="18735"/>
                      <a:pt x="1966028" y="13815"/>
                    </a:cubicBezTo>
                    <a:cubicBezTo>
                      <a:pt x="1885554" y="-2252"/>
                      <a:pt x="1802159" y="-6788"/>
                      <a:pt x="1721915" y="13738"/>
                    </a:cubicBezTo>
                    <a:cubicBezTo>
                      <a:pt x="1611004" y="39492"/>
                      <a:pt x="1542520" y="103378"/>
                      <a:pt x="1476188" y="192094"/>
                    </a:cubicBezTo>
                    <a:cubicBezTo>
                      <a:pt x="1401017" y="286961"/>
                      <a:pt x="1364969" y="407659"/>
                      <a:pt x="1355054" y="527127"/>
                    </a:cubicBezTo>
                    <a:cubicBezTo>
                      <a:pt x="1354670" y="534277"/>
                      <a:pt x="1354439" y="542887"/>
                      <a:pt x="1354439" y="552420"/>
                    </a:cubicBezTo>
                    <a:cubicBezTo>
                      <a:pt x="1345139" y="538889"/>
                      <a:pt x="1335454" y="525513"/>
                      <a:pt x="1325462" y="512443"/>
                    </a:cubicBezTo>
                    <a:cubicBezTo>
                      <a:pt x="1236610" y="393360"/>
                      <a:pt x="1116398" y="288960"/>
                      <a:pt x="968363" y="255749"/>
                    </a:cubicBezTo>
                    <a:cubicBezTo>
                      <a:pt x="918633" y="242987"/>
                      <a:pt x="867289" y="242680"/>
                      <a:pt x="816330" y="244140"/>
                    </a:cubicBezTo>
                    <a:cubicBezTo>
                      <a:pt x="766062" y="243756"/>
                      <a:pt x="716333" y="250983"/>
                      <a:pt x="667679" y="263129"/>
                    </a:cubicBezTo>
                    <a:cubicBezTo>
                      <a:pt x="633092" y="269818"/>
                      <a:pt x="600810" y="284809"/>
                      <a:pt x="572832" y="306027"/>
                    </a:cubicBezTo>
                    <a:cubicBezTo>
                      <a:pt x="448239" y="389977"/>
                      <a:pt x="429101" y="591089"/>
                      <a:pt x="444857" y="729315"/>
                    </a:cubicBezTo>
                    <a:cubicBezTo>
                      <a:pt x="474910" y="990084"/>
                      <a:pt x="600118" y="1232556"/>
                      <a:pt x="772135" y="1428209"/>
                    </a:cubicBezTo>
                    <a:cubicBezTo>
                      <a:pt x="721867" y="1426057"/>
                      <a:pt x="672829" y="1437665"/>
                      <a:pt x="623791" y="1447044"/>
                    </a:cubicBezTo>
                    <a:cubicBezTo>
                      <a:pt x="491051" y="1469108"/>
                      <a:pt x="362923" y="1518002"/>
                      <a:pt x="246477" y="1584886"/>
                    </a:cubicBezTo>
                    <a:cubicBezTo>
                      <a:pt x="208968" y="1612101"/>
                      <a:pt x="167617" y="1634241"/>
                      <a:pt x="132337" y="1664454"/>
                    </a:cubicBezTo>
                    <a:cubicBezTo>
                      <a:pt x="74384" y="1721574"/>
                      <a:pt x="19581" y="1790533"/>
                      <a:pt x="3748" y="1872101"/>
                    </a:cubicBezTo>
                    <a:cubicBezTo>
                      <a:pt x="-16698" y="2002946"/>
                      <a:pt x="49096" y="2133715"/>
                      <a:pt x="138179" y="2226045"/>
                    </a:cubicBezTo>
                    <a:cubicBezTo>
                      <a:pt x="180683" y="2262639"/>
                      <a:pt x="233103" y="2286317"/>
                      <a:pt x="282986" y="2311302"/>
                    </a:cubicBezTo>
                    <a:cubicBezTo>
                      <a:pt x="347012" y="2339747"/>
                      <a:pt x="418724" y="2339439"/>
                      <a:pt x="487592" y="2340132"/>
                    </a:cubicBezTo>
                    <a:cubicBezTo>
                      <a:pt x="559227" y="2340362"/>
                      <a:pt x="630017" y="2328831"/>
                      <a:pt x="699885" y="2313993"/>
                    </a:cubicBezTo>
                    <a:cubicBezTo>
                      <a:pt x="737700" y="2306382"/>
                      <a:pt x="776131" y="2299848"/>
                      <a:pt x="812103" y="2285472"/>
                    </a:cubicBezTo>
                    <a:cubicBezTo>
                      <a:pt x="785124" y="2305306"/>
                      <a:pt x="761604" y="2329138"/>
                      <a:pt x="738623" y="2353278"/>
                    </a:cubicBezTo>
                    <a:cubicBezTo>
                      <a:pt x="703881" y="2389794"/>
                      <a:pt x="668141" y="2425927"/>
                      <a:pt x="638703" y="2466980"/>
                    </a:cubicBezTo>
                    <a:cubicBezTo>
                      <a:pt x="606574" y="2514029"/>
                      <a:pt x="573754" y="2560001"/>
                      <a:pt x="544624" y="2609280"/>
                    </a:cubicBezTo>
                    <a:cubicBezTo>
                      <a:pt x="517107" y="2659789"/>
                      <a:pt x="497200" y="2713987"/>
                      <a:pt x="477985" y="2768109"/>
                    </a:cubicBezTo>
                    <a:cubicBezTo>
                      <a:pt x="461921" y="2816926"/>
                      <a:pt x="445703" y="2866820"/>
                      <a:pt x="445549" y="2918712"/>
                    </a:cubicBezTo>
                    <a:cubicBezTo>
                      <a:pt x="439093" y="3030108"/>
                      <a:pt x="477677" y="3167796"/>
                      <a:pt x="595583" y="3204236"/>
                    </a:cubicBezTo>
                    <a:cubicBezTo>
                      <a:pt x="650462" y="3216305"/>
                      <a:pt x="708647" y="3213692"/>
                      <a:pt x="763680" y="3203621"/>
                    </a:cubicBezTo>
                    <a:cubicBezTo>
                      <a:pt x="802111" y="3195318"/>
                      <a:pt x="837928" y="3178405"/>
                      <a:pt x="873515" y="3162030"/>
                    </a:cubicBezTo>
                    <a:cubicBezTo>
                      <a:pt x="953989" y="3124283"/>
                      <a:pt x="1028007" y="3073928"/>
                      <a:pt x="1096414" y="3017500"/>
                    </a:cubicBezTo>
                    <a:cubicBezTo>
                      <a:pt x="1137996" y="2986134"/>
                      <a:pt x="1177657" y="2952538"/>
                      <a:pt x="1214704" y="2915945"/>
                    </a:cubicBezTo>
                    <a:cubicBezTo>
                      <a:pt x="1285340" y="2852060"/>
                      <a:pt x="1350212" y="2779103"/>
                      <a:pt x="1387490" y="2690386"/>
                    </a:cubicBezTo>
                    <a:cubicBezTo>
                      <a:pt x="1384646" y="2814082"/>
                      <a:pt x="1407628" y="2936317"/>
                      <a:pt x="1444982" y="3053863"/>
                    </a:cubicBezTo>
                    <a:cubicBezTo>
                      <a:pt x="1463045" y="3110214"/>
                      <a:pt x="1493559" y="3161492"/>
                      <a:pt x="1517924" y="3215152"/>
                    </a:cubicBezTo>
                    <a:cubicBezTo>
                      <a:pt x="1520999" y="3221072"/>
                      <a:pt x="1524150" y="3227068"/>
                      <a:pt x="1527301" y="3233065"/>
                    </a:cubicBezTo>
                    <a:cubicBezTo>
                      <a:pt x="1526302" y="3239292"/>
                      <a:pt x="1527916" y="3246134"/>
                      <a:pt x="1526840" y="3252438"/>
                    </a:cubicBezTo>
                    <a:cubicBezTo>
                      <a:pt x="1525841" y="3275962"/>
                      <a:pt x="1521767" y="3299103"/>
                      <a:pt x="1517540" y="3322243"/>
                    </a:cubicBezTo>
                    <a:cubicBezTo>
                      <a:pt x="1499247" y="3418263"/>
                      <a:pt x="1470347" y="3515052"/>
                      <a:pt x="1416159" y="3597311"/>
                    </a:cubicBezTo>
                    <a:cubicBezTo>
                      <a:pt x="1384338" y="3637979"/>
                      <a:pt x="1351518" y="3676187"/>
                      <a:pt x="1312011" y="3710244"/>
                    </a:cubicBezTo>
                    <a:cubicBezTo>
                      <a:pt x="1289184" y="3728387"/>
                      <a:pt x="1215166" y="3764673"/>
                      <a:pt x="1267432" y="3792426"/>
                    </a:cubicBezTo>
                    <a:cubicBezTo>
                      <a:pt x="1294026" y="3808186"/>
                      <a:pt x="1319237" y="3826252"/>
                      <a:pt x="1347368" y="3839475"/>
                    </a:cubicBezTo>
                    <a:cubicBezTo>
                      <a:pt x="1372886" y="3853083"/>
                      <a:pt x="1382109" y="3832787"/>
                      <a:pt x="1397174" y="3816566"/>
                    </a:cubicBezTo>
                    <a:cubicBezTo>
                      <a:pt x="1428380" y="3786199"/>
                      <a:pt x="1463506" y="3759599"/>
                      <a:pt x="1489793" y="3724466"/>
                    </a:cubicBezTo>
                    <a:cubicBezTo>
                      <a:pt x="1538677" y="3657429"/>
                      <a:pt x="1582257" y="3586548"/>
                      <a:pt x="1618075" y="3511746"/>
                    </a:cubicBezTo>
                    <a:cubicBezTo>
                      <a:pt x="1669726" y="3552876"/>
                      <a:pt x="1734905" y="3566944"/>
                      <a:pt x="1795856" y="3588700"/>
                    </a:cubicBezTo>
                    <a:cubicBezTo>
                      <a:pt x="1877637" y="3619452"/>
                      <a:pt x="1961339" y="3645974"/>
                      <a:pt x="2048347" y="3656430"/>
                    </a:cubicBezTo>
                    <a:cubicBezTo>
                      <a:pt x="2111912" y="3664733"/>
                      <a:pt x="2176399" y="3663272"/>
                      <a:pt x="2240425" y="3666962"/>
                    </a:cubicBezTo>
                    <a:cubicBezTo>
                      <a:pt x="2314212" y="3667500"/>
                      <a:pt x="2387922" y="3661581"/>
                      <a:pt x="2461709" y="3660889"/>
                    </a:cubicBezTo>
                    <a:cubicBezTo>
                      <a:pt x="2571237" y="3654431"/>
                      <a:pt x="2681611" y="3648050"/>
                      <a:pt x="2788218" y="3620528"/>
                    </a:cubicBezTo>
                    <a:cubicBezTo>
                      <a:pt x="2905817" y="3590546"/>
                      <a:pt x="3023031" y="3554567"/>
                      <a:pt x="3127640" y="3491527"/>
                    </a:cubicBezTo>
                    <a:cubicBezTo>
                      <a:pt x="3191051" y="3460392"/>
                      <a:pt x="3246391" y="3416418"/>
                      <a:pt x="3296659" y="3367139"/>
                    </a:cubicBezTo>
                    <a:cubicBezTo>
                      <a:pt x="3316489" y="3348151"/>
                      <a:pt x="3326174" y="3327855"/>
                      <a:pt x="3299349" y="3310404"/>
                    </a:cubicBezTo>
                    <a:cubicBezTo>
                      <a:pt x="3258458" y="3277654"/>
                      <a:pt x="3214032" y="3249594"/>
                      <a:pt x="3167070" y="3226453"/>
                    </a:cubicBezTo>
                    <a:cubicBezTo>
                      <a:pt x="3078218" y="3179097"/>
                      <a:pt x="2990057" y="3137045"/>
                      <a:pt x="2892904" y="3107293"/>
                    </a:cubicBezTo>
                    <a:cubicBezTo>
                      <a:pt x="2825880" y="3085613"/>
                      <a:pt x="2762085" y="3054094"/>
                      <a:pt x="2692449" y="3039564"/>
                    </a:cubicBezTo>
                    <a:cubicBezTo>
                      <a:pt x="2553790" y="3010350"/>
                      <a:pt x="2327816" y="3030569"/>
                      <a:pt x="2208604" y="3112982"/>
                    </a:cubicBezTo>
                    <a:cubicBezTo>
                      <a:pt x="2226666" y="3041332"/>
                      <a:pt x="2238273" y="2967991"/>
                      <a:pt x="2245882" y="2894573"/>
                    </a:cubicBezTo>
                    <a:cubicBezTo>
                      <a:pt x="2253722" y="2821693"/>
                      <a:pt x="2249341" y="2748582"/>
                      <a:pt x="2232277" y="2677394"/>
                    </a:cubicBezTo>
                    <a:cubicBezTo>
                      <a:pt x="2266327" y="2717831"/>
                      <a:pt x="2304835" y="2753349"/>
                      <a:pt x="2345956" y="2786406"/>
                    </a:cubicBezTo>
                    <a:cubicBezTo>
                      <a:pt x="2410212" y="2839375"/>
                      <a:pt x="2481079" y="2885501"/>
                      <a:pt x="2558709" y="2916252"/>
                    </a:cubicBezTo>
                    <a:cubicBezTo>
                      <a:pt x="2597601" y="2933012"/>
                      <a:pt x="2637877" y="2950463"/>
                      <a:pt x="2681073" y="2950540"/>
                    </a:cubicBezTo>
                    <a:cubicBezTo>
                      <a:pt x="2740103" y="2952231"/>
                      <a:pt x="2798748" y="2944005"/>
                      <a:pt x="2853551" y="2921249"/>
                    </a:cubicBezTo>
                    <a:cubicBezTo>
                      <a:pt x="2901589" y="2905720"/>
                      <a:pt x="2945401" y="2879120"/>
                      <a:pt x="2982064" y="2844372"/>
                    </a:cubicBezTo>
                    <a:cubicBezTo>
                      <a:pt x="3055005" y="2771722"/>
                      <a:pt x="3088824" y="2663018"/>
                      <a:pt x="3080677" y="2561308"/>
                    </a:cubicBezTo>
                    <a:cubicBezTo>
                      <a:pt x="3070224" y="2457677"/>
                      <a:pt x="3039172" y="2353816"/>
                      <a:pt x="2983063" y="2265483"/>
                    </a:cubicBezTo>
                    <a:cubicBezTo>
                      <a:pt x="2962848" y="2234579"/>
                      <a:pt x="2936946" y="2207979"/>
                      <a:pt x="2910813" y="2182071"/>
                    </a:cubicBezTo>
                    <a:cubicBezTo>
                      <a:pt x="2876993" y="2147861"/>
                      <a:pt x="2841714" y="2114496"/>
                      <a:pt x="2798825" y="2091970"/>
                    </a:cubicBezTo>
                    <a:cubicBezTo>
                      <a:pt x="2918576" y="2098274"/>
                      <a:pt x="3044398" y="2100735"/>
                      <a:pt x="3153312" y="2042769"/>
                    </a:cubicBezTo>
                    <a:close/>
                    <a:moveTo>
                      <a:pt x="2379006" y="609309"/>
                    </a:moveTo>
                    <a:cubicBezTo>
                      <a:pt x="2423125" y="578020"/>
                      <a:pt x="2470933" y="550959"/>
                      <a:pt x="2520816" y="530125"/>
                    </a:cubicBezTo>
                    <a:cubicBezTo>
                      <a:pt x="2581844" y="507216"/>
                      <a:pt x="2648330" y="503218"/>
                      <a:pt x="2712894" y="499835"/>
                    </a:cubicBezTo>
                    <a:cubicBezTo>
                      <a:pt x="2832491" y="497298"/>
                      <a:pt x="2952933" y="545962"/>
                      <a:pt x="3030948" y="637754"/>
                    </a:cubicBezTo>
                    <a:cubicBezTo>
                      <a:pt x="3067073" y="673041"/>
                      <a:pt x="3102045" y="711403"/>
                      <a:pt x="3117033" y="760758"/>
                    </a:cubicBezTo>
                    <a:cubicBezTo>
                      <a:pt x="3139400" y="822183"/>
                      <a:pt x="3155233" y="887299"/>
                      <a:pt x="3146625" y="952952"/>
                    </a:cubicBezTo>
                    <a:cubicBezTo>
                      <a:pt x="3134711" y="1012763"/>
                      <a:pt x="3109424" y="1070959"/>
                      <a:pt x="3072222" y="1119392"/>
                    </a:cubicBezTo>
                    <a:cubicBezTo>
                      <a:pt x="3030102" y="1168440"/>
                      <a:pt x="2984600" y="1214797"/>
                      <a:pt x="2934794" y="1256234"/>
                    </a:cubicBezTo>
                    <a:cubicBezTo>
                      <a:pt x="2896363" y="1283833"/>
                      <a:pt x="2858470" y="1312970"/>
                      <a:pt x="2816964" y="1335726"/>
                    </a:cubicBezTo>
                    <a:cubicBezTo>
                      <a:pt x="2800439" y="1343567"/>
                      <a:pt x="2784221" y="1352177"/>
                      <a:pt x="2768311" y="1361172"/>
                    </a:cubicBezTo>
                    <a:cubicBezTo>
                      <a:pt x="2762700" y="1363325"/>
                      <a:pt x="2757320" y="1367630"/>
                      <a:pt x="2754322" y="1372781"/>
                    </a:cubicBezTo>
                    <a:cubicBezTo>
                      <a:pt x="2745406" y="1335879"/>
                      <a:pt x="2734646" y="1299516"/>
                      <a:pt x="2720657" y="1264229"/>
                    </a:cubicBezTo>
                    <a:cubicBezTo>
                      <a:pt x="2698367" y="1206033"/>
                      <a:pt x="2669236" y="1151296"/>
                      <a:pt x="2638876" y="1096944"/>
                    </a:cubicBezTo>
                    <a:cubicBezTo>
                      <a:pt x="2609438" y="1039977"/>
                      <a:pt x="2571545" y="987393"/>
                      <a:pt x="2525889" y="942266"/>
                    </a:cubicBezTo>
                    <a:cubicBezTo>
                      <a:pt x="2488380" y="899445"/>
                      <a:pt x="2445645" y="861775"/>
                      <a:pt x="2394532" y="836098"/>
                    </a:cubicBezTo>
                    <a:cubicBezTo>
                      <a:pt x="2374933" y="826719"/>
                      <a:pt x="2358331" y="812881"/>
                      <a:pt x="2341267" y="799658"/>
                    </a:cubicBezTo>
                    <a:cubicBezTo>
                      <a:pt x="2312598" y="779055"/>
                      <a:pt x="2282775" y="759912"/>
                      <a:pt x="2252799" y="740847"/>
                    </a:cubicBezTo>
                    <a:cubicBezTo>
                      <a:pt x="2251877" y="740155"/>
                      <a:pt x="2250878" y="739540"/>
                      <a:pt x="2249878" y="738848"/>
                    </a:cubicBezTo>
                    <a:cubicBezTo>
                      <a:pt x="2251031" y="737541"/>
                      <a:pt x="2252031" y="736157"/>
                      <a:pt x="2252722" y="734543"/>
                    </a:cubicBezTo>
                    <a:cubicBezTo>
                      <a:pt x="2254106" y="730468"/>
                      <a:pt x="2255489" y="726471"/>
                      <a:pt x="2256873" y="722473"/>
                    </a:cubicBezTo>
                    <a:cubicBezTo>
                      <a:pt x="2295996" y="682881"/>
                      <a:pt x="2335195" y="643443"/>
                      <a:pt x="2379006" y="609309"/>
                    </a:cubicBezTo>
                    <a:close/>
                    <a:moveTo>
                      <a:pt x="2118829" y="2633420"/>
                    </a:moveTo>
                    <a:cubicBezTo>
                      <a:pt x="2015911" y="2665093"/>
                      <a:pt x="1906537" y="2676471"/>
                      <a:pt x="1799161" y="2675933"/>
                    </a:cubicBezTo>
                    <a:cubicBezTo>
                      <a:pt x="1695167" y="2671474"/>
                      <a:pt x="1590943" y="2653331"/>
                      <a:pt x="1491407" y="2622580"/>
                    </a:cubicBezTo>
                    <a:cubicBezTo>
                      <a:pt x="1418696" y="2597902"/>
                      <a:pt x="1350596" y="2561539"/>
                      <a:pt x="1284495" y="2522562"/>
                    </a:cubicBezTo>
                    <a:cubicBezTo>
                      <a:pt x="1170586" y="2454525"/>
                      <a:pt x="1080350" y="2353124"/>
                      <a:pt x="1001721" y="2247648"/>
                    </a:cubicBezTo>
                    <a:cubicBezTo>
                      <a:pt x="965903" y="2197985"/>
                      <a:pt x="936542" y="2142556"/>
                      <a:pt x="911715" y="2086359"/>
                    </a:cubicBezTo>
                    <a:cubicBezTo>
                      <a:pt x="885736" y="2028700"/>
                      <a:pt x="858911" y="1971042"/>
                      <a:pt x="842232" y="1909847"/>
                    </a:cubicBezTo>
                    <a:cubicBezTo>
                      <a:pt x="813640" y="1785613"/>
                      <a:pt x="813486" y="1655383"/>
                      <a:pt x="826630" y="1529073"/>
                    </a:cubicBezTo>
                    <a:cubicBezTo>
                      <a:pt x="838312" y="1448044"/>
                      <a:pt x="866828" y="1370782"/>
                      <a:pt x="900109" y="1296441"/>
                    </a:cubicBezTo>
                    <a:cubicBezTo>
                      <a:pt x="943229" y="1197961"/>
                      <a:pt x="1007562" y="1110551"/>
                      <a:pt x="1081426" y="1032982"/>
                    </a:cubicBezTo>
                    <a:cubicBezTo>
                      <a:pt x="1158980" y="956258"/>
                      <a:pt x="1249523" y="895294"/>
                      <a:pt x="1346676" y="846707"/>
                    </a:cubicBezTo>
                    <a:cubicBezTo>
                      <a:pt x="1348675" y="845861"/>
                      <a:pt x="1350750" y="844785"/>
                      <a:pt x="1352825" y="843709"/>
                    </a:cubicBezTo>
                    <a:cubicBezTo>
                      <a:pt x="1447596" y="797044"/>
                      <a:pt x="1548515" y="761988"/>
                      <a:pt x="1650126" y="735773"/>
                    </a:cubicBezTo>
                    <a:cubicBezTo>
                      <a:pt x="1713153" y="719013"/>
                      <a:pt x="1777717" y="714093"/>
                      <a:pt x="1842665" y="714093"/>
                    </a:cubicBezTo>
                    <a:cubicBezTo>
                      <a:pt x="1907921" y="714093"/>
                      <a:pt x="1973561" y="719090"/>
                      <a:pt x="2038278" y="722012"/>
                    </a:cubicBezTo>
                    <a:cubicBezTo>
                      <a:pt x="2074941" y="724241"/>
                      <a:pt x="2113910" y="728931"/>
                      <a:pt x="2150189" y="736388"/>
                    </a:cubicBezTo>
                    <a:cubicBezTo>
                      <a:pt x="2173094" y="742230"/>
                      <a:pt x="2197766" y="746459"/>
                      <a:pt x="2216521" y="761911"/>
                    </a:cubicBezTo>
                    <a:cubicBezTo>
                      <a:pt x="2218442" y="766139"/>
                      <a:pt x="2225129" y="767523"/>
                      <a:pt x="2228434" y="763679"/>
                    </a:cubicBezTo>
                    <a:cubicBezTo>
                      <a:pt x="2272630" y="790894"/>
                      <a:pt x="2315288" y="819954"/>
                      <a:pt x="2356563" y="851704"/>
                    </a:cubicBezTo>
                    <a:cubicBezTo>
                      <a:pt x="2404140" y="877766"/>
                      <a:pt x="2450641" y="904827"/>
                      <a:pt x="2486459" y="947647"/>
                    </a:cubicBezTo>
                    <a:cubicBezTo>
                      <a:pt x="2518203" y="979782"/>
                      <a:pt x="2548486" y="1013532"/>
                      <a:pt x="2574543" y="1050587"/>
                    </a:cubicBezTo>
                    <a:cubicBezTo>
                      <a:pt x="2597908" y="1087180"/>
                      <a:pt x="2617662" y="1125927"/>
                      <a:pt x="2638415" y="1164058"/>
                    </a:cubicBezTo>
                    <a:cubicBezTo>
                      <a:pt x="2700826" y="1273993"/>
                      <a:pt x="2733108" y="1397996"/>
                      <a:pt x="2749096" y="1522692"/>
                    </a:cubicBezTo>
                    <a:cubicBezTo>
                      <a:pt x="2765544" y="1698511"/>
                      <a:pt x="2737643" y="1877482"/>
                      <a:pt x="2680996" y="2044153"/>
                    </a:cubicBezTo>
                    <a:cubicBezTo>
                      <a:pt x="2647100" y="2130640"/>
                      <a:pt x="2602367" y="2213514"/>
                      <a:pt x="2551330" y="2291007"/>
                    </a:cubicBezTo>
                    <a:cubicBezTo>
                      <a:pt x="2507289" y="2347435"/>
                      <a:pt x="2466168" y="2407553"/>
                      <a:pt x="2412902" y="2455755"/>
                    </a:cubicBezTo>
                    <a:cubicBezTo>
                      <a:pt x="2372857" y="2489120"/>
                      <a:pt x="2333350" y="2523792"/>
                      <a:pt x="2288847" y="2551160"/>
                    </a:cubicBezTo>
                    <a:cubicBezTo>
                      <a:pt x="2234276" y="2582603"/>
                      <a:pt x="2178551" y="2612893"/>
                      <a:pt x="2118829" y="2633420"/>
                    </a:cubicBezTo>
                    <a:close/>
                    <a:moveTo>
                      <a:pt x="1389719" y="487381"/>
                    </a:moveTo>
                    <a:cubicBezTo>
                      <a:pt x="1405552" y="367837"/>
                      <a:pt x="1456588" y="254596"/>
                      <a:pt x="1538677" y="165879"/>
                    </a:cubicBezTo>
                    <a:cubicBezTo>
                      <a:pt x="1601165" y="86157"/>
                      <a:pt x="1696705" y="41337"/>
                      <a:pt x="1797086" y="34111"/>
                    </a:cubicBezTo>
                    <a:cubicBezTo>
                      <a:pt x="1843357" y="29114"/>
                      <a:pt x="1891395" y="33496"/>
                      <a:pt x="1937359" y="42029"/>
                    </a:cubicBezTo>
                    <a:cubicBezTo>
                      <a:pt x="1970025" y="47488"/>
                      <a:pt x="2003152" y="51562"/>
                      <a:pt x="2034666" y="62094"/>
                    </a:cubicBezTo>
                    <a:cubicBezTo>
                      <a:pt x="2060107" y="70781"/>
                      <a:pt x="2083089" y="85158"/>
                      <a:pt x="2105609" y="99534"/>
                    </a:cubicBezTo>
                    <a:cubicBezTo>
                      <a:pt x="2158874" y="136512"/>
                      <a:pt x="2209449" y="182715"/>
                      <a:pt x="2236735" y="242680"/>
                    </a:cubicBezTo>
                    <a:cubicBezTo>
                      <a:pt x="2290769" y="369451"/>
                      <a:pt x="2285927" y="497760"/>
                      <a:pt x="2253107" y="629528"/>
                    </a:cubicBezTo>
                    <a:cubicBezTo>
                      <a:pt x="2247188" y="656435"/>
                      <a:pt x="2235505" y="681651"/>
                      <a:pt x="2226820" y="707789"/>
                    </a:cubicBezTo>
                    <a:cubicBezTo>
                      <a:pt x="2225283" y="712018"/>
                      <a:pt x="2223669" y="717091"/>
                      <a:pt x="2222823" y="722012"/>
                    </a:cubicBezTo>
                    <a:cubicBezTo>
                      <a:pt x="2196229" y="708174"/>
                      <a:pt x="2167252" y="700025"/>
                      <a:pt x="2136969" y="696565"/>
                    </a:cubicBezTo>
                    <a:cubicBezTo>
                      <a:pt x="2128898" y="695105"/>
                      <a:pt x="2121135" y="701485"/>
                      <a:pt x="2119982" y="709327"/>
                    </a:cubicBezTo>
                    <a:cubicBezTo>
                      <a:pt x="2067255" y="699256"/>
                      <a:pt x="2013605" y="696719"/>
                      <a:pt x="1960110" y="693106"/>
                    </a:cubicBezTo>
                    <a:cubicBezTo>
                      <a:pt x="1888475" y="689185"/>
                      <a:pt x="1816378" y="683650"/>
                      <a:pt x="1744820" y="690799"/>
                    </a:cubicBezTo>
                    <a:cubicBezTo>
                      <a:pt x="1646744" y="701793"/>
                      <a:pt x="1551743" y="731160"/>
                      <a:pt x="1459432" y="765678"/>
                    </a:cubicBezTo>
                    <a:cubicBezTo>
                      <a:pt x="1444905" y="735235"/>
                      <a:pt x="1432915" y="703177"/>
                      <a:pt x="1420386" y="671811"/>
                    </a:cubicBezTo>
                    <a:cubicBezTo>
                      <a:pt x="1410010" y="646364"/>
                      <a:pt x="1397482" y="621917"/>
                      <a:pt x="1383647" y="598316"/>
                    </a:cubicBezTo>
                    <a:cubicBezTo>
                      <a:pt x="1382033" y="561261"/>
                      <a:pt x="1383416" y="524052"/>
                      <a:pt x="1389719" y="487381"/>
                    </a:cubicBezTo>
                    <a:close/>
                    <a:moveTo>
                      <a:pt x="738700" y="1336417"/>
                    </a:moveTo>
                    <a:cubicBezTo>
                      <a:pt x="695580" y="1281911"/>
                      <a:pt x="658072" y="1224945"/>
                      <a:pt x="623330" y="1163904"/>
                    </a:cubicBezTo>
                    <a:cubicBezTo>
                      <a:pt x="582440" y="1087488"/>
                      <a:pt x="545316" y="1008073"/>
                      <a:pt x="518644" y="925430"/>
                    </a:cubicBezTo>
                    <a:cubicBezTo>
                      <a:pt x="493818" y="835252"/>
                      <a:pt x="473757" y="742461"/>
                      <a:pt x="472527" y="648517"/>
                    </a:cubicBezTo>
                    <a:cubicBezTo>
                      <a:pt x="471759" y="567488"/>
                      <a:pt x="486439" y="483999"/>
                      <a:pt x="522103" y="410965"/>
                    </a:cubicBezTo>
                    <a:cubicBezTo>
                      <a:pt x="546007" y="364377"/>
                      <a:pt x="589050" y="327860"/>
                      <a:pt x="636550" y="306258"/>
                    </a:cubicBezTo>
                    <a:cubicBezTo>
                      <a:pt x="662453" y="295956"/>
                      <a:pt x="690277" y="291574"/>
                      <a:pt x="717409" y="285654"/>
                    </a:cubicBezTo>
                    <a:cubicBezTo>
                      <a:pt x="774440" y="274353"/>
                      <a:pt x="835238" y="275968"/>
                      <a:pt x="893422" y="276737"/>
                    </a:cubicBezTo>
                    <a:cubicBezTo>
                      <a:pt x="1001797" y="285116"/>
                      <a:pt x="1103716" y="334625"/>
                      <a:pt x="1184805" y="405968"/>
                    </a:cubicBezTo>
                    <a:cubicBezTo>
                      <a:pt x="1251598" y="467316"/>
                      <a:pt x="1310551" y="537505"/>
                      <a:pt x="1356284" y="616151"/>
                    </a:cubicBezTo>
                    <a:cubicBezTo>
                      <a:pt x="1357667" y="617304"/>
                      <a:pt x="1358897" y="618611"/>
                      <a:pt x="1360050" y="620072"/>
                    </a:cubicBezTo>
                    <a:cubicBezTo>
                      <a:pt x="1360127" y="620149"/>
                      <a:pt x="1360127" y="620149"/>
                      <a:pt x="1360204" y="620226"/>
                    </a:cubicBezTo>
                    <a:cubicBezTo>
                      <a:pt x="1361049" y="621302"/>
                      <a:pt x="1361741" y="622455"/>
                      <a:pt x="1362587" y="623531"/>
                    </a:cubicBezTo>
                    <a:cubicBezTo>
                      <a:pt x="1364047" y="625607"/>
                      <a:pt x="1365584" y="627606"/>
                      <a:pt x="1366968" y="629682"/>
                    </a:cubicBezTo>
                    <a:cubicBezTo>
                      <a:pt x="1368351" y="630912"/>
                      <a:pt x="1369581" y="632372"/>
                      <a:pt x="1370734" y="633987"/>
                    </a:cubicBezTo>
                    <a:cubicBezTo>
                      <a:pt x="1371195" y="634602"/>
                      <a:pt x="1371656" y="635217"/>
                      <a:pt x="1372117" y="635909"/>
                    </a:cubicBezTo>
                    <a:cubicBezTo>
                      <a:pt x="1373655" y="638523"/>
                      <a:pt x="1374884" y="641290"/>
                      <a:pt x="1376114" y="644058"/>
                    </a:cubicBezTo>
                    <a:cubicBezTo>
                      <a:pt x="1376191" y="644212"/>
                      <a:pt x="1376191" y="644288"/>
                      <a:pt x="1376268" y="644442"/>
                    </a:cubicBezTo>
                    <a:cubicBezTo>
                      <a:pt x="1386106" y="688339"/>
                      <a:pt x="1404707" y="729853"/>
                      <a:pt x="1419003" y="772751"/>
                    </a:cubicBezTo>
                    <a:cubicBezTo>
                      <a:pt x="1389565" y="784283"/>
                      <a:pt x="1362279" y="799966"/>
                      <a:pt x="1335224" y="816264"/>
                    </a:cubicBezTo>
                    <a:cubicBezTo>
                      <a:pt x="1329075" y="818647"/>
                      <a:pt x="1322080" y="822337"/>
                      <a:pt x="1318391" y="827565"/>
                    </a:cubicBezTo>
                    <a:cubicBezTo>
                      <a:pt x="1070589" y="954490"/>
                      <a:pt x="899494" y="1150527"/>
                      <a:pt x="816484" y="1428594"/>
                    </a:cubicBezTo>
                    <a:cubicBezTo>
                      <a:pt x="815946" y="1427979"/>
                      <a:pt x="815331" y="1427287"/>
                      <a:pt x="814716" y="1426672"/>
                    </a:cubicBezTo>
                    <a:cubicBezTo>
                      <a:pt x="787737" y="1397920"/>
                      <a:pt x="763757" y="1368706"/>
                      <a:pt x="738700" y="1336417"/>
                    </a:cubicBezTo>
                    <a:close/>
                    <a:moveTo>
                      <a:pt x="779974" y="2262562"/>
                    </a:moveTo>
                    <a:cubicBezTo>
                      <a:pt x="733781" y="2275862"/>
                      <a:pt x="687202" y="2283242"/>
                      <a:pt x="638626" y="2292929"/>
                    </a:cubicBezTo>
                    <a:cubicBezTo>
                      <a:pt x="539551" y="2310995"/>
                      <a:pt x="376373" y="2321143"/>
                      <a:pt x="285600" y="2276938"/>
                    </a:cubicBezTo>
                    <a:cubicBezTo>
                      <a:pt x="244863" y="2254720"/>
                      <a:pt x="200667" y="2235809"/>
                      <a:pt x="164312" y="2205826"/>
                    </a:cubicBezTo>
                    <a:cubicBezTo>
                      <a:pt x="81224" y="2122107"/>
                      <a:pt x="19504" y="2002024"/>
                      <a:pt x="35107" y="1881403"/>
                    </a:cubicBezTo>
                    <a:cubicBezTo>
                      <a:pt x="43485" y="1830894"/>
                      <a:pt x="70925" y="1786459"/>
                      <a:pt x="102208" y="1746867"/>
                    </a:cubicBezTo>
                    <a:cubicBezTo>
                      <a:pt x="124267" y="1718269"/>
                      <a:pt x="148401" y="1689901"/>
                      <a:pt x="178762" y="1669374"/>
                    </a:cubicBezTo>
                    <a:cubicBezTo>
                      <a:pt x="212043" y="1648387"/>
                      <a:pt x="243864" y="1625247"/>
                      <a:pt x="277068" y="1604259"/>
                    </a:cubicBezTo>
                    <a:cubicBezTo>
                      <a:pt x="334099" y="1574815"/>
                      <a:pt x="392514" y="1546985"/>
                      <a:pt x="452851" y="1524768"/>
                    </a:cubicBezTo>
                    <a:cubicBezTo>
                      <a:pt x="543778" y="1493863"/>
                      <a:pt x="638395" y="1473952"/>
                      <a:pt x="733550" y="1461574"/>
                    </a:cubicBezTo>
                    <a:cubicBezTo>
                      <a:pt x="753688" y="1460344"/>
                      <a:pt x="773825" y="1460729"/>
                      <a:pt x="794040" y="1460729"/>
                    </a:cubicBezTo>
                    <a:cubicBezTo>
                      <a:pt x="798268" y="1461113"/>
                      <a:pt x="803187" y="1461113"/>
                      <a:pt x="807798" y="1460267"/>
                    </a:cubicBezTo>
                    <a:cubicBezTo>
                      <a:pt x="791350" y="1526536"/>
                      <a:pt x="787046" y="1595264"/>
                      <a:pt x="786892" y="1663455"/>
                    </a:cubicBezTo>
                    <a:cubicBezTo>
                      <a:pt x="786354" y="1746559"/>
                      <a:pt x="790197" y="1830510"/>
                      <a:pt x="809720" y="1911539"/>
                    </a:cubicBezTo>
                    <a:cubicBezTo>
                      <a:pt x="833240" y="2000255"/>
                      <a:pt x="874284" y="2083437"/>
                      <a:pt x="914098" y="2165850"/>
                    </a:cubicBezTo>
                    <a:cubicBezTo>
                      <a:pt x="919171" y="2175460"/>
                      <a:pt x="924398" y="2184916"/>
                      <a:pt x="929855" y="2194295"/>
                    </a:cubicBezTo>
                    <a:cubicBezTo>
                      <a:pt x="929547" y="2194218"/>
                      <a:pt x="929240" y="2194141"/>
                      <a:pt x="928856" y="2194064"/>
                    </a:cubicBezTo>
                    <a:cubicBezTo>
                      <a:pt x="910101" y="2194295"/>
                      <a:pt x="894960" y="2213745"/>
                      <a:pt x="877512" y="2220433"/>
                    </a:cubicBezTo>
                    <a:cubicBezTo>
                      <a:pt x="845153" y="2235040"/>
                      <a:pt x="813409" y="2251261"/>
                      <a:pt x="779974" y="2262562"/>
                    </a:cubicBezTo>
                    <a:close/>
                    <a:moveTo>
                      <a:pt x="1140149" y="2940853"/>
                    </a:moveTo>
                    <a:cubicBezTo>
                      <a:pt x="1066669" y="3000971"/>
                      <a:pt x="993881" y="3060936"/>
                      <a:pt x="910024" y="3106832"/>
                    </a:cubicBezTo>
                    <a:cubicBezTo>
                      <a:pt x="862140" y="3132586"/>
                      <a:pt x="812718" y="3157263"/>
                      <a:pt x="760067" y="3171255"/>
                    </a:cubicBezTo>
                    <a:cubicBezTo>
                      <a:pt x="732320" y="3177482"/>
                      <a:pt x="701037" y="3179327"/>
                      <a:pt x="672445" y="3179404"/>
                    </a:cubicBezTo>
                    <a:cubicBezTo>
                      <a:pt x="626020" y="3181019"/>
                      <a:pt x="577597" y="3172485"/>
                      <a:pt x="545162" y="3136507"/>
                    </a:cubicBezTo>
                    <a:cubicBezTo>
                      <a:pt x="481674" y="3075312"/>
                      <a:pt x="473988" y="2981598"/>
                      <a:pt x="479061" y="2897725"/>
                    </a:cubicBezTo>
                    <a:cubicBezTo>
                      <a:pt x="483519" y="2851829"/>
                      <a:pt x="499275" y="2807624"/>
                      <a:pt x="513725" y="2763958"/>
                    </a:cubicBezTo>
                    <a:cubicBezTo>
                      <a:pt x="536861" y="2700687"/>
                      <a:pt x="562533" y="2634035"/>
                      <a:pt x="602501" y="2578068"/>
                    </a:cubicBezTo>
                    <a:cubicBezTo>
                      <a:pt x="646542" y="2509493"/>
                      <a:pt x="694043" y="2442686"/>
                      <a:pt x="752688" y="2385566"/>
                    </a:cubicBezTo>
                    <a:cubicBezTo>
                      <a:pt x="783203" y="2352662"/>
                      <a:pt x="814716" y="2321835"/>
                      <a:pt x="852301" y="2296234"/>
                    </a:cubicBezTo>
                    <a:cubicBezTo>
                      <a:pt x="875667" y="2279398"/>
                      <a:pt x="899110" y="2262255"/>
                      <a:pt x="918940" y="2241190"/>
                    </a:cubicBezTo>
                    <a:cubicBezTo>
                      <a:pt x="926396" y="2232426"/>
                      <a:pt x="937848" y="2226276"/>
                      <a:pt x="941845" y="2215052"/>
                    </a:cubicBezTo>
                    <a:cubicBezTo>
                      <a:pt x="1005794" y="2319913"/>
                      <a:pt x="1090726" y="2412089"/>
                      <a:pt x="1183268" y="2492195"/>
                    </a:cubicBezTo>
                    <a:cubicBezTo>
                      <a:pt x="1245142" y="2539629"/>
                      <a:pt x="1312934" y="2579836"/>
                      <a:pt x="1383800" y="2613047"/>
                    </a:cubicBezTo>
                    <a:cubicBezTo>
                      <a:pt x="1366122" y="2655945"/>
                      <a:pt x="1351057" y="2700380"/>
                      <a:pt x="1325232" y="2739357"/>
                    </a:cubicBezTo>
                    <a:cubicBezTo>
                      <a:pt x="1278039" y="2818541"/>
                      <a:pt x="1207018" y="2878890"/>
                      <a:pt x="1140149" y="2940853"/>
                    </a:cubicBezTo>
                    <a:close/>
                    <a:moveTo>
                      <a:pt x="3097971" y="3470770"/>
                    </a:moveTo>
                    <a:cubicBezTo>
                      <a:pt x="3005737" y="3525276"/>
                      <a:pt x="2902665" y="3556412"/>
                      <a:pt x="2799747" y="3583934"/>
                    </a:cubicBezTo>
                    <a:cubicBezTo>
                      <a:pt x="2675769" y="3617530"/>
                      <a:pt x="2546104" y="3624987"/>
                      <a:pt x="2418129" y="3629599"/>
                    </a:cubicBezTo>
                    <a:cubicBezTo>
                      <a:pt x="2360944" y="3629138"/>
                      <a:pt x="2303989" y="3635750"/>
                      <a:pt x="2246804" y="3634596"/>
                    </a:cubicBezTo>
                    <a:cubicBezTo>
                      <a:pt x="2192540" y="3632290"/>
                      <a:pt x="2138275" y="3630753"/>
                      <a:pt x="2084088" y="3627908"/>
                    </a:cubicBezTo>
                    <a:cubicBezTo>
                      <a:pt x="1996465" y="3619682"/>
                      <a:pt x="1910918" y="3597542"/>
                      <a:pt x="1828907" y="3565945"/>
                    </a:cubicBezTo>
                    <a:cubicBezTo>
                      <a:pt x="1759193" y="3540191"/>
                      <a:pt x="1684407" y="3524892"/>
                      <a:pt x="1625300" y="3477459"/>
                    </a:cubicBezTo>
                    <a:cubicBezTo>
                      <a:pt x="1590174" y="3462775"/>
                      <a:pt x="1573188" y="3538038"/>
                      <a:pt x="1557354" y="3559795"/>
                    </a:cubicBezTo>
                    <a:cubicBezTo>
                      <a:pt x="1526456" y="3612763"/>
                      <a:pt x="1494174" y="3665424"/>
                      <a:pt x="1456588" y="3713934"/>
                    </a:cubicBezTo>
                    <a:cubicBezTo>
                      <a:pt x="1428073" y="3749375"/>
                      <a:pt x="1388950" y="3774283"/>
                      <a:pt x="1360357" y="3809570"/>
                    </a:cubicBezTo>
                    <a:cubicBezTo>
                      <a:pt x="1335070" y="3797731"/>
                      <a:pt x="1312396" y="3781356"/>
                      <a:pt x="1288492" y="3767057"/>
                    </a:cubicBezTo>
                    <a:cubicBezTo>
                      <a:pt x="1349289" y="3728003"/>
                      <a:pt x="1398173" y="3674189"/>
                      <a:pt x="1441908" y="3617145"/>
                    </a:cubicBezTo>
                    <a:cubicBezTo>
                      <a:pt x="1498324" y="3533425"/>
                      <a:pt x="1528608" y="3434253"/>
                      <a:pt x="1547977" y="3335927"/>
                    </a:cubicBezTo>
                    <a:cubicBezTo>
                      <a:pt x="1551051" y="3319475"/>
                      <a:pt x="1554203" y="3302870"/>
                      <a:pt x="1556432" y="3286187"/>
                    </a:cubicBezTo>
                    <a:cubicBezTo>
                      <a:pt x="1571497" y="3311634"/>
                      <a:pt x="1588176" y="3336004"/>
                      <a:pt x="1608544" y="3357299"/>
                    </a:cubicBezTo>
                    <a:cubicBezTo>
                      <a:pt x="1669726" y="3412190"/>
                      <a:pt x="1747894" y="3450782"/>
                      <a:pt x="1830213" y="3458777"/>
                    </a:cubicBezTo>
                    <a:cubicBezTo>
                      <a:pt x="1844049" y="3460315"/>
                      <a:pt x="1858037" y="3461238"/>
                      <a:pt x="1872026" y="3461238"/>
                    </a:cubicBezTo>
                    <a:cubicBezTo>
                      <a:pt x="1891857" y="3461238"/>
                      <a:pt x="1911610" y="3459316"/>
                      <a:pt x="1930749" y="3454395"/>
                    </a:cubicBezTo>
                    <a:cubicBezTo>
                      <a:pt x="1978633" y="3438559"/>
                      <a:pt x="2023828" y="3412574"/>
                      <a:pt x="2061875" y="3379286"/>
                    </a:cubicBezTo>
                    <a:cubicBezTo>
                      <a:pt x="2091851" y="3384591"/>
                      <a:pt x="2123134" y="3380900"/>
                      <a:pt x="2153417" y="3380055"/>
                    </a:cubicBezTo>
                    <a:cubicBezTo>
                      <a:pt x="2272322" y="3376057"/>
                      <a:pt x="2391381" y="3366832"/>
                      <a:pt x="2510517" y="3371752"/>
                    </a:cubicBezTo>
                    <a:cubicBezTo>
                      <a:pt x="2646332" y="3372444"/>
                      <a:pt x="2781916" y="3378748"/>
                      <a:pt x="2917653" y="3382669"/>
                    </a:cubicBezTo>
                    <a:cubicBezTo>
                      <a:pt x="2982064" y="3385359"/>
                      <a:pt x="3046627" y="3383437"/>
                      <a:pt x="3110730" y="3376442"/>
                    </a:cubicBezTo>
                    <a:cubicBezTo>
                      <a:pt x="3157616" y="3372905"/>
                      <a:pt x="3205270" y="3371214"/>
                      <a:pt x="3251925" y="3364526"/>
                    </a:cubicBezTo>
                    <a:cubicBezTo>
                      <a:pt x="3231941" y="3382822"/>
                      <a:pt x="3210958" y="3399966"/>
                      <a:pt x="3189744" y="3416725"/>
                    </a:cubicBezTo>
                    <a:cubicBezTo>
                      <a:pt x="3161075" y="3437790"/>
                      <a:pt x="3128716" y="3453165"/>
                      <a:pt x="3097971" y="3470770"/>
                    </a:cubicBezTo>
                    <a:close/>
                    <a:moveTo>
                      <a:pt x="2238887" y="3116441"/>
                    </a:moveTo>
                    <a:cubicBezTo>
                      <a:pt x="2264867" y="3105756"/>
                      <a:pt x="2291384" y="3096223"/>
                      <a:pt x="2317978" y="3087151"/>
                    </a:cubicBezTo>
                    <a:cubicBezTo>
                      <a:pt x="2415208" y="3058630"/>
                      <a:pt x="2519586" y="3051019"/>
                      <a:pt x="2620890" y="3058168"/>
                    </a:cubicBezTo>
                    <a:cubicBezTo>
                      <a:pt x="2705284" y="3064165"/>
                      <a:pt x="2782223" y="3099990"/>
                      <a:pt x="2860622" y="3128434"/>
                    </a:cubicBezTo>
                    <a:cubicBezTo>
                      <a:pt x="2913733" y="3147654"/>
                      <a:pt x="2967921" y="3163952"/>
                      <a:pt x="3019342" y="3187630"/>
                    </a:cubicBezTo>
                    <a:cubicBezTo>
                      <a:pt x="3057695" y="3205312"/>
                      <a:pt x="3095050" y="3225070"/>
                      <a:pt x="3132636" y="3244443"/>
                    </a:cubicBezTo>
                    <a:cubicBezTo>
                      <a:pt x="3181366" y="3268275"/>
                      <a:pt x="3228329" y="3295259"/>
                      <a:pt x="3270910" y="3328931"/>
                    </a:cubicBezTo>
                    <a:cubicBezTo>
                      <a:pt x="3183518" y="3339771"/>
                      <a:pt x="3096664" y="3346613"/>
                      <a:pt x="3008273" y="3350995"/>
                    </a:cubicBezTo>
                    <a:cubicBezTo>
                      <a:pt x="2891982" y="3352609"/>
                      <a:pt x="2774537" y="3345921"/>
                      <a:pt x="2658168" y="3342923"/>
                    </a:cubicBezTo>
                    <a:cubicBezTo>
                      <a:pt x="2549563" y="3342846"/>
                      <a:pt x="2440880" y="3338541"/>
                      <a:pt x="2332351" y="3344307"/>
                    </a:cubicBezTo>
                    <a:cubicBezTo>
                      <a:pt x="2248572" y="3346844"/>
                      <a:pt x="2165484" y="3358606"/>
                      <a:pt x="2081782" y="3359298"/>
                    </a:cubicBezTo>
                    <a:cubicBezTo>
                      <a:pt x="2099998" y="3338772"/>
                      <a:pt x="2115140" y="3315631"/>
                      <a:pt x="2129820" y="3292491"/>
                    </a:cubicBezTo>
                    <a:cubicBezTo>
                      <a:pt x="2158951" y="3248133"/>
                      <a:pt x="2183239" y="3200623"/>
                      <a:pt x="2198612" y="3149730"/>
                    </a:cubicBezTo>
                    <a:cubicBezTo>
                      <a:pt x="2200764" y="3142272"/>
                      <a:pt x="2202762" y="3134738"/>
                      <a:pt x="2204761" y="3127204"/>
                    </a:cubicBezTo>
                    <a:cubicBezTo>
                      <a:pt x="2211909" y="3131125"/>
                      <a:pt x="2231355" y="3118210"/>
                      <a:pt x="2238887" y="3116441"/>
                    </a:cubicBezTo>
                    <a:close/>
                    <a:moveTo>
                      <a:pt x="2184930" y="3072237"/>
                    </a:moveTo>
                    <a:cubicBezTo>
                      <a:pt x="2176937" y="3110368"/>
                      <a:pt x="2165792" y="3151805"/>
                      <a:pt x="2149882" y="3188399"/>
                    </a:cubicBezTo>
                    <a:cubicBezTo>
                      <a:pt x="2132588" y="3229375"/>
                      <a:pt x="2107531" y="3267583"/>
                      <a:pt x="2082935" y="3304869"/>
                    </a:cubicBezTo>
                    <a:cubicBezTo>
                      <a:pt x="2058109" y="3342846"/>
                      <a:pt x="2023828" y="3373290"/>
                      <a:pt x="1983937" y="3394738"/>
                    </a:cubicBezTo>
                    <a:cubicBezTo>
                      <a:pt x="1952654" y="3413035"/>
                      <a:pt x="1918835" y="3428334"/>
                      <a:pt x="1881941" y="3428642"/>
                    </a:cubicBezTo>
                    <a:cubicBezTo>
                      <a:pt x="1816763" y="3430102"/>
                      <a:pt x="1749816" y="3414265"/>
                      <a:pt x="1694245" y="3379209"/>
                    </a:cubicBezTo>
                    <a:cubicBezTo>
                      <a:pt x="1668804" y="3364218"/>
                      <a:pt x="1643362" y="3348227"/>
                      <a:pt x="1623532" y="3326087"/>
                    </a:cubicBezTo>
                    <a:cubicBezTo>
                      <a:pt x="1594017" y="3290646"/>
                      <a:pt x="1572496" y="3249286"/>
                      <a:pt x="1550898" y="3208695"/>
                    </a:cubicBezTo>
                    <a:cubicBezTo>
                      <a:pt x="1528070" y="3158878"/>
                      <a:pt x="1500861" y="3110906"/>
                      <a:pt x="1481261" y="3059629"/>
                    </a:cubicBezTo>
                    <a:cubicBezTo>
                      <a:pt x="1448287" y="2957305"/>
                      <a:pt x="1422385" y="2850752"/>
                      <a:pt x="1420848" y="2742816"/>
                    </a:cubicBezTo>
                    <a:cubicBezTo>
                      <a:pt x="1420310" y="2704839"/>
                      <a:pt x="1419464" y="2666938"/>
                      <a:pt x="1418926" y="2628961"/>
                    </a:cubicBezTo>
                    <a:cubicBezTo>
                      <a:pt x="1433914" y="2635418"/>
                      <a:pt x="1448979" y="2641645"/>
                      <a:pt x="1464198" y="2647488"/>
                    </a:cubicBezTo>
                    <a:cubicBezTo>
                      <a:pt x="1577338" y="2685773"/>
                      <a:pt x="1697550" y="2705915"/>
                      <a:pt x="1816839" y="2708760"/>
                    </a:cubicBezTo>
                    <a:cubicBezTo>
                      <a:pt x="1923831" y="2706761"/>
                      <a:pt x="2032975" y="2695844"/>
                      <a:pt x="2134970" y="2662172"/>
                    </a:cubicBezTo>
                    <a:cubicBezTo>
                      <a:pt x="2155262" y="2654792"/>
                      <a:pt x="2175246" y="2646566"/>
                      <a:pt x="2194845" y="2637725"/>
                    </a:cubicBezTo>
                    <a:cubicBezTo>
                      <a:pt x="2194538" y="2645566"/>
                      <a:pt x="2196152" y="2653792"/>
                      <a:pt x="2196767" y="2661096"/>
                    </a:cubicBezTo>
                    <a:cubicBezTo>
                      <a:pt x="2199688" y="2684543"/>
                      <a:pt x="2204300" y="2707683"/>
                      <a:pt x="2209526" y="2730670"/>
                    </a:cubicBezTo>
                    <a:cubicBezTo>
                      <a:pt x="2215445" y="2760960"/>
                      <a:pt x="2216751" y="2791864"/>
                      <a:pt x="2216751" y="2822615"/>
                    </a:cubicBezTo>
                    <a:cubicBezTo>
                      <a:pt x="2216136" y="2906642"/>
                      <a:pt x="2201456" y="2989901"/>
                      <a:pt x="2184930" y="3072237"/>
                    </a:cubicBezTo>
                    <a:close/>
                    <a:moveTo>
                      <a:pt x="2846479" y="2165235"/>
                    </a:moveTo>
                    <a:cubicBezTo>
                      <a:pt x="2891828" y="2208901"/>
                      <a:pt x="2939943" y="2251415"/>
                      <a:pt x="2970381" y="2307382"/>
                    </a:cubicBezTo>
                    <a:cubicBezTo>
                      <a:pt x="2996360" y="2354584"/>
                      <a:pt x="3016344" y="2405093"/>
                      <a:pt x="3028795" y="2457524"/>
                    </a:cubicBezTo>
                    <a:cubicBezTo>
                      <a:pt x="3042323" y="2509416"/>
                      <a:pt x="3052084" y="2562461"/>
                      <a:pt x="3048395" y="2616429"/>
                    </a:cubicBezTo>
                    <a:cubicBezTo>
                      <a:pt x="3041708" y="2702532"/>
                      <a:pt x="3003354" y="2791787"/>
                      <a:pt x="2932334" y="2843680"/>
                    </a:cubicBezTo>
                    <a:cubicBezTo>
                      <a:pt x="2901897" y="2867819"/>
                      <a:pt x="2866002" y="2882964"/>
                      <a:pt x="2829416" y="2895341"/>
                    </a:cubicBezTo>
                    <a:cubicBezTo>
                      <a:pt x="2780225" y="2915176"/>
                      <a:pt x="2726882" y="2919481"/>
                      <a:pt x="2674232" y="2917867"/>
                    </a:cubicBezTo>
                    <a:cubicBezTo>
                      <a:pt x="2636416" y="2915791"/>
                      <a:pt x="2601598" y="2899262"/>
                      <a:pt x="2567241" y="2884656"/>
                    </a:cubicBezTo>
                    <a:cubicBezTo>
                      <a:pt x="2482616" y="2850752"/>
                      <a:pt x="2407061" y="2797707"/>
                      <a:pt x="2338885" y="2737819"/>
                    </a:cubicBezTo>
                    <a:cubicBezTo>
                      <a:pt x="2296149" y="2704993"/>
                      <a:pt x="2263022" y="2662095"/>
                      <a:pt x="2226820" y="2622580"/>
                    </a:cubicBezTo>
                    <a:cubicBezTo>
                      <a:pt x="2313136" y="2579528"/>
                      <a:pt x="2392303" y="2522562"/>
                      <a:pt x="2461172" y="2454756"/>
                    </a:cubicBezTo>
                    <a:cubicBezTo>
                      <a:pt x="2516896" y="2390256"/>
                      <a:pt x="2572928" y="2324295"/>
                      <a:pt x="2615433" y="2250108"/>
                    </a:cubicBezTo>
                    <a:cubicBezTo>
                      <a:pt x="2650328" y="2189836"/>
                      <a:pt x="2682610" y="2128026"/>
                      <a:pt x="2707821" y="2063449"/>
                    </a:cubicBezTo>
                    <a:cubicBezTo>
                      <a:pt x="2707283" y="2069369"/>
                      <a:pt x="2709742" y="2075903"/>
                      <a:pt x="2716814" y="2081362"/>
                    </a:cubicBezTo>
                    <a:cubicBezTo>
                      <a:pt x="2758396" y="2111959"/>
                      <a:pt x="2809125" y="2128411"/>
                      <a:pt x="2846479" y="2165235"/>
                    </a:cubicBezTo>
                    <a:close/>
                    <a:moveTo>
                      <a:pt x="2735722" y="2049226"/>
                    </a:moveTo>
                    <a:cubicBezTo>
                      <a:pt x="2725115" y="2045229"/>
                      <a:pt x="2715814" y="2048689"/>
                      <a:pt x="2711049" y="2055146"/>
                    </a:cubicBezTo>
                    <a:cubicBezTo>
                      <a:pt x="2723424" y="2022473"/>
                      <a:pt x="2733954" y="1989185"/>
                      <a:pt x="2742024" y="1954898"/>
                    </a:cubicBezTo>
                    <a:cubicBezTo>
                      <a:pt x="2778841" y="1810214"/>
                      <a:pt x="2796750" y="1657997"/>
                      <a:pt x="2779994" y="1509085"/>
                    </a:cubicBezTo>
                    <a:cubicBezTo>
                      <a:pt x="2774306" y="1470492"/>
                      <a:pt x="2767696" y="1431899"/>
                      <a:pt x="2759241" y="1393768"/>
                    </a:cubicBezTo>
                    <a:cubicBezTo>
                      <a:pt x="2768157" y="1399995"/>
                      <a:pt x="2779225" y="1397151"/>
                      <a:pt x="2790140" y="1394153"/>
                    </a:cubicBezTo>
                    <a:cubicBezTo>
                      <a:pt x="2796442" y="1392461"/>
                      <a:pt x="2802591" y="1390770"/>
                      <a:pt x="2808279" y="1390770"/>
                    </a:cubicBezTo>
                    <a:cubicBezTo>
                      <a:pt x="2857932" y="1385158"/>
                      <a:pt x="2907892" y="1391769"/>
                      <a:pt x="2956930" y="1400149"/>
                    </a:cubicBezTo>
                    <a:cubicBezTo>
                      <a:pt x="3025183" y="1409451"/>
                      <a:pt x="3092206" y="1424442"/>
                      <a:pt x="3156078" y="1450734"/>
                    </a:cubicBezTo>
                    <a:cubicBezTo>
                      <a:pt x="3180136" y="1459498"/>
                      <a:pt x="3204348" y="1469185"/>
                      <a:pt x="3224178" y="1485791"/>
                    </a:cubicBezTo>
                    <a:cubicBezTo>
                      <a:pt x="3286897" y="1545525"/>
                      <a:pt x="3332860" y="1624478"/>
                      <a:pt x="3349616" y="1709889"/>
                    </a:cubicBezTo>
                    <a:cubicBezTo>
                      <a:pt x="3357841" y="1753632"/>
                      <a:pt x="3363759" y="1800220"/>
                      <a:pt x="3347464" y="1842810"/>
                    </a:cubicBezTo>
                    <a:cubicBezTo>
                      <a:pt x="3322100" y="1902237"/>
                      <a:pt x="3271064" y="1949516"/>
                      <a:pt x="3213571" y="1977807"/>
                    </a:cubicBezTo>
                    <a:cubicBezTo>
                      <a:pt x="3153081" y="2006021"/>
                      <a:pt x="3093897" y="2040001"/>
                      <a:pt x="3027489" y="2052225"/>
                    </a:cubicBezTo>
                    <a:cubicBezTo>
                      <a:pt x="2981295" y="2062603"/>
                      <a:pt x="2931181" y="2062526"/>
                      <a:pt x="2883604" y="2062065"/>
                    </a:cubicBezTo>
                    <a:cubicBezTo>
                      <a:pt x="2834182" y="2061066"/>
                      <a:pt x="2784529" y="2061527"/>
                      <a:pt x="2735722" y="20492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078093" y="7828773"/>
                <a:ext cx="464745" cy="817244"/>
              </a:xfrm>
              <a:custGeom>
                <a:avLst/>
                <a:gdLst/>
                <a:ahLst/>
                <a:cxnLst/>
                <a:rect l="l" t="t" r="r" b="b"/>
                <a:pathLst>
                  <a:path w="464745" h="817244" extrusionOk="0">
                    <a:moveTo>
                      <a:pt x="416692" y="666949"/>
                    </a:moveTo>
                    <a:cubicBezTo>
                      <a:pt x="435831" y="620746"/>
                      <a:pt x="439597" y="570237"/>
                      <a:pt x="448667" y="521497"/>
                    </a:cubicBezTo>
                    <a:cubicBezTo>
                      <a:pt x="454277" y="472065"/>
                      <a:pt x="463578" y="422940"/>
                      <a:pt x="464269" y="373046"/>
                    </a:cubicBezTo>
                    <a:cubicBezTo>
                      <a:pt x="464423" y="333454"/>
                      <a:pt x="465422" y="293862"/>
                      <a:pt x="463962" y="254270"/>
                    </a:cubicBezTo>
                    <a:cubicBezTo>
                      <a:pt x="458197" y="197304"/>
                      <a:pt x="441749" y="141491"/>
                      <a:pt x="421688" y="88061"/>
                    </a:cubicBezTo>
                    <a:cubicBezTo>
                      <a:pt x="402319" y="39397"/>
                      <a:pt x="356740" y="3572"/>
                      <a:pt x="303552" y="2573"/>
                    </a:cubicBezTo>
                    <a:cubicBezTo>
                      <a:pt x="296096" y="574"/>
                      <a:pt x="286796" y="-1655"/>
                      <a:pt x="280493" y="1804"/>
                    </a:cubicBezTo>
                    <a:cubicBezTo>
                      <a:pt x="269963" y="2189"/>
                      <a:pt x="259587" y="5802"/>
                      <a:pt x="249748" y="9338"/>
                    </a:cubicBezTo>
                    <a:cubicBezTo>
                      <a:pt x="244137" y="11337"/>
                      <a:pt x="238603" y="13413"/>
                      <a:pt x="233069" y="15488"/>
                    </a:cubicBezTo>
                    <a:cubicBezTo>
                      <a:pt x="175807" y="30556"/>
                      <a:pt x="128845" y="76683"/>
                      <a:pt x="96947" y="125885"/>
                    </a:cubicBezTo>
                    <a:cubicBezTo>
                      <a:pt x="50753" y="189924"/>
                      <a:pt x="24851" y="264649"/>
                      <a:pt x="13629" y="342449"/>
                    </a:cubicBezTo>
                    <a:cubicBezTo>
                      <a:pt x="3022" y="399031"/>
                      <a:pt x="-1590" y="456612"/>
                      <a:pt x="486" y="514040"/>
                    </a:cubicBezTo>
                    <a:cubicBezTo>
                      <a:pt x="5789" y="604371"/>
                      <a:pt x="14936" y="703312"/>
                      <a:pt x="79423" y="772656"/>
                    </a:cubicBezTo>
                    <a:cubicBezTo>
                      <a:pt x="114548" y="808942"/>
                      <a:pt x="169582" y="815016"/>
                      <a:pt x="217620" y="817014"/>
                    </a:cubicBezTo>
                    <a:cubicBezTo>
                      <a:pt x="220387" y="817168"/>
                      <a:pt x="223154" y="817245"/>
                      <a:pt x="225844" y="817245"/>
                    </a:cubicBezTo>
                    <a:cubicBezTo>
                      <a:pt x="313390" y="817245"/>
                      <a:pt x="384718" y="743673"/>
                      <a:pt x="416692" y="666949"/>
                    </a:cubicBezTo>
                    <a:close/>
                    <a:moveTo>
                      <a:pt x="216851" y="784495"/>
                    </a:moveTo>
                    <a:cubicBezTo>
                      <a:pt x="178651" y="782496"/>
                      <a:pt x="134917" y="779344"/>
                      <a:pt x="105171" y="752668"/>
                    </a:cubicBezTo>
                    <a:cubicBezTo>
                      <a:pt x="74657" y="720149"/>
                      <a:pt x="55211" y="678020"/>
                      <a:pt x="46833" y="634122"/>
                    </a:cubicBezTo>
                    <a:cubicBezTo>
                      <a:pt x="24543" y="523496"/>
                      <a:pt x="28924" y="409563"/>
                      <a:pt x="53597" y="299705"/>
                    </a:cubicBezTo>
                    <a:cubicBezTo>
                      <a:pt x="65280" y="237203"/>
                      <a:pt x="94795" y="180391"/>
                      <a:pt x="130536" y="128499"/>
                    </a:cubicBezTo>
                    <a:cubicBezTo>
                      <a:pt x="167660" y="74069"/>
                      <a:pt x="221848" y="31787"/>
                      <a:pt x="284797" y="31787"/>
                    </a:cubicBezTo>
                    <a:cubicBezTo>
                      <a:pt x="301015" y="31787"/>
                      <a:pt x="317848" y="34554"/>
                      <a:pt x="335065" y="40704"/>
                    </a:cubicBezTo>
                    <a:cubicBezTo>
                      <a:pt x="377416" y="58155"/>
                      <a:pt x="395324" y="102129"/>
                      <a:pt x="406546" y="143874"/>
                    </a:cubicBezTo>
                    <a:cubicBezTo>
                      <a:pt x="416846" y="174779"/>
                      <a:pt x="424455" y="206452"/>
                      <a:pt x="429605" y="238587"/>
                    </a:cubicBezTo>
                    <a:cubicBezTo>
                      <a:pt x="438367" y="342526"/>
                      <a:pt x="428683" y="447310"/>
                      <a:pt x="410927" y="549788"/>
                    </a:cubicBezTo>
                    <a:cubicBezTo>
                      <a:pt x="404010" y="592993"/>
                      <a:pt x="397707" y="636967"/>
                      <a:pt x="376801" y="676405"/>
                    </a:cubicBezTo>
                    <a:cubicBezTo>
                      <a:pt x="343750" y="733602"/>
                      <a:pt x="287872" y="789723"/>
                      <a:pt x="216851" y="784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8615356" y="7923573"/>
                <a:ext cx="411273" cy="739818"/>
              </a:xfrm>
              <a:custGeom>
                <a:avLst/>
                <a:gdLst/>
                <a:ahLst/>
                <a:cxnLst/>
                <a:rect l="l" t="t" r="r" b="b"/>
                <a:pathLst>
                  <a:path w="411273" h="739818" extrusionOk="0">
                    <a:moveTo>
                      <a:pt x="385487" y="95969"/>
                    </a:moveTo>
                    <a:cubicBezTo>
                      <a:pt x="374572" y="60221"/>
                      <a:pt x="354204" y="23781"/>
                      <a:pt x="318925" y="7636"/>
                    </a:cubicBezTo>
                    <a:cubicBezTo>
                      <a:pt x="313544" y="5715"/>
                      <a:pt x="307165" y="3331"/>
                      <a:pt x="301170" y="3024"/>
                    </a:cubicBezTo>
                    <a:cubicBezTo>
                      <a:pt x="299863" y="2101"/>
                      <a:pt x="297788" y="1948"/>
                      <a:pt x="296097" y="2101"/>
                    </a:cubicBezTo>
                    <a:cubicBezTo>
                      <a:pt x="285336" y="2255"/>
                      <a:pt x="274499" y="2486"/>
                      <a:pt x="263738" y="2870"/>
                    </a:cubicBezTo>
                    <a:cubicBezTo>
                      <a:pt x="174655" y="-13044"/>
                      <a:pt x="118239" y="38849"/>
                      <a:pt x="74043" y="118186"/>
                    </a:cubicBezTo>
                    <a:cubicBezTo>
                      <a:pt x="45527" y="172385"/>
                      <a:pt x="24621" y="231043"/>
                      <a:pt x="13707" y="291315"/>
                    </a:cubicBezTo>
                    <a:cubicBezTo>
                      <a:pt x="6251" y="328216"/>
                      <a:pt x="7481" y="365963"/>
                      <a:pt x="4868" y="403326"/>
                    </a:cubicBezTo>
                    <a:cubicBezTo>
                      <a:pt x="-8045" y="526330"/>
                      <a:pt x="-6277" y="718447"/>
                      <a:pt x="153595" y="734745"/>
                    </a:cubicBezTo>
                    <a:cubicBezTo>
                      <a:pt x="167123" y="738204"/>
                      <a:pt x="180035" y="739819"/>
                      <a:pt x="192333" y="739819"/>
                    </a:cubicBezTo>
                    <a:cubicBezTo>
                      <a:pt x="299325" y="739819"/>
                      <a:pt x="360430" y="617276"/>
                      <a:pt x="378185" y="519718"/>
                    </a:cubicBezTo>
                    <a:cubicBezTo>
                      <a:pt x="416462" y="385490"/>
                      <a:pt x="424917" y="230735"/>
                      <a:pt x="385487" y="95969"/>
                    </a:cubicBezTo>
                    <a:close/>
                    <a:moveTo>
                      <a:pt x="363120" y="447991"/>
                    </a:moveTo>
                    <a:cubicBezTo>
                      <a:pt x="337602" y="544857"/>
                      <a:pt x="319309" y="686850"/>
                      <a:pt x="200404" y="707530"/>
                    </a:cubicBezTo>
                    <a:cubicBezTo>
                      <a:pt x="166508" y="705147"/>
                      <a:pt x="129614" y="701841"/>
                      <a:pt x="100330" y="683160"/>
                    </a:cubicBezTo>
                    <a:cubicBezTo>
                      <a:pt x="25005" y="628654"/>
                      <a:pt x="31539" y="520948"/>
                      <a:pt x="34613" y="437459"/>
                    </a:cubicBezTo>
                    <a:cubicBezTo>
                      <a:pt x="37688" y="404248"/>
                      <a:pt x="38840" y="370960"/>
                      <a:pt x="39993" y="337672"/>
                    </a:cubicBezTo>
                    <a:cubicBezTo>
                      <a:pt x="43452" y="293852"/>
                      <a:pt x="53752" y="250800"/>
                      <a:pt x="68432" y="209440"/>
                    </a:cubicBezTo>
                    <a:cubicBezTo>
                      <a:pt x="88570" y="152781"/>
                      <a:pt x="115779" y="96661"/>
                      <a:pt x="159590" y="54532"/>
                    </a:cubicBezTo>
                    <a:cubicBezTo>
                      <a:pt x="184801" y="33237"/>
                      <a:pt x="217313" y="24703"/>
                      <a:pt x="249826" y="24703"/>
                    </a:cubicBezTo>
                    <a:cubicBezTo>
                      <a:pt x="262431" y="24703"/>
                      <a:pt x="275037" y="26010"/>
                      <a:pt x="287181" y="28317"/>
                    </a:cubicBezTo>
                    <a:cubicBezTo>
                      <a:pt x="290870" y="34390"/>
                      <a:pt x="298479" y="34774"/>
                      <a:pt x="304552" y="37004"/>
                    </a:cubicBezTo>
                    <a:cubicBezTo>
                      <a:pt x="323229" y="44999"/>
                      <a:pt x="336449" y="62681"/>
                      <a:pt x="344750" y="80824"/>
                    </a:cubicBezTo>
                    <a:cubicBezTo>
                      <a:pt x="390175" y="195218"/>
                      <a:pt x="383181" y="328447"/>
                      <a:pt x="363120" y="447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8190823" y="7999226"/>
                <a:ext cx="253046" cy="499032"/>
              </a:xfrm>
              <a:custGeom>
                <a:avLst/>
                <a:gdLst/>
                <a:ahLst/>
                <a:cxnLst/>
                <a:rect l="l" t="t" r="r" b="b"/>
                <a:pathLst>
                  <a:path w="253046" h="499032" extrusionOk="0">
                    <a:moveTo>
                      <a:pt x="99125" y="10706"/>
                    </a:moveTo>
                    <a:cubicBezTo>
                      <a:pt x="79065" y="18779"/>
                      <a:pt x="67074" y="37306"/>
                      <a:pt x="57697" y="55834"/>
                    </a:cubicBezTo>
                    <a:cubicBezTo>
                      <a:pt x="34331" y="92043"/>
                      <a:pt x="19958" y="133480"/>
                      <a:pt x="12272" y="175686"/>
                    </a:cubicBezTo>
                    <a:cubicBezTo>
                      <a:pt x="11657" y="196673"/>
                      <a:pt x="-641" y="223504"/>
                      <a:pt x="12963" y="241647"/>
                    </a:cubicBezTo>
                    <a:cubicBezTo>
                      <a:pt x="24416" y="254947"/>
                      <a:pt x="42171" y="259713"/>
                      <a:pt x="57390" y="267324"/>
                    </a:cubicBezTo>
                    <a:cubicBezTo>
                      <a:pt x="76759" y="276780"/>
                      <a:pt x="96820" y="284468"/>
                      <a:pt x="117265" y="291233"/>
                    </a:cubicBezTo>
                    <a:cubicBezTo>
                      <a:pt x="91516" y="304533"/>
                      <a:pt x="65076" y="316910"/>
                      <a:pt x="38712" y="328980"/>
                    </a:cubicBezTo>
                    <a:cubicBezTo>
                      <a:pt x="18421" y="336052"/>
                      <a:pt x="3279" y="343894"/>
                      <a:pt x="896" y="367495"/>
                    </a:cubicBezTo>
                    <a:cubicBezTo>
                      <a:pt x="-7482" y="440452"/>
                      <a:pt x="43785" y="497495"/>
                      <a:pt x="116881" y="499033"/>
                    </a:cubicBezTo>
                    <a:cubicBezTo>
                      <a:pt x="117034" y="499033"/>
                      <a:pt x="117265" y="499033"/>
                      <a:pt x="117419" y="499033"/>
                    </a:cubicBezTo>
                    <a:cubicBezTo>
                      <a:pt x="167994" y="499033"/>
                      <a:pt x="211036" y="460364"/>
                      <a:pt x="229329" y="415083"/>
                    </a:cubicBezTo>
                    <a:cubicBezTo>
                      <a:pt x="246393" y="376798"/>
                      <a:pt x="247699" y="333900"/>
                      <a:pt x="251158" y="292617"/>
                    </a:cubicBezTo>
                    <a:cubicBezTo>
                      <a:pt x="256385" y="203977"/>
                      <a:pt x="253156" y="109110"/>
                      <a:pt x="210191" y="29388"/>
                    </a:cubicBezTo>
                    <a:cubicBezTo>
                      <a:pt x="185288" y="-6591"/>
                      <a:pt x="135481" y="-5284"/>
                      <a:pt x="99125" y="107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8710523" y="8085580"/>
                <a:ext cx="236905" cy="469491"/>
              </a:xfrm>
              <a:custGeom>
                <a:avLst/>
                <a:gdLst/>
                <a:ahLst/>
                <a:cxnLst/>
                <a:rect l="l" t="t" r="r" b="b"/>
                <a:pathLst>
                  <a:path w="236905" h="469491" extrusionOk="0">
                    <a:moveTo>
                      <a:pt x="123375" y="1077"/>
                    </a:moveTo>
                    <a:cubicBezTo>
                      <a:pt x="70648" y="15145"/>
                      <a:pt x="36599" y="69267"/>
                      <a:pt x="24992" y="120237"/>
                    </a:cubicBezTo>
                    <a:cubicBezTo>
                      <a:pt x="17229" y="153986"/>
                      <a:pt x="10158" y="188274"/>
                      <a:pt x="5546" y="222638"/>
                    </a:cubicBezTo>
                    <a:cubicBezTo>
                      <a:pt x="2472" y="250929"/>
                      <a:pt x="33601" y="265536"/>
                      <a:pt x="55353" y="275145"/>
                    </a:cubicBezTo>
                    <a:cubicBezTo>
                      <a:pt x="30988" y="290136"/>
                      <a:pt x="-3216" y="300361"/>
                      <a:pt x="243" y="335187"/>
                    </a:cubicBezTo>
                    <a:cubicBezTo>
                      <a:pt x="-449" y="359249"/>
                      <a:pt x="5239" y="383158"/>
                      <a:pt x="11772" y="406222"/>
                    </a:cubicBezTo>
                    <a:cubicBezTo>
                      <a:pt x="18767" y="434282"/>
                      <a:pt x="41979" y="454193"/>
                      <a:pt x="68496" y="463880"/>
                    </a:cubicBezTo>
                    <a:cubicBezTo>
                      <a:pt x="78565" y="467724"/>
                      <a:pt x="89018" y="469492"/>
                      <a:pt x="99395" y="469492"/>
                    </a:cubicBezTo>
                    <a:cubicBezTo>
                      <a:pt x="127142" y="469492"/>
                      <a:pt x="154581" y="456730"/>
                      <a:pt x="173643" y="435896"/>
                    </a:cubicBezTo>
                    <a:cubicBezTo>
                      <a:pt x="213611" y="389232"/>
                      <a:pt x="220529" y="324424"/>
                      <a:pt x="228292" y="265766"/>
                    </a:cubicBezTo>
                    <a:cubicBezTo>
                      <a:pt x="232288" y="197038"/>
                      <a:pt x="249352" y="122697"/>
                      <a:pt x="220298" y="57505"/>
                    </a:cubicBezTo>
                    <a:cubicBezTo>
                      <a:pt x="202005" y="18297"/>
                      <a:pt x="167263" y="-5458"/>
                      <a:pt x="123375" y="10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8358541" y="8706834"/>
                <a:ext cx="396970" cy="165818"/>
              </a:xfrm>
              <a:custGeom>
                <a:avLst/>
                <a:gdLst/>
                <a:ahLst/>
                <a:cxnLst/>
                <a:rect l="l" t="t" r="r" b="b"/>
                <a:pathLst>
                  <a:path w="396970" h="165818" extrusionOk="0">
                    <a:moveTo>
                      <a:pt x="388965" y="11141"/>
                    </a:moveTo>
                    <a:cubicBezTo>
                      <a:pt x="371594" y="1839"/>
                      <a:pt x="364292" y="22058"/>
                      <a:pt x="356529" y="33590"/>
                    </a:cubicBezTo>
                    <a:cubicBezTo>
                      <a:pt x="331242" y="68261"/>
                      <a:pt x="306723" y="108776"/>
                      <a:pt x="263757" y="123383"/>
                    </a:cubicBezTo>
                    <a:cubicBezTo>
                      <a:pt x="202498" y="146138"/>
                      <a:pt x="130402" y="130225"/>
                      <a:pt x="82210" y="86251"/>
                    </a:cubicBezTo>
                    <a:cubicBezTo>
                      <a:pt x="59074" y="64956"/>
                      <a:pt x="33940" y="43507"/>
                      <a:pt x="22949" y="13063"/>
                    </a:cubicBezTo>
                    <a:cubicBezTo>
                      <a:pt x="21028" y="4607"/>
                      <a:pt x="12112" y="-4849"/>
                      <a:pt x="3811" y="2839"/>
                    </a:cubicBezTo>
                    <a:cubicBezTo>
                      <a:pt x="-3414" y="11218"/>
                      <a:pt x="1274" y="23057"/>
                      <a:pt x="4502" y="32283"/>
                    </a:cubicBezTo>
                    <a:cubicBezTo>
                      <a:pt x="13879" y="59113"/>
                      <a:pt x="34171" y="79716"/>
                      <a:pt x="53924" y="99320"/>
                    </a:cubicBezTo>
                    <a:cubicBezTo>
                      <a:pt x="93278" y="140680"/>
                      <a:pt x="147773" y="164973"/>
                      <a:pt x="204881" y="165819"/>
                    </a:cubicBezTo>
                    <a:cubicBezTo>
                      <a:pt x="302265" y="165588"/>
                      <a:pt x="347383" y="110390"/>
                      <a:pt x="394883" y="33436"/>
                    </a:cubicBezTo>
                    <a:cubicBezTo>
                      <a:pt x="399187" y="25671"/>
                      <a:pt x="396651" y="15600"/>
                      <a:pt x="388965" y="111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189490" y="6951240"/>
              <a:ext cx="946427" cy="1152252"/>
            </a:xfrm>
            <a:custGeom>
              <a:avLst/>
              <a:gdLst/>
              <a:ahLst/>
              <a:cxnLst/>
              <a:rect l="l" t="t" r="r" b="b"/>
              <a:pathLst>
                <a:path w="946427" h="1152252" extrusionOk="0">
                  <a:moveTo>
                    <a:pt x="903538" y="367870"/>
                  </a:moveTo>
                  <a:cubicBezTo>
                    <a:pt x="913300" y="411921"/>
                    <a:pt x="932131" y="453512"/>
                    <a:pt x="946427" y="496486"/>
                  </a:cubicBezTo>
                  <a:cubicBezTo>
                    <a:pt x="916989" y="508018"/>
                    <a:pt x="889703" y="523701"/>
                    <a:pt x="862648" y="539999"/>
                  </a:cubicBezTo>
                  <a:cubicBezTo>
                    <a:pt x="856576" y="542382"/>
                    <a:pt x="849581" y="545996"/>
                    <a:pt x="845892" y="551146"/>
                  </a:cubicBezTo>
                  <a:lnTo>
                    <a:pt x="845892" y="551146"/>
                  </a:lnTo>
                  <a:cubicBezTo>
                    <a:pt x="598013" y="678071"/>
                    <a:pt x="426919" y="874109"/>
                    <a:pt x="343908" y="1152252"/>
                  </a:cubicBezTo>
                  <a:cubicBezTo>
                    <a:pt x="343370" y="1151637"/>
                    <a:pt x="342755" y="1151022"/>
                    <a:pt x="342217" y="1150407"/>
                  </a:cubicBezTo>
                  <a:cubicBezTo>
                    <a:pt x="315239" y="1121809"/>
                    <a:pt x="291258" y="1092595"/>
                    <a:pt x="266201" y="1060230"/>
                  </a:cubicBezTo>
                  <a:cubicBezTo>
                    <a:pt x="223081" y="1005724"/>
                    <a:pt x="185573" y="948757"/>
                    <a:pt x="150831" y="887717"/>
                  </a:cubicBezTo>
                  <a:cubicBezTo>
                    <a:pt x="109941" y="811300"/>
                    <a:pt x="72817" y="731886"/>
                    <a:pt x="46146" y="649242"/>
                  </a:cubicBezTo>
                  <a:cubicBezTo>
                    <a:pt x="21319" y="559065"/>
                    <a:pt x="1258" y="466197"/>
                    <a:pt x="29" y="372329"/>
                  </a:cubicBezTo>
                  <a:cubicBezTo>
                    <a:pt x="-740" y="291300"/>
                    <a:pt x="13941" y="207811"/>
                    <a:pt x="49604" y="134777"/>
                  </a:cubicBezTo>
                  <a:cubicBezTo>
                    <a:pt x="73508" y="88189"/>
                    <a:pt x="116551" y="51673"/>
                    <a:pt x="164052" y="30070"/>
                  </a:cubicBezTo>
                  <a:cubicBezTo>
                    <a:pt x="189954" y="19768"/>
                    <a:pt x="217778" y="15386"/>
                    <a:pt x="244910" y="9467"/>
                  </a:cubicBezTo>
                  <a:cubicBezTo>
                    <a:pt x="301942" y="-1834"/>
                    <a:pt x="362739" y="-220"/>
                    <a:pt x="420924" y="549"/>
                  </a:cubicBezTo>
                  <a:cubicBezTo>
                    <a:pt x="529299" y="8929"/>
                    <a:pt x="631294" y="58438"/>
                    <a:pt x="712306" y="129780"/>
                  </a:cubicBezTo>
                  <a:cubicBezTo>
                    <a:pt x="779099" y="191129"/>
                    <a:pt x="838052" y="261318"/>
                    <a:pt x="883785" y="339964"/>
                  </a:cubicBezTo>
                  <a:cubicBezTo>
                    <a:pt x="884400" y="340502"/>
                    <a:pt x="885015" y="341040"/>
                    <a:pt x="885630" y="341655"/>
                  </a:cubicBezTo>
                  <a:cubicBezTo>
                    <a:pt x="886168" y="342116"/>
                    <a:pt x="886629" y="342654"/>
                    <a:pt x="887013" y="343192"/>
                  </a:cubicBezTo>
                  <a:cubicBezTo>
                    <a:pt x="887244" y="343500"/>
                    <a:pt x="887551" y="343807"/>
                    <a:pt x="887705" y="344115"/>
                  </a:cubicBezTo>
                  <a:cubicBezTo>
                    <a:pt x="888166" y="344653"/>
                    <a:pt x="888550" y="345191"/>
                    <a:pt x="889012" y="345806"/>
                  </a:cubicBezTo>
                  <a:cubicBezTo>
                    <a:pt x="889319" y="346191"/>
                    <a:pt x="889627" y="346652"/>
                    <a:pt x="889934" y="347113"/>
                  </a:cubicBezTo>
                  <a:cubicBezTo>
                    <a:pt x="890703" y="348189"/>
                    <a:pt x="891548" y="349266"/>
                    <a:pt x="892317" y="350419"/>
                  </a:cubicBezTo>
                  <a:cubicBezTo>
                    <a:pt x="893085" y="351495"/>
                    <a:pt x="893777" y="352572"/>
                    <a:pt x="894469" y="353648"/>
                  </a:cubicBezTo>
                  <a:cubicBezTo>
                    <a:pt x="895468" y="354570"/>
                    <a:pt x="896313" y="355493"/>
                    <a:pt x="897236" y="356492"/>
                  </a:cubicBezTo>
                  <a:cubicBezTo>
                    <a:pt x="898158" y="357492"/>
                    <a:pt x="898850" y="358645"/>
                    <a:pt x="899618" y="359875"/>
                  </a:cubicBezTo>
                  <a:cubicBezTo>
                    <a:pt x="901079" y="362412"/>
                    <a:pt x="902232" y="365179"/>
                    <a:pt x="903538" y="367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100096" y="6706978"/>
              <a:ext cx="894607" cy="733829"/>
            </a:xfrm>
            <a:custGeom>
              <a:avLst/>
              <a:gdLst/>
              <a:ahLst/>
              <a:cxnLst/>
              <a:rect l="l" t="t" r="r" b="b"/>
              <a:pathLst>
                <a:path w="894607" h="733829" extrusionOk="0">
                  <a:moveTo>
                    <a:pt x="853707" y="210831"/>
                  </a:moveTo>
                  <a:cubicBezTo>
                    <a:pt x="907741" y="337602"/>
                    <a:pt x="902899" y="465911"/>
                    <a:pt x="870079" y="597679"/>
                  </a:cubicBezTo>
                  <a:cubicBezTo>
                    <a:pt x="864160" y="624587"/>
                    <a:pt x="852477" y="649802"/>
                    <a:pt x="843792" y="675941"/>
                  </a:cubicBezTo>
                  <a:cubicBezTo>
                    <a:pt x="842331" y="680169"/>
                    <a:pt x="840641" y="685089"/>
                    <a:pt x="839795" y="690009"/>
                  </a:cubicBezTo>
                  <a:cubicBezTo>
                    <a:pt x="813278" y="676171"/>
                    <a:pt x="784224" y="668099"/>
                    <a:pt x="753940" y="664640"/>
                  </a:cubicBezTo>
                  <a:cubicBezTo>
                    <a:pt x="745870" y="663179"/>
                    <a:pt x="738107" y="669560"/>
                    <a:pt x="736954" y="677401"/>
                  </a:cubicBezTo>
                  <a:cubicBezTo>
                    <a:pt x="684227" y="667331"/>
                    <a:pt x="630577" y="664794"/>
                    <a:pt x="577082" y="661180"/>
                  </a:cubicBezTo>
                  <a:cubicBezTo>
                    <a:pt x="505446" y="657260"/>
                    <a:pt x="433350" y="651724"/>
                    <a:pt x="361792" y="658874"/>
                  </a:cubicBezTo>
                  <a:cubicBezTo>
                    <a:pt x="263639" y="669944"/>
                    <a:pt x="168638" y="699235"/>
                    <a:pt x="76327" y="733830"/>
                  </a:cubicBezTo>
                  <a:cubicBezTo>
                    <a:pt x="61800" y="703386"/>
                    <a:pt x="49887" y="671251"/>
                    <a:pt x="37435" y="639962"/>
                  </a:cubicBezTo>
                  <a:cubicBezTo>
                    <a:pt x="26982" y="614439"/>
                    <a:pt x="14530" y="589838"/>
                    <a:pt x="619" y="566083"/>
                  </a:cubicBezTo>
                  <a:cubicBezTo>
                    <a:pt x="-996" y="529028"/>
                    <a:pt x="388" y="491973"/>
                    <a:pt x="6691" y="455379"/>
                  </a:cubicBezTo>
                  <a:cubicBezTo>
                    <a:pt x="22524" y="335834"/>
                    <a:pt x="73560" y="222594"/>
                    <a:pt x="155649" y="133877"/>
                  </a:cubicBezTo>
                  <a:cubicBezTo>
                    <a:pt x="218137" y="54155"/>
                    <a:pt x="313676" y="9335"/>
                    <a:pt x="414058" y="2109"/>
                  </a:cubicBezTo>
                  <a:cubicBezTo>
                    <a:pt x="460329" y="-2888"/>
                    <a:pt x="508367" y="1494"/>
                    <a:pt x="554331" y="10027"/>
                  </a:cubicBezTo>
                  <a:cubicBezTo>
                    <a:pt x="586997" y="15485"/>
                    <a:pt x="620124" y="19560"/>
                    <a:pt x="651638" y="30092"/>
                  </a:cubicBezTo>
                  <a:cubicBezTo>
                    <a:pt x="677079" y="38779"/>
                    <a:pt x="700060" y="53155"/>
                    <a:pt x="722581" y="67531"/>
                  </a:cubicBezTo>
                  <a:cubicBezTo>
                    <a:pt x="775769" y="104740"/>
                    <a:pt x="826344" y="150944"/>
                    <a:pt x="853707" y="210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967100" y="7174947"/>
              <a:ext cx="898975" cy="872885"/>
            </a:xfrm>
            <a:custGeom>
              <a:avLst/>
              <a:gdLst/>
              <a:ahLst/>
              <a:cxnLst/>
              <a:rect l="l" t="t" r="r" b="b"/>
              <a:pathLst>
                <a:path w="898975" h="872885" extrusionOk="0">
                  <a:moveTo>
                    <a:pt x="867001" y="260940"/>
                  </a:moveTo>
                  <a:cubicBezTo>
                    <a:pt x="889367" y="322365"/>
                    <a:pt x="905201" y="387481"/>
                    <a:pt x="896592" y="453134"/>
                  </a:cubicBezTo>
                  <a:cubicBezTo>
                    <a:pt x="884679" y="512945"/>
                    <a:pt x="859391" y="571141"/>
                    <a:pt x="822190" y="619574"/>
                  </a:cubicBezTo>
                  <a:cubicBezTo>
                    <a:pt x="780070" y="668622"/>
                    <a:pt x="734568" y="714979"/>
                    <a:pt x="684761" y="756416"/>
                  </a:cubicBezTo>
                  <a:cubicBezTo>
                    <a:pt x="646330" y="784015"/>
                    <a:pt x="608438" y="813152"/>
                    <a:pt x="566932" y="835908"/>
                  </a:cubicBezTo>
                  <a:cubicBezTo>
                    <a:pt x="550407" y="843749"/>
                    <a:pt x="534189" y="852360"/>
                    <a:pt x="518279" y="861354"/>
                  </a:cubicBezTo>
                  <a:cubicBezTo>
                    <a:pt x="512668" y="863507"/>
                    <a:pt x="507364" y="867735"/>
                    <a:pt x="504367" y="872886"/>
                  </a:cubicBezTo>
                  <a:cubicBezTo>
                    <a:pt x="495451" y="836061"/>
                    <a:pt x="484537" y="799698"/>
                    <a:pt x="470625" y="764412"/>
                  </a:cubicBezTo>
                  <a:cubicBezTo>
                    <a:pt x="448335" y="706215"/>
                    <a:pt x="419204" y="651478"/>
                    <a:pt x="388844" y="597126"/>
                  </a:cubicBezTo>
                  <a:cubicBezTo>
                    <a:pt x="359406" y="540160"/>
                    <a:pt x="321513" y="487575"/>
                    <a:pt x="275857" y="442448"/>
                  </a:cubicBezTo>
                  <a:cubicBezTo>
                    <a:pt x="238348" y="399627"/>
                    <a:pt x="195613" y="361957"/>
                    <a:pt x="144500" y="336280"/>
                  </a:cubicBezTo>
                  <a:cubicBezTo>
                    <a:pt x="124900" y="326901"/>
                    <a:pt x="108298" y="313063"/>
                    <a:pt x="91235" y="299840"/>
                  </a:cubicBezTo>
                  <a:cubicBezTo>
                    <a:pt x="62566" y="279237"/>
                    <a:pt x="32743" y="260094"/>
                    <a:pt x="2767" y="241029"/>
                  </a:cubicBezTo>
                  <a:cubicBezTo>
                    <a:pt x="1845" y="240337"/>
                    <a:pt x="922" y="239645"/>
                    <a:pt x="0" y="238953"/>
                  </a:cubicBezTo>
                  <a:cubicBezTo>
                    <a:pt x="1076" y="237723"/>
                    <a:pt x="1998" y="236262"/>
                    <a:pt x="2690" y="234725"/>
                  </a:cubicBezTo>
                  <a:cubicBezTo>
                    <a:pt x="4074" y="230727"/>
                    <a:pt x="5457" y="226730"/>
                    <a:pt x="6841" y="222655"/>
                  </a:cubicBezTo>
                  <a:cubicBezTo>
                    <a:pt x="45886" y="183217"/>
                    <a:pt x="85163" y="143702"/>
                    <a:pt x="128974" y="109568"/>
                  </a:cubicBezTo>
                  <a:cubicBezTo>
                    <a:pt x="173093" y="78279"/>
                    <a:pt x="220901" y="51218"/>
                    <a:pt x="270784" y="30384"/>
                  </a:cubicBezTo>
                  <a:cubicBezTo>
                    <a:pt x="331812" y="7475"/>
                    <a:pt x="398298" y="3477"/>
                    <a:pt x="462861" y="94"/>
                  </a:cubicBezTo>
                  <a:cubicBezTo>
                    <a:pt x="582458" y="-2443"/>
                    <a:pt x="702901" y="46221"/>
                    <a:pt x="780915" y="138013"/>
                  </a:cubicBezTo>
                  <a:cubicBezTo>
                    <a:pt x="817041" y="173223"/>
                    <a:pt x="852013" y="211585"/>
                    <a:pt x="867001" y="2609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9428117" y="8063586"/>
              <a:ext cx="646739" cy="673684"/>
            </a:xfrm>
            <a:custGeom>
              <a:avLst/>
              <a:gdLst/>
              <a:ahLst/>
              <a:cxnLst/>
              <a:rect l="l" t="t" r="r" b="b"/>
              <a:pathLst>
                <a:path w="646739" h="673684" extrusionOk="0">
                  <a:moveTo>
                    <a:pt x="638567" y="321355"/>
                  </a:moveTo>
                  <a:cubicBezTo>
                    <a:pt x="646792" y="365098"/>
                    <a:pt x="652710" y="411686"/>
                    <a:pt x="636415" y="454276"/>
                  </a:cubicBezTo>
                  <a:cubicBezTo>
                    <a:pt x="611051" y="513703"/>
                    <a:pt x="560015" y="560983"/>
                    <a:pt x="502522" y="589274"/>
                  </a:cubicBezTo>
                  <a:cubicBezTo>
                    <a:pt x="442032" y="617488"/>
                    <a:pt x="382848" y="651467"/>
                    <a:pt x="316440" y="663691"/>
                  </a:cubicBezTo>
                  <a:cubicBezTo>
                    <a:pt x="270246" y="674069"/>
                    <a:pt x="220132" y="673993"/>
                    <a:pt x="172555" y="673531"/>
                  </a:cubicBezTo>
                  <a:cubicBezTo>
                    <a:pt x="122979" y="672532"/>
                    <a:pt x="73326" y="672993"/>
                    <a:pt x="24596" y="660693"/>
                  </a:cubicBezTo>
                  <a:cubicBezTo>
                    <a:pt x="14066" y="656695"/>
                    <a:pt x="4765" y="660078"/>
                    <a:pt x="0" y="666382"/>
                  </a:cubicBezTo>
                  <a:cubicBezTo>
                    <a:pt x="12375" y="633786"/>
                    <a:pt x="22828" y="600498"/>
                    <a:pt x="30898" y="566287"/>
                  </a:cubicBezTo>
                  <a:cubicBezTo>
                    <a:pt x="67715" y="421603"/>
                    <a:pt x="85624" y="269386"/>
                    <a:pt x="68868" y="120474"/>
                  </a:cubicBezTo>
                  <a:cubicBezTo>
                    <a:pt x="63180" y="81958"/>
                    <a:pt x="56647" y="43443"/>
                    <a:pt x="48269" y="5311"/>
                  </a:cubicBezTo>
                  <a:cubicBezTo>
                    <a:pt x="57108" y="11385"/>
                    <a:pt x="68176" y="8463"/>
                    <a:pt x="79091" y="5465"/>
                  </a:cubicBezTo>
                  <a:cubicBezTo>
                    <a:pt x="85393" y="3774"/>
                    <a:pt x="91542" y="2082"/>
                    <a:pt x="97230" y="2082"/>
                  </a:cubicBezTo>
                  <a:cubicBezTo>
                    <a:pt x="146883" y="-3530"/>
                    <a:pt x="196843" y="3082"/>
                    <a:pt x="245881" y="11461"/>
                  </a:cubicBezTo>
                  <a:cubicBezTo>
                    <a:pt x="314134" y="20764"/>
                    <a:pt x="381157" y="35755"/>
                    <a:pt x="445029" y="62047"/>
                  </a:cubicBezTo>
                  <a:cubicBezTo>
                    <a:pt x="469087" y="70811"/>
                    <a:pt x="493299" y="80498"/>
                    <a:pt x="513129" y="97103"/>
                  </a:cubicBezTo>
                  <a:cubicBezTo>
                    <a:pt x="575925" y="156991"/>
                    <a:pt x="621812" y="236021"/>
                    <a:pt x="638567" y="321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8943888" y="8738809"/>
              <a:ext cx="822361" cy="854496"/>
            </a:xfrm>
            <a:custGeom>
              <a:avLst/>
              <a:gdLst/>
              <a:ahLst/>
              <a:cxnLst/>
              <a:rect l="l" t="t" r="r" b="b"/>
              <a:pathLst>
                <a:path w="822361" h="854496" extrusionOk="0">
                  <a:moveTo>
                    <a:pt x="801975" y="393844"/>
                  </a:moveTo>
                  <a:cubicBezTo>
                    <a:pt x="815503" y="445736"/>
                    <a:pt x="825265" y="498782"/>
                    <a:pt x="821575" y="552750"/>
                  </a:cubicBezTo>
                  <a:cubicBezTo>
                    <a:pt x="814888" y="638853"/>
                    <a:pt x="776534" y="728108"/>
                    <a:pt x="705514" y="780000"/>
                  </a:cubicBezTo>
                  <a:cubicBezTo>
                    <a:pt x="675077" y="804140"/>
                    <a:pt x="639182" y="819285"/>
                    <a:pt x="602596" y="831662"/>
                  </a:cubicBezTo>
                  <a:cubicBezTo>
                    <a:pt x="553405" y="851496"/>
                    <a:pt x="500063" y="855802"/>
                    <a:pt x="447412" y="854187"/>
                  </a:cubicBezTo>
                  <a:cubicBezTo>
                    <a:pt x="409596" y="852111"/>
                    <a:pt x="374778" y="835583"/>
                    <a:pt x="340421" y="820976"/>
                  </a:cubicBezTo>
                  <a:cubicBezTo>
                    <a:pt x="255796" y="787073"/>
                    <a:pt x="180241" y="734027"/>
                    <a:pt x="112064" y="674140"/>
                  </a:cubicBezTo>
                  <a:cubicBezTo>
                    <a:pt x="69329" y="641313"/>
                    <a:pt x="36202" y="598339"/>
                    <a:pt x="0" y="558900"/>
                  </a:cubicBezTo>
                  <a:cubicBezTo>
                    <a:pt x="86316" y="515849"/>
                    <a:pt x="165483" y="458882"/>
                    <a:pt x="234351" y="391076"/>
                  </a:cubicBezTo>
                  <a:cubicBezTo>
                    <a:pt x="290076" y="326576"/>
                    <a:pt x="346108" y="260615"/>
                    <a:pt x="388613" y="186428"/>
                  </a:cubicBezTo>
                  <a:cubicBezTo>
                    <a:pt x="423431" y="126233"/>
                    <a:pt x="455713" y="64577"/>
                    <a:pt x="480924" y="0"/>
                  </a:cubicBezTo>
                  <a:cubicBezTo>
                    <a:pt x="480463" y="5843"/>
                    <a:pt x="483076" y="12224"/>
                    <a:pt x="490071" y="17682"/>
                  </a:cubicBezTo>
                  <a:cubicBezTo>
                    <a:pt x="531499" y="48356"/>
                    <a:pt x="582228" y="64808"/>
                    <a:pt x="619582" y="101632"/>
                  </a:cubicBezTo>
                  <a:cubicBezTo>
                    <a:pt x="664931" y="145299"/>
                    <a:pt x="713046" y="187812"/>
                    <a:pt x="743484" y="243779"/>
                  </a:cubicBezTo>
                  <a:cubicBezTo>
                    <a:pt x="769463" y="290905"/>
                    <a:pt x="789447" y="341413"/>
                    <a:pt x="801975" y="393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8135840" y="9304090"/>
              <a:ext cx="797978" cy="799696"/>
            </a:xfrm>
            <a:custGeom>
              <a:avLst/>
              <a:gdLst/>
              <a:ahLst/>
              <a:cxnLst/>
              <a:rect l="l" t="t" r="r" b="b"/>
              <a:pathLst>
                <a:path w="797978" h="799696" extrusionOk="0">
                  <a:moveTo>
                    <a:pt x="790754" y="101632"/>
                  </a:moveTo>
                  <a:cubicBezTo>
                    <a:pt x="796672" y="131922"/>
                    <a:pt x="797979" y="162827"/>
                    <a:pt x="797979" y="193578"/>
                  </a:cubicBezTo>
                  <a:cubicBezTo>
                    <a:pt x="797287" y="277682"/>
                    <a:pt x="782606" y="360940"/>
                    <a:pt x="766081" y="443199"/>
                  </a:cubicBezTo>
                  <a:cubicBezTo>
                    <a:pt x="758087" y="481331"/>
                    <a:pt x="746942" y="522768"/>
                    <a:pt x="731032" y="559362"/>
                  </a:cubicBezTo>
                  <a:cubicBezTo>
                    <a:pt x="713738" y="600337"/>
                    <a:pt x="688681" y="638545"/>
                    <a:pt x="664085" y="675831"/>
                  </a:cubicBezTo>
                  <a:cubicBezTo>
                    <a:pt x="639259" y="713809"/>
                    <a:pt x="604979" y="744252"/>
                    <a:pt x="565088" y="765701"/>
                  </a:cubicBezTo>
                  <a:cubicBezTo>
                    <a:pt x="533805" y="783998"/>
                    <a:pt x="499986" y="799296"/>
                    <a:pt x="463092" y="799604"/>
                  </a:cubicBezTo>
                  <a:cubicBezTo>
                    <a:pt x="397913" y="801065"/>
                    <a:pt x="330967" y="785228"/>
                    <a:pt x="275396" y="750172"/>
                  </a:cubicBezTo>
                  <a:cubicBezTo>
                    <a:pt x="249954" y="735181"/>
                    <a:pt x="224513" y="719190"/>
                    <a:pt x="204683" y="697049"/>
                  </a:cubicBezTo>
                  <a:cubicBezTo>
                    <a:pt x="175168" y="661609"/>
                    <a:pt x="153647" y="620249"/>
                    <a:pt x="132049" y="579657"/>
                  </a:cubicBezTo>
                  <a:cubicBezTo>
                    <a:pt x="109221" y="529841"/>
                    <a:pt x="82011" y="481869"/>
                    <a:pt x="62412" y="430592"/>
                  </a:cubicBezTo>
                  <a:cubicBezTo>
                    <a:pt x="29438" y="328267"/>
                    <a:pt x="3536" y="221715"/>
                    <a:pt x="1998" y="113779"/>
                  </a:cubicBezTo>
                  <a:cubicBezTo>
                    <a:pt x="1460" y="75878"/>
                    <a:pt x="538" y="37901"/>
                    <a:pt x="0" y="0"/>
                  </a:cubicBezTo>
                  <a:cubicBezTo>
                    <a:pt x="14988" y="6381"/>
                    <a:pt x="30053" y="12608"/>
                    <a:pt x="45272" y="18374"/>
                  </a:cubicBezTo>
                  <a:cubicBezTo>
                    <a:pt x="158412" y="56659"/>
                    <a:pt x="278624" y="76801"/>
                    <a:pt x="397913" y="79645"/>
                  </a:cubicBezTo>
                  <a:cubicBezTo>
                    <a:pt x="504905" y="77646"/>
                    <a:pt x="614049" y="66730"/>
                    <a:pt x="716044" y="33058"/>
                  </a:cubicBezTo>
                  <a:cubicBezTo>
                    <a:pt x="736336" y="25677"/>
                    <a:pt x="756320" y="17528"/>
                    <a:pt x="775919" y="8687"/>
                  </a:cubicBezTo>
                  <a:cubicBezTo>
                    <a:pt x="775535" y="16452"/>
                    <a:pt x="777226" y="24678"/>
                    <a:pt x="777918" y="31981"/>
                  </a:cubicBezTo>
                  <a:cubicBezTo>
                    <a:pt x="780915" y="55506"/>
                    <a:pt x="785527" y="78646"/>
                    <a:pt x="790754" y="101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194773" y="8890258"/>
              <a:ext cx="906018" cy="964460"/>
            </a:xfrm>
            <a:custGeom>
              <a:avLst/>
              <a:gdLst/>
              <a:ahLst/>
              <a:cxnLst/>
              <a:rect l="l" t="t" r="r" b="b"/>
              <a:pathLst>
                <a:path w="906018" h="964460" extrusionOk="0">
                  <a:moveTo>
                    <a:pt x="906019" y="398072"/>
                  </a:moveTo>
                  <a:cubicBezTo>
                    <a:pt x="888341" y="440970"/>
                    <a:pt x="873276" y="485405"/>
                    <a:pt x="847450" y="524305"/>
                  </a:cubicBezTo>
                  <a:cubicBezTo>
                    <a:pt x="800257" y="603412"/>
                    <a:pt x="729237" y="663761"/>
                    <a:pt x="662367" y="725725"/>
                  </a:cubicBezTo>
                  <a:cubicBezTo>
                    <a:pt x="588887" y="785843"/>
                    <a:pt x="516099" y="845807"/>
                    <a:pt x="432243" y="891703"/>
                  </a:cubicBezTo>
                  <a:cubicBezTo>
                    <a:pt x="384358" y="917457"/>
                    <a:pt x="334936" y="942135"/>
                    <a:pt x="282286" y="956127"/>
                  </a:cubicBezTo>
                  <a:cubicBezTo>
                    <a:pt x="254539" y="962354"/>
                    <a:pt x="223256" y="964199"/>
                    <a:pt x="194663" y="964276"/>
                  </a:cubicBezTo>
                  <a:cubicBezTo>
                    <a:pt x="148239" y="965890"/>
                    <a:pt x="99816" y="957357"/>
                    <a:pt x="67380" y="921378"/>
                  </a:cubicBezTo>
                  <a:cubicBezTo>
                    <a:pt x="3893" y="860183"/>
                    <a:pt x="-3794" y="766470"/>
                    <a:pt x="1279" y="682596"/>
                  </a:cubicBezTo>
                  <a:cubicBezTo>
                    <a:pt x="5737" y="636700"/>
                    <a:pt x="21494" y="592496"/>
                    <a:pt x="35944" y="548829"/>
                  </a:cubicBezTo>
                  <a:cubicBezTo>
                    <a:pt x="59079" y="485559"/>
                    <a:pt x="84751" y="418906"/>
                    <a:pt x="124719" y="362939"/>
                  </a:cubicBezTo>
                  <a:cubicBezTo>
                    <a:pt x="168761" y="294364"/>
                    <a:pt x="216262" y="227558"/>
                    <a:pt x="274907" y="170438"/>
                  </a:cubicBezTo>
                  <a:cubicBezTo>
                    <a:pt x="305421" y="137534"/>
                    <a:pt x="336935" y="106706"/>
                    <a:pt x="374520" y="81106"/>
                  </a:cubicBezTo>
                  <a:cubicBezTo>
                    <a:pt x="397886" y="64270"/>
                    <a:pt x="421329" y="47126"/>
                    <a:pt x="441159" y="26061"/>
                  </a:cubicBezTo>
                  <a:cubicBezTo>
                    <a:pt x="448615" y="17297"/>
                    <a:pt x="460067" y="11147"/>
                    <a:pt x="464141" y="0"/>
                  </a:cubicBezTo>
                  <a:cubicBezTo>
                    <a:pt x="528090" y="104861"/>
                    <a:pt x="613022" y="196960"/>
                    <a:pt x="705487" y="277067"/>
                  </a:cubicBezTo>
                  <a:cubicBezTo>
                    <a:pt x="767360" y="324577"/>
                    <a:pt x="835152" y="364861"/>
                    <a:pt x="906019" y="398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6749676" y="8135397"/>
              <a:ext cx="896862" cy="848069"/>
            </a:xfrm>
            <a:custGeom>
              <a:avLst/>
              <a:gdLst/>
              <a:ahLst/>
              <a:cxnLst/>
              <a:rect l="l" t="t" r="r" b="b"/>
              <a:pathLst>
                <a:path w="896862" h="848069" extrusionOk="0">
                  <a:moveTo>
                    <a:pt x="896862" y="734027"/>
                  </a:moveTo>
                  <a:cubicBezTo>
                    <a:pt x="896555" y="733950"/>
                    <a:pt x="896324" y="733950"/>
                    <a:pt x="896017" y="733874"/>
                  </a:cubicBezTo>
                  <a:cubicBezTo>
                    <a:pt x="877263" y="734104"/>
                    <a:pt x="862121" y="753554"/>
                    <a:pt x="844673" y="760242"/>
                  </a:cubicBezTo>
                  <a:cubicBezTo>
                    <a:pt x="812545" y="774772"/>
                    <a:pt x="780801" y="790917"/>
                    <a:pt x="747289" y="802295"/>
                  </a:cubicBezTo>
                  <a:cubicBezTo>
                    <a:pt x="701096" y="815594"/>
                    <a:pt x="654517" y="822975"/>
                    <a:pt x="605941" y="832661"/>
                  </a:cubicBezTo>
                  <a:cubicBezTo>
                    <a:pt x="506866" y="850728"/>
                    <a:pt x="343688" y="860875"/>
                    <a:pt x="252915" y="816671"/>
                  </a:cubicBezTo>
                  <a:cubicBezTo>
                    <a:pt x="212178" y="794453"/>
                    <a:pt x="167982" y="775541"/>
                    <a:pt x="131627" y="745559"/>
                  </a:cubicBezTo>
                  <a:cubicBezTo>
                    <a:pt x="48539" y="661839"/>
                    <a:pt x="-13181" y="541756"/>
                    <a:pt x="2422" y="421135"/>
                  </a:cubicBezTo>
                  <a:cubicBezTo>
                    <a:pt x="10800" y="370627"/>
                    <a:pt x="38240" y="326192"/>
                    <a:pt x="69523" y="286600"/>
                  </a:cubicBezTo>
                  <a:cubicBezTo>
                    <a:pt x="91582" y="258001"/>
                    <a:pt x="115716" y="229633"/>
                    <a:pt x="146077" y="209107"/>
                  </a:cubicBezTo>
                  <a:cubicBezTo>
                    <a:pt x="179358" y="188120"/>
                    <a:pt x="211179" y="164979"/>
                    <a:pt x="244383" y="143992"/>
                  </a:cubicBezTo>
                  <a:cubicBezTo>
                    <a:pt x="301414" y="114548"/>
                    <a:pt x="359829" y="86718"/>
                    <a:pt x="420166" y="64500"/>
                  </a:cubicBezTo>
                  <a:cubicBezTo>
                    <a:pt x="511093" y="33595"/>
                    <a:pt x="605710" y="13684"/>
                    <a:pt x="700865" y="1307"/>
                  </a:cubicBezTo>
                  <a:cubicBezTo>
                    <a:pt x="721003" y="77"/>
                    <a:pt x="741217" y="461"/>
                    <a:pt x="761355" y="461"/>
                  </a:cubicBezTo>
                  <a:cubicBezTo>
                    <a:pt x="765583" y="846"/>
                    <a:pt x="770425" y="846"/>
                    <a:pt x="774960" y="0"/>
                  </a:cubicBezTo>
                  <a:cubicBezTo>
                    <a:pt x="758511" y="66268"/>
                    <a:pt x="754361" y="134997"/>
                    <a:pt x="754207" y="203111"/>
                  </a:cubicBezTo>
                  <a:cubicBezTo>
                    <a:pt x="753669" y="286215"/>
                    <a:pt x="757512" y="370166"/>
                    <a:pt x="777035" y="451195"/>
                  </a:cubicBezTo>
                  <a:cubicBezTo>
                    <a:pt x="800555" y="539912"/>
                    <a:pt x="841599" y="623093"/>
                    <a:pt x="881413" y="705506"/>
                  </a:cubicBezTo>
                  <a:cubicBezTo>
                    <a:pt x="886256" y="715192"/>
                    <a:pt x="891482" y="724648"/>
                    <a:pt x="896862" y="734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8005406" y="9961163"/>
              <a:ext cx="1963663" cy="523305"/>
            </a:xfrm>
            <a:custGeom>
              <a:avLst/>
              <a:gdLst/>
              <a:ahLst/>
              <a:cxnLst/>
              <a:rect l="l" t="t" r="r" b="b"/>
              <a:pathLst>
                <a:path w="1963663" h="523305" extrusionOk="0">
                  <a:moveTo>
                    <a:pt x="1963664" y="78415"/>
                  </a:moveTo>
                  <a:cubicBezTo>
                    <a:pt x="1943680" y="96712"/>
                    <a:pt x="1922466" y="113856"/>
                    <a:pt x="1901252" y="130615"/>
                  </a:cubicBezTo>
                  <a:cubicBezTo>
                    <a:pt x="1872583" y="151757"/>
                    <a:pt x="1840301" y="167132"/>
                    <a:pt x="1809479" y="184737"/>
                  </a:cubicBezTo>
                  <a:cubicBezTo>
                    <a:pt x="1717322" y="239243"/>
                    <a:pt x="1614174" y="270379"/>
                    <a:pt x="1511256" y="297901"/>
                  </a:cubicBezTo>
                  <a:cubicBezTo>
                    <a:pt x="1387278" y="331496"/>
                    <a:pt x="1257612" y="338953"/>
                    <a:pt x="1129637" y="343489"/>
                  </a:cubicBezTo>
                  <a:cubicBezTo>
                    <a:pt x="1072452" y="343028"/>
                    <a:pt x="1015497" y="349639"/>
                    <a:pt x="958312" y="348486"/>
                  </a:cubicBezTo>
                  <a:cubicBezTo>
                    <a:pt x="904048" y="346180"/>
                    <a:pt x="849783" y="344565"/>
                    <a:pt x="795596" y="341721"/>
                  </a:cubicBezTo>
                  <a:cubicBezTo>
                    <a:pt x="707974" y="333495"/>
                    <a:pt x="622427" y="311354"/>
                    <a:pt x="540415" y="279758"/>
                  </a:cubicBezTo>
                  <a:cubicBezTo>
                    <a:pt x="470701" y="254004"/>
                    <a:pt x="395915" y="238705"/>
                    <a:pt x="336808" y="191272"/>
                  </a:cubicBezTo>
                  <a:cubicBezTo>
                    <a:pt x="301606" y="176588"/>
                    <a:pt x="284696" y="251851"/>
                    <a:pt x="268862" y="273531"/>
                  </a:cubicBezTo>
                  <a:cubicBezTo>
                    <a:pt x="237964" y="326422"/>
                    <a:pt x="205682" y="379160"/>
                    <a:pt x="168174" y="427670"/>
                  </a:cubicBezTo>
                  <a:cubicBezTo>
                    <a:pt x="139658" y="463111"/>
                    <a:pt x="100458" y="488019"/>
                    <a:pt x="71866" y="523306"/>
                  </a:cubicBezTo>
                  <a:cubicBezTo>
                    <a:pt x="46578" y="511467"/>
                    <a:pt x="23904" y="495092"/>
                    <a:pt x="0" y="480793"/>
                  </a:cubicBezTo>
                  <a:cubicBezTo>
                    <a:pt x="60721" y="441739"/>
                    <a:pt x="109682" y="387925"/>
                    <a:pt x="153416" y="330881"/>
                  </a:cubicBezTo>
                  <a:cubicBezTo>
                    <a:pt x="209833" y="247161"/>
                    <a:pt x="240116" y="147913"/>
                    <a:pt x="259562" y="49663"/>
                  </a:cubicBezTo>
                  <a:cubicBezTo>
                    <a:pt x="262637" y="33211"/>
                    <a:pt x="265788" y="16683"/>
                    <a:pt x="268017" y="0"/>
                  </a:cubicBezTo>
                  <a:cubicBezTo>
                    <a:pt x="283005" y="25446"/>
                    <a:pt x="299761" y="49740"/>
                    <a:pt x="320206" y="70958"/>
                  </a:cubicBezTo>
                  <a:cubicBezTo>
                    <a:pt x="381388" y="125849"/>
                    <a:pt x="459556" y="164441"/>
                    <a:pt x="541875" y="172436"/>
                  </a:cubicBezTo>
                  <a:cubicBezTo>
                    <a:pt x="555710" y="173974"/>
                    <a:pt x="569699" y="174897"/>
                    <a:pt x="583688" y="174897"/>
                  </a:cubicBezTo>
                  <a:cubicBezTo>
                    <a:pt x="603518" y="174897"/>
                    <a:pt x="623272" y="172975"/>
                    <a:pt x="642411" y="168055"/>
                  </a:cubicBezTo>
                  <a:cubicBezTo>
                    <a:pt x="690295" y="152218"/>
                    <a:pt x="735567" y="126310"/>
                    <a:pt x="773537" y="93022"/>
                  </a:cubicBezTo>
                  <a:cubicBezTo>
                    <a:pt x="803513" y="98327"/>
                    <a:pt x="834719" y="94483"/>
                    <a:pt x="865002" y="93714"/>
                  </a:cubicBezTo>
                  <a:cubicBezTo>
                    <a:pt x="983907" y="89716"/>
                    <a:pt x="1102966" y="80491"/>
                    <a:pt x="1222102" y="85411"/>
                  </a:cubicBezTo>
                  <a:cubicBezTo>
                    <a:pt x="1357840" y="86103"/>
                    <a:pt x="1493501" y="92407"/>
                    <a:pt x="1629239" y="96328"/>
                  </a:cubicBezTo>
                  <a:cubicBezTo>
                    <a:pt x="1693649" y="99018"/>
                    <a:pt x="1758213" y="97096"/>
                    <a:pt x="1822315" y="90101"/>
                  </a:cubicBezTo>
                  <a:cubicBezTo>
                    <a:pt x="1869201" y="86872"/>
                    <a:pt x="1916932" y="85181"/>
                    <a:pt x="1963664" y="78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8798696" y="9730782"/>
              <a:ext cx="1189358" cy="303799"/>
            </a:xfrm>
            <a:custGeom>
              <a:avLst/>
              <a:gdLst/>
              <a:ahLst/>
              <a:cxnLst/>
              <a:rect l="l" t="t" r="r" b="b"/>
              <a:pathLst>
                <a:path w="1189358" h="303799" extrusionOk="0">
                  <a:moveTo>
                    <a:pt x="1050931" y="188867"/>
                  </a:moveTo>
                  <a:cubicBezTo>
                    <a:pt x="1099738" y="212699"/>
                    <a:pt x="1146777" y="239607"/>
                    <a:pt x="1189359" y="273356"/>
                  </a:cubicBezTo>
                  <a:cubicBezTo>
                    <a:pt x="1101890" y="284272"/>
                    <a:pt x="1015036" y="291038"/>
                    <a:pt x="926569" y="295420"/>
                  </a:cubicBezTo>
                  <a:cubicBezTo>
                    <a:pt x="810277" y="297034"/>
                    <a:pt x="692909" y="290346"/>
                    <a:pt x="576463" y="287347"/>
                  </a:cubicBezTo>
                  <a:cubicBezTo>
                    <a:pt x="467858" y="287271"/>
                    <a:pt x="359175" y="282965"/>
                    <a:pt x="250646" y="288731"/>
                  </a:cubicBezTo>
                  <a:cubicBezTo>
                    <a:pt x="166790" y="291345"/>
                    <a:pt x="83703" y="303184"/>
                    <a:pt x="0" y="303799"/>
                  </a:cubicBezTo>
                  <a:cubicBezTo>
                    <a:pt x="18216" y="283273"/>
                    <a:pt x="33358" y="260056"/>
                    <a:pt x="48039" y="236916"/>
                  </a:cubicBezTo>
                  <a:cubicBezTo>
                    <a:pt x="77169" y="192557"/>
                    <a:pt x="101458" y="145047"/>
                    <a:pt x="116830" y="94154"/>
                  </a:cubicBezTo>
                  <a:cubicBezTo>
                    <a:pt x="118982" y="86697"/>
                    <a:pt x="121057" y="79240"/>
                    <a:pt x="123056" y="71706"/>
                  </a:cubicBezTo>
                  <a:cubicBezTo>
                    <a:pt x="130281" y="75396"/>
                    <a:pt x="149650" y="62557"/>
                    <a:pt x="157105" y="60789"/>
                  </a:cubicBezTo>
                  <a:cubicBezTo>
                    <a:pt x="183085" y="50103"/>
                    <a:pt x="209602" y="40570"/>
                    <a:pt x="236196" y="31499"/>
                  </a:cubicBezTo>
                  <a:cubicBezTo>
                    <a:pt x="333426" y="2977"/>
                    <a:pt x="437805" y="-4634"/>
                    <a:pt x="539108" y="2516"/>
                  </a:cubicBezTo>
                  <a:cubicBezTo>
                    <a:pt x="623503" y="8512"/>
                    <a:pt x="700441" y="44337"/>
                    <a:pt x="778840" y="72859"/>
                  </a:cubicBezTo>
                  <a:cubicBezTo>
                    <a:pt x="831952" y="92078"/>
                    <a:pt x="886139" y="108376"/>
                    <a:pt x="937560" y="132055"/>
                  </a:cubicBezTo>
                  <a:cubicBezTo>
                    <a:pt x="975991" y="149737"/>
                    <a:pt x="1013345" y="169494"/>
                    <a:pt x="1050931" y="188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535123" y="7389146"/>
              <a:ext cx="1935566" cy="1961857"/>
            </a:xfrm>
            <a:custGeom>
              <a:avLst/>
              <a:gdLst/>
              <a:ahLst/>
              <a:cxnLst/>
              <a:rect l="l" t="t" r="r" b="b"/>
              <a:pathLst>
                <a:path w="1935566" h="1961857" extrusionOk="0">
                  <a:moveTo>
                    <a:pt x="1007316" y="812673"/>
                  </a:moveTo>
                  <a:cubicBezTo>
                    <a:pt x="1007470" y="773081"/>
                    <a:pt x="1008469" y="733489"/>
                    <a:pt x="1007008" y="693897"/>
                  </a:cubicBezTo>
                  <a:cubicBezTo>
                    <a:pt x="1001244" y="636931"/>
                    <a:pt x="984795" y="581118"/>
                    <a:pt x="964734" y="527688"/>
                  </a:cubicBezTo>
                  <a:cubicBezTo>
                    <a:pt x="945365" y="479024"/>
                    <a:pt x="899786" y="443199"/>
                    <a:pt x="846598" y="442200"/>
                  </a:cubicBezTo>
                  <a:cubicBezTo>
                    <a:pt x="839066" y="440124"/>
                    <a:pt x="829535" y="437818"/>
                    <a:pt x="823232" y="441431"/>
                  </a:cubicBezTo>
                  <a:cubicBezTo>
                    <a:pt x="812856" y="441892"/>
                    <a:pt x="802556" y="445429"/>
                    <a:pt x="792795" y="448965"/>
                  </a:cubicBezTo>
                  <a:cubicBezTo>
                    <a:pt x="786876" y="451041"/>
                    <a:pt x="780958" y="453194"/>
                    <a:pt x="775040" y="455423"/>
                  </a:cubicBezTo>
                  <a:cubicBezTo>
                    <a:pt x="718239" y="470798"/>
                    <a:pt x="671738" y="516694"/>
                    <a:pt x="639994" y="565435"/>
                  </a:cubicBezTo>
                  <a:cubicBezTo>
                    <a:pt x="593800" y="629474"/>
                    <a:pt x="567974" y="704199"/>
                    <a:pt x="556676" y="781999"/>
                  </a:cubicBezTo>
                  <a:cubicBezTo>
                    <a:pt x="546069" y="838581"/>
                    <a:pt x="541457" y="896162"/>
                    <a:pt x="543532" y="953590"/>
                  </a:cubicBezTo>
                  <a:cubicBezTo>
                    <a:pt x="548836" y="1043921"/>
                    <a:pt x="557982" y="1142862"/>
                    <a:pt x="622469" y="1212206"/>
                  </a:cubicBezTo>
                  <a:cubicBezTo>
                    <a:pt x="657595" y="1248492"/>
                    <a:pt x="712628" y="1254566"/>
                    <a:pt x="760667" y="1256564"/>
                  </a:cubicBezTo>
                  <a:cubicBezTo>
                    <a:pt x="763434" y="1256718"/>
                    <a:pt x="766124" y="1256718"/>
                    <a:pt x="768891" y="1256718"/>
                  </a:cubicBezTo>
                  <a:cubicBezTo>
                    <a:pt x="856436" y="1256718"/>
                    <a:pt x="927687" y="1183223"/>
                    <a:pt x="959739" y="1106422"/>
                  </a:cubicBezTo>
                  <a:cubicBezTo>
                    <a:pt x="978877" y="1060219"/>
                    <a:pt x="982643" y="1009710"/>
                    <a:pt x="991713" y="960970"/>
                  </a:cubicBezTo>
                  <a:cubicBezTo>
                    <a:pt x="997324" y="911692"/>
                    <a:pt x="1006547" y="862567"/>
                    <a:pt x="1007316" y="812673"/>
                  </a:cubicBezTo>
                  <a:close/>
                  <a:moveTo>
                    <a:pt x="1218225" y="1351047"/>
                  </a:moveTo>
                  <a:cubicBezTo>
                    <a:pt x="1222606" y="1343359"/>
                    <a:pt x="1220069" y="1333365"/>
                    <a:pt x="1212383" y="1328829"/>
                  </a:cubicBezTo>
                  <a:cubicBezTo>
                    <a:pt x="1195012" y="1319527"/>
                    <a:pt x="1187710" y="1339746"/>
                    <a:pt x="1179948" y="1351278"/>
                  </a:cubicBezTo>
                  <a:cubicBezTo>
                    <a:pt x="1154660" y="1385949"/>
                    <a:pt x="1130141" y="1426464"/>
                    <a:pt x="1087175" y="1441071"/>
                  </a:cubicBezTo>
                  <a:cubicBezTo>
                    <a:pt x="1025916" y="1463826"/>
                    <a:pt x="953820" y="1447913"/>
                    <a:pt x="905628" y="1403939"/>
                  </a:cubicBezTo>
                  <a:cubicBezTo>
                    <a:pt x="882492" y="1382644"/>
                    <a:pt x="857359" y="1361195"/>
                    <a:pt x="846367" y="1330751"/>
                  </a:cubicBezTo>
                  <a:cubicBezTo>
                    <a:pt x="844446" y="1322295"/>
                    <a:pt x="835530" y="1312839"/>
                    <a:pt x="827229" y="1320527"/>
                  </a:cubicBezTo>
                  <a:cubicBezTo>
                    <a:pt x="820004" y="1328906"/>
                    <a:pt x="824692" y="1340745"/>
                    <a:pt x="827921" y="1349971"/>
                  </a:cubicBezTo>
                  <a:cubicBezTo>
                    <a:pt x="837298" y="1376801"/>
                    <a:pt x="857589" y="1397404"/>
                    <a:pt x="877343" y="1417008"/>
                  </a:cubicBezTo>
                  <a:cubicBezTo>
                    <a:pt x="916696" y="1458368"/>
                    <a:pt x="971191" y="1482662"/>
                    <a:pt x="1028299" y="1483507"/>
                  </a:cubicBezTo>
                  <a:cubicBezTo>
                    <a:pt x="1125683" y="1483199"/>
                    <a:pt x="1170801" y="1428001"/>
                    <a:pt x="1218225" y="1351047"/>
                  </a:cubicBezTo>
                  <a:close/>
                  <a:moveTo>
                    <a:pt x="1458571" y="1054299"/>
                  </a:moveTo>
                  <a:cubicBezTo>
                    <a:pt x="1496695" y="919994"/>
                    <a:pt x="1505150" y="765240"/>
                    <a:pt x="1465719" y="630473"/>
                  </a:cubicBezTo>
                  <a:cubicBezTo>
                    <a:pt x="1454805" y="594725"/>
                    <a:pt x="1434437" y="558285"/>
                    <a:pt x="1399157" y="542141"/>
                  </a:cubicBezTo>
                  <a:cubicBezTo>
                    <a:pt x="1393777" y="540219"/>
                    <a:pt x="1387320" y="537682"/>
                    <a:pt x="1381402" y="537528"/>
                  </a:cubicBezTo>
                  <a:cubicBezTo>
                    <a:pt x="1380095" y="536606"/>
                    <a:pt x="1378020" y="536452"/>
                    <a:pt x="1376406" y="536682"/>
                  </a:cubicBezTo>
                  <a:cubicBezTo>
                    <a:pt x="1365569" y="536836"/>
                    <a:pt x="1354808" y="537067"/>
                    <a:pt x="1343970" y="537374"/>
                  </a:cubicBezTo>
                  <a:cubicBezTo>
                    <a:pt x="1254888" y="521461"/>
                    <a:pt x="1198548" y="573430"/>
                    <a:pt x="1154352" y="652691"/>
                  </a:cubicBezTo>
                  <a:cubicBezTo>
                    <a:pt x="1125837" y="706890"/>
                    <a:pt x="1104930" y="765547"/>
                    <a:pt x="1094016" y="825819"/>
                  </a:cubicBezTo>
                  <a:cubicBezTo>
                    <a:pt x="1086560" y="862720"/>
                    <a:pt x="1087790" y="900467"/>
                    <a:pt x="1085177" y="937830"/>
                  </a:cubicBezTo>
                  <a:cubicBezTo>
                    <a:pt x="1072264" y="1060834"/>
                    <a:pt x="1074032" y="1252951"/>
                    <a:pt x="1233904" y="1269249"/>
                  </a:cubicBezTo>
                  <a:cubicBezTo>
                    <a:pt x="1247432" y="1272709"/>
                    <a:pt x="1260345" y="1274323"/>
                    <a:pt x="1272643" y="1274323"/>
                  </a:cubicBezTo>
                  <a:cubicBezTo>
                    <a:pt x="1379711" y="1274323"/>
                    <a:pt x="1440739" y="1151780"/>
                    <a:pt x="1458571" y="1054299"/>
                  </a:cubicBezTo>
                  <a:close/>
                  <a:moveTo>
                    <a:pt x="1930887" y="808752"/>
                  </a:moveTo>
                  <a:cubicBezTo>
                    <a:pt x="1947335" y="984571"/>
                    <a:pt x="1919434" y="1163543"/>
                    <a:pt x="1862787" y="1330213"/>
                  </a:cubicBezTo>
                  <a:cubicBezTo>
                    <a:pt x="1828891" y="1416700"/>
                    <a:pt x="1784158" y="1499574"/>
                    <a:pt x="1733122" y="1577067"/>
                  </a:cubicBezTo>
                  <a:cubicBezTo>
                    <a:pt x="1689080" y="1633495"/>
                    <a:pt x="1647959" y="1693614"/>
                    <a:pt x="1594693" y="1741816"/>
                  </a:cubicBezTo>
                  <a:cubicBezTo>
                    <a:pt x="1554649" y="1775181"/>
                    <a:pt x="1515141" y="1809853"/>
                    <a:pt x="1470638" y="1837221"/>
                  </a:cubicBezTo>
                  <a:cubicBezTo>
                    <a:pt x="1416067" y="1868510"/>
                    <a:pt x="1360419" y="1898800"/>
                    <a:pt x="1300620" y="1919326"/>
                  </a:cubicBezTo>
                  <a:cubicBezTo>
                    <a:pt x="1197703" y="1951000"/>
                    <a:pt x="1088328" y="1962378"/>
                    <a:pt x="980952" y="1961839"/>
                  </a:cubicBezTo>
                  <a:cubicBezTo>
                    <a:pt x="876958" y="1957381"/>
                    <a:pt x="772734" y="1939237"/>
                    <a:pt x="673198" y="1908486"/>
                  </a:cubicBezTo>
                  <a:cubicBezTo>
                    <a:pt x="600487" y="1883809"/>
                    <a:pt x="532387" y="1847446"/>
                    <a:pt x="466286" y="1808469"/>
                  </a:cubicBezTo>
                  <a:cubicBezTo>
                    <a:pt x="352377" y="1740432"/>
                    <a:pt x="262141" y="1639031"/>
                    <a:pt x="183512" y="1533554"/>
                  </a:cubicBezTo>
                  <a:cubicBezTo>
                    <a:pt x="147694" y="1483892"/>
                    <a:pt x="118333" y="1428463"/>
                    <a:pt x="93507" y="1372265"/>
                  </a:cubicBezTo>
                  <a:cubicBezTo>
                    <a:pt x="67527" y="1314607"/>
                    <a:pt x="40703" y="1256949"/>
                    <a:pt x="24024" y="1195754"/>
                  </a:cubicBezTo>
                  <a:cubicBezTo>
                    <a:pt x="-4569" y="1071520"/>
                    <a:pt x="-4723" y="941289"/>
                    <a:pt x="8421" y="814979"/>
                  </a:cubicBezTo>
                  <a:cubicBezTo>
                    <a:pt x="20104" y="733950"/>
                    <a:pt x="48619" y="656688"/>
                    <a:pt x="81900" y="582348"/>
                  </a:cubicBezTo>
                  <a:cubicBezTo>
                    <a:pt x="125020" y="483868"/>
                    <a:pt x="189353" y="396458"/>
                    <a:pt x="263217" y="318888"/>
                  </a:cubicBezTo>
                  <a:cubicBezTo>
                    <a:pt x="340540" y="242472"/>
                    <a:pt x="430622" y="181585"/>
                    <a:pt x="527468" y="133075"/>
                  </a:cubicBezTo>
                  <a:cubicBezTo>
                    <a:pt x="527545" y="133075"/>
                    <a:pt x="527622" y="132998"/>
                    <a:pt x="527622" y="132998"/>
                  </a:cubicBezTo>
                  <a:cubicBezTo>
                    <a:pt x="530850" y="131614"/>
                    <a:pt x="534232" y="130000"/>
                    <a:pt x="537537" y="128078"/>
                  </a:cubicBezTo>
                  <a:cubicBezTo>
                    <a:pt x="631462" y="82105"/>
                    <a:pt x="731382" y="47587"/>
                    <a:pt x="831841" y="21679"/>
                  </a:cubicBezTo>
                  <a:cubicBezTo>
                    <a:pt x="894867" y="4920"/>
                    <a:pt x="959431" y="0"/>
                    <a:pt x="1024379" y="0"/>
                  </a:cubicBezTo>
                  <a:cubicBezTo>
                    <a:pt x="1089635" y="0"/>
                    <a:pt x="1155275" y="4997"/>
                    <a:pt x="1219992" y="7918"/>
                  </a:cubicBezTo>
                  <a:cubicBezTo>
                    <a:pt x="1256655" y="10148"/>
                    <a:pt x="1295624" y="14837"/>
                    <a:pt x="1331903" y="22294"/>
                  </a:cubicBezTo>
                  <a:cubicBezTo>
                    <a:pt x="1354808" y="28137"/>
                    <a:pt x="1379481" y="32365"/>
                    <a:pt x="1398235" y="47818"/>
                  </a:cubicBezTo>
                  <a:cubicBezTo>
                    <a:pt x="1400156" y="52046"/>
                    <a:pt x="1406843" y="53430"/>
                    <a:pt x="1410148" y="49586"/>
                  </a:cubicBezTo>
                  <a:cubicBezTo>
                    <a:pt x="1454344" y="76801"/>
                    <a:pt x="1497002" y="105860"/>
                    <a:pt x="1538277" y="137611"/>
                  </a:cubicBezTo>
                  <a:cubicBezTo>
                    <a:pt x="1585854" y="163672"/>
                    <a:pt x="1632356" y="190733"/>
                    <a:pt x="1668173" y="233554"/>
                  </a:cubicBezTo>
                  <a:cubicBezTo>
                    <a:pt x="1699917" y="265689"/>
                    <a:pt x="1730201" y="299438"/>
                    <a:pt x="1756257" y="336493"/>
                  </a:cubicBezTo>
                  <a:cubicBezTo>
                    <a:pt x="1779623" y="373087"/>
                    <a:pt x="1799376" y="411833"/>
                    <a:pt x="1820129" y="449965"/>
                  </a:cubicBezTo>
                  <a:cubicBezTo>
                    <a:pt x="1882694" y="560053"/>
                    <a:pt x="1914900" y="684057"/>
                    <a:pt x="1930887" y="808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8110450" y="7860559"/>
              <a:ext cx="400523" cy="753038"/>
            </a:xfrm>
            <a:custGeom>
              <a:avLst/>
              <a:gdLst/>
              <a:ahLst/>
              <a:cxnLst/>
              <a:rect l="l" t="t" r="r" b="b"/>
              <a:pathLst>
                <a:path w="400523" h="753038" extrusionOk="0">
                  <a:moveTo>
                    <a:pt x="331530" y="431360"/>
                  </a:moveTo>
                  <a:cubicBezTo>
                    <a:pt x="336757" y="342720"/>
                    <a:pt x="333529" y="247853"/>
                    <a:pt x="290563" y="168131"/>
                  </a:cubicBezTo>
                  <a:cubicBezTo>
                    <a:pt x="265737" y="132076"/>
                    <a:pt x="215853" y="133383"/>
                    <a:pt x="179498" y="149373"/>
                  </a:cubicBezTo>
                  <a:cubicBezTo>
                    <a:pt x="159437" y="157445"/>
                    <a:pt x="147447" y="175973"/>
                    <a:pt x="138069" y="194500"/>
                  </a:cubicBezTo>
                  <a:cubicBezTo>
                    <a:pt x="114703" y="230710"/>
                    <a:pt x="100330" y="272147"/>
                    <a:pt x="92644" y="314353"/>
                  </a:cubicBezTo>
                  <a:cubicBezTo>
                    <a:pt x="92029" y="335340"/>
                    <a:pt x="79654" y="362170"/>
                    <a:pt x="93336" y="380314"/>
                  </a:cubicBezTo>
                  <a:cubicBezTo>
                    <a:pt x="104788" y="393613"/>
                    <a:pt x="122543" y="398380"/>
                    <a:pt x="137762" y="405991"/>
                  </a:cubicBezTo>
                  <a:cubicBezTo>
                    <a:pt x="157131" y="415447"/>
                    <a:pt x="177192" y="423134"/>
                    <a:pt x="197637" y="429900"/>
                  </a:cubicBezTo>
                  <a:cubicBezTo>
                    <a:pt x="171888" y="443199"/>
                    <a:pt x="145448" y="455577"/>
                    <a:pt x="119084" y="467646"/>
                  </a:cubicBezTo>
                  <a:cubicBezTo>
                    <a:pt x="98793" y="474719"/>
                    <a:pt x="83651" y="482561"/>
                    <a:pt x="81269" y="506162"/>
                  </a:cubicBezTo>
                  <a:cubicBezTo>
                    <a:pt x="72891" y="579119"/>
                    <a:pt x="124157" y="636162"/>
                    <a:pt x="197253" y="637700"/>
                  </a:cubicBezTo>
                  <a:cubicBezTo>
                    <a:pt x="197407" y="637700"/>
                    <a:pt x="197637" y="637700"/>
                    <a:pt x="197791" y="637700"/>
                  </a:cubicBezTo>
                  <a:cubicBezTo>
                    <a:pt x="248366" y="637700"/>
                    <a:pt x="291409" y="599030"/>
                    <a:pt x="309702" y="553749"/>
                  </a:cubicBezTo>
                  <a:cubicBezTo>
                    <a:pt x="326765" y="515541"/>
                    <a:pt x="328072" y="472643"/>
                    <a:pt x="331530" y="431360"/>
                  </a:cubicBezTo>
                  <a:close/>
                  <a:moveTo>
                    <a:pt x="397247" y="206878"/>
                  </a:moveTo>
                  <a:cubicBezTo>
                    <a:pt x="406009" y="310816"/>
                    <a:pt x="396325" y="415600"/>
                    <a:pt x="378570" y="518078"/>
                  </a:cubicBezTo>
                  <a:cubicBezTo>
                    <a:pt x="371652" y="561283"/>
                    <a:pt x="365350" y="605257"/>
                    <a:pt x="344443" y="644696"/>
                  </a:cubicBezTo>
                  <a:cubicBezTo>
                    <a:pt x="311393" y="701816"/>
                    <a:pt x="255514" y="757859"/>
                    <a:pt x="184494" y="752709"/>
                  </a:cubicBezTo>
                  <a:cubicBezTo>
                    <a:pt x="146294" y="750710"/>
                    <a:pt x="102559" y="747558"/>
                    <a:pt x="72814" y="720881"/>
                  </a:cubicBezTo>
                  <a:cubicBezTo>
                    <a:pt x="42300" y="688362"/>
                    <a:pt x="22854" y="646233"/>
                    <a:pt x="14476" y="602336"/>
                  </a:cubicBezTo>
                  <a:cubicBezTo>
                    <a:pt x="-7814" y="491709"/>
                    <a:pt x="-3433" y="377777"/>
                    <a:pt x="21240" y="267918"/>
                  </a:cubicBezTo>
                  <a:cubicBezTo>
                    <a:pt x="32923" y="205417"/>
                    <a:pt x="62437" y="148604"/>
                    <a:pt x="98178" y="96712"/>
                  </a:cubicBezTo>
                  <a:cubicBezTo>
                    <a:pt x="135302" y="42283"/>
                    <a:pt x="189490" y="0"/>
                    <a:pt x="252440" y="0"/>
                  </a:cubicBezTo>
                  <a:cubicBezTo>
                    <a:pt x="268658" y="0"/>
                    <a:pt x="285490" y="2768"/>
                    <a:pt x="302707" y="8918"/>
                  </a:cubicBezTo>
                  <a:cubicBezTo>
                    <a:pt x="345058" y="26369"/>
                    <a:pt x="362967" y="70343"/>
                    <a:pt x="374189" y="112088"/>
                  </a:cubicBezTo>
                  <a:cubicBezTo>
                    <a:pt x="384488" y="143069"/>
                    <a:pt x="392021" y="174743"/>
                    <a:pt x="397247" y="206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648412" y="7948200"/>
              <a:ext cx="345644" cy="682903"/>
            </a:xfrm>
            <a:custGeom>
              <a:avLst/>
              <a:gdLst/>
              <a:ahLst/>
              <a:cxnLst/>
              <a:rect l="l" t="t" r="r" b="b"/>
              <a:pathLst>
                <a:path w="345644" h="682903" extrusionOk="0">
                  <a:moveTo>
                    <a:pt x="290326" y="403146"/>
                  </a:moveTo>
                  <a:cubicBezTo>
                    <a:pt x="294323" y="334418"/>
                    <a:pt x="311386" y="260077"/>
                    <a:pt x="282332" y="194885"/>
                  </a:cubicBezTo>
                  <a:cubicBezTo>
                    <a:pt x="264116" y="155677"/>
                    <a:pt x="229375" y="131922"/>
                    <a:pt x="185487" y="138457"/>
                  </a:cubicBezTo>
                  <a:cubicBezTo>
                    <a:pt x="132759" y="152525"/>
                    <a:pt x="98710" y="206647"/>
                    <a:pt x="87103" y="257617"/>
                  </a:cubicBezTo>
                  <a:cubicBezTo>
                    <a:pt x="79341" y="291366"/>
                    <a:pt x="72269" y="325654"/>
                    <a:pt x="67657" y="360018"/>
                  </a:cubicBezTo>
                  <a:cubicBezTo>
                    <a:pt x="64583" y="388309"/>
                    <a:pt x="95712" y="402916"/>
                    <a:pt x="117464" y="412525"/>
                  </a:cubicBezTo>
                  <a:cubicBezTo>
                    <a:pt x="93099" y="427516"/>
                    <a:pt x="58895" y="437741"/>
                    <a:pt x="62354" y="472567"/>
                  </a:cubicBezTo>
                  <a:cubicBezTo>
                    <a:pt x="61586" y="496629"/>
                    <a:pt x="67350" y="520538"/>
                    <a:pt x="73883" y="543602"/>
                  </a:cubicBezTo>
                  <a:cubicBezTo>
                    <a:pt x="80878" y="571662"/>
                    <a:pt x="104090" y="591573"/>
                    <a:pt x="130607" y="601260"/>
                  </a:cubicBezTo>
                  <a:cubicBezTo>
                    <a:pt x="140676" y="605104"/>
                    <a:pt x="151129" y="606872"/>
                    <a:pt x="161506" y="606872"/>
                  </a:cubicBezTo>
                  <a:cubicBezTo>
                    <a:pt x="189253" y="606872"/>
                    <a:pt x="216692" y="594110"/>
                    <a:pt x="235754" y="573276"/>
                  </a:cubicBezTo>
                  <a:cubicBezTo>
                    <a:pt x="275646" y="526689"/>
                    <a:pt x="282563" y="461881"/>
                    <a:pt x="290326" y="403146"/>
                  </a:cubicBezTo>
                  <a:close/>
                  <a:moveTo>
                    <a:pt x="311770" y="56121"/>
                  </a:moveTo>
                  <a:cubicBezTo>
                    <a:pt x="357119" y="170591"/>
                    <a:pt x="350124" y="303743"/>
                    <a:pt x="330141" y="423365"/>
                  </a:cubicBezTo>
                  <a:cubicBezTo>
                    <a:pt x="304622" y="520231"/>
                    <a:pt x="286329" y="662224"/>
                    <a:pt x="167424" y="682904"/>
                  </a:cubicBezTo>
                  <a:cubicBezTo>
                    <a:pt x="133528" y="680521"/>
                    <a:pt x="96634" y="677215"/>
                    <a:pt x="67350" y="658534"/>
                  </a:cubicBezTo>
                  <a:cubicBezTo>
                    <a:pt x="-7974" y="604027"/>
                    <a:pt x="-1441" y="496322"/>
                    <a:pt x="1633" y="412833"/>
                  </a:cubicBezTo>
                  <a:cubicBezTo>
                    <a:pt x="4708" y="379622"/>
                    <a:pt x="5861" y="346334"/>
                    <a:pt x="7014" y="313046"/>
                  </a:cubicBezTo>
                  <a:cubicBezTo>
                    <a:pt x="10472" y="269225"/>
                    <a:pt x="20772" y="226174"/>
                    <a:pt x="35452" y="184814"/>
                  </a:cubicBezTo>
                  <a:cubicBezTo>
                    <a:pt x="55590" y="128155"/>
                    <a:pt x="82799" y="72034"/>
                    <a:pt x="126611" y="29905"/>
                  </a:cubicBezTo>
                  <a:cubicBezTo>
                    <a:pt x="151821" y="8610"/>
                    <a:pt x="184257" y="0"/>
                    <a:pt x="216846" y="0"/>
                  </a:cubicBezTo>
                  <a:cubicBezTo>
                    <a:pt x="229452" y="0"/>
                    <a:pt x="242057" y="1307"/>
                    <a:pt x="254201" y="3613"/>
                  </a:cubicBezTo>
                  <a:cubicBezTo>
                    <a:pt x="257890" y="9687"/>
                    <a:pt x="265500" y="10071"/>
                    <a:pt x="271572" y="12300"/>
                  </a:cubicBezTo>
                  <a:cubicBezTo>
                    <a:pt x="290249" y="20373"/>
                    <a:pt x="303469" y="38054"/>
                    <a:pt x="311770" y="5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880D26-D945-E9F5-7AAA-AE3A49E711C5}"/>
              </a:ext>
            </a:extLst>
          </p:cNvPr>
          <p:cNvSpPr txBox="1"/>
          <p:nvPr/>
        </p:nvSpPr>
        <p:spPr>
          <a:xfrm>
            <a:off x="68529" y="1136418"/>
            <a:ext cx="4135920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Cho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8 (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vị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-xi-</a:t>
            </a:r>
            <a:r>
              <a:rPr lang="en-US" sz="2200" dirty="0" err="1">
                <a:solidFill>
                  <a:schemeClr val="bg1"/>
                </a:solidFill>
              </a:rPr>
              <a:t>mét</a:t>
            </a:r>
            <a:r>
              <a:rPr lang="en-US" sz="2200" dirty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a)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DD1B0DE-5561-CFAF-109D-2E37B22A144F}"/>
              </a:ext>
            </a:extLst>
          </p:cNvPr>
          <p:cNvSpPr txBox="1"/>
          <p:nvPr/>
        </p:nvSpPr>
        <p:spPr>
          <a:xfrm>
            <a:off x="46967" y="3683847"/>
            <a:ext cx="7478913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b)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người</a:t>
            </a:r>
            <a:r>
              <a:rPr lang="en-US" sz="2200" dirty="0">
                <a:solidFill>
                  <a:schemeClr val="bg1"/>
                </a:solidFill>
              </a:rPr>
              <a:t> ta </a:t>
            </a:r>
            <a:r>
              <a:rPr lang="en-US" sz="2200" dirty="0" err="1">
                <a:solidFill>
                  <a:schemeClr val="bg1"/>
                </a:solidFill>
              </a:rPr>
              <a:t>gấp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24994" y="85898"/>
            <a:ext cx="1149083" cy="11490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miếng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bìa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0,25+1,5+0,25+1,5).1,5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2.0,25.1,5=6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hộp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1,5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0,25. 1,5=0,5625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id="{3FE0C277-CDFE-37C1-FB6A-535298135997}"/>
              </a:ext>
            </a:extLst>
          </p:cNvPr>
          <p:cNvSpPr/>
          <p:nvPr/>
        </p:nvSpPr>
        <p:spPr>
          <a:xfrm>
            <a:off x="2844800" y="46017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57094" y="200328"/>
            <a:ext cx="1276495" cy="1289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ở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20 000 000 </m:t>
                    </m:r>
                  </m:oMath>
                </a14:m>
                <a:r>
                  <a:rPr lang="en-US" sz="2200" dirty="0" err="1"/>
                  <a:t>đồng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nhanh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chóng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vi,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thêm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Hỏi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trả</a:t>
                </a:r>
                <a:r>
                  <a:rPr lang="en-US" sz="2200" dirty="0"/>
                  <a:t> bao </a:t>
                </a:r>
                <a:r>
                  <a:rPr lang="en-US" sz="2200" dirty="0" err="1"/>
                  <a:t>nhiêu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blipFill>
                <a:blip r:embed="rId4"/>
                <a:stretch>
                  <a:fillRect l="-970" r="-672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         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100%−5%=95%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20 000 000. 95%=19 000 000 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100%−2%=98%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19 000 000. 98%=18 620 000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18 620 000 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blipFill>
                <a:blip r:embed="rId2"/>
                <a:stretch>
                  <a:fillRect l="-721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108183E-113D-B7EC-B788-FF53BB978515}"/>
              </a:ext>
            </a:extLst>
          </p:cNvPr>
          <p:cNvSpPr/>
          <p:nvPr/>
        </p:nvSpPr>
        <p:spPr>
          <a:xfrm>
            <a:off x="3913932" y="11629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FF16B249-A992-4EB1-B313-62D1FBFAC382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D8BDB7D-38D4-3878-048C-BB847BBCF23B}"/>
              </a:ext>
            </a:extLst>
          </p:cNvPr>
          <p:cNvSpPr txBox="1"/>
          <p:nvPr/>
        </p:nvSpPr>
        <p:spPr>
          <a:xfrm>
            <a:off x="71565" y="338880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D109D-8AF0-0DBE-7CAC-6F6EF1C66D70}"/>
              </a:ext>
            </a:extLst>
          </p:cNvPr>
          <p:cNvSpPr txBox="1"/>
          <p:nvPr/>
        </p:nvSpPr>
        <p:spPr>
          <a:xfrm>
            <a:off x="3139373" y="3325046"/>
            <a:ext cx="2204006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F7FAB8-9A05-2834-A5C2-62777A70439D}"/>
              </a:ext>
            </a:extLst>
          </p:cNvPr>
          <p:cNvSpPr txBox="1"/>
          <p:nvPr/>
        </p:nvSpPr>
        <p:spPr>
          <a:xfrm>
            <a:off x="6328229" y="3376081"/>
            <a:ext cx="2620394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9" name="Google Shape;1927;p37">
            <a:extLst>
              <a:ext uri="{FF2B5EF4-FFF2-40B4-BE49-F238E27FC236}">
                <a16:creationId xmlns:a16="http://schemas.microsoft.com/office/drawing/2014/main" id="{21B4BA00-76FE-381B-EB1C-B3939FF7A484}"/>
              </a:ext>
            </a:extLst>
          </p:cNvPr>
          <p:cNvGrpSpPr/>
          <p:nvPr/>
        </p:nvGrpSpPr>
        <p:grpSpPr>
          <a:xfrm>
            <a:off x="544285" y="2123899"/>
            <a:ext cx="1262743" cy="1164896"/>
            <a:chOff x="8593921" y="7782202"/>
            <a:chExt cx="941878" cy="1192234"/>
          </a:xfrm>
        </p:grpSpPr>
        <p:sp>
          <p:nvSpPr>
            <p:cNvPr id="10" name="Google Shape;1928;p37">
              <a:extLst>
                <a:ext uri="{FF2B5EF4-FFF2-40B4-BE49-F238E27FC236}">
                  <a16:creationId xmlns:a16="http://schemas.microsoft.com/office/drawing/2014/main" id="{1667FD7A-2341-5BD6-D5A8-273F08513E26}"/>
                </a:ext>
              </a:extLst>
            </p:cNvPr>
            <p:cNvSpPr/>
            <p:nvPr/>
          </p:nvSpPr>
          <p:spPr>
            <a:xfrm>
              <a:off x="8987475" y="7963383"/>
              <a:ext cx="281293" cy="309201"/>
            </a:xfrm>
            <a:custGeom>
              <a:avLst/>
              <a:gdLst/>
              <a:ahLst/>
              <a:cxnLst/>
              <a:rect l="l" t="t" r="r" b="b"/>
              <a:pathLst>
                <a:path w="281293" h="309201" extrusionOk="0">
                  <a:moveTo>
                    <a:pt x="281294" y="154601"/>
                  </a:moveTo>
                  <a:cubicBezTo>
                    <a:pt x="281294" y="239984"/>
                    <a:pt x="218324" y="309201"/>
                    <a:pt x="140647" y="309201"/>
                  </a:cubicBezTo>
                  <a:cubicBezTo>
                    <a:pt x="62970" y="309201"/>
                    <a:pt x="0" y="239984"/>
                    <a:pt x="0" y="154601"/>
                  </a:cubicBezTo>
                  <a:cubicBezTo>
                    <a:pt x="0" y="69217"/>
                    <a:pt x="62970" y="0"/>
                    <a:pt x="140647" y="0"/>
                  </a:cubicBezTo>
                  <a:cubicBezTo>
                    <a:pt x="218324" y="0"/>
                    <a:pt x="281294" y="69217"/>
                    <a:pt x="281294" y="154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929;p37">
              <a:extLst>
                <a:ext uri="{FF2B5EF4-FFF2-40B4-BE49-F238E27FC236}">
                  <a16:creationId xmlns:a16="http://schemas.microsoft.com/office/drawing/2014/main" id="{E7546AEF-9384-7745-C56D-B1FCD25EC6D2}"/>
                </a:ext>
              </a:extLst>
            </p:cNvPr>
            <p:cNvGrpSpPr/>
            <p:nvPr/>
          </p:nvGrpSpPr>
          <p:grpSpPr>
            <a:xfrm>
              <a:off x="8593921" y="7782202"/>
              <a:ext cx="941878" cy="1192234"/>
              <a:chOff x="8593921" y="7782202"/>
              <a:chExt cx="941878" cy="1192234"/>
            </a:xfrm>
          </p:grpSpPr>
          <p:grpSp>
            <p:nvGrpSpPr>
              <p:cNvPr id="12" name="Google Shape;1930;p37">
                <a:extLst>
                  <a:ext uri="{FF2B5EF4-FFF2-40B4-BE49-F238E27FC236}">
                    <a16:creationId xmlns:a16="http://schemas.microsoft.com/office/drawing/2014/main" id="{9D2F5308-E84F-9204-BEBD-1F0DECA0F5FC}"/>
                  </a:ext>
                </a:extLst>
              </p:cNvPr>
              <p:cNvGrpSpPr/>
              <p:nvPr/>
            </p:nvGrpSpPr>
            <p:grpSpPr>
              <a:xfrm>
                <a:off x="8593921" y="7782202"/>
                <a:ext cx="941878" cy="1192234"/>
                <a:chOff x="8593921" y="7782202"/>
                <a:chExt cx="941878" cy="1192234"/>
              </a:xfrm>
            </p:grpSpPr>
            <p:sp>
              <p:nvSpPr>
                <p:cNvPr id="18" name="Google Shape;1931;p37">
                  <a:extLst>
                    <a:ext uri="{FF2B5EF4-FFF2-40B4-BE49-F238E27FC236}">
                      <a16:creationId xmlns:a16="http://schemas.microsoft.com/office/drawing/2014/main" id="{C3521800-7420-4C38-E373-006C19EF1B8E}"/>
                    </a:ext>
                  </a:extLst>
                </p:cNvPr>
                <p:cNvSpPr/>
                <p:nvPr/>
              </p:nvSpPr>
              <p:spPr>
                <a:xfrm>
                  <a:off x="9056599" y="8026251"/>
                  <a:ext cx="90639" cy="13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9" h="137702" extrusionOk="0">
                      <a:moveTo>
                        <a:pt x="39250" y="137702"/>
                      </a:moveTo>
                      <a:cubicBezTo>
                        <a:pt x="55935" y="137225"/>
                        <a:pt x="69518" y="123015"/>
                        <a:pt x="77228" y="109281"/>
                      </a:cubicBezTo>
                      <a:cubicBezTo>
                        <a:pt x="86800" y="87703"/>
                        <a:pt x="93556" y="62572"/>
                        <a:pt x="89378" y="38871"/>
                      </a:cubicBezTo>
                      <a:cubicBezTo>
                        <a:pt x="86251" y="9449"/>
                        <a:pt x="59826" y="-10485"/>
                        <a:pt x="32303" y="5896"/>
                      </a:cubicBezTo>
                      <a:cubicBezTo>
                        <a:pt x="18434" y="14003"/>
                        <a:pt x="10963" y="29882"/>
                        <a:pt x="5854" y="44522"/>
                      </a:cubicBezTo>
                      <a:cubicBezTo>
                        <a:pt x="-233" y="63072"/>
                        <a:pt x="-3026" y="91255"/>
                        <a:pt x="4732" y="111784"/>
                      </a:cubicBezTo>
                      <a:cubicBezTo>
                        <a:pt x="4494" y="112619"/>
                        <a:pt x="4470" y="113549"/>
                        <a:pt x="4780" y="114598"/>
                      </a:cubicBezTo>
                      <a:cubicBezTo>
                        <a:pt x="5234" y="116315"/>
                        <a:pt x="6260" y="117388"/>
                        <a:pt x="7549" y="117960"/>
                      </a:cubicBezTo>
                      <a:cubicBezTo>
                        <a:pt x="13541" y="129190"/>
                        <a:pt x="23566" y="137011"/>
                        <a:pt x="39250" y="137702"/>
                      </a:cubicBezTo>
                      <a:close/>
                      <a:moveTo>
                        <a:pt x="68324" y="18008"/>
                      </a:moveTo>
                      <a:cubicBezTo>
                        <a:pt x="76464" y="25853"/>
                        <a:pt x="77968" y="37941"/>
                        <a:pt x="79376" y="48623"/>
                      </a:cubicBezTo>
                      <a:cubicBezTo>
                        <a:pt x="79711" y="67936"/>
                        <a:pt x="74889" y="87273"/>
                        <a:pt x="66868" y="104774"/>
                      </a:cubicBezTo>
                      <a:cubicBezTo>
                        <a:pt x="61187" y="114145"/>
                        <a:pt x="51949" y="124708"/>
                        <a:pt x="40467" y="126424"/>
                      </a:cubicBezTo>
                      <a:cubicBezTo>
                        <a:pt x="30537" y="126400"/>
                        <a:pt x="23590" y="122013"/>
                        <a:pt x="18935" y="115242"/>
                      </a:cubicBezTo>
                      <a:cubicBezTo>
                        <a:pt x="24330" y="111713"/>
                        <a:pt x="28364" y="106300"/>
                        <a:pt x="32422" y="101341"/>
                      </a:cubicBezTo>
                      <a:cubicBezTo>
                        <a:pt x="52593" y="78332"/>
                        <a:pt x="59229" y="41113"/>
                        <a:pt x="35693" y="18056"/>
                      </a:cubicBezTo>
                      <a:cubicBezTo>
                        <a:pt x="35931" y="17889"/>
                        <a:pt x="36122" y="17675"/>
                        <a:pt x="36361" y="17484"/>
                      </a:cubicBezTo>
                      <a:cubicBezTo>
                        <a:pt x="47485" y="10116"/>
                        <a:pt x="57726" y="8638"/>
                        <a:pt x="68324" y="18008"/>
                      </a:cubicBezTo>
                      <a:close/>
                      <a:moveTo>
                        <a:pt x="15259" y="50435"/>
                      </a:moveTo>
                      <a:cubicBezTo>
                        <a:pt x="19222" y="40946"/>
                        <a:pt x="23447" y="30741"/>
                        <a:pt x="30417" y="22992"/>
                      </a:cubicBezTo>
                      <a:cubicBezTo>
                        <a:pt x="44358" y="40588"/>
                        <a:pt x="43379" y="66482"/>
                        <a:pt x="30704" y="84913"/>
                      </a:cubicBezTo>
                      <a:cubicBezTo>
                        <a:pt x="25500" y="91732"/>
                        <a:pt x="20773" y="99505"/>
                        <a:pt x="13946" y="104822"/>
                      </a:cubicBezTo>
                      <a:cubicBezTo>
                        <a:pt x="8337" y="87583"/>
                        <a:pt x="10724" y="64121"/>
                        <a:pt x="15259" y="50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32;p37">
                  <a:extLst>
                    <a:ext uri="{FF2B5EF4-FFF2-40B4-BE49-F238E27FC236}">
                      <a16:creationId xmlns:a16="http://schemas.microsoft.com/office/drawing/2014/main" id="{BBAF27BD-4AF3-9E2F-A734-58B0312316B6}"/>
                    </a:ext>
                  </a:extLst>
                </p:cNvPr>
                <p:cNvSpPr/>
                <p:nvPr/>
              </p:nvSpPr>
              <p:spPr>
                <a:xfrm>
                  <a:off x="9166884" y="8042286"/>
                  <a:ext cx="102237" cy="13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7" h="134462" extrusionOk="0">
                      <a:moveTo>
                        <a:pt x="44260" y="134399"/>
                      </a:moveTo>
                      <a:cubicBezTo>
                        <a:pt x="86941" y="136522"/>
                        <a:pt x="98590" y="84305"/>
                        <a:pt x="101908" y="50828"/>
                      </a:cubicBezTo>
                      <a:cubicBezTo>
                        <a:pt x="105346" y="9961"/>
                        <a:pt x="81642" y="-9925"/>
                        <a:pt x="42613" y="4882"/>
                      </a:cubicBezTo>
                      <a:cubicBezTo>
                        <a:pt x="27885" y="11224"/>
                        <a:pt x="17692" y="25340"/>
                        <a:pt x="9600" y="38668"/>
                      </a:cubicBezTo>
                      <a:cubicBezTo>
                        <a:pt x="1364" y="58792"/>
                        <a:pt x="-3839" y="84400"/>
                        <a:pt x="3537" y="105406"/>
                      </a:cubicBezTo>
                      <a:cubicBezTo>
                        <a:pt x="9528" y="122430"/>
                        <a:pt x="25880" y="135115"/>
                        <a:pt x="44260" y="134399"/>
                      </a:cubicBezTo>
                      <a:close/>
                      <a:moveTo>
                        <a:pt x="52878" y="12965"/>
                      </a:moveTo>
                      <a:cubicBezTo>
                        <a:pt x="82979" y="6503"/>
                        <a:pt x="92050" y="20929"/>
                        <a:pt x="90689" y="49231"/>
                      </a:cubicBezTo>
                      <a:cubicBezTo>
                        <a:pt x="87968" y="74219"/>
                        <a:pt x="80687" y="119450"/>
                        <a:pt x="50109" y="123169"/>
                      </a:cubicBezTo>
                      <a:cubicBezTo>
                        <a:pt x="41539" y="123718"/>
                        <a:pt x="34664" y="122335"/>
                        <a:pt x="29222" y="119593"/>
                      </a:cubicBezTo>
                      <a:cubicBezTo>
                        <a:pt x="34831" y="115349"/>
                        <a:pt x="40250" y="106479"/>
                        <a:pt x="42685" y="102926"/>
                      </a:cubicBezTo>
                      <a:cubicBezTo>
                        <a:pt x="52472" y="87809"/>
                        <a:pt x="57365" y="69641"/>
                        <a:pt x="55456" y="51591"/>
                      </a:cubicBezTo>
                      <a:cubicBezTo>
                        <a:pt x="55241" y="38501"/>
                        <a:pt x="50180" y="25531"/>
                        <a:pt x="39940" y="17257"/>
                      </a:cubicBezTo>
                      <a:cubicBezTo>
                        <a:pt x="40202" y="17018"/>
                        <a:pt x="40465" y="16756"/>
                        <a:pt x="40751" y="16494"/>
                      </a:cubicBezTo>
                      <a:cubicBezTo>
                        <a:pt x="45000" y="17424"/>
                        <a:pt x="48796" y="13752"/>
                        <a:pt x="52878" y="12965"/>
                      </a:cubicBezTo>
                      <a:close/>
                      <a:moveTo>
                        <a:pt x="17238" y="48277"/>
                      </a:moveTo>
                      <a:cubicBezTo>
                        <a:pt x="20938" y="38287"/>
                        <a:pt x="27694" y="29465"/>
                        <a:pt x="35237" y="21811"/>
                      </a:cubicBezTo>
                      <a:cubicBezTo>
                        <a:pt x="45478" y="32278"/>
                        <a:pt x="46600" y="47204"/>
                        <a:pt x="45836" y="61105"/>
                      </a:cubicBezTo>
                      <a:cubicBezTo>
                        <a:pt x="44738" y="79202"/>
                        <a:pt x="36096" y="96751"/>
                        <a:pt x="23302" y="109745"/>
                      </a:cubicBezTo>
                      <a:cubicBezTo>
                        <a:pt x="22395" y="110628"/>
                        <a:pt x="21678" y="110914"/>
                        <a:pt x="20270" y="112058"/>
                      </a:cubicBezTo>
                      <a:cubicBezTo>
                        <a:pt x="20175" y="112130"/>
                        <a:pt x="20127" y="112201"/>
                        <a:pt x="20031" y="112297"/>
                      </a:cubicBezTo>
                      <a:cubicBezTo>
                        <a:pt x="7475" y="96989"/>
                        <a:pt x="10053" y="68949"/>
                        <a:pt x="17238" y="482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933;p37">
                  <a:extLst>
                    <a:ext uri="{FF2B5EF4-FFF2-40B4-BE49-F238E27FC236}">
                      <a16:creationId xmlns:a16="http://schemas.microsoft.com/office/drawing/2014/main" id="{E7508075-AA39-029B-7DD8-F4083B8E49B0}"/>
                    </a:ext>
                  </a:extLst>
                </p:cNvPr>
                <p:cNvSpPr/>
                <p:nvPr/>
              </p:nvSpPr>
              <p:spPr>
                <a:xfrm>
                  <a:off x="9132068" y="8166387"/>
                  <a:ext cx="34408" cy="3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8" h="33758" extrusionOk="0">
                      <a:moveTo>
                        <a:pt x="14339" y="33594"/>
                      </a:moveTo>
                      <a:cubicBezTo>
                        <a:pt x="33841" y="36288"/>
                        <a:pt x="43939" y="5125"/>
                        <a:pt x="22049" y="356"/>
                      </a:cubicBezTo>
                      <a:cubicBezTo>
                        <a:pt x="-938" y="-3745"/>
                        <a:pt x="-9771" y="28802"/>
                        <a:pt x="14339" y="33594"/>
                      </a:cubicBezTo>
                      <a:close/>
                      <a:moveTo>
                        <a:pt x="15127" y="7986"/>
                      </a:moveTo>
                      <a:cubicBezTo>
                        <a:pt x="18564" y="8869"/>
                        <a:pt x="22527" y="11253"/>
                        <a:pt x="23314" y="14877"/>
                      </a:cubicBezTo>
                      <a:cubicBezTo>
                        <a:pt x="22837" y="18096"/>
                        <a:pt x="20593" y="21935"/>
                        <a:pt x="17251" y="22674"/>
                      </a:cubicBezTo>
                      <a:cubicBezTo>
                        <a:pt x="8300" y="23508"/>
                        <a:pt x="7870" y="10657"/>
                        <a:pt x="15127" y="798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934;p37">
                  <a:extLst>
                    <a:ext uri="{FF2B5EF4-FFF2-40B4-BE49-F238E27FC236}">
                      <a16:creationId xmlns:a16="http://schemas.microsoft.com/office/drawing/2014/main" id="{9D107A0D-1584-1B63-53F1-8159C9D0625A}"/>
                    </a:ext>
                  </a:extLst>
                </p:cNvPr>
                <p:cNvSpPr/>
                <p:nvPr/>
              </p:nvSpPr>
              <p:spPr>
                <a:xfrm>
                  <a:off x="9078591" y="8173567"/>
                  <a:ext cx="141456" cy="65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6" h="65731" extrusionOk="0">
                      <a:moveTo>
                        <a:pt x="64617" y="63801"/>
                      </a:moveTo>
                      <a:cubicBezTo>
                        <a:pt x="73712" y="66257"/>
                        <a:pt x="83809" y="66781"/>
                        <a:pt x="92570" y="62919"/>
                      </a:cubicBezTo>
                      <a:cubicBezTo>
                        <a:pt x="100495" y="58770"/>
                        <a:pt x="108182" y="52714"/>
                        <a:pt x="112454" y="44726"/>
                      </a:cubicBezTo>
                      <a:cubicBezTo>
                        <a:pt x="117229" y="49805"/>
                        <a:pt x="123721" y="53524"/>
                        <a:pt x="130429" y="54764"/>
                      </a:cubicBezTo>
                      <a:cubicBezTo>
                        <a:pt x="133890" y="55360"/>
                        <a:pt x="138641" y="55766"/>
                        <a:pt x="140717" y="52284"/>
                      </a:cubicBezTo>
                      <a:cubicBezTo>
                        <a:pt x="142245" y="49781"/>
                        <a:pt x="141314" y="46276"/>
                        <a:pt x="138760" y="44845"/>
                      </a:cubicBezTo>
                      <a:cubicBezTo>
                        <a:pt x="137208" y="43868"/>
                        <a:pt x="135394" y="44082"/>
                        <a:pt x="133676" y="44440"/>
                      </a:cubicBezTo>
                      <a:cubicBezTo>
                        <a:pt x="130214" y="44440"/>
                        <a:pt x="126848" y="43057"/>
                        <a:pt x="123793" y="41531"/>
                      </a:cubicBezTo>
                      <a:cubicBezTo>
                        <a:pt x="111858" y="33782"/>
                        <a:pt x="111762" y="26820"/>
                        <a:pt x="114507" y="13920"/>
                      </a:cubicBezTo>
                      <a:cubicBezTo>
                        <a:pt x="113003" y="10153"/>
                        <a:pt x="108229" y="14946"/>
                        <a:pt x="107298" y="17092"/>
                      </a:cubicBezTo>
                      <a:cubicBezTo>
                        <a:pt x="103956" y="23505"/>
                        <a:pt x="104195" y="30134"/>
                        <a:pt x="106702" y="36023"/>
                      </a:cubicBezTo>
                      <a:cubicBezTo>
                        <a:pt x="105866" y="36238"/>
                        <a:pt x="105054" y="36691"/>
                        <a:pt x="104362" y="37430"/>
                      </a:cubicBezTo>
                      <a:cubicBezTo>
                        <a:pt x="97678" y="47277"/>
                        <a:pt x="87414" y="56386"/>
                        <a:pt x="74571" y="54478"/>
                      </a:cubicBezTo>
                      <a:cubicBezTo>
                        <a:pt x="59724" y="52618"/>
                        <a:pt x="42775" y="44225"/>
                        <a:pt x="37190" y="29657"/>
                      </a:cubicBezTo>
                      <a:cubicBezTo>
                        <a:pt x="39959" y="22194"/>
                        <a:pt x="40460" y="14016"/>
                        <a:pt x="36664" y="6696"/>
                      </a:cubicBezTo>
                      <a:cubicBezTo>
                        <a:pt x="35137" y="4192"/>
                        <a:pt x="32559" y="-1244"/>
                        <a:pt x="28930" y="258"/>
                      </a:cubicBezTo>
                      <a:cubicBezTo>
                        <a:pt x="27021" y="1522"/>
                        <a:pt x="28310" y="4192"/>
                        <a:pt x="28883" y="5885"/>
                      </a:cubicBezTo>
                      <a:cubicBezTo>
                        <a:pt x="34445" y="19381"/>
                        <a:pt x="26376" y="34378"/>
                        <a:pt x="15014" y="42079"/>
                      </a:cubicBezTo>
                      <a:cubicBezTo>
                        <a:pt x="12316" y="43820"/>
                        <a:pt x="9619" y="45608"/>
                        <a:pt x="6611" y="46777"/>
                      </a:cubicBezTo>
                      <a:cubicBezTo>
                        <a:pt x="2720" y="47325"/>
                        <a:pt x="-932" y="49852"/>
                        <a:pt x="214" y="54216"/>
                      </a:cubicBezTo>
                      <a:cubicBezTo>
                        <a:pt x="4678" y="66400"/>
                        <a:pt x="27928" y="46419"/>
                        <a:pt x="32105" y="39385"/>
                      </a:cubicBezTo>
                      <a:cubicBezTo>
                        <a:pt x="38144" y="51450"/>
                        <a:pt x="52133" y="59962"/>
                        <a:pt x="64617" y="638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935;p37">
                  <a:extLst>
                    <a:ext uri="{FF2B5EF4-FFF2-40B4-BE49-F238E27FC236}">
                      <a16:creationId xmlns:a16="http://schemas.microsoft.com/office/drawing/2014/main" id="{5E1538C7-F64F-5AE3-DF54-E402939D86F7}"/>
                    </a:ext>
                  </a:extLst>
                </p:cNvPr>
                <p:cNvSpPr/>
                <p:nvPr/>
              </p:nvSpPr>
              <p:spPr>
                <a:xfrm>
                  <a:off x="8593921" y="7782202"/>
                  <a:ext cx="941878" cy="119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878" h="1192234" extrusionOk="0">
                      <a:moveTo>
                        <a:pt x="887561" y="618278"/>
                      </a:moveTo>
                      <a:cubicBezTo>
                        <a:pt x="853664" y="625598"/>
                        <a:pt x="821439" y="638592"/>
                        <a:pt x="790144" y="653304"/>
                      </a:cubicBezTo>
                      <a:cubicBezTo>
                        <a:pt x="763648" y="666799"/>
                        <a:pt x="738679" y="682941"/>
                        <a:pt x="713614" y="698821"/>
                      </a:cubicBezTo>
                      <a:cubicBezTo>
                        <a:pt x="684277" y="717824"/>
                        <a:pt x="657780" y="741095"/>
                        <a:pt x="631737" y="764319"/>
                      </a:cubicBezTo>
                      <a:cubicBezTo>
                        <a:pt x="618226" y="778172"/>
                        <a:pt x="605193" y="792549"/>
                        <a:pt x="593520" y="808000"/>
                      </a:cubicBezTo>
                      <a:cubicBezTo>
                        <a:pt x="585308" y="818228"/>
                        <a:pt x="576643" y="828267"/>
                        <a:pt x="571296" y="840403"/>
                      </a:cubicBezTo>
                      <a:cubicBezTo>
                        <a:pt x="565496" y="825358"/>
                        <a:pt x="560316" y="809979"/>
                        <a:pt x="556186" y="794433"/>
                      </a:cubicBezTo>
                      <a:cubicBezTo>
                        <a:pt x="552916" y="775215"/>
                        <a:pt x="552438" y="755735"/>
                        <a:pt x="551364" y="736303"/>
                      </a:cubicBezTo>
                      <a:cubicBezTo>
                        <a:pt x="549717" y="709503"/>
                        <a:pt x="548929" y="682583"/>
                        <a:pt x="549550" y="655736"/>
                      </a:cubicBezTo>
                      <a:cubicBezTo>
                        <a:pt x="550290" y="645459"/>
                        <a:pt x="553345" y="635350"/>
                        <a:pt x="553918" y="625121"/>
                      </a:cubicBezTo>
                      <a:cubicBezTo>
                        <a:pt x="600443" y="621139"/>
                        <a:pt x="645129" y="596866"/>
                        <a:pt x="677068" y="563486"/>
                      </a:cubicBezTo>
                      <a:cubicBezTo>
                        <a:pt x="693849" y="546604"/>
                        <a:pt x="706262" y="526004"/>
                        <a:pt x="718770" y="505928"/>
                      </a:cubicBezTo>
                      <a:cubicBezTo>
                        <a:pt x="731183" y="482919"/>
                        <a:pt x="743119" y="459314"/>
                        <a:pt x="750924" y="434302"/>
                      </a:cubicBezTo>
                      <a:cubicBezTo>
                        <a:pt x="758849" y="408790"/>
                        <a:pt x="763385" y="382419"/>
                        <a:pt x="768302" y="356191"/>
                      </a:cubicBezTo>
                      <a:cubicBezTo>
                        <a:pt x="776872" y="303974"/>
                        <a:pt x="781551" y="250756"/>
                        <a:pt x="779522" y="197823"/>
                      </a:cubicBezTo>
                      <a:cubicBezTo>
                        <a:pt x="778543" y="184376"/>
                        <a:pt x="777182" y="170999"/>
                        <a:pt x="775750" y="157599"/>
                      </a:cubicBezTo>
                      <a:cubicBezTo>
                        <a:pt x="773077" y="138382"/>
                        <a:pt x="768040" y="119569"/>
                        <a:pt x="763695" y="100661"/>
                      </a:cubicBezTo>
                      <a:cubicBezTo>
                        <a:pt x="758826" y="84901"/>
                        <a:pt x="753717" y="45488"/>
                        <a:pt x="731350" y="47991"/>
                      </a:cubicBezTo>
                      <a:cubicBezTo>
                        <a:pt x="719486" y="50566"/>
                        <a:pt x="714712" y="63394"/>
                        <a:pt x="710344" y="73384"/>
                      </a:cubicBezTo>
                      <a:cubicBezTo>
                        <a:pt x="703612" y="89693"/>
                        <a:pt x="695950" y="105597"/>
                        <a:pt x="689170" y="121882"/>
                      </a:cubicBezTo>
                      <a:cubicBezTo>
                        <a:pt x="688741" y="106932"/>
                        <a:pt x="682845" y="92936"/>
                        <a:pt x="678978" y="78654"/>
                      </a:cubicBezTo>
                      <a:cubicBezTo>
                        <a:pt x="672127" y="59627"/>
                        <a:pt x="665061" y="24148"/>
                        <a:pt x="642002" y="19999"/>
                      </a:cubicBezTo>
                      <a:cubicBezTo>
                        <a:pt x="630591" y="18712"/>
                        <a:pt x="623812" y="32493"/>
                        <a:pt x="616937" y="39646"/>
                      </a:cubicBezTo>
                      <a:cubicBezTo>
                        <a:pt x="608248" y="49517"/>
                        <a:pt x="601612" y="60771"/>
                        <a:pt x="596170" y="72693"/>
                      </a:cubicBezTo>
                      <a:cubicBezTo>
                        <a:pt x="592327" y="80347"/>
                        <a:pt x="587361" y="89026"/>
                        <a:pt x="584664" y="97419"/>
                      </a:cubicBezTo>
                      <a:cubicBezTo>
                        <a:pt x="584974" y="80037"/>
                        <a:pt x="580129" y="63179"/>
                        <a:pt x="574041" y="47061"/>
                      </a:cubicBezTo>
                      <a:cubicBezTo>
                        <a:pt x="566379" y="26175"/>
                        <a:pt x="554563" y="-1222"/>
                        <a:pt x="528186" y="42"/>
                      </a:cubicBezTo>
                      <a:cubicBezTo>
                        <a:pt x="513863" y="-53"/>
                        <a:pt x="507776" y="15779"/>
                        <a:pt x="498896" y="24553"/>
                      </a:cubicBezTo>
                      <a:cubicBezTo>
                        <a:pt x="477746" y="48563"/>
                        <a:pt x="461109" y="76436"/>
                        <a:pt x="446500" y="104810"/>
                      </a:cubicBezTo>
                      <a:cubicBezTo>
                        <a:pt x="450987" y="86737"/>
                        <a:pt x="452300" y="68330"/>
                        <a:pt x="451847" y="49756"/>
                      </a:cubicBezTo>
                      <a:cubicBezTo>
                        <a:pt x="451871" y="40910"/>
                        <a:pt x="452634" y="31945"/>
                        <a:pt x="451131" y="23170"/>
                      </a:cubicBezTo>
                      <a:cubicBezTo>
                        <a:pt x="446500" y="-864"/>
                        <a:pt x="427212" y="5002"/>
                        <a:pt x="415921" y="20333"/>
                      </a:cubicBezTo>
                      <a:cubicBezTo>
                        <a:pt x="410073" y="28058"/>
                        <a:pt x="403556" y="35378"/>
                        <a:pt x="398853" y="43890"/>
                      </a:cubicBezTo>
                      <a:cubicBezTo>
                        <a:pt x="395822" y="50018"/>
                        <a:pt x="393912" y="56599"/>
                        <a:pt x="390594" y="62583"/>
                      </a:cubicBezTo>
                      <a:cubicBezTo>
                        <a:pt x="370901" y="96346"/>
                        <a:pt x="358082" y="133327"/>
                        <a:pt x="344094" y="169688"/>
                      </a:cubicBezTo>
                      <a:cubicBezTo>
                        <a:pt x="337100" y="189025"/>
                        <a:pt x="332540" y="209125"/>
                        <a:pt x="327647" y="229082"/>
                      </a:cubicBezTo>
                      <a:cubicBezTo>
                        <a:pt x="323087" y="248252"/>
                        <a:pt x="318289" y="267374"/>
                        <a:pt x="315854" y="286950"/>
                      </a:cubicBezTo>
                      <a:cubicBezTo>
                        <a:pt x="311629" y="325195"/>
                        <a:pt x="310221" y="364059"/>
                        <a:pt x="312274" y="402495"/>
                      </a:cubicBezTo>
                      <a:cubicBezTo>
                        <a:pt x="315807" y="432490"/>
                        <a:pt x="322944" y="462366"/>
                        <a:pt x="333638" y="490620"/>
                      </a:cubicBezTo>
                      <a:cubicBezTo>
                        <a:pt x="338221" y="501302"/>
                        <a:pt x="344619" y="511078"/>
                        <a:pt x="351112" y="520734"/>
                      </a:cubicBezTo>
                      <a:cubicBezTo>
                        <a:pt x="358536" y="531512"/>
                        <a:pt x="365100" y="543028"/>
                        <a:pt x="373908" y="552780"/>
                      </a:cubicBezTo>
                      <a:cubicBezTo>
                        <a:pt x="397541" y="576599"/>
                        <a:pt x="425947" y="595889"/>
                        <a:pt x="456239" y="610242"/>
                      </a:cubicBezTo>
                      <a:cubicBezTo>
                        <a:pt x="468819" y="616108"/>
                        <a:pt x="482139" y="619899"/>
                        <a:pt x="495745" y="622236"/>
                      </a:cubicBezTo>
                      <a:cubicBezTo>
                        <a:pt x="493072" y="635040"/>
                        <a:pt x="490565" y="647939"/>
                        <a:pt x="489921" y="661005"/>
                      </a:cubicBezTo>
                      <a:cubicBezTo>
                        <a:pt x="486961" y="722855"/>
                        <a:pt x="498538" y="784466"/>
                        <a:pt x="513696" y="844242"/>
                      </a:cubicBezTo>
                      <a:cubicBezTo>
                        <a:pt x="494122" y="823140"/>
                        <a:pt x="475455" y="801252"/>
                        <a:pt x="457027" y="779173"/>
                      </a:cubicBezTo>
                      <a:cubicBezTo>
                        <a:pt x="444136" y="765391"/>
                        <a:pt x="429217" y="753637"/>
                        <a:pt x="415253" y="740976"/>
                      </a:cubicBezTo>
                      <a:cubicBezTo>
                        <a:pt x="392337" y="718730"/>
                        <a:pt x="367344" y="698940"/>
                        <a:pt x="340370" y="681844"/>
                      </a:cubicBezTo>
                      <a:cubicBezTo>
                        <a:pt x="307619" y="659622"/>
                        <a:pt x="270309" y="646055"/>
                        <a:pt x="232402" y="635469"/>
                      </a:cubicBezTo>
                      <a:cubicBezTo>
                        <a:pt x="203709" y="626838"/>
                        <a:pt x="174468" y="620042"/>
                        <a:pt x="144796" y="615655"/>
                      </a:cubicBezTo>
                      <a:cubicBezTo>
                        <a:pt x="99800" y="607667"/>
                        <a:pt x="54373" y="609289"/>
                        <a:pt x="9019" y="613414"/>
                      </a:cubicBezTo>
                      <a:cubicBezTo>
                        <a:pt x="927" y="613271"/>
                        <a:pt x="-267" y="619375"/>
                        <a:pt x="43" y="625884"/>
                      </a:cubicBezTo>
                      <a:cubicBezTo>
                        <a:pt x="-4" y="638115"/>
                        <a:pt x="-124" y="650395"/>
                        <a:pt x="903" y="662603"/>
                      </a:cubicBezTo>
                      <a:cubicBezTo>
                        <a:pt x="3266" y="691215"/>
                        <a:pt x="6799" y="720113"/>
                        <a:pt x="16968" y="747127"/>
                      </a:cubicBezTo>
                      <a:cubicBezTo>
                        <a:pt x="34513" y="794051"/>
                        <a:pt x="60269" y="838209"/>
                        <a:pt x="95192" y="874356"/>
                      </a:cubicBezTo>
                      <a:cubicBezTo>
                        <a:pt x="128373" y="911814"/>
                        <a:pt x="171054" y="938805"/>
                        <a:pt x="215024" y="961956"/>
                      </a:cubicBezTo>
                      <a:cubicBezTo>
                        <a:pt x="266919" y="989853"/>
                        <a:pt x="323135" y="1010144"/>
                        <a:pt x="382001" y="1016176"/>
                      </a:cubicBezTo>
                      <a:cubicBezTo>
                        <a:pt x="420862" y="1021875"/>
                        <a:pt x="460369" y="1020254"/>
                        <a:pt x="499087" y="1014412"/>
                      </a:cubicBezTo>
                      <a:cubicBezTo>
                        <a:pt x="512192" y="1012910"/>
                        <a:pt x="525369" y="1011122"/>
                        <a:pt x="538020" y="1007235"/>
                      </a:cubicBezTo>
                      <a:cubicBezTo>
                        <a:pt x="550004" y="1050726"/>
                        <a:pt x="565663" y="1093811"/>
                        <a:pt x="593616" y="1129838"/>
                      </a:cubicBezTo>
                      <a:cubicBezTo>
                        <a:pt x="600729" y="1142070"/>
                        <a:pt x="608487" y="1153824"/>
                        <a:pt x="617892" y="1164435"/>
                      </a:cubicBezTo>
                      <a:cubicBezTo>
                        <a:pt x="623239" y="1171063"/>
                        <a:pt x="628419" y="1177930"/>
                        <a:pt x="634602" y="1183819"/>
                      </a:cubicBezTo>
                      <a:cubicBezTo>
                        <a:pt x="637968" y="1187038"/>
                        <a:pt x="641644" y="1190400"/>
                        <a:pt x="646489" y="1190829"/>
                      </a:cubicBezTo>
                      <a:cubicBezTo>
                        <a:pt x="655011" y="1192284"/>
                        <a:pt x="670933" y="1194310"/>
                        <a:pt x="676996" y="1186967"/>
                      </a:cubicBezTo>
                      <a:cubicBezTo>
                        <a:pt x="680314" y="1180147"/>
                        <a:pt x="676423" y="1172422"/>
                        <a:pt x="674060" y="1165889"/>
                      </a:cubicBezTo>
                      <a:cubicBezTo>
                        <a:pt x="668618" y="1153729"/>
                        <a:pt x="664249" y="1141140"/>
                        <a:pt x="658544" y="1129099"/>
                      </a:cubicBezTo>
                      <a:cubicBezTo>
                        <a:pt x="646967" y="1110215"/>
                        <a:pt x="641405" y="1088613"/>
                        <a:pt x="633026" y="1068274"/>
                      </a:cubicBezTo>
                      <a:cubicBezTo>
                        <a:pt x="625316" y="1048508"/>
                        <a:pt x="615314" y="1029505"/>
                        <a:pt x="610444" y="1008761"/>
                      </a:cubicBezTo>
                      <a:cubicBezTo>
                        <a:pt x="626891" y="1005399"/>
                        <a:pt x="643959" y="1004803"/>
                        <a:pt x="659905" y="999271"/>
                      </a:cubicBezTo>
                      <a:cubicBezTo>
                        <a:pt x="678954" y="991832"/>
                        <a:pt x="697000" y="982104"/>
                        <a:pt x="714402" y="971446"/>
                      </a:cubicBezTo>
                      <a:cubicBezTo>
                        <a:pt x="742331" y="953111"/>
                        <a:pt x="769329" y="932868"/>
                        <a:pt x="791409" y="907617"/>
                      </a:cubicBezTo>
                      <a:cubicBezTo>
                        <a:pt x="831751" y="864342"/>
                        <a:pt x="864597" y="814533"/>
                        <a:pt x="892073" y="762244"/>
                      </a:cubicBezTo>
                      <a:cubicBezTo>
                        <a:pt x="913771" y="719064"/>
                        <a:pt x="932080" y="674071"/>
                        <a:pt x="941533" y="626551"/>
                      </a:cubicBezTo>
                      <a:cubicBezTo>
                        <a:pt x="946403" y="606428"/>
                        <a:pt x="898327" y="614701"/>
                        <a:pt x="887561" y="618278"/>
                      </a:cubicBezTo>
                      <a:close/>
                      <a:moveTo>
                        <a:pt x="410288" y="569351"/>
                      </a:moveTo>
                      <a:cubicBezTo>
                        <a:pt x="397731" y="559885"/>
                        <a:pt x="384937" y="550086"/>
                        <a:pt x="375651" y="537210"/>
                      </a:cubicBezTo>
                      <a:cubicBezTo>
                        <a:pt x="365291" y="521760"/>
                        <a:pt x="353475" y="506142"/>
                        <a:pt x="345144" y="489166"/>
                      </a:cubicBezTo>
                      <a:cubicBezTo>
                        <a:pt x="334617" y="464488"/>
                        <a:pt x="328936" y="437879"/>
                        <a:pt x="324281" y="411532"/>
                      </a:cubicBezTo>
                      <a:cubicBezTo>
                        <a:pt x="321321" y="392815"/>
                        <a:pt x="322156" y="373787"/>
                        <a:pt x="322323" y="354927"/>
                      </a:cubicBezTo>
                      <a:cubicBezTo>
                        <a:pt x="322682" y="319234"/>
                        <a:pt x="324711" y="283779"/>
                        <a:pt x="333304" y="248896"/>
                      </a:cubicBezTo>
                      <a:cubicBezTo>
                        <a:pt x="341540" y="209936"/>
                        <a:pt x="351756" y="172239"/>
                        <a:pt x="366986" y="135353"/>
                      </a:cubicBezTo>
                      <a:cubicBezTo>
                        <a:pt x="373646" y="116660"/>
                        <a:pt x="380449" y="98039"/>
                        <a:pt x="389592" y="80394"/>
                      </a:cubicBezTo>
                      <a:cubicBezTo>
                        <a:pt x="396490" y="67734"/>
                        <a:pt x="401909" y="53976"/>
                        <a:pt x="410932" y="42579"/>
                      </a:cubicBezTo>
                      <a:cubicBezTo>
                        <a:pt x="415014" y="37047"/>
                        <a:pt x="419860" y="32135"/>
                        <a:pt x="424109" y="26723"/>
                      </a:cubicBezTo>
                      <a:cubicBezTo>
                        <a:pt x="427188" y="23528"/>
                        <a:pt x="431652" y="18163"/>
                        <a:pt x="436880" y="18235"/>
                      </a:cubicBezTo>
                      <a:cubicBezTo>
                        <a:pt x="443372" y="27820"/>
                        <a:pt x="439768" y="40743"/>
                        <a:pt x="440436" y="51663"/>
                      </a:cubicBezTo>
                      <a:cubicBezTo>
                        <a:pt x="441152" y="69856"/>
                        <a:pt x="439028" y="87786"/>
                        <a:pt x="434803" y="105454"/>
                      </a:cubicBezTo>
                      <a:cubicBezTo>
                        <a:pt x="433394" y="112869"/>
                        <a:pt x="431031" y="121596"/>
                        <a:pt x="429742" y="129273"/>
                      </a:cubicBezTo>
                      <a:cubicBezTo>
                        <a:pt x="429360" y="132921"/>
                        <a:pt x="427809" y="137237"/>
                        <a:pt x="430267" y="140432"/>
                      </a:cubicBezTo>
                      <a:cubicBezTo>
                        <a:pt x="437978" y="147967"/>
                        <a:pt x="442036" y="135115"/>
                        <a:pt x="445306" y="129846"/>
                      </a:cubicBezTo>
                      <a:cubicBezTo>
                        <a:pt x="463281" y="98158"/>
                        <a:pt x="479322" y="64992"/>
                        <a:pt x="502978" y="36952"/>
                      </a:cubicBezTo>
                      <a:cubicBezTo>
                        <a:pt x="509304" y="30013"/>
                        <a:pt x="515152" y="22670"/>
                        <a:pt x="521096" y="15397"/>
                      </a:cubicBezTo>
                      <a:cubicBezTo>
                        <a:pt x="524605" y="10009"/>
                        <a:pt x="531408" y="11058"/>
                        <a:pt x="536779" y="12512"/>
                      </a:cubicBezTo>
                      <a:cubicBezTo>
                        <a:pt x="553322" y="18950"/>
                        <a:pt x="558764" y="40314"/>
                        <a:pt x="564971" y="55359"/>
                      </a:cubicBezTo>
                      <a:cubicBezTo>
                        <a:pt x="576643" y="84639"/>
                        <a:pt x="574352" y="116541"/>
                        <a:pt x="569530" y="147180"/>
                      </a:cubicBezTo>
                      <a:cubicBezTo>
                        <a:pt x="568480" y="152187"/>
                        <a:pt x="567071" y="158792"/>
                        <a:pt x="574185" y="159340"/>
                      </a:cubicBezTo>
                      <a:cubicBezTo>
                        <a:pt x="576357" y="159340"/>
                        <a:pt x="578625" y="157981"/>
                        <a:pt x="579412" y="155906"/>
                      </a:cubicBezTo>
                      <a:cubicBezTo>
                        <a:pt x="581012" y="151185"/>
                        <a:pt x="582229" y="146321"/>
                        <a:pt x="583733" y="141553"/>
                      </a:cubicBezTo>
                      <a:cubicBezTo>
                        <a:pt x="587839" y="127747"/>
                        <a:pt x="590894" y="113656"/>
                        <a:pt x="595668" y="100065"/>
                      </a:cubicBezTo>
                      <a:cubicBezTo>
                        <a:pt x="601350" y="86212"/>
                        <a:pt x="608463" y="72836"/>
                        <a:pt x="615744" y="59722"/>
                      </a:cubicBezTo>
                      <a:cubicBezTo>
                        <a:pt x="623335" y="49899"/>
                        <a:pt x="630448" y="39098"/>
                        <a:pt x="640068" y="31182"/>
                      </a:cubicBezTo>
                      <a:cubicBezTo>
                        <a:pt x="656420" y="34043"/>
                        <a:pt x="665395" y="75340"/>
                        <a:pt x="670456" y="90051"/>
                      </a:cubicBezTo>
                      <a:cubicBezTo>
                        <a:pt x="676018" y="105907"/>
                        <a:pt x="679479" y="122240"/>
                        <a:pt x="677331" y="139145"/>
                      </a:cubicBezTo>
                      <a:cubicBezTo>
                        <a:pt x="676925" y="147967"/>
                        <a:pt x="673822" y="156646"/>
                        <a:pt x="674180" y="165492"/>
                      </a:cubicBezTo>
                      <a:cubicBezTo>
                        <a:pt x="674657" y="169616"/>
                        <a:pt x="679980" y="171953"/>
                        <a:pt x="683251" y="169211"/>
                      </a:cubicBezTo>
                      <a:cubicBezTo>
                        <a:pt x="685017" y="167852"/>
                        <a:pt x="685542" y="165778"/>
                        <a:pt x="686091" y="163727"/>
                      </a:cubicBezTo>
                      <a:cubicBezTo>
                        <a:pt x="688550" y="155763"/>
                        <a:pt x="690985" y="148515"/>
                        <a:pt x="693945" y="140551"/>
                      </a:cubicBezTo>
                      <a:cubicBezTo>
                        <a:pt x="700652" y="122311"/>
                        <a:pt x="709174" y="104762"/>
                        <a:pt x="716908" y="86951"/>
                      </a:cubicBezTo>
                      <a:cubicBezTo>
                        <a:pt x="720847" y="79798"/>
                        <a:pt x="725430" y="59722"/>
                        <a:pt x="734573" y="59174"/>
                      </a:cubicBezTo>
                      <a:cubicBezTo>
                        <a:pt x="739633" y="62440"/>
                        <a:pt x="742331" y="68807"/>
                        <a:pt x="744479" y="74291"/>
                      </a:cubicBezTo>
                      <a:cubicBezTo>
                        <a:pt x="748370" y="85759"/>
                        <a:pt x="751187" y="97538"/>
                        <a:pt x="754147" y="109269"/>
                      </a:cubicBezTo>
                      <a:cubicBezTo>
                        <a:pt x="758563" y="129512"/>
                        <a:pt x="764173" y="149588"/>
                        <a:pt x="765677" y="170308"/>
                      </a:cubicBezTo>
                      <a:cubicBezTo>
                        <a:pt x="770140" y="207265"/>
                        <a:pt x="769424" y="244604"/>
                        <a:pt x="765867" y="281585"/>
                      </a:cubicBezTo>
                      <a:cubicBezTo>
                        <a:pt x="761833" y="334374"/>
                        <a:pt x="753550" y="386949"/>
                        <a:pt x="737962" y="437688"/>
                      </a:cubicBezTo>
                      <a:cubicBezTo>
                        <a:pt x="727173" y="466801"/>
                        <a:pt x="713447" y="495055"/>
                        <a:pt x="695974" y="520782"/>
                      </a:cubicBezTo>
                      <a:cubicBezTo>
                        <a:pt x="684516" y="539213"/>
                        <a:pt x="670026" y="555975"/>
                        <a:pt x="653675" y="570400"/>
                      </a:cubicBezTo>
                      <a:cubicBezTo>
                        <a:pt x="619826" y="597605"/>
                        <a:pt x="577383" y="616799"/>
                        <a:pt x="533198" y="614344"/>
                      </a:cubicBezTo>
                      <a:cubicBezTo>
                        <a:pt x="485337" y="614654"/>
                        <a:pt x="447765" y="597939"/>
                        <a:pt x="410288" y="569351"/>
                      </a:cubicBezTo>
                      <a:close/>
                      <a:moveTo>
                        <a:pt x="832945" y="838257"/>
                      </a:moveTo>
                      <a:cubicBezTo>
                        <a:pt x="811532" y="867489"/>
                        <a:pt x="788903" y="896339"/>
                        <a:pt x="762191" y="920970"/>
                      </a:cubicBezTo>
                      <a:cubicBezTo>
                        <a:pt x="730586" y="949320"/>
                        <a:pt x="694327" y="973330"/>
                        <a:pt x="654725" y="989043"/>
                      </a:cubicBezTo>
                      <a:cubicBezTo>
                        <a:pt x="637156" y="995075"/>
                        <a:pt x="617463" y="993549"/>
                        <a:pt x="600228" y="1000201"/>
                      </a:cubicBezTo>
                      <a:cubicBezTo>
                        <a:pt x="597387" y="1002228"/>
                        <a:pt x="597602" y="1005900"/>
                        <a:pt x="598700" y="1008833"/>
                      </a:cubicBezTo>
                      <a:cubicBezTo>
                        <a:pt x="600705" y="1018680"/>
                        <a:pt x="604238" y="1027955"/>
                        <a:pt x="607914" y="1037278"/>
                      </a:cubicBezTo>
                      <a:cubicBezTo>
                        <a:pt x="610588" y="1045528"/>
                        <a:pt x="614431" y="1053277"/>
                        <a:pt x="617916" y="1061217"/>
                      </a:cubicBezTo>
                      <a:cubicBezTo>
                        <a:pt x="625101" y="1078026"/>
                        <a:pt x="630806" y="1095384"/>
                        <a:pt x="637514" y="1112385"/>
                      </a:cubicBezTo>
                      <a:cubicBezTo>
                        <a:pt x="641811" y="1124330"/>
                        <a:pt x="649712" y="1134535"/>
                        <a:pt x="653675" y="1146624"/>
                      </a:cubicBezTo>
                      <a:cubicBezTo>
                        <a:pt x="657589" y="1157925"/>
                        <a:pt x="664034" y="1168393"/>
                        <a:pt x="666732" y="1180124"/>
                      </a:cubicBezTo>
                      <a:cubicBezTo>
                        <a:pt x="660072" y="1181554"/>
                        <a:pt x="653102" y="1180934"/>
                        <a:pt x="646561" y="1179265"/>
                      </a:cubicBezTo>
                      <a:cubicBezTo>
                        <a:pt x="638135" y="1172684"/>
                        <a:pt x="632453" y="1164435"/>
                        <a:pt x="625435" y="1155851"/>
                      </a:cubicBezTo>
                      <a:cubicBezTo>
                        <a:pt x="616746" y="1146242"/>
                        <a:pt x="609919" y="1135274"/>
                        <a:pt x="603331" y="1124187"/>
                      </a:cubicBezTo>
                      <a:cubicBezTo>
                        <a:pt x="576429" y="1089400"/>
                        <a:pt x="560769" y="1048055"/>
                        <a:pt x="549407" y="1005805"/>
                      </a:cubicBezTo>
                      <a:cubicBezTo>
                        <a:pt x="544752" y="987993"/>
                        <a:pt x="536349" y="997316"/>
                        <a:pt x="523960" y="999200"/>
                      </a:cubicBezTo>
                      <a:cubicBezTo>
                        <a:pt x="508421" y="1002395"/>
                        <a:pt x="492570" y="1003563"/>
                        <a:pt x="476887" y="1005876"/>
                      </a:cubicBezTo>
                      <a:cubicBezTo>
                        <a:pt x="415205" y="1013005"/>
                        <a:pt x="352114" y="1004302"/>
                        <a:pt x="293368" y="984751"/>
                      </a:cubicBezTo>
                      <a:cubicBezTo>
                        <a:pt x="252835" y="969992"/>
                        <a:pt x="214189" y="950083"/>
                        <a:pt x="177523" y="927479"/>
                      </a:cubicBezTo>
                      <a:cubicBezTo>
                        <a:pt x="144271" y="907832"/>
                        <a:pt x="115387" y="881485"/>
                        <a:pt x="90275" y="852205"/>
                      </a:cubicBezTo>
                      <a:cubicBezTo>
                        <a:pt x="61367" y="818515"/>
                        <a:pt x="39955" y="778386"/>
                        <a:pt x="25155" y="736636"/>
                      </a:cubicBezTo>
                      <a:cubicBezTo>
                        <a:pt x="13769" y="700561"/>
                        <a:pt x="10785" y="662173"/>
                        <a:pt x="11286" y="624525"/>
                      </a:cubicBezTo>
                      <a:cubicBezTo>
                        <a:pt x="11549" y="624501"/>
                        <a:pt x="11836" y="624477"/>
                        <a:pt x="12098" y="624453"/>
                      </a:cubicBezTo>
                      <a:cubicBezTo>
                        <a:pt x="14963" y="631749"/>
                        <a:pt x="21766" y="637352"/>
                        <a:pt x="26635" y="643385"/>
                      </a:cubicBezTo>
                      <a:cubicBezTo>
                        <a:pt x="33009" y="650442"/>
                        <a:pt x="38547" y="658192"/>
                        <a:pt x="44682" y="665464"/>
                      </a:cubicBezTo>
                      <a:cubicBezTo>
                        <a:pt x="58742" y="682250"/>
                        <a:pt x="76311" y="695483"/>
                        <a:pt x="92901" y="709574"/>
                      </a:cubicBezTo>
                      <a:cubicBezTo>
                        <a:pt x="112212" y="726717"/>
                        <a:pt x="131428" y="744290"/>
                        <a:pt x="152411" y="759478"/>
                      </a:cubicBezTo>
                      <a:cubicBezTo>
                        <a:pt x="174969" y="776073"/>
                        <a:pt x="196309" y="794242"/>
                        <a:pt x="219225" y="810336"/>
                      </a:cubicBezTo>
                      <a:cubicBezTo>
                        <a:pt x="249661" y="830341"/>
                        <a:pt x="279237" y="851585"/>
                        <a:pt x="310221" y="870755"/>
                      </a:cubicBezTo>
                      <a:cubicBezTo>
                        <a:pt x="351947" y="896149"/>
                        <a:pt x="392957" y="923092"/>
                        <a:pt x="437596" y="943216"/>
                      </a:cubicBezTo>
                      <a:cubicBezTo>
                        <a:pt x="462302" y="954017"/>
                        <a:pt x="487008" y="965891"/>
                        <a:pt x="513959" y="969753"/>
                      </a:cubicBezTo>
                      <a:cubicBezTo>
                        <a:pt x="516942" y="970349"/>
                        <a:pt x="519926" y="967870"/>
                        <a:pt x="520332" y="964937"/>
                      </a:cubicBezTo>
                      <a:cubicBezTo>
                        <a:pt x="520833" y="956878"/>
                        <a:pt x="510736" y="958404"/>
                        <a:pt x="505317" y="956663"/>
                      </a:cubicBezTo>
                      <a:cubicBezTo>
                        <a:pt x="499660" y="955566"/>
                        <a:pt x="493955" y="953874"/>
                        <a:pt x="488441" y="951990"/>
                      </a:cubicBezTo>
                      <a:cubicBezTo>
                        <a:pt x="457838" y="940974"/>
                        <a:pt x="428358" y="927217"/>
                        <a:pt x="399904" y="911456"/>
                      </a:cubicBezTo>
                      <a:cubicBezTo>
                        <a:pt x="361639" y="890355"/>
                        <a:pt x="324758" y="866750"/>
                        <a:pt x="287806" y="843479"/>
                      </a:cubicBezTo>
                      <a:cubicBezTo>
                        <a:pt x="265320" y="827337"/>
                        <a:pt x="241616" y="813174"/>
                        <a:pt x="219034" y="797127"/>
                      </a:cubicBezTo>
                      <a:cubicBezTo>
                        <a:pt x="205882" y="787733"/>
                        <a:pt x="193230" y="777695"/>
                        <a:pt x="180507" y="767728"/>
                      </a:cubicBezTo>
                      <a:cubicBezTo>
                        <a:pt x="158021" y="750990"/>
                        <a:pt x="135200" y="734681"/>
                        <a:pt x="114385" y="715845"/>
                      </a:cubicBezTo>
                      <a:cubicBezTo>
                        <a:pt x="94548" y="697676"/>
                        <a:pt x="71942" y="682798"/>
                        <a:pt x="53299" y="663294"/>
                      </a:cubicBezTo>
                      <a:cubicBezTo>
                        <a:pt x="41865" y="649513"/>
                        <a:pt x="29118" y="637019"/>
                        <a:pt x="16801" y="624072"/>
                      </a:cubicBezTo>
                      <a:cubicBezTo>
                        <a:pt x="43536" y="622069"/>
                        <a:pt x="71202" y="620042"/>
                        <a:pt x="98343" y="621783"/>
                      </a:cubicBezTo>
                      <a:cubicBezTo>
                        <a:pt x="125771" y="623547"/>
                        <a:pt x="152960" y="628006"/>
                        <a:pt x="179862" y="633466"/>
                      </a:cubicBezTo>
                      <a:cubicBezTo>
                        <a:pt x="221565" y="643504"/>
                        <a:pt x="264628" y="654567"/>
                        <a:pt x="303466" y="673428"/>
                      </a:cubicBezTo>
                      <a:cubicBezTo>
                        <a:pt x="340060" y="693027"/>
                        <a:pt x="374243" y="717228"/>
                        <a:pt x="404057" y="746150"/>
                      </a:cubicBezTo>
                      <a:cubicBezTo>
                        <a:pt x="419478" y="760337"/>
                        <a:pt x="436187" y="773212"/>
                        <a:pt x="450367" y="788663"/>
                      </a:cubicBezTo>
                      <a:cubicBezTo>
                        <a:pt x="463257" y="804065"/>
                        <a:pt x="475813" y="819778"/>
                        <a:pt x="489467" y="834537"/>
                      </a:cubicBezTo>
                      <a:cubicBezTo>
                        <a:pt x="497297" y="842692"/>
                        <a:pt x="505031" y="850918"/>
                        <a:pt x="511739" y="860050"/>
                      </a:cubicBezTo>
                      <a:cubicBezTo>
                        <a:pt x="518446" y="868848"/>
                        <a:pt x="525082" y="877670"/>
                        <a:pt x="528830" y="888161"/>
                      </a:cubicBezTo>
                      <a:cubicBezTo>
                        <a:pt x="530334" y="890879"/>
                        <a:pt x="531026" y="894194"/>
                        <a:pt x="533413" y="896316"/>
                      </a:cubicBezTo>
                      <a:cubicBezTo>
                        <a:pt x="536875" y="899201"/>
                        <a:pt x="542651" y="896339"/>
                        <a:pt x="542484" y="891857"/>
                      </a:cubicBezTo>
                      <a:cubicBezTo>
                        <a:pt x="541052" y="884465"/>
                        <a:pt x="536660" y="878028"/>
                        <a:pt x="533915" y="871113"/>
                      </a:cubicBezTo>
                      <a:cubicBezTo>
                        <a:pt x="526419" y="849773"/>
                        <a:pt x="519783" y="828123"/>
                        <a:pt x="515629" y="805878"/>
                      </a:cubicBezTo>
                      <a:cubicBezTo>
                        <a:pt x="504912" y="756736"/>
                        <a:pt x="496724" y="706212"/>
                        <a:pt x="499039" y="655712"/>
                      </a:cubicBezTo>
                      <a:cubicBezTo>
                        <a:pt x="499732" y="644839"/>
                        <a:pt x="501426" y="634110"/>
                        <a:pt x="502930" y="623356"/>
                      </a:cubicBezTo>
                      <a:cubicBezTo>
                        <a:pt x="513553" y="624811"/>
                        <a:pt x="524295" y="625478"/>
                        <a:pt x="534965" y="625621"/>
                      </a:cubicBezTo>
                      <a:cubicBezTo>
                        <a:pt x="537638" y="625717"/>
                        <a:pt x="540312" y="625717"/>
                        <a:pt x="542985" y="625693"/>
                      </a:cubicBezTo>
                      <a:cubicBezTo>
                        <a:pt x="538951" y="642741"/>
                        <a:pt x="537519" y="660481"/>
                        <a:pt x="538068" y="678029"/>
                      </a:cubicBezTo>
                      <a:cubicBezTo>
                        <a:pt x="538617" y="714176"/>
                        <a:pt x="539882" y="750418"/>
                        <a:pt x="543582" y="786398"/>
                      </a:cubicBezTo>
                      <a:cubicBezTo>
                        <a:pt x="544776" y="801490"/>
                        <a:pt x="551006" y="815343"/>
                        <a:pt x="555183" y="829745"/>
                      </a:cubicBezTo>
                      <a:cubicBezTo>
                        <a:pt x="558573" y="837160"/>
                        <a:pt x="564493" y="864985"/>
                        <a:pt x="576524" y="856044"/>
                      </a:cubicBezTo>
                      <a:cubicBezTo>
                        <a:pt x="579412" y="851538"/>
                        <a:pt x="580582" y="845958"/>
                        <a:pt x="583423" y="841285"/>
                      </a:cubicBezTo>
                      <a:cubicBezTo>
                        <a:pt x="590536" y="828076"/>
                        <a:pt x="601732" y="816488"/>
                        <a:pt x="610683" y="804352"/>
                      </a:cubicBezTo>
                      <a:cubicBezTo>
                        <a:pt x="626128" y="785658"/>
                        <a:pt x="642837" y="767919"/>
                        <a:pt x="661910" y="752874"/>
                      </a:cubicBezTo>
                      <a:cubicBezTo>
                        <a:pt x="689290" y="728673"/>
                        <a:pt x="718937" y="707500"/>
                        <a:pt x="750447" y="688973"/>
                      </a:cubicBezTo>
                      <a:cubicBezTo>
                        <a:pt x="789571" y="664248"/>
                        <a:pt x="832109" y="644100"/>
                        <a:pt x="877058" y="632560"/>
                      </a:cubicBezTo>
                      <a:cubicBezTo>
                        <a:pt x="893362" y="628387"/>
                        <a:pt x="909856" y="623309"/>
                        <a:pt x="926781" y="625335"/>
                      </a:cubicBezTo>
                      <a:cubicBezTo>
                        <a:pt x="921195" y="631892"/>
                        <a:pt x="915943" y="638735"/>
                        <a:pt x="910453" y="645364"/>
                      </a:cubicBezTo>
                      <a:cubicBezTo>
                        <a:pt x="881092" y="684753"/>
                        <a:pt x="846360" y="719588"/>
                        <a:pt x="810434" y="753064"/>
                      </a:cubicBezTo>
                      <a:cubicBezTo>
                        <a:pt x="770546" y="791429"/>
                        <a:pt x="731637" y="830675"/>
                        <a:pt x="690030" y="867227"/>
                      </a:cubicBezTo>
                      <a:cubicBezTo>
                        <a:pt x="670193" y="883440"/>
                        <a:pt x="649163" y="898247"/>
                        <a:pt x="628276" y="913125"/>
                      </a:cubicBezTo>
                      <a:cubicBezTo>
                        <a:pt x="617128" y="920040"/>
                        <a:pt x="605121" y="925428"/>
                        <a:pt x="594069" y="932581"/>
                      </a:cubicBezTo>
                      <a:cubicBezTo>
                        <a:pt x="590202" y="934608"/>
                        <a:pt x="585738" y="937589"/>
                        <a:pt x="588388" y="942500"/>
                      </a:cubicBezTo>
                      <a:cubicBezTo>
                        <a:pt x="591491" y="947674"/>
                        <a:pt x="597196" y="944241"/>
                        <a:pt x="600872" y="941666"/>
                      </a:cubicBezTo>
                      <a:cubicBezTo>
                        <a:pt x="613930" y="933297"/>
                        <a:pt x="628371" y="927336"/>
                        <a:pt x="640904" y="918109"/>
                      </a:cubicBezTo>
                      <a:cubicBezTo>
                        <a:pt x="659189" y="904565"/>
                        <a:pt x="677951" y="891595"/>
                        <a:pt x="695568" y="877193"/>
                      </a:cubicBezTo>
                      <a:cubicBezTo>
                        <a:pt x="724475" y="851895"/>
                        <a:pt x="752261" y="825000"/>
                        <a:pt x="779760" y="798105"/>
                      </a:cubicBezTo>
                      <a:cubicBezTo>
                        <a:pt x="824399" y="752850"/>
                        <a:pt x="873811" y="711672"/>
                        <a:pt x="910477" y="659241"/>
                      </a:cubicBezTo>
                      <a:cubicBezTo>
                        <a:pt x="911957" y="656642"/>
                        <a:pt x="921291" y="644839"/>
                        <a:pt x="928046" y="634682"/>
                      </a:cubicBezTo>
                      <a:cubicBezTo>
                        <a:pt x="911002" y="708191"/>
                        <a:pt x="875172" y="776145"/>
                        <a:pt x="832945" y="8382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936;p37">
                <a:extLst>
                  <a:ext uri="{FF2B5EF4-FFF2-40B4-BE49-F238E27FC236}">
                    <a16:creationId xmlns:a16="http://schemas.microsoft.com/office/drawing/2014/main" id="{75762B10-778B-BE70-C9B9-7DA0D5E6557C}"/>
                  </a:ext>
                </a:extLst>
              </p:cNvPr>
              <p:cNvSpPr/>
              <p:nvPr/>
            </p:nvSpPr>
            <p:spPr>
              <a:xfrm>
                <a:off x="8916001" y="7793519"/>
                <a:ext cx="446725" cy="603166"/>
              </a:xfrm>
              <a:custGeom>
                <a:avLst/>
                <a:gdLst/>
                <a:ahLst/>
                <a:cxnLst/>
                <a:rect l="l" t="t" r="r" b="b"/>
                <a:pathLst>
                  <a:path w="446725" h="603166" extrusionOk="0">
                    <a:moveTo>
                      <a:pt x="217825" y="342013"/>
                    </a:moveTo>
                    <a:cubicBezTo>
                      <a:pt x="227397" y="320435"/>
                      <a:pt x="234153" y="295328"/>
                      <a:pt x="229975" y="271604"/>
                    </a:cubicBezTo>
                    <a:cubicBezTo>
                      <a:pt x="226848" y="242181"/>
                      <a:pt x="200423" y="222248"/>
                      <a:pt x="172876" y="238628"/>
                    </a:cubicBezTo>
                    <a:cubicBezTo>
                      <a:pt x="159007" y="246735"/>
                      <a:pt x="151536" y="262639"/>
                      <a:pt x="146428" y="277255"/>
                    </a:cubicBezTo>
                    <a:cubicBezTo>
                      <a:pt x="140340" y="295805"/>
                      <a:pt x="137548" y="323988"/>
                      <a:pt x="145306" y="344517"/>
                    </a:cubicBezTo>
                    <a:cubicBezTo>
                      <a:pt x="145067" y="345351"/>
                      <a:pt x="145067" y="346281"/>
                      <a:pt x="145353" y="347354"/>
                    </a:cubicBezTo>
                    <a:cubicBezTo>
                      <a:pt x="145807" y="349047"/>
                      <a:pt x="146833" y="350144"/>
                      <a:pt x="148098" y="350716"/>
                    </a:cubicBezTo>
                    <a:cubicBezTo>
                      <a:pt x="154090" y="361922"/>
                      <a:pt x="164164" y="369743"/>
                      <a:pt x="179847" y="370435"/>
                    </a:cubicBezTo>
                    <a:cubicBezTo>
                      <a:pt x="196532" y="369958"/>
                      <a:pt x="210115" y="355747"/>
                      <a:pt x="217825" y="342013"/>
                    </a:cubicBezTo>
                    <a:close/>
                    <a:moveTo>
                      <a:pt x="230405" y="406462"/>
                    </a:moveTo>
                    <a:cubicBezTo>
                      <a:pt x="249908" y="409156"/>
                      <a:pt x="259981" y="377969"/>
                      <a:pt x="238115" y="373224"/>
                    </a:cubicBezTo>
                    <a:cubicBezTo>
                      <a:pt x="215128" y="369123"/>
                      <a:pt x="206296" y="401669"/>
                      <a:pt x="230405" y="406462"/>
                    </a:cubicBezTo>
                    <a:close/>
                    <a:moveTo>
                      <a:pt x="303307" y="432332"/>
                    </a:moveTo>
                    <a:cubicBezTo>
                      <a:pt x="304834" y="429828"/>
                      <a:pt x="303903" y="426323"/>
                      <a:pt x="301349" y="424893"/>
                    </a:cubicBezTo>
                    <a:cubicBezTo>
                      <a:pt x="299774" y="423915"/>
                      <a:pt x="297984" y="424130"/>
                      <a:pt x="296265" y="424488"/>
                    </a:cubicBezTo>
                    <a:cubicBezTo>
                      <a:pt x="292803" y="424488"/>
                      <a:pt x="289438" y="423105"/>
                      <a:pt x="286382" y="421579"/>
                    </a:cubicBezTo>
                    <a:cubicBezTo>
                      <a:pt x="274447" y="413830"/>
                      <a:pt x="274351" y="406867"/>
                      <a:pt x="277096" y="393968"/>
                    </a:cubicBezTo>
                    <a:cubicBezTo>
                      <a:pt x="275593" y="390201"/>
                      <a:pt x="270818" y="395017"/>
                      <a:pt x="269888" y="397139"/>
                    </a:cubicBezTo>
                    <a:cubicBezTo>
                      <a:pt x="266569" y="403553"/>
                      <a:pt x="266784" y="410181"/>
                      <a:pt x="269291" y="416071"/>
                    </a:cubicBezTo>
                    <a:cubicBezTo>
                      <a:pt x="268455" y="416285"/>
                      <a:pt x="267644" y="416738"/>
                      <a:pt x="266951" y="417454"/>
                    </a:cubicBezTo>
                    <a:cubicBezTo>
                      <a:pt x="260268" y="427301"/>
                      <a:pt x="250003" y="436409"/>
                      <a:pt x="237161" y="434502"/>
                    </a:cubicBezTo>
                    <a:cubicBezTo>
                      <a:pt x="222313" y="432642"/>
                      <a:pt x="205341" y="424273"/>
                      <a:pt x="199755" y="409705"/>
                    </a:cubicBezTo>
                    <a:cubicBezTo>
                      <a:pt x="202548" y="402242"/>
                      <a:pt x="203049" y="394040"/>
                      <a:pt x="199254" y="386743"/>
                    </a:cubicBezTo>
                    <a:cubicBezTo>
                      <a:pt x="197726" y="384240"/>
                      <a:pt x="195124" y="378827"/>
                      <a:pt x="191520" y="380306"/>
                    </a:cubicBezTo>
                    <a:cubicBezTo>
                      <a:pt x="189610" y="381569"/>
                      <a:pt x="190899" y="384240"/>
                      <a:pt x="191472" y="385933"/>
                    </a:cubicBezTo>
                    <a:cubicBezTo>
                      <a:pt x="197034" y="399428"/>
                      <a:pt x="188965" y="414426"/>
                      <a:pt x="177603" y="422127"/>
                    </a:cubicBezTo>
                    <a:cubicBezTo>
                      <a:pt x="174905" y="423868"/>
                      <a:pt x="172208" y="425656"/>
                      <a:pt x="169200" y="426824"/>
                    </a:cubicBezTo>
                    <a:cubicBezTo>
                      <a:pt x="165309" y="427373"/>
                      <a:pt x="161657" y="429900"/>
                      <a:pt x="162803" y="434263"/>
                    </a:cubicBezTo>
                    <a:cubicBezTo>
                      <a:pt x="167267" y="446423"/>
                      <a:pt x="190421" y="426562"/>
                      <a:pt x="194670" y="419480"/>
                    </a:cubicBezTo>
                    <a:cubicBezTo>
                      <a:pt x="200734" y="431545"/>
                      <a:pt x="214746" y="440033"/>
                      <a:pt x="227230" y="443848"/>
                    </a:cubicBezTo>
                    <a:cubicBezTo>
                      <a:pt x="236301" y="446304"/>
                      <a:pt x="246422" y="446829"/>
                      <a:pt x="255183" y="442966"/>
                    </a:cubicBezTo>
                    <a:cubicBezTo>
                      <a:pt x="263108" y="438817"/>
                      <a:pt x="270842" y="432809"/>
                      <a:pt x="275091" y="424798"/>
                    </a:cubicBezTo>
                    <a:cubicBezTo>
                      <a:pt x="279866" y="429876"/>
                      <a:pt x="286358" y="433572"/>
                      <a:pt x="293042" y="434788"/>
                    </a:cubicBezTo>
                    <a:cubicBezTo>
                      <a:pt x="296480" y="435408"/>
                      <a:pt x="301230" y="435813"/>
                      <a:pt x="303307" y="432332"/>
                    </a:cubicBezTo>
                    <a:close/>
                    <a:moveTo>
                      <a:pt x="352791" y="299596"/>
                    </a:moveTo>
                    <a:cubicBezTo>
                      <a:pt x="356228" y="258728"/>
                      <a:pt x="332525" y="238843"/>
                      <a:pt x="293496" y="253650"/>
                    </a:cubicBezTo>
                    <a:cubicBezTo>
                      <a:pt x="278767" y="259992"/>
                      <a:pt x="268575" y="274107"/>
                      <a:pt x="260482" y="287436"/>
                    </a:cubicBezTo>
                    <a:cubicBezTo>
                      <a:pt x="252247" y="307583"/>
                      <a:pt x="247043" y="333167"/>
                      <a:pt x="254419" y="354173"/>
                    </a:cubicBezTo>
                    <a:cubicBezTo>
                      <a:pt x="260411" y="371174"/>
                      <a:pt x="276786" y="383882"/>
                      <a:pt x="295143" y="383167"/>
                    </a:cubicBezTo>
                    <a:cubicBezTo>
                      <a:pt x="337824" y="385313"/>
                      <a:pt x="349449" y="333096"/>
                      <a:pt x="352791" y="299596"/>
                    </a:cubicBezTo>
                    <a:close/>
                    <a:moveTo>
                      <a:pt x="443619" y="158944"/>
                    </a:moveTo>
                    <a:cubicBezTo>
                      <a:pt x="448083" y="195901"/>
                      <a:pt x="447367" y="233216"/>
                      <a:pt x="443810" y="270221"/>
                    </a:cubicBezTo>
                    <a:cubicBezTo>
                      <a:pt x="439776" y="323010"/>
                      <a:pt x="431493" y="375561"/>
                      <a:pt x="415905" y="426300"/>
                    </a:cubicBezTo>
                    <a:cubicBezTo>
                      <a:pt x="405116" y="455412"/>
                      <a:pt x="391390" y="483691"/>
                      <a:pt x="373917" y="509394"/>
                    </a:cubicBezTo>
                    <a:cubicBezTo>
                      <a:pt x="362459" y="527825"/>
                      <a:pt x="347969" y="544587"/>
                      <a:pt x="331617" y="559012"/>
                    </a:cubicBezTo>
                    <a:cubicBezTo>
                      <a:pt x="297769" y="586217"/>
                      <a:pt x="255326" y="605411"/>
                      <a:pt x="211141" y="602955"/>
                    </a:cubicBezTo>
                    <a:cubicBezTo>
                      <a:pt x="163256" y="603313"/>
                      <a:pt x="125708" y="586599"/>
                      <a:pt x="88207" y="558011"/>
                    </a:cubicBezTo>
                    <a:cubicBezTo>
                      <a:pt x="75650" y="548545"/>
                      <a:pt x="62856" y="538745"/>
                      <a:pt x="53570" y="525870"/>
                    </a:cubicBezTo>
                    <a:cubicBezTo>
                      <a:pt x="43210" y="510419"/>
                      <a:pt x="31394" y="494802"/>
                      <a:pt x="23063" y="477825"/>
                    </a:cubicBezTo>
                    <a:cubicBezTo>
                      <a:pt x="12536" y="453147"/>
                      <a:pt x="6855" y="426514"/>
                      <a:pt x="2200" y="400191"/>
                    </a:cubicBezTo>
                    <a:cubicBezTo>
                      <a:pt x="-784" y="381474"/>
                      <a:pt x="75" y="362447"/>
                      <a:pt x="243" y="343587"/>
                    </a:cubicBezTo>
                    <a:cubicBezTo>
                      <a:pt x="624" y="307869"/>
                      <a:pt x="2630" y="272438"/>
                      <a:pt x="11223" y="237555"/>
                    </a:cubicBezTo>
                    <a:cubicBezTo>
                      <a:pt x="19459" y="198595"/>
                      <a:pt x="29675" y="160899"/>
                      <a:pt x="44905" y="124013"/>
                    </a:cubicBezTo>
                    <a:cubicBezTo>
                      <a:pt x="51565" y="105320"/>
                      <a:pt x="58368" y="86698"/>
                      <a:pt x="67511" y="69054"/>
                    </a:cubicBezTo>
                    <a:cubicBezTo>
                      <a:pt x="74433" y="56369"/>
                      <a:pt x="79828" y="42635"/>
                      <a:pt x="88875" y="31238"/>
                    </a:cubicBezTo>
                    <a:cubicBezTo>
                      <a:pt x="92957" y="25707"/>
                      <a:pt x="97803" y="20795"/>
                      <a:pt x="102052" y="15382"/>
                    </a:cubicBezTo>
                    <a:cubicBezTo>
                      <a:pt x="105155" y="12187"/>
                      <a:pt x="109595" y="6823"/>
                      <a:pt x="114846" y="6894"/>
                    </a:cubicBezTo>
                    <a:cubicBezTo>
                      <a:pt x="121339" y="16479"/>
                      <a:pt x="117735" y="29402"/>
                      <a:pt x="118403" y="40323"/>
                    </a:cubicBezTo>
                    <a:cubicBezTo>
                      <a:pt x="119143" y="58515"/>
                      <a:pt x="116995" y="76422"/>
                      <a:pt x="112770" y="94113"/>
                    </a:cubicBezTo>
                    <a:cubicBezTo>
                      <a:pt x="111361" y="101529"/>
                      <a:pt x="108998" y="110255"/>
                      <a:pt x="107709" y="117933"/>
                    </a:cubicBezTo>
                    <a:cubicBezTo>
                      <a:pt x="107327" y="121557"/>
                      <a:pt x="105776" y="125897"/>
                      <a:pt x="108234" y="129092"/>
                    </a:cubicBezTo>
                    <a:cubicBezTo>
                      <a:pt x="115968" y="136626"/>
                      <a:pt x="120026" y="123775"/>
                      <a:pt x="123273" y="118505"/>
                    </a:cubicBezTo>
                    <a:cubicBezTo>
                      <a:pt x="141248" y="86793"/>
                      <a:pt x="157289" y="53651"/>
                      <a:pt x="180945" y="25611"/>
                    </a:cubicBezTo>
                    <a:cubicBezTo>
                      <a:pt x="187271" y="18673"/>
                      <a:pt x="193119" y="11329"/>
                      <a:pt x="199063" y="4057"/>
                    </a:cubicBezTo>
                    <a:cubicBezTo>
                      <a:pt x="202572" y="-1332"/>
                      <a:pt x="209375" y="-283"/>
                      <a:pt x="214746" y="1172"/>
                    </a:cubicBezTo>
                    <a:cubicBezTo>
                      <a:pt x="231288" y="7610"/>
                      <a:pt x="236707" y="28973"/>
                      <a:pt x="242937" y="44018"/>
                    </a:cubicBezTo>
                    <a:cubicBezTo>
                      <a:pt x="254610" y="73298"/>
                      <a:pt x="252319" y="105201"/>
                      <a:pt x="247497" y="135839"/>
                    </a:cubicBezTo>
                    <a:cubicBezTo>
                      <a:pt x="246446" y="140846"/>
                      <a:pt x="245038" y="147451"/>
                      <a:pt x="252151" y="147999"/>
                    </a:cubicBezTo>
                    <a:cubicBezTo>
                      <a:pt x="254324" y="147999"/>
                      <a:pt x="256591" y="146640"/>
                      <a:pt x="257379" y="144566"/>
                    </a:cubicBezTo>
                    <a:cubicBezTo>
                      <a:pt x="258979" y="139845"/>
                      <a:pt x="260220" y="134981"/>
                      <a:pt x="261700" y="130212"/>
                    </a:cubicBezTo>
                    <a:cubicBezTo>
                      <a:pt x="265806" y="116407"/>
                      <a:pt x="268861" y="102316"/>
                      <a:pt x="273635" y="88725"/>
                    </a:cubicBezTo>
                    <a:cubicBezTo>
                      <a:pt x="279316" y="74872"/>
                      <a:pt x="286430" y="61496"/>
                      <a:pt x="293711" y="48406"/>
                    </a:cubicBezTo>
                    <a:cubicBezTo>
                      <a:pt x="301325" y="38582"/>
                      <a:pt x="308415" y="27781"/>
                      <a:pt x="318035" y="19865"/>
                    </a:cubicBezTo>
                    <a:cubicBezTo>
                      <a:pt x="334387" y="22726"/>
                      <a:pt x="343362" y="64023"/>
                      <a:pt x="348399" y="78734"/>
                    </a:cubicBezTo>
                    <a:cubicBezTo>
                      <a:pt x="353984" y="94590"/>
                      <a:pt x="357422" y="110923"/>
                      <a:pt x="355274" y="127804"/>
                    </a:cubicBezTo>
                    <a:cubicBezTo>
                      <a:pt x="354868" y="136626"/>
                      <a:pt x="351764" y="145305"/>
                      <a:pt x="352123" y="154151"/>
                    </a:cubicBezTo>
                    <a:cubicBezTo>
                      <a:pt x="352624" y="158276"/>
                      <a:pt x="357947" y="160613"/>
                      <a:pt x="361193" y="157871"/>
                    </a:cubicBezTo>
                    <a:cubicBezTo>
                      <a:pt x="362960" y="156512"/>
                      <a:pt x="363485" y="154437"/>
                      <a:pt x="364034" y="152387"/>
                    </a:cubicBezTo>
                    <a:cubicBezTo>
                      <a:pt x="366493" y="144423"/>
                      <a:pt x="368951" y="137175"/>
                      <a:pt x="371888" y="129211"/>
                    </a:cubicBezTo>
                    <a:cubicBezTo>
                      <a:pt x="378619" y="110971"/>
                      <a:pt x="387117" y="93422"/>
                      <a:pt x="394851" y="75611"/>
                    </a:cubicBezTo>
                    <a:cubicBezTo>
                      <a:pt x="398790" y="68458"/>
                      <a:pt x="403373" y="48382"/>
                      <a:pt x="412516" y="47833"/>
                    </a:cubicBezTo>
                    <a:cubicBezTo>
                      <a:pt x="417576" y="51100"/>
                      <a:pt x="420274" y="57466"/>
                      <a:pt x="422422" y="62950"/>
                    </a:cubicBezTo>
                    <a:cubicBezTo>
                      <a:pt x="426313" y="74419"/>
                      <a:pt x="429130" y="86197"/>
                      <a:pt x="432090" y="97928"/>
                    </a:cubicBezTo>
                    <a:cubicBezTo>
                      <a:pt x="436506" y="118124"/>
                      <a:pt x="442116" y="138224"/>
                      <a:pt x="443619" y="1589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937;p37">
                <a:extLst>
                  <a:ext uri="{FF2B5EF4-FFF2-40B4-BE49-F238E27FC236}">
                    <a16:creationId xmlns:a16="http://schemas.microsoft.com/office/drawing/2014/main" id="{AFB8A9D0-4F72-5D81-D352-5DC52B937E64}"/>
                  </a:ext>
                </a:extLst>
              </p:cNvPr>
              <p:cNvSpPr/>
              <p:nvPr/>
            </p:nvSpPr>
            <p:spPr>
              <a:xfrm>
                <a:off x="9142121" y="8174397"/>
                <a:ext cx="13261" cy="14704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14704" extrusionOk="0">
                    <a:moveTo>
                      <a:pt x="13261" y="6867"/>
                    </a:moveTo>
                    <a:cubicBezTo>
                      <a:pt x="12784" y="10086"/>
                      <a:pt x="10540" y="13925"/>
                      <a:pt x="7174" y="14664"/>
                    </a:cubicBezTo>
                    <a:cubicBezTo>
                      <a:pt x="-1777" y="15522"/>
                      <a:pt x="-2207" y="2670"/>
                      <a:pt x="5074" y="0"/>
                    </a:cubicBezTo>
                    <a:cubicBezTo>
                      <a:pt x="8511" y="858"/>
                      <a:pt x="12474" y="3219"/>
                      <a:pt x="13261" y="6867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938;p37">
                <a:extLst>
                  <a:ext uri="{FF2B5EF4-FFF2-40B4-BE49-F238E27FC236}">
                    <a16:creationId xmlns:a16="http://schemas.microsoft.com/office/drawing/2014/main" id="{5040F96F-BDDA-D199-C76E-C3B5F0DE2095}"/>
                  </a:ext>
                </a:extLst>
              </p:cNvPr>
              <p:cNvSpPr/>
              <p:nvPr/>
            </p:nvSpPr>
            <p:spPr>
              <a:xfrm>
                <a:off x="9178089" y="8064073"/>
                <a:ext cx="34800" cy="90485"/>
              </a:xfrm>
              <a:custGeom>
                <a:avLst/>
                <a:gdLst/>
                <a:ahLst/>
                <a:cxnLst/>
                <a:rect l="l" t="t" r="r" b="b"/>
                <a:pathLst>
                  <a:path w="34800" h="90485" extrusionOk="0">
                    <a:moveTo>
                      <a:pt x="24008" y="0"/>
                    </a:moveTo>
                    <a:cubicBezTo>
                      <a:pt x="34273" y="10467"/>
                      <a:pt x="35371" y="25417"/>
                      <a:pt x="34607" y="39318"/>
                    </a:cubicBezTo>
                    <a:cubicBezTo>
                      <a:pt x="33509" y="57415"/>
                      <a:pt x="24868" y="74964"/>
                      <a:pt x="12073" y="87934"/>
                    </a:cubicBezTo>
                    <a:cubicBezTo>
                      <a:pt x="11166" y="88817"/>
                      <a:pt x="10450" y="89127"/>
                      <a:pt x="9041" y="90247"/>
                    </a:cubicBezTo>
                    <a:cubicBezTo>
                      <a:pt x="8946" y="90319"/>
                      <a:pt x="8874" y="90390"/>
                      <a:pt x="8779" y="90486"/>
                    </a:cubicBezTo>
                    <a:cubicBezTo>
                      <a:pt x="-3754" y="75226"/>
                      <a:pt x="-1175" y="47162"/>
                      <a:pt x="6010" y="26490"/>
                    </a:cubicBezTo>
                    <a:cubicBezTo>
                      <a:pt x="9734" y="16500"/>
                      <a:pt x="16465" y="7654"/>
                      <a:pt x="24008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939;p37">
                <a:extLst>
                  <a:ext uri="{FF2B5EF4-FFF2-40B4-BE49-F238E27FC236}">
                    <a16:creationId xmlns:a16="http://schemas.microsoft.com/office/drawing/2014/main" id="{CE2DE7CF-8CA0-62D3-DB26-1E67E349E1B8}"/>
                  </a:ext>
                </a:extLst>
              </p:cNvPr>
              <p:cNvSpPr/>
              <p:nvPr/>
            </p:nvSpPr>
            <p:spPr>
              <a:xfrm>
                <a:off x="9067270" y="8049171"/>
                <a:ext cx="29877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81925" extrusionOk="0">
                    <a:moveTo>
                      <a:pt x="19722" y="0"/>
                    </a:moveTo>
                    <a:cubicBezTo>
                      <a:pt x="33710" y="17596"/>
                      <a:pt x="32708" y="43538"/>
                      <a:pt x="20033" y="61993"/>
                    </a:cubicBezTo>
                    <a:cubicBezTo>
                      <a:pt x="14805" y="68812"/>
                      <a:pt x="10102" y="76609"/>
                      <a:pt x="3251" y="81926"/>
                    </a:cubicBezTo>
                    <a:cubicBezTo>
                      <a:pt x="-2334" y="64687"/>
                      <a:pt x="53" y="41201"/>
                      <a:pt x="4588" y="27515"/>
                    </a:cubicBezTo>
                    <a:cubicBezTo>
                      <a:pt x="8551" y="18026"/>
                      <a:pt x="12728" y="7749"/>
                      <a:pt x="1972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940;p37">
                <a:extLst>
                  <a:ext uri="{FF2B5EF4-FFF2-40B4-BE49-F238E27FC236}">
                    <a16:creationId xmlns:a16="http://schemas.microsoft.com/office/drawing/2014/main" id="{4930A4D8-FB02-E96C-FA16-BEC42FB543DF}"/>
                  </a:ext>
                </a:extLst>
              </p:cNvPr>
              <p:cNvSpPr/>
              <p:nvPr/>
            </p:nvSpPr>
            <p:spPr>
              <a:xfrm>
                <a:off x="8605250" y="8403273"/>
                <a:ext cx="916835" cy="559832"/>
              </a:xfrm>
              <a:custGeom>
                <a:avLst/>
                <a:gdLst/>
                <a:ahLst/>
                <a:cxnLst/>
                <a:rect l="l" t="t" r="r" b="b"/>
                <a:pathLst>
                  <a:path w="916835" h="559832" extrusionOk="0">
                    <a:moveTo>
                      <a:pt x="865752" y="11489"/>
                    </a:moveTo>
                    <a:cubicBezTo>
                      <a:pt x="882056" y="7317"/>
                      <a:pt x="898551" y="2238"/>
                      <a:pt x="915475" y="4265"/>
                    </a:cubicBezTo>
                    <a:cubicBezTo>
                      <a:pt x="909889" y="10822"/>
                      <a:pt x="904638" y="17665"/>
                      <a:pt x="899147" y="24293"/>
                    </a:cubicBezTo>
                    <a:cubicBezTo>
                      <a:pt x="869786" y="63683"/>
                      <a:pt x="835030" y="98542"/>
                      <a:pt x="799129" y="131994"/>
                    </a:cubicBezTo>
                    <a:cubicBezTo>
                      <a:pt x="759264" y="170358"/>
                      <a:pt x="720331" y="209604"/>
                      <a:pt x="678724" y="246156"/>
                    </a:cubicBezTo>
                    <a:cubicBezTo>
                      <a:pt x="658887" y="262370"/>
                      <a:pt x="637857" y="277176"/>
                      <a:pt x="616994" y="292055"/>
                    </a:cubicBezTo>
                    <a:cubicBezTo>
                      <a:pt x="605846" y="298969"/>
                      <a:pt x="593839" y="304382"/>
                      <a:pt x="582787" y="311511"/>
                    </a:cubicBezTo>
                    <a:cubicBezTo>
                      <a:pt x="578896" y="313538"/>
                      <a:pt x="574432" y="316518"/>
                      <a:pt x="577106" y="321430"/>
                    </a:cubicBezTo>
                    <a:cubicBezTo>
                      <a:pt x="580185" y="326604"/>
                      <a:pt x="585914" y="323170"/>
                      <a:pt x="589590" y="320595"/>
                    </a:cubicBezTo>
                    <a:cubicBezTo>
                      <a:pt x="602648" y="312250"/>
                      <a:pt x="617090" y="306265"/>
                      <a:pt x="629622" y="297038"/>
                    </a:cubicBezTo>
                    <a:cubicBezTo>
                      <a:pt x="647883" y="283495"/>
                      <a:pt x="666645" y="270524"/>
                      <a:pt x="684286" y="256123"/>
                    </a:cubicBezTo>
                    <a:cubicBezTo>
                      <a:pt x="713194" y="230825"/>
                      <a:pt x="740979" y="203929"/>
                      <a:pt x="768478" y="177034"/>
                    </a:cubicBezTo>
                    <a:cubicBezTo>
                      <a:pt x="813117" y="131779"/>
                      <a:pt x="862530" y="90602"/>
                      <a:pt x="899195" y="38170"/>
                    </a:cubicBezTo>
                    <a:cubicBezTo>
                      <a:pt x="900675" y="35547"/>
                      <a:pt x="910104" y="23673"/>
                      <a:pt x="916836" y="13468"/>
                    </a:cubicBezTo>
                    <a:cubicBezTo>
                      <a:pt x="899840" y="87025"/>
                      <a:pt x="863914" y="155027"/>
                      <a:pt x="821687" y="217186"/>
                    </a:cubicBezTo>
                    <a:cubicBezTo>
                      <a:pt x="800274" y="246418"/>
                      <a:pt x="777645" y="275245"/>
                      <a:pt x="750933" y="299899"/>
                    </a:cubicBezTo>
                    <a:cubicBezTo>
                      <a:pt x="719305" y="328249"/>
                      <a:pt x="683069" y="352259"/>
                      <a:pt x="643467" y="367972"/>
                    </a:cubicBezTo>
                    <a:cubicBezTo>
                      <a:pt x="625898" y="374004"/>
                      <a:pt x="606181" y="372478"/>
                      <a:pt x="588970" y="379131"/>
                    </a:cubicBezTo>
                    <a:cubicBezTo>
                      <a:pt x="586129" y="381157"/>
                      <a:pt x="586368" y="384853"/>
                      <a:pt x="587466" y="387762"/>
                    </a:cubicBezTo>
                    <a:cubicBezTo>
                      <a:pt x="589471" y="397609"/>
                      <a:pt x="593004" y="406884"/>
                      <a:pt x="596680" y="416207"/>
                    </a:cubicBezTo>
                    <a:cubicBezTo>
                      <a:pt x="599354" y="424457"/>
                      <a:pt x="603197" y="432206"/>
                      <a:pt x="606682" y="440146"/>
                    </a:cubicBezTo>
                    <a:cubicBezTo>
                      <a:pt x="613867" y="456956"/>
                      <a:pt x="619572" y="474314"/>
                      <a:pt x="626256" y="491314"/>
                    </a:cubicBezTo>
                    <a:cubicBezTo>
                      <a:pt x="630577" y="503259"/>
                      <a:pt x="638478" y="513464"/>
                      <a:pt x="642417" y="525553"/>
                    </a:cubicBezTo>
                    <a:cubicBezTo>
                      <a:pt x="646331" y="536855"/>
                      <a:pt x="652800" y="547322"/>
                      <a:pt x="655474" y="559053"/>
                    </a:cubicBezTo>
                    <a:cubicBezTo>
                      <a:pt x="648814" y="560460"/>
                      <a:pt x="641868" y="559840"/>
                      <a:pt x="635303" y="558171"/>
                    </a:cubicBezTo>
                    <a:cubicBezTo>
                      <a:pt x="626877" y="551590"/>
                      <a:pt x="621195" y="543340"/>
                      <a:pt x="614154" y="534757"/>
                    </a:cubicBezTo>
                    <a:cubicBezTo>
                      <a:pt x="605465" y="525148"/>
                      <a:pt x="598637" y="514180"/>
                      <a:pt x="592049" y="503093"/>
                    </a:cubicBezTo>
                    <a:cubicBezTo>
                      <a:pt x="565147" y="468305"/>
                      <a:pt x="549487" y="426937"/>
                      <a:pt x="538125" y="384710"/>
                    </a:cubicBezTo>
                    <a:cubicBezTo>
                      <a:pt x="533470" y="366875"/>
                      <a:pt x="525068" y="376222"/>
                      <a:pt x="512679" y="378082"/>
                    </a:cubicBezTo>
                    <a:cubicBezTo>
                      <a:pt x="497139" y="381300"/>
                      <a:pt x="481288" y="382469"/>
                      <a:pt x="465629" y="384782"/>
                    </a:cubicBezTo>
                    <a:cubicBezTo>
                      <a:pt x="403947" y="391911"/>
                      <a:pt x="340856" y="383184"/>
                      <a:pt x="282110" y="363656"/>
                    </a:cubicBezTo>
                    <a:cubicBezTo>
                      <a:pt x="241578" y="348897"/>
                      <a:pt x="202931" y="328988"/>
                      <a:pt x="166265" y="306384"/>
                    </a:cubicBezTo>
                    <a:cubicBezTo>
                      <a:pt x="133013" y="286738"/>
                      <a:pt x="104153" y="260391"/>
                      <a:pt x="79041" y="231111"/>
                    </a:cubicBezTo>
                    <a:cubicBezTo>
                      <a:pt x="50133" y="197420"/>
                      <a:pt x="28721" y="157268"/>
                      <a:pt x="13921" y="115518"/>
                    </a:cubicBezTo>
                    <a:cubicBezTo>
                      <a:pt x="2535" y="79443"/>
                      <a:pt x="-449" y="41055"/>
                      <a:pt x="52" y="3406"/>
                    </a:cubicBezTo>
                    <a:cubicBezTo>
                      <a:pt x="339" y="3383"/>
                      <a:pt x="601" y="3359"/>
                      <a:pt x="864" y="3335"/>
                    </a:cubicBezTo>
                    <a:cubicBezTo>
                      <a:pt x="3705" y="10631"/>
                      <a:pt x="10556" y="16234"/>
                      <a:pt x="15401" y="22267"/>
                    </a:cubicBezTo>
                    <a:cubicBezTo>
                      <a:pt x="21775" y="29324"/>
                      <a:pt x="27337" y="37073"/>
                      <a:pt x="33448" y="44346"/>
                    </a:cubicBezTo>
                    <a:cubicBezTo>
                      <a:pt x="47484" y="61131"/>
                      <a:pt x="65077" y="74341"/>
                      <a:pt x="81667" y="88456"/>
                    </a:cubicBezTo>
                    <a:cubicBezTo>
                      <a:pt x="100978" y="105599"/>
                      <a:pt x="120194" y="123196"/>
                      <a:pt x="141177" y="138360"/>
                    </a:cubicBezTo>
                    <a:cubicBezTo>
                      <a:pt x="163735" y="154955"/>
                      <a:pt x="185075" y="173124"/>
                      <a:pt x="207991" y="189218"/>
                    </a:cubicBezTo>
                    <a:cubicBezTo>
                      <a:pt x="238427" y="209223"/>
                      <a:pt x="268003" y="230467"/>
                      <a:pt x="298987" y="249637"/>
                    </a:cubicBezTo>
                    <a:cubicBezTo>
                      <a:pt x="340713" y="275030"/>
                      <a:pt x="381723" y="301973"/>
                      <a:pt x="426362" y="322097"/>
                    </a:cubicBezTo>
                    <a:cubicBezTo>
                      <a:pt x="451068" y="332898"/>
                      <a:pt x="475774" y="344772"/>
                      <a:pt x="502724" y="348635"/>
                    </a:cubicBezTo>
                    <a:cubicBezTo>
                      <a:pt x="505708" y="349231"/>
                      <a:pt x="508692" y="346751"/>
                      <a:pt x="509098" y="343819"/>
                    </a:cubicBezTo>
                    <a:cubicBezTo>
                      <a:pt x="509599" y="335760"/>
                      <a:pt x="499502" y="337286"/>
                      <a:pt x="494083" y="335545"/>
                    </a:cubicBezTo>
                    <a:cubicBezTo>
                      <a:pt x="488402" y="334448"/>
                      <a:pt x="482721" y="332755"/>
                      <a:pt x="477207" y="330895"/>
                    </a:cubicBezTo>
                    <a:cubicBezTo>
                      <a:pt x="446604" y="319880"/>
                      <a:pt x="417124" y="306122"/>
                      <a:pt x="388670" y="290362"/>
                    </a:cubicBezTo>
                    <a:cubicBezTo>
                      <a:pt x="350405" y="269260"/>
                      <a:pt x="313524" y="245632"/>
                      <a:pt x="276548" y="222384"/>
                    </a:cubicBezTo>
                    <a:cubicBezTo>
                      <a:pt x="254062" y="206242"/>
                      <a:pt x="230358" y="192079"/>
                      <a:pt x="207776" y="176009"/>
                    </a:cubicBezTo>
                    <a:cubicBezTo>
                      <a:pt x="194624" y="166614"/>
                      <a:pt x="181972" y="156576"/>
                      <a:pt x="169249" y="146610"/>
                    </a:cubicBezTo>
                    <a:cubicBezTo>
                      <a:pt x="146763" y="129896"/>
                      <a:pt x="123942" y="113563"/>
                      <a:pt x="103127" y="94727"/>
                    </a:cubicBezTo>
                    <a:cubicBezTo>
                      <a:pt x="83290" y="76558"/>
                      <a:pt x="60684" y="61680"/>
                      <a:pt x="42041" y="42176"/>
                    </a:cubicBezTo>
                    <a:cubicBezTo>
                      <a:pt x="30583" y="28394"/>
                      <a:pt x="17860" y="15900"/>
                      <a:pt x="5519" y="2953"/>
                    </a:cubicBezTo>
                    <a:cubicBezTo>
                      <a:pt x="32254" y="927"/>
                      <a:pt x="59920" y="-1076"/>
                      <a:pt x="87062" y="664"/>
                    </a:cubicBezTo>
                    <a:cubicBezTo>
                      <a:pt x="114489" y="2429"/>
                      <a:pt x="141678" y="6888"/>
                      <a:pt x="168604" y="12348"/>
                    </a:cubicBezTo>
                    <a:cubicBezTo>
                      <a:pt x="210307" y="22386"/>
                      <a:pt x="253370" y="33449"/>
                      <a:pt x="292208" y="52309"/>
                    </a:cubicBezTo>
                    <a:cubicBezTo>
                      <a:pt x="328802" y="71908"/>
                      <a:pt x="362985" y="96110"/>
                      <a:pt x="392799" y="125032"/>
                    </a:cubicBezTo>
                    <a:cubicBezTo>
                      <a:pt x="408220" y="139195"/>
                      <a:pt x="424929" y="152094"/>
                      <a:pt x="439109" y="167544"/>
                    </a:cubicBezTo>
                    <a:cubicBezTo>
                      <a:pt x="451999" y="182947"/>
                      <a:pt x="464579" y="198660"/>
                      <a:pt x="478209" y="213419"/>
                    </a:cubicBezTo>
                    <a:cubicBezTo>
                      <a:pt x="486039" y="221574"/>
                      <a:pt x="493773" y="229799"/>
                      <a:pt x="500481" y="238932"/>
                    </a:cubicBezTo>
                    <a:cubicBezTo>
                      <a:pt x="507188" y="247730"/>
                      <a:pt x="513824" y="256552"/>
                      <a:pt x="517572" y="267043"/>
                    </a:cubicBezTo>
                    <a:cubicBezTo>
                      <a:pt x="519076" y="269761"/>
                      <a:pt x="519792" y="273075"/>
                      <a:pt x="522155" y="275197"/>
                    </a:cubicBezTo>
                    <a:cubicBezTo>
                      <a:pt x="525617" y="278082"/>
                      <a:pt x="531393" y="275197"/>
                      <a:pt x="531226" y="270739"/>
                    </a:cubicBezTo>
                    <a:cubicBezTo>
                      <a:pt x="529794" y="263347"/>
                      <a:pt x="525402" y="256909"/>
                      <a:pt x="522657" y="249995"/>
                    </a:cubicBezTo>
                    <a:cubicBezTo>
                      <a:pt x="515161" y="228655"/>
                      <a:pt x="508549" y="207029"/>
                      <a:pt x="504372" y="184759"/>
                    </a:cubicBezTo>
                    <a:cubicBezTo>
                      <a:pt x="493630" y="135618"/>
                      <a:pt x="485442" y="85094"/>
                      <a:pt x="487781" y="34594"/>
                    </a:cubicBezTo>
                    <a:cubicBezTo>
                      <a:pt x="488474" y="23721"/>
                      <a:pt x="490192" y="12991"/>
                      <a:pt x="491696" y="2238"/>
                    </a:cubicBezTo>
                    <a:cubicBezTo>
                      <a:pt x="502295" y="3693"/>
                      <a:pt x="513037" y="4336"/>
                      <a:pt x="523707" y="4503"/>
                    </a:cubicBezTo>
                    <a:cubicBezTo>
                      <a:pt x="526380" y="4599"/>
                      <a:pt x="529054" y="4622"/>
                      <a:pt x="531704" y="4575"/>
                    </a:cubicBezTo>
                    <a:cubicBezTo>
                      <a:pt x="527669" y="21599"/>
                      <a:pt x="526261" y="39362"/>
                      <a:pt x="526834" y="56911"/>
                    </a:cubicBezTo>
                    <a:cubicBezTo>
                      <a:pt x="527383" y="93058"/>
                      <a:pt x="528648" y="129276"/>
                      <a:pt x="532348" y="165279"/>
                    </a:cubicBezTo>
                    <a:cubicBezTo>
                      <a:pt x="533542" y="180348"/>
                      <a:pt x="539796" y="194225"/>
                      <a:pt x="543949" y="208627"/>
                    </a:cubicBezTo>
                    <a:cubicBezTo>
                      <a:pt x="547363" y="216042"/>
                      <a:pt x="553259" y="243867"/>
                      <a:pt x="565290" y="234926"/>
                    </a:cubicBezTo>
                    <a:cubicBezTo>
                      <a:pt x="568178" y="230419"/>
                      <a:pt x="569372" y="224840"/>
                      <a:pt x="572212" y="220167"/>
                    </a:cubicBezTo>
                    <a:cubicBezTo>
                      <a:pt x="579326" y="206958"/>
                      <a:pt x="590521" y="195370"/>
                      <a:pt x="599449" y="183233"/>
                    </a:cubicBezTo>
                    <a:cubicBezTo>
                      <a:pt x="614894" y="164516"/>
                      <a:pt x="631603" y="146801"/>
                      <a:pt x="650700" y="131755"/>
                    </a:cubicBezTo>
                    <a:cubicBezTo>
                      <a:pt x="678080" y="107554"/>
                      <a:pt x="707727" y="86381"/>
                      <a:pt x="739237" y="67855"/>
                    </a:cubicBezTo>
                    <a:cubicBezTo>
                      <a:pt x="778266" y="43201"/>
                      <a:pt x="820827" y="23030"/>
                      <a:pt x="865752" y="11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913;p37">
            <a:extLst>
              <a:ext uri="{FF2B5EF4-FFF2-40B4-BE49-F238E27FC236}">
                <a16:creationId xmlns:a16="http://schemas.microsoft.com/office/drawing/2014/main" id="{B0D8E76A-C8BF-12B4-1CBA-9752BE81B366}"/>
              </a:ext>
            </a:extLst>
          </p:cNvPr>
          <p:cNvGrpSpPr/>
          <p:nvPr/>
        </p:nvGrpSpPr>
        <p:grpSpPr>
          <a:xfrm>
            <a:off x="3607055" y="2134957"/>
            <a:ext cx="1451174" cy="1137949"/>
            <a:chOff x="9940097" y="7782229"/>
            <a:chExt cx="887071" cy="1192140"/>
          </a:xfrm>
        </p:grpSpPr>
        <p:sp>
          <p:nvSpPr>
            <p:cNvPr id="24" name="Google Shape;1914;p37">
              <a:extLst>
                <a:ext uri="{FF2B5EF4-FFF2-40B4-BE49-F238E27FC236}">
                  <a16:creationId xmlns:a16="http://schemas.microsoft.com/office/drawing/2014/main" id="{5D127E49-F23D-DBA8-2FE3-4407A7F809F8}"/>
                </a:ext>
              </a:extLst>
            </p:cNvPr>
            <p:cNvSpPr/>
            <p:nvPr/>
          </p:nvSpPr>
          <p:spPr>
            <a:xfrm>
              <a:off x="10149022" y="7908161"/>
              <a:ext cx="541171" cy="296707"/>
            </a:xfrm>
            <a:custGeom>
              <a:avLst/>
              <a:gdLst/>
              <a:ahLst/>
              <a:cxnLst/>
              <a:rect l="l" t="t" r="r" b="b"/>
              <a:pathLst>
                <a:path w="541171" h="296707" extrusionOk="0">
                  <a:moveTo>
                    <a:pt x="541171" y="148354"/>
                  </a:moveTo>
                  <a:cubicBezTo>
                    <a:pt x="541171" y="230287"/>
                    <a:pt x="420026" y="296707"/>
                    <a:pt x="270586" y="296707"/>
                  </a:cubicBezTo>
                  <a:cubicBezTo>
                    <a:pt x="121145" y="296707"/>
                    <a:pt x="0" y="230287"/>
                    <a:pt x="0" y="148354"/>
                  </a:cubicBezTo>
                  <a:cubicBezTo>
                    <a:pt x="0" y="66420"/>
                    <a:pt x="121145" y="0"/>
                    <a:pt x="270586" y="0"/>
                  </a:cubicBezTo>
                  <a:cubicBezTo>
                    <a:pt x="420026" y="0"/>
                    <a:pt x="541171" y="66420"/>
                    <a:pt x="541171" y="148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915;p37">
              <a:extLst>
                <a:ext uri="{FF2B5EF4-FFF2-40B4-BE49-F238E27FC236}">
                  <a16:creationId xmlns:a16="http://schemas.microsoft.com/office/drawing/2014/main" id="{42041230-D365-9385-094E-4DBDDFB2A3BA}"/>
                </a:ext>
              </a:extLst>
            </p:cNvPr>
            <p:cNvGrpSpPr/>
            <p:nvPr/>
          </p:nvGrpSpPr>
          <p:grpSpPr>
            <a:xfrm>
              <a:off x="9940097" y="7782229"/>
              <a:ext cx="887071" cy="1192140"/>
              <a:chOff x="9940097" y="7782229"/>
              <a:chExt cx="887071" cy="1192140"/>
            </a:xfrm>
          </p:grpSpPr>
          <p:grpSp>
            <p:nvGrpSpPr>
              <p:cNvPr id="26" name="Google Shape;1916;p37">
                <a:extLst>
                  <a:ext uri="{FF2B5EF4-FFF2-40B4-BE49-F238E27FC236}">
                    <a16:creationId xmlns:a16="http://schemas.microsoft.com/office/drawing/2014/main" id="{9C5D8BC9-74BD-2789-3C65-128435B43340}"/>
                  </a:ext>
                </a:extLst>
              </p:cNvPr>
              <p:cNvGrpSpPr/>
              <p:nvPr/>
            </p:nvGrpSpPr>
            <p:grpSpPr>
              <a:xfrm>
                <a:off x="9940097" y="7782229"/>
                <a:ext cx="887071" cy="1192140"/>
                <a:chOff x="9940097" y="7782229"/>
                <a:chExt cx="887071" cy="1192140"/>
              </a:xfrm>
            </p:grpSpPr>
            <p:sp>
              <p:nvSpPr>
                <p:cNvPr id="31" name="Google Shape;1917;p37">
                  <a:extLst>
                    <a:ext uri="{FF2B5EF4-FFF2-40B4-BE49-F238E27FC236}">
                      <a16:creationId xmlns:a16="http://schemas.microsoft.com/office/drawing/2014/main" id="{F036D9BF-60BE-0ADE-4977-5C091D08BD0C}"/>
                    </a:ext>
                  </a:extLst>
                </p:cNvPr>
                <p:cNvSpPr/>
                <p:nvPr/>
              </p:nvSpPr>
              <p:spPr>
                <a:xfrm>
                  <a:off x="9940097" y="7782229"/>
                  <a:ext cx="887071" cy="119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071" h="1192140" extrusionOk="0">
                      <a:moveTo>
                        <a:pt x="862916" y="89357"/>
                      </a:moveTo>
                      <a:cubicBezTo>
                        <a:pt x="838965" y="61580"/>
                        <a:pt x="799213" y="47798"/>
                        <a:pt x="763132" y="53568"/>
                      </a:cubicBezTo>
                      <a:cubicBezTo>
                        <a:pt x="744329" y="56716"/>
                        <a:pt x="726002" y="62843"/>
                        <a:pt x="708724" y="70926"/>
                      </a:cubicBezTo>
                      <a:cubicBezTo>
                        <a:pt x="696403" y="76982"/>
                        <a:pt x="686966" y="87330"/>
                        <a:pt x="678720" y="98084"/>
                      </a:cubicBezTo>
                      <a:cubicBezTo>
                        <a:pt x="673525" y="70950"/>
                        <a:pt x="659107" y="43530"/>
                        <a:pt x="635370" y="28413"/>
                      </a:cubicBezTo>
                      <a:cubicBezTo>
                        <a:pt x="610537" y="11485"/>
                        <a:pt x="579723" y="11342"/>
                        <a:pt x="551911" y="20378"/>
                      </a:cubicBezTo>
                      <a:cubicBezTo>
                        <a:pt x="523027" y="29463"/>
                        <a:pt x="486422" y="48990"/>
                        <a:pt x="474577" y="78318"/>
                      </a:cubicBezTo>
                      <a:cubicBezTo>
                        <a:pt x="465617" y="43626"/>
                        <a:pt x="443953" y="8194"/>
                        <a:pt x="406061" y="1733"/>
                      </a:cubicBezTo>
                      <a:cubicBezTo>
                        <a:pt x="350438" y="-7590"/>
                        <a:pt x="278895" y="21332"/>
                        <a:pt x="253633" y="73477"/>
                      </a:cubicBezTo>
                      <a:cubicBezTo>
                        <a:pt x="250344" y="64942"/>
                        <a:pt x="245864" y="56835"/>
                        <a:pt x="239644" y="50063"/>
                      </a:cubicBezTo>
                      <a:cubicBezTo>
                        <a:pt x="231231" y="41432"/>
                        <a:pt x="222938" y="32205"/>
                        <a:pt x="212738" y="25648"/>
                      </a:cubicBezTo>
                      <a:cubicBezTo>
                        <a:pt x="201966" y="18948"/>
                        <a:pt x="188763" y="18971"/>
                        <a:pt x="176609" y="20807"/>
                      </a:cubicBezTo>
                      <a:cubicBezTo>
                        <a:pt x="151705" y="24360"/>
                        <a:pt x="132401" y="45128"/>
                        <a:pt x="121605" y="66777"/>
                      </a:cubicBezTo>
                      <a:cubicBezTo>
                        <a:pt x="110452" y="89882"/>
                        <a:pt x="102087" y="114607"/>
                        <a:pt x="99680" y="140263"/>
                      </a:cubicBezTo>
                      <a:cubicBezTo>
                        <a:pt x="98512" y="167826"/>
                        <a:pt x="101253" y="195532"/>
                        <a:pt x="106639" y="222523"/>
                      </a:cubicBezTo>
                      <a:cubicBezTo>
                        <a:pt x="112883" y="253805"/>
                        <a:pt x="122749" y="284444"/>
                        <a:pt x="136738" y="313151"/>
                      </a:cubicBezTo>
                      <a:cubicBezTo>
                        <a:pt x="147916" y="335803"/>
                        <a:pt x="161809" y="357023"/>
                        <a:pt x="175012" y="378530"/>
                      </a:cubicBezTo>
                      <a:cubicBezTo>
                        <a:pt x="195484" y="409884"/>
                        <a:pt x="219268" y="439593"/>
                        <a:pt x="246913" y="464915"/>
                      </a:cubicBezTo>
                      <a:cubicBezTo>
                        <a:pt x="271626" y="487828"/>
                        <a:pt x="300129" y="506116"/>
                        <a:pt x="329490" y="522496"/>
                      </a:cubicBezTo>
                      <a:cubicBezTo>
                        <a:pt x="336568" y="526287"/>
                        <a:pt x="343765" y="529912"/>
                        <a:pt x="351057" y="533321"/>
                      </a:cubicBezTo>
                      <a:cubicBezTo>
                        <a:pt x="354775" y="535324"/>
                        <a:pt x="358517" y="537279"/>
                        <a:pt x="362330" y="539139"/>
                      </a:cubicBezTo>
                      <a:cubicBezTo>
                        <a:pt x="369932" y="543192"/>
                        <a:pt x="377511" y="547246"/>
                        <a:pt x="385542" y="550417"/>
                      </a:cubicBezTo>
                      <a:cubicBezTo>
                        <a:pt x="390570" y="552634"/>
                        <a:pt x="395670" y="554923"/>
                        <a:pt x="400818" y="557069"/>
                      </a:cubicBezTo>
                      <a:cubicBezTo>
                        <a:pt x="396433" y="568657"/>
                        <a:pt x="401366" y="582463"/>
                        <a:pt x="406657" y="593073"/>
                      </a:cubicBezTo>
                      <a:cubicBezTo>
                        <a:pt x="413401" y="604494"/>
                        <a:pt x="415975" y="602849"/>
                        <a:pt x="411995" y="616749"/>
                      </a:cubicBezTo>
                      <a:cubicBezTo>
                        <a:pt x="403297" y="648819"/>
                        <a:pt x="395313" y="681174"/>
                        <a:pt x="384660" y="712671"/>
                      </a:cubicBezTo>
                      <a:cubicBezTo>
                        <a:pt x="366715" y="764435"/>
                        <a:pt x="343884" y="814197"/>
                        <a:pt x="318741" y="862813"/>
                      </a:cubicBezTo>
                      <a:cubicBezTo>
                        <a:pt x="316597" y="812432"/>
                        <a:pt x="295029" y="765318"/>
                        <a:pt x="269529" y="722638"/>
                      </a:cubicBezTo>
                      <a:cubicBezTo>
                        <a:pt x="256874" y="699701"/>
                        <a:pt x="244482" y="676549"/>
                        <a:pt x="226870" y="656925"/>
                      </a:cubicBezTo>
                      <a:cubicBezTo>
                        <a:pt x="196556" y="615510"/>
                        <a:pt x="157281" y="581914"/>
                        <a:pt x="115981" y="551848"/>
                      </a:cubicBezTo>
                      <a:cubicBezTo>
                        <a:pt x="101706" y="541881"/>
                        <a:pt x="87597" y="531652"/>
                        <a:pt x="72774" y="522520"/>
                      </a:cubicBezTo>
                      <a:cubicBezTo>
                        <a:pt x="63360" y="516822"/>
                        <a:pt x="53566" y="511695"/>
                        <a:pt x="45058" y="504685"/>
                      </a:cubicBezTo>
                      <a:cubicBezTo>
                        <a:pt x="41173" y="501419"/>
                        <a:pt x="36717" y="498939"/>
                        <a:pt x="32141" y="496745"/>
                      </a:cubicBezTo>
                      <a:cubicBezTo>
                        <a:pt x="28661" y="494862"/>
                        <a:pt x="24658" y="493360"/>
                        <a:pt x="20821" y="495196"/>
                      </a:cubicBezTo>
                      <a:cubicBezTo>
                        <a:pt x="3972" y="506021"/>
                        <a:pt x="3281" y="543407"/>
                        <a:pt x="1827" y="562029"/>
                      </a:cubicBezTo>
                      <a:cubicBezTo>
                        <a:pt x="-2082" y="606687"/>
                        <a:pt x="87" y="651799"/>
                        <a:pt x="10216" y="695528"/>
                      </a:cubicBezTo>
                      <a:cubicBezTo>
                        <a:pt x="13862" y="713506"/>
                        <a:pt x="16603" y="731770"/>
                        <a:pt x="22298" y="749271"/>
                      </a:cubicBezTo>
                      <a:cubicBezTo>
                        <a:pt x="27518" y="765675"/>
                        <a:pt x="35191" y="781126"/>
                        <a:pt x="42722" y="796552"/>
                      </a:cubicBezTo>
                      <a:cubicBezTo>
                        <a:pt x="49181" y="810262"/>
                        <a:pt x="55925" y="824139"/>
                        <a:pt x="64910" y="836466"/>
                      </a:cubicBezTo>
                      <a:cubicBezTo>
                        <a:pt x="76611" y="851917"/>
                        <a:pt x="88002" y="867653"/>
                        <a:pt x="100014" y="882866"/>
                      </a:cubicBezTo>
                      <a:cubicBezTo>
                        <a:pt x="121701" y="908998"/>
                        <a:pt x="145818" y="933414"/>
                        <a:pt x="173868" y="952727"/>
                      </a:cubicBezTo>
                      <a:cubicBezTo>
                        <a:pt x="201108" y="969775"/>
                        <a:pt x="229039" y="986727"/>
                        <a:pt x="259829" y="996503"/>
                      </a:cubicBezTo>
                      <a:cubicBezTo>
                        <a:pt x="256803" y="1013241"/>
                        <a:pt x="246221" y="1026498"/>
                        <a:pt x="238119" y="1041615"/>
                      </a:cubicBezTo>
                      <a:cubicBezTo>
                        <a:pt x="222771" y="1068677"/>
                        <a:pt x="207876" y="1096026"/>
                        <a:pt x="189597" y="1121276"/>
                      </a:cubicBezTo>
                      <a:cubicBezTo>
                        <a:pt x="180231" y="1135224"/>
                        <a:pt x="170341" y="1148862"/>
                        <a:pt x="159974" y="1162096"/>
                      </a:cubicBezTo>
                      <a:cubicBezTo>
                        <a:pt x="157567" y="1165410"/>
                        <a:pt x="153826" y="1168653"/>
                        <a:pt x="154279" y="1173111"/>
                      </a:cubicBezTo>
                      <a:cubicBezTo>
                        <a:pt x="156257" y="1184151"/>
                        <a:pt x="173272" y="1189420"/>
                        <a:pt x="182805" y="1192019"/>
                      </a:cubicBezTo>
                      <a:cubicBezTo>
                        <a:pt x="208567" y="1194928"/>
                        <a:pt x="246960" y="1144881"/>
                        <a:pt x="260306" y="1124900"/>
                      </a:cubicBezTo>
                      <a:cubicBezTo>
                        <a:pt x="293122" y="1081910"/>
                        <a:pt x="315810" y="1032626"/>
                        <a:pt x="336139" y="982817"/>
                      </a:cubicBezTo>
                      <a:cubicBezTo>
                        <a:pt x="347459" y="951654"/>
                        <a:pt x="358612" y="920419"/>
                        <a:pt x="370361" y="889422"/>
                      </a:cubicBezTo>
                      <a:cubicBezTo>
                        <a:pt x="420408" y="912169"/>
                        <a:pt x="474267" y="926618"/>
                        <a:pt x="529438" y="927763"/>
                      </a:cubicBezTo>
                      <a:cubicBezTo>
                        <a:pt x="559442" y="928430"/>
                        <a:pt x="589851" y="931458"/>
                        <a:pt x="619617" y="926618"/>
                      </a:cubicBezTo>
                      <a:cubicBezTo>
                        <a:pt x="658225" y="919680"/>
                        <a:pt x="694640" y="904134"/>
                        <a:pt x="730101" y="887825"/>
                      </a:cubicBezTo>
                      <a:cubicBezTo>
                        <a:pt x="755482" y="874282"/>
                        <a:pt x="779957" y="858974"/>
                        <a:pt x="804433" y="843882"/>
                      </a:cubicBezTo>
                      <a:cubicBezTo>
                        <a:pt x="812845" y="839113"/>
                        <a:pt x="816849" y="834177"/>
                        <a:pt x="812559" y="824568"/>
                      </a:cubicBezTo>
                      <a:cubicBezTo>
                        <a:pt x="806649" y="810811"/>
                        <a:pt x="793470" y="802394"/>
                        <a:pt x="781483" y="794359"/>
                      </a:cubicBezTo>
                      <a:cubicBezTo>
                        <a:pt x="767136" y="784392"/>
                        <a:pt x="750358" y="779266"/>
                        <a:pt x="734534" y="772232"/>
                      </a:cubicBezTo>
                      <a:cubicBezTo>
                        <a:pt x="724644" y="767654"/>
                        <a:pt x="714515" y="763625"/>
                        <a:pt x="704101" y="760453"/>
                      </a:cubicBezTo>
                      <a:cubicBezTo>
                        <a:pt x="664921" y="748818"/>
                        <a:pt x="623573" y="746076"/>
                        <a:pt x="582916" y="748341"/>
                      </a:cubicBezTo>
                      <a:cubicBezTo>
                        <a:pt x="561539" y="750177"/>
                        <a:pt x="540448" y="754660"/>
                        <a:pt x="519500" y="759142"/>
                      </a:cubicBezTo>
                      <a:cubicBezTo>
                        <a:pt x="502603" y="763458"/>
                        <a:pt x="486755" y="771016"/>
                        <a:pt x="470693" y="777621"/>
                      </a:cubicBezTo>
                      <a:cubicBezTo>
                        <a:pt x="447957" y="787087"/>
                        <a:pt x="427486" y="801059"/>
                        <a:pt x="408611" y="816724"/>
                      </a:cubicBezTo>
                      <a:cubicBezTo>
                        <a:pt x="416833" y="797768"/>
                        <a:pt x="424817" y="778789"/>
                        <a:pt x="430632" y="758928"/>
                      </a:cubicBezTo>
                      <a:cubicBezTo>
                        <a:pt x="442881" y="726238"/>
                        <a:pt x="449316" y="691832"/>
                        <a:pt x="453272" y="657092"/>
                      </a:cubicBezTo>
                      <a:cubicBezTo>
                        <a:pt x="455083" y="647722"/>
                        <a:pt x="455679" y="638208"/>
                        <a:pt x="456918" y="628790"/>
                      </a:cubicBezTo>
                      <a:cubicBezTo>
                        <a:pt x="459516" y="623664"/>
                        <a:pt x="464449" y="620350"/>
                        <a:pt x="469191" y="617202"/>
                      </a:cubicBezTo>
                      <a:cubicBezTo>
                        <a:pt x="482632" y="608619"/>
                        <a:pt x="492594" y="595767"/>
                        <a:pt x="500125" y="581890"/>
                      </a:cubicBezTo>
                      <a:cubicBezTo>
                        <a:pt x="505678" y="572401"/>
                        <a:pt x="509705" y="562124"/>
                        <a:pt x="513018" y="551681"/>
                      </a:cubicBezTo>
                      <a:cubicBezTo>
                        <a:pt x="513947" y="549129"/>
                        <a:pt x="514948" y="545362"/>
                        <a:pt x="514186" y="542596"/>
                      </a:cubicBezTo>
                      <a:cubicBezTo>
                        <a:pt x="530749" y="537637"/>
                        <a:pt x="547097" y="531962"/>
                        <a:pt x="563279" y="525906"/>
                      </a:cubicBezTo>
                      <a:cubicBezTo>
                        <a:pt x="581343" y="518109"/>
                        <a:pt x="598598" y="508453"/>
                        <a:pt x="615971" y="499201"/>
                      </a:cubicBezTo>
                      <a:cubicBezTo>
                        <a:pt x="633559" y="489187"/>
                        <a:pt x="651552" y="479864"/>
                        <a:pt x="668758" y="469183"/>
                      </a:cubicBezTo>
                      <a:cubicBezTo>
                        <a:pt x="687037" y="459121"/>
                        <a:pt x="704887" y="448415"/>
                        <a:pt x="721284" y="435444"/>
                      </a:cubicBezTo>
                      <a:cubicBezTo>
                        <a:pt x="734629" y="426288"/>
                        <a:pt x="747975" y="417013"/>
                        <a:pt x="759462" y="405521"/>
                      </a:cubicBezTo>
                      <a:cubicBezTo>
                        <a:pt x="777860" y="388830"/>
                        <a:pt x="794352" y="370256"/>
                        <a:pt x="808412" y="349751"/>
                      </a:cubicBezTo>
                      <a:cubicBezTo>
                        <a:pt x="823712" y="329651"/>
                        <a:pt x="837296" y="308430"/>
                        <a:pt x="849046" y="286113"/>
                      </a:cubicBezTo>
                      <a:cubicBezTo>
                        <a:pt x="867849" y="254497"/>
                        <a:pt x="883911" y="220162"/>
                        <a:pt x="886676" y="182990"/>
                      </a:cubicBezTo>
                      <a:cubicBezTo>
                        <a:pt x="888439" y="150325"/>
                        <a:pt x="884960" y="115203"/>
                        <a:pt x="862916" y="89357"/>
                      </a:cubicBezTo>
                      <a:close/>
                      <a:moveTo>
                        <a:pt x="484134" y="587350"/>
                      </a:moveTo>
                      <a:cubicBezTo>
                        <a:pt x="477652" y="597293"/>
                        <a:pt x="468762" y="604804"/>
                        <a:pt x="458777" y="611170"/>
                      </a:cubicBezTo>
                      <a:cubicBezTo>
                        <a:pt x="445622" y="620850"/>
                        <a:pt x="445789" y="626549"/>
                        <a:pt x="444573" y="641618"/>
                      </a:cubicBezTo>
                      <a:cubicBezTo>
                        <a:pt x="442714" y="653421"/>
                        <a:pt x="441284" y="665271"/>
                        <a:pt x="439831" y="677121"/>
                      </a:cubicBezTo>
                      <a:cubicBezTo>
                        <a:pt x="435803" y="700487"/>
                        <a:pt x="431466" y="723925"/>
                        <a:pt x="423577" y="746386"/>
                      </a:cubicBezTo>
                      <a:cubicBezTo>
                        <a:pt x="419669" y="756877"/>
                        <a:pt x="415880" y="769156"/>
                        <a:pt x="412281" y="780101"/>
                      </a:cubicBezTo>
                      <a:cubicBezTo>
                        <a:pt x="408444" y="790210"/>
                        <a:pt x="403725" y="799891"/>
                        <a:pt x="399603" y="809881"/>
                      </a:cubicBezTo>
                      <a:cubicBezTo>
                        <a:pt x="397434" y="816152"/>
                        <a:pt x="393716" y="822685"/>
                        <a:pt x="394526" y="829480"/>
                      </a:cubicBezTo>
                      <a:cubicBezTo>
                        <a:pt x="395218" y="834225"/>
                        <a:pt x="400961" y="836085"/>
                        <a:pt x="404750" y="833629"/>
                      </a:cubicBezTo>
                      <a:cubicBezTo>
                        <a:pt x="420193" y="821636"/>
                        <a:pt x="434969" y="808522"/>
                        <a:pt x="452175" y="799008"/>
                      </a:cubicBezTo>
                      <a:cubicBezTo>
                        <a:pt x="474244" y="786967"/>
                        <a:pt x="498171" y="776786"/>
                        <a:pt x="522265" y="769633"/>
                      </a:cubicBezTo>
                      <a:cubicBezTo>
                        <a:pt x="551077" y="763362"/>
                        <a:pt x="580247" y="757449"/>
                        <a:pt x="609894" y="758618"/>
                      </a:cubicBezTo>
                      <a:cubicBezTo>
                        <a:pt x="653125" y="758236"/>
                        <a:pt x="696880" y="765723"/>
                        <a:pt x="735940" y="784726"/>
                      </a:cubicBezTo>
                      <a:cubicBezTo>
                        <a:pt x="751931" y="790973"/>
                        <a:pt x="767970" y="797339"/>
                        <a:pt x="781840" y="807687"/>
                      </a:cubicBezTo>
                      <a:cubicBezTo>
                        <a:pt x="785891" y="810620"/>
                        <a:pt x="790300" y="813720"/>
                        <a:pt x="794161" y="817320"/>
                      </a:cubicBezTo>
                      <a:cubicBezTo>
                        <a:pt x="769281" y="816557"/>
                        <a:pt x="745139" y="820372"/>
                        <a:pt x="719830" y="819371"/>
                      </a:cubicBezTo>
                      <a:cubicBezTo>
                        <a:pt x="696618" y="818226"/>
                        <a:pt x="674168" y="819871"/>
                        <a:pt x="650885" y="821516"/>
                      </a:cubicBezTo>
                      <a:cubicBezTo>
                        <a:pt x="633893" y="822828"/>
                        <a:pt x="616781" y="822923"/>
                        <a:pt x="599813" y="824449"/>
                      </a:cubicBezTo>
                      <a:cubicBezTo>
                        <a:pt x="560014" y="829337"/>
                        <a:pt x="520716" y="837730"/>
                        <a:pt x="481465" y="845765"/>
                      </a:cubicBezTo>
                      <a:cubicBezTo>
                        <a:pt x="464902" y="848841"/>
                        <a:pt x="447838" y="849723"/>
                        <a:pt x="431895" y="855541"/>
                      </a:cubicBezTo>
                      <a:cubicBezTo>
                        <a:pt x="431251" y="854945"/>
                        <a:pt x="430870" y="855827"/>
                        <a:pt x="430322" y="856066"/>
                      </a:cubicBezTo>
                      <a:cubicBezTo>
                        <a:pt x="429392" y="856638"/>
                        <a:pt x="430036" y="858259"/>
                        <a:pt x="430965" y="858450"/>
                      </a:cubicBezTo>
                      <a:cubicBezTo>
                        <a:pt x="437328" y="859475"/>
                        <a:pt x="443787" y="857520"/>
                        <a:pt x="450174" y="857186"/>
                      </a:cubicBezTo>
                      <a:cubicBezTo>
                        <a:pt x="471622" y="855946"/>
                        <a:pt x="492785" y="852584"/>
                        <a:pt x="513828" y="848221"/>
                      </a:cubicBezTo>
                      <a:cubicBezTo>
                        <a:pt x="541139" y="843381"/>
                        <a:pt x="568498" y="838636"/>
                        <a:pt x="596000" y="834940"/>
                      </a:cubicBezTo>
                      <a:cubicBezTo>
                        <a:pt x="614684" y="833009"/>
                        <a:pt x="633511" y="833319"/>
                        <a:pt x="652243" y="831841"/>
                      </a:cubicBezTo>
                      <a:cubicBezTo>
                        <a:pt x="668568" y="830839"/>
                        <a:pt x="685321" y="829504"/>
                        <a:pt x="701765" y="829552"/>
                      </a:cubicBezTo>
                      <a:cubicBezTo>
                        <a:pt x="731912" y="831411"/>
                        <a:pt x="761345" y="828336"/>
                        <a:pt x="791611" y="827978"/>
                      </a:cubicBezTo>
                      <a:cubicBezTo>
                        <a:pt x="794947" y="827692"/>
                        <a:pt x="798927" y="828979"/>
                        <a:pt x="802311" y="828431"/>
                      </a:cubicBezTo>
                      <a:cubicBezTo>
                        <a:pt x="802717" y="829409"/>
                        <a:pt x="803074" y="830410"/>
                        <a:pt x="803360" y="831459"/>
                      </a:cubicBezTo>
                      <a:cubicBezTo>
                        <a:pt x="778265" y="847911"/>
                        <a:pt x="752289" y="863219"/>
                        <a:pt x="726050" y="877763"/>
                      </a:cubicBezTo>
                      <a:cubicBezTo>
                        <a:pt x="689492" y="894525"/>
                        <a:pt x="651957" y="910691"/>
                        <a:pt x="611991" y="916914"/>
                      </a:cubicBezTo>
                      <a:cubicBezTo>
                        <a:pt x="594356" y="919251"/>
                        <a:pt x="576530" y="918106"/>
                        <a:pt x="558799" y="917939"/>
                      </a:cubicBezTo>
                      <a:cubicBezTo>
                        <a:pt x="523099" y="917200"/>
                        <a:pt x="487137" y="915388"/>
                        <a:pt x="452175" y="906852"/>
                      </a:cubicBezTo>
                      <a:cubicBezTo>
                        <a:pt x="433134" y="901988"/>
                        <a:pt x="414450" y="895669"/>
                        <a:pt x="396099" y="888660"/>
                      </a:cubicBezTo>
                      <a:cubicBezTo>
                        <a:pt x="386996" y="886180"/>
                        <a:pt x="367930" y="871135"/>
                        <a:pt x="361376" y="882770"/>
                      </a:cubicBezTo>
                      <a:cubicBezTo>
                        <a:pt x="350009" y="912384"/>
                        <a:pt x="339213" y="942188"/>
                        <a:pt x="328560" y="972064"/>
                      </a:cubicBezTo>
                      <a:cubicBezTo>
                        <a:pt x="314333" y="1008186"/>
                        <a:pt x="298842" y="1043451"/>
                        <a:pt x="279371" y="1077213"/>
                      </a:cubicBezTo>
                      <a:cubicBezTo>
                        <a:pt x="271578" y="1090279"/>
                        <a:pt x="262856" y="1102749"/>
                        <a:pt x="253967" y="1115100"/>
                      </a:cubicBezTo>
                      <a:cubicBezTo>
                        <a:pt x="240835" y="1134342"/>
                        <a:pt x="226703" y="1153154"/>
                        <a:pt x="208734" y="1168176"/>
                      </a:cubicBezTo>
                      <a:cubicBezTo>
                        <a:pt x="191742" y="1182386"/>
                        <a:pt x="185069" y="1186273"/>
                        <a:pt x="165622" y="1172491"/>
                      </a:cubicBezTo>
                      <a:cubicBezTo>
                        <a:pt x="193529" y="1136536"/>
                        <a:pt x="219458" y="1098815"/>
                        <a:pt x="240812" y="1058544"/>
                      </a:cubicBezTo>
                      <a:cubicBezTo>
                        <a:pt x="247413" y="1044524"/>
                        <a:pt x="279681" y="1001701"/>
                        <a:pt x="268123" y="988849"/>
                      </a:cubicBezTo>
                      <a:cubicBezTo>
                        <a:pt x="264620" y="985821"/>
                        <a:pt x="259686" y="985416"/>
                        <a:pt x="255516" y="983628"/>
                      </a:cubicBezTo>
                      <a:cubicBezTo>
                        <a:pt x="246078" y="980409"/>
                        <a:pt x="237022" y="976189"/>
                        <a:pt x="228181" y="971611"/>
                      </a:cubicBezTo>
                      <a:cubicBezTo>
                        <a:pt x="191694" y="953204"/>
                        <a:pt x="157091" y="930409"/>
                        <a:pt x="129565" y="899890"/>
                      </a:cubicBezTo>
                      <a:cubicBezTo>
                        <a:pt x="115576" y="885178"/>
                        <a:pt x="102754" y="869489"/>
                        <a:pt x="90981" y="852966"/>
                      </a:cubicBezTo>
                      <a:cubicBezTo>
                        <a:pt x="79328" y="837730"/>
                        <a:pt x="67174" y="822709"/>
                        <a:pt x="58952" y="805255"/>
                      </a:cubicBezTo>
                      <a:cubicBezTo>
                        <a:pt x="49776" y="785728"/>
                        <a:pt x="39219" y="766581"/>
                        <a:pt x="32594" y="745742"/>
                      </a:cubicBezTo>
                      <a:cubicBezTo>
                        <a:pt x="26159" y="725475"/>
                        <a:pt x="23323" y="704326"/>
                        <a:pt x="18890" y="683582"/>
                      </a:cubicBezTo>
                      <a:cubicBezTo>
                        <a:pt x="11169" y="647460"/>
                        <a:pt x="9334" y="610192"/>
                        <a:pt x="11979" y="573402"/>
                      </a:cubicBezTo>
                      <a:cubicBezTo>
                        <a:pt x="14053" y="551681"/>
                        <a:pt x="12456" y="527551"/>
                        <a:pt x="23395" y="507833"/>
                      </a:cubicBezTo>
                      <a:cubicBezTo>
                        <a:pt x="23728" y="508357"/>
                        <a:pt x="24062" y="508858"/>
                        <a:pt x="24372" y="509383"/>
                      </a:cubicBezTo>
                      <a:cubicBezTo>
                        <a:pt x="38718" y="530412"/>
                        <a:pt x="48823" y="553517"/>
                        <a:pt x="60381" y="576144"/>
                      </a:cubicBezTo>
                      <a:cubicBezTo>
                        <a:pt x="68031" y="590522"/>
                        <a:pt x="77397" y="603874"/>
                        <a:pt x="85262" y="618132"/>
                      </a:cubicBezTo>
                      <a:cubicBezTo>
                        <a:pt x="91863" y="629935"/>
                        <a:pt x="97607" y="642190"/>
                        <a:pt x="104423" y="653850"/>
                      </a:cubicBezTo>
                      <a:cubicBezTo>
                        <a:pt x="119008" y="676978"/>
                        <a:pt x="131495" y="701250"/>
                        <a:pt x="145270" y="724831"/>
                      </a:cubicBezTo>
                      <a:cubicBezTo>
                        <a:pt x="162072" y="752037"/>
                        <a:pt x="179421" y="778908"/>
                        <a:pt x="196842" y="805732"/>
                      </a:cubicBezTo>
                      <a:cubicBezTo>
                        <a:pt x="220531" y="843500"/>
                        <a:pt x="241693" y="882866"/>
                        <a:pt x="266145" y="920133"/>
                      </a:cubicBezTo>
                      <a:cubicBezTo>
                        <a:pt x="270720" y="925831"/>
                        <a:pt x="278799" y="919179"/>
                        <a:pt x="274796" y="913624"/>
                      </a:cubicBezTo>
                      <a:cubicBezTo>
                        <a:pt x="266049" y="900367"/>
                        <a:pt x="257756" y="886752"/>
                        <a:pt x="249820" y="872971"/>
                      </a:cubicBezTo>
                      <a:cubicBezTo>
                        <a:pt x="229778" y="840377"/>
                        <a:pt x="211260" y="806877"/>
                        <a:pt x="189716" y="775284"/>
                      </a:cubicBezTo>
                      <a:cubicBezTo>
                        <a:pt x="175799" y="753491"/>
                        <a:pt x="161404" y="731794"/>
                        <a:pt x="148225" y="709524"/>
                      </a:cubicBezTo>
                      <a:cubicBezTo>
                        <a:pt x="139169" y="693597"/>
                        <a:pt x="130900" y="677240"/>
                        <a:pt x="120819" y="661909"/>
                      </a:cubicBezTo>
                      <a:cubicBezTo>
                        <a:pt x="106258" y="639043"/>
                        <a:pt x="95200" y="614150"/>
                        <a:pt x="79900" y="591714"/>
                      </a:cubicBezTo>
                      <a:cubicBezTo>
                        <a:pt x="61978" y="565438"/>
                        <a:pt x="50849" y="534966"/>
                        <a:pt x="31021" y="509931"/>
                      </a:cubicBezTo>
                      <a:cubicBezTo>
                        <a:pt x="30210" y="509001"/>
                        <a:pt x="29424" y="508000"/>
                        <a:pt x="28614" y="506998"/>
                      </a:cubicBezTo>
                      <a:cubicBezTo>
                        <a:pt x="34977" y="510217"/>
                        <a:pt x="40410" y="514890"/>
                        <a:pt x="46225" y="519015"/>
                      </a:cubicBezTo>
                      <a:cubicBezTo>
                        <a:pt x="99108" y="550655"/>
                        <a:pt x="149703" y="587303"/>
                        <a:pt x="192600" y="631890"/>
                      </a:cubicBezTo>
                      <a:cubicBezTo>
                        <a:pt x="207352" y="649081"/>
                        <a:pt x="221365" y="666987"/>
                        <a:pt x="235116" y="684989"/>
                      </a:cubicBezTo>
                      <a:cubicBezTo>
                        <a:pt x="244863" y="698794"/>
                        <a:pt x="251965" y="714221"/>
                        <a:pt x="260592" y="728718"/>
                      </a:cubicBezTo>
                      <a:cubicBezTo>
                        <a:pt x="279419" y="760048"/>
                        <a:pt x="295577" y="793834"/>
                        <a:pt x="303775" y="829695"/>
                      </a:cubicBezTo>
                      <a:cubicBezTo>
                        <a:pt x="305944" y="842213"/>
                        <a:pt x="307898" y="854754"/>
                        <a:pt x="308136" y="867487"/>
                      </a:cubicBezTo>
                      <a:cubicBezTo>
                        <a:pt x="308804" y="873757"/>
                        <a:pt x="306683" y="880934"/>
                        <a:pt x="309757" y="886680"/>
                      </a:cubicBezTo>
                      <a:cubicBezTo>
                        <a:pt x="314499" y="891998"/>
                        <a:pt x="319933" y="887110"/>
                        <a:pt x="321554" y="881983"/>
                      </a:cubicBezTo>
                      <a:cubicBezTo>
                        <a:pt x="324723" y="875307"/>
                        <a:pt x="327988" y="868655"/>
                        <a:pt x="331277" y="862050"/>
                      </a:cubicBezTo>
                      <a:cubicBezTo>
                        <a:pt x="366214" y="794883"/>
                        <a:pt x="395718" y="724665"/>
                        <a:pt x="413949" y="651036"/>
                      </a:cubicBezTo>
                      <a:cubicBezTo>
                        <a:pt x="416213" y="642786"/>
                        <a:pt x="418454" y="634513"/>
                        <a:pt x="420598" y="626239"/>
                      </a:cubicBezTo>
                      <a:cubicBezTo>
                        <a:pt x="422290" y="618395"/>
                        <a:pt x="425460" y="610288"/>
                        <a:pt x="423792" y="602229"/>
                      </a:cubicBezTo>
                      <a:cubicBezTo>
                        <a:pt x="421194" y="596149"/>
                        <a:pt x="415451" y="591618"/>
                        <a:pt x="412662" y="585205"/>
                      </a:cubicBezTo>
                      <a:cubicBezTo>
                        <a:pt x="409231" y="578290"/>
                        <a:pt x="406967" y="570684"/>
                        <a:pt x="406323" y="562959"/>
                      </a:cubicBezTo>
                      <a:cubicBezTo>
                        <a:pt x="406228" y="562243"/>
                        <a:pt x="406275" y="560837"/>
                        <a:pt x="406299" y="559239"/>
                      </a:cubicBezTo>
                      <a:cubicBezTo>
                        <a:pt x="415284" y="562696"/>
                        <a:pt x="424507" y="565415"/>
                        <a:pt x="434111" y="566058"/>
                      </a:cubicBezTo>
                      <a:cubicBezTo>
                        <a:pt x="436566" y="566607"/>
                        <a:pt x="439116" y="565915"/>
                        <a:pt x="440712" y="564413"/>
                      </a:cubicBezTo>
                      <a:cubicBezTo>
                        <a:pt x="462161" y="560646"/>
                        <a:pt x="482466" y="551728"/>
                        <a:pt x="503414" y="545768"/>
                      </a:cubicBezTo>
                      <a:cubicBezTo>
                        <a:pt x="502556" y="548438"/>
                        <a:pt x="502008" y="551371"/>
                        <a:pt x="501031" y="553421"/>
                      </a:cubicBezTo>
                      <a:cubicBezTo>
                        <a:pt x="497027" y="565510"/>
                        <a:pt x="491117" y="576788"/>
                        <a:pt x="484134" y="587350"/>
                      </a:cubicBezTo>
                      <a:close/>
                      <a:moveTo>
                        <a:pt x="865775" y="227482"/>
                      </a:moveTo>
                      <a:cubicBezTo>
                        <a:pt x="858459" y="248369"/>
                        <a:pt x="847067" y="267420"/>
                        <a:pt x="836248" y="286637"/>
                      </a:cubicBezTo>
                      <a:cubicBezTo>
                        <a:pt x="819780" y="317419"/>
                        <a:pt x="798927" y="345864"/>
                        <a:pt x="776645" y="372951"/>
                      </a:cubicBezTo>
                      <a:cubicBezTo>
                        <a:pt x="766063" y="384467"/>
                        <a:pt x="754696" y="395220"/>
                        <a:pt x="743137" y="405759"/>
                      </a:cubicBezTo>
                      <a:cubicBezTo>
                        <a:pt x="727909" y="418539"/>
                        <a:pt x="710988" y="429102"/>
                        <a:pt x="695092" y="441047"/>
                      </a:cubicBezTo>
                      <a:cubicBezTo>
                        <a:pt x="651623" y="467299"/>
                        <a:pt x="607701" y="492668"/>
                        <a:pt x="561944" y="514771"/>
                      </a:cubicBezTo>
                      <a:cubicBezTo>
                        <a:pt x="525220" y="529125"/>
                        <a:pt x="486970" y="539091"/>
                        <a:pt x="449625" y="551585"/>
                      </a:cubicBezTo>
                      <a:cubicBezTo>
                        <a:pt x="444978" y="552897"/>
                        <a:pt x="440283" y="553445"/>
                        <a:pt x="435589" y="554661"/>
                      </a:cubicBezTo>
                      <a:cubicBezTo>
                        <a:pt x="435088" y="554566"/>
                        <a:pt x="434611" y="554447"/>
                        <a:pt x="434135" y="554351"/>
                      </a:cubicBezTo>
                      <a:cubicBezTo>
                        <a:pt x="427462" y="552968"/>
                        <a:pt x="420765" y="551800"/>
                        <a:pt x="414068" y="550608"/>
                      </a:cubicBezTo>
                      <a:cubicBezTo>
                        <a:pt x="409326" y="549201"/>
                        <a:pt x="404655" y="547627"/>
                        <a:pt x="400032" y="545958"/>
                      </a:cubicBezTo>
                      <a:cubicBezTo>
                        <a:pt x="383850" y="539091"/>
                        <a:pt x="367382" y="532821"/>
                        <a:pt x="351725" y="524785"/>
                      </a:cubicBezTo>
                      <a:cubicBezTo>
                        <a:pt x="322006" y="509383"/>
                        <a:pt x="293122" y="491595"/>
                        <a:pt x="267313" y="470208"/>
                      </a:cubicBezTo>
                      <a:cubicBezTo>
                        <a:pt x="233090" y="441572"/>
                        <a:pt x="204707" y="406617"/>
                        <a:pt x="180922" y="368945"/>
                      </a:cubicBezTo>
                      <a:cubicBezTo>
                        <a:pt x="166409" y="344911"/>
                        <a:pt x="150871" y="321306"/>
                        <a:pt x="139980" y="295316"/>
                      </a:cubicBezTo>
                      <a:cubicBezTo>
                        <a:pt x="124632" y="259742"/>
                        <a:pt x="115266" y="221473"/>
                        <a:pt x="111405" y="182919"/>
                      </a:cubicBezTo>
                      <a:cubicBezTo>
                        <a:pt x="107807" y="148703"/>
                        <a:pt x="110547" y="118685"/>
                        <a:pt x="124441" y="86877"/>
                      </a:cubicBezTo>
                      <a:cubicBezTo>
                        <a:pt x="133664" y="62486"/>
                        <a:pt x="150751" y="35733"/>
                        <a:pt x="178515" y="31489"/>
                      </a:cubicBezTo>
                      <a:cubicBezTo>
                        <a:pt x="191337" y="29129"/>
                        <a:pt x="205350" y="30917"/>
                        <a:pt x="214692" y="40764"/>
                      </a:cubicBezTo>
                      <a:cubicBezTo>
                        <a:pt x="235759" y="59124"/>
                        <a:pt x="242957" y="70259"/>
                        <a:pt x="249796" y="97345"/>
                      </a:cubicBezTo>
                      <a:cubicBezTo>
                        <a:pt x="251059" y="100826"/>
                        <a:pt x="256135" y="101780"/>
                        <a:pt x="258614" y="99061"/>
                      </a:cubicBezTo>
                      <a:cubicBezTo>
                        <a:pt x="261092" y="96606"/>
                        <a:pt x="259972" y="92862"/>
                        <a:pt x="260306" y="89762"/>
                      </a:cubicBezTo>
                      <a:cubicBezTo>
                        <a:pt x="263047" y="69806"/>
                        <a:pt x="278394" y="54355"/>
                        <a:pt x="293551" y="42386"/>
                      </a:cubicBezTo>
                      <a:cubicBezTo>
                        <a:pt x="324699" y="17612"/>
                        <a:pt x="374722" y="2949"/>
                        <a:pt x="413544" y="15085"/>
                      </a:cubicBezTo>
                      <a:cubicBezTo>
                        <a:pt x="438520" y="22906"/>
                        <a:pt x="452557" y="47440"/>
                        <a:pt x="461041" y="70759"/>
                      </a:cubicBezTo>
                      <a:cubicBezTo>
                        <a:pt x="463019" y="76887"/>
                        <a:pt x="464663" y="83086"/>
                        <a:pt x="466069" y="89381"/>
                      </a:cubicBezTo>
                      <a:cubicBezTo>
                        <a:pt x="466975" y="93363"/>
                        <a:pt x="467428" y="99610"/>
                        <a:pt x="472814" y="99562"/>
                      </a:cubicBezTo>
                      <a:cubicBezTo>
                        <a:pt x="476651" y="99658"/>
                        <a:pt x="478247" y="95652"/>
                        <a:pt x="479820" y="92814"/>
                      </a:cubicBezTo>
                      <a:cubicBezTo>
                        <a:pt x="483276" y="85781"/>
                        <a:pt x="486040" y="78389"/>
                        <a:pt x="490282" y="71761"/>
                      </a:cubicBezTo>
                      <a:cubicBezTo>
                        <a:pt x="509157" y="48084"/>
                        <a:pt x="538613" y="34184"/>
                        <a:pt x="567640" y="27484"/>
                      </a:cubicBezTo>
                      <a:cubicBezTo>
                        <a:pt x="601982" y="18995"/>
                        <a:pt x="638850" y="33826"/>
                        <a:pt x="655246" y="65752"/>
                      </a:cubicBezTo>
                      <a:cubicBezTo>
                        <a:pt x="659535" y="73477"/>
                        <a:pt x="663539" y="81417"/>
                        <a:pt x="665875" y="89953"/>
                      </a:cubicBezTo>
                      <a:cubicBezTo>
                        <a:pt x="668282" y="97631"/>
                        <a:pt x="668449" y="105833"/>
                        <a:pt x="670498" y="113534"/>
                      </a:cubicBezTo>
                      <a:cubicBezTo>
                        <a:pt x="672047" y="117325"/>
                        <a:pt x="677123" y="117755"/>
                        <a:pt x="679864" y="115036"/>
                      </a:cubicBezTo>
                      <a:cubicBezTo>
                        <a:pt x="684392" y="109028"/>
                        <a:pt x="688491" y="102638"/>
                        <a:pt x="693567" y="97035"/>
                      </a:cubicBezTo>
                      <a:cubicBezTo>
                        <a:pt x="705269" y="81966"/>
                        <a:pt x="723834" y="75552"/>
                        <a:pt x="741421" y="69925"/>
                      </a:cubicBezTo>
                      <a:cubicBezTo>
                        <a:pt x="772546" y="59267"/>
                        <a:pt x="802073" y="61031"/>
                        <a:pt x="831172" y="76982"/>
                      </a:cubicBezTo>
                      <a:cubicBezTo>
                        <a:pt x="859079" y="92123"/>
                        <a:pt x="874665" y="122953"/>
                        <a:pt x="875642" y="154092"/>
                      </a:cubicBezTo>
                      <a:cubicBezTo>
                        <a:pt x="877667" y="179032"/>
                        <a:pt x="874307" y="203949"/>
                        <a:pt x="865775" y="227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918;p37">
                  <a:extLst>
                    <a:ext uri="{FF2B5EF4-FFF2-40B4-BE49-F238E27FC236}">
                      <a16:creationId xmlns:a16="http://schemas.microsoft.com/office/drawing/2014/main" id="{72F1213F-364E-709F-A5F0-37A6DC0A8A49}"/>
                    </a:ext>
                  </a:extLst>
                </p:cNvPr>
                <p:cNvSpPr/>
                <p:nvPr/>
              </p:nvSpPr>
              <p:spPr>
                <a:xfrm>
                  <a:off x="10268620" y="7972338"/>
                  <a:ext cx="137121" cy="14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21" h="149689" extrusionOk="0">
                      <a:moveTo>
                        <a:pt x="133304" y="61860"/>
                      </a:moveTo>
                      <a:cubicBezTo>
                        <a:pt x="127656" y="46814"/>
                        <a:pt x="108757" y="23114"/>
                        <a:pt x="90645" y="22375"/>
                      </a:cubicBezTo>
                      <a:cubicBezTo>
                        <a:pt x="87309" y="21040"/>
                        <a:pt x="83662" y="20515"/>
                        <a:pt x="81422" y="22280"/>
                      </a:cubicBezTo>
                      <a:cubicBezTo>
                        <a:pt x="79468" y="21993"/>
                        <a:pt x="77490" y="21803"/>
                        <a:pt x="75512" y="21707"/>
                      </a:cubicBezTo>
                      <a:cubicBezTo>
                        <a:pt x="69840" y="18441"/>
                        <a:pt x="64025" y="15341"/>
                        <a:pt x="59616" y="10358"/>
                      </a:cubicBezTo>
                      <a:cubicBezTo>
                        <a:pt x="55875" y="6996"/>
                        <a:pt x="54040" y="-2470"/>
                        <a:pt x="47510" y="606"/>
                      </a:cubicBezTo>
                      <a:cubicBezTo>
                        <a:pt x="42624" y="3563"/>
                        <a:pt x="46366" y="8903"/>
                        <a:pt x="49011" y="12027"/>
                      </a:cubicBezTo>
                      <a:cubicBezTo>
                        <a:pt x="52228" y="16390"/>
                        <a:pt x="56327" y="19943"/>
                        <a:pt x="60927" y="22828"/>
                      </a:cubicBezTo>
                      <a:cubicBezTo>
                        <a:pt x="54421" y="24092"/>
                        <a:pt x="48082" y="26357"/>
                        <a:pt x="42219" y="29409"/>
                      </a:cubicBezTo>
                      <a:cubicBezTo>
                        <a:pt x="42290" y="27859"/>
                        <a:pt x="41623" y="26261"/>
                        <a:pt x="39860" y="25188"/>
                      </a:cubicBezTo>
                      <a:cubicBezTo>
                        <a:pt x="34307" y="21636"/>
                        <a:pt x="29088" y="17106"/>
                        <a:pt x="26109" y="11121"/>
                      </a:cubicBezTo>
                      <a:cubicBezTo>
                        <a:pt x="25608" y="9976"/>
                        <a:pt x="25132" y="8665"/>
                        <a:pt x="24107" y="7902"/>
                      </a:cubicBezTo>
                      <a:cubicBezTo>
                        <a:pt x="22939" y="7044"/>
                        <a:pt x="21342" y="6948"/>
                        <a:pt x="20151" y="7854"/>
                      </a:cubicBezTo>
                      <a:cubicBezTo>
                        <a:pt x="13669" y="15270"/>
                        <a:pt x="28516" y="29981"/>
                        <a:pt x="34831" y="33605"/>
                      </a:cubicBezTo>
                      <a:cubicBezTo>
                        <a:pt x="35117" y="33772"/>
                        <a:pt x="35403" y="33891"/>
                        <a:pt x="35665" y="33987"/>
                      </a:cubicBezTo>
                      <a:cubicBezTo>
                        <a:pt x="33854" y="35560"/>
                        <a:pt x="32138" y="37253"/>
                        <a:pt x="30470" y="39018"/>
                      </a:cubicBezTo>
                      <a:cubicBezTo>
                        <a:pt x="29993" y="38207"/>
                        <a:pt x="29254" y="37516"/>
                        <a:pt x="28182" y="37039"/>
                      </a:cubicBezTo>
                      <a:cubicBezTo>
                        <a:pt x="21962" y="34535"/>
                        <a:pt x="15432" y="32699"/>
                        <a:pt x="9450" y="29623"/>
                      </a:cubicBezTo>
                      <a:cubicBezTo>
                        <a:pt x="7329" y="28670"/>
                        <a:pt x="5590" y="26857"/>
                        <a:pt x="3278" y="26404"/>
                      </a:cubicBezTo>
                      <a:cubicBezTo>
                        <a:pt x="1848" y="26214"/>
                        <a:pt x="394" y="27144"/>
                        <a:pt x="37" y="28550"/>
                      </a:cubicBezTo>
                      <a:cubicBezTo>
                        <a:pt x="-940" y="37325"/>
                        <a:pt x="17815" y="42856"/>
                        <a:pt x="24345" y="46004"/>
                      </a:cubicBezTo>
                      <a:cubicBezTo>
                        <a:pt x="24369" y="46004"/>
                        <a:pt x="24393" y="46004"/>
                        <a:pt x="24393" y="46028"/>
                      </a:cubicBezTo>
                      <a:cubicBezTo>
                        <a:pt x="20222" y="51321"/>
                        <a:pt x="16481" y="56972"/>
                        <a:pt x="12977" y="62623"/>
                      </a:cubicBezTo>
                      <a:cubicBezTo>
                        <a:pt x="13" y="85393"/>
                        <a:pt x="10046" y="114267"/>
                        <a:pt x="27515" y="131697"/>
                      </a:cubicBezTo>
                      <a:cubicBezTo>
                        <a:pt x="33449" y="137086"/>
                        <a:pt x="41027" y="140185"/>
                        <a:pt x="48582" y="142546"/>
                      </a:cubicBezTo>
                      <a:cubicBezTo>
                        <a:pt x="56399" y="144954"/>
                        <a:pt x="64120" y="148054"/>
                        <a:pt x="72223" y="149246"/>
                      </a:cubicBezTo>
                      <a:cubicBezTo>
                        <a:pt x="85116" y="150676"/>
                        <a:pt x="99153" y="148816"/>
                        <a:pt x="109925" y="141139"/>
                      </a:cubicBezTo>
                      <a:cubicBezTo>
                        <a:pt x="131946" y="122541"/>
                        <a:pt x="143671" y="89566"/>
                        <a:pt x="133304" y="61860"/>
                      </a:cubicBezTo>
                      <a:close/>
                      <a:moveTo>
                        <a:pt x="21414" y="67606"/>
                      </a:moveTo>
                      <a:cubicBezTo>
                        <a:pt x="31519" y="49819"/>
                        <a:pt x="41957" y="37039"/>
                        <a:pt x="57853" y="31793"/>
                      </a:cubicBezTo>
                      <a:cubicBezTo>
                        <a:pt x="60117" y="33200"/>
                        <a:pt x="62428" y="34607"/>
                        <a:pt x="64383" y="36443"/>
                      </a:cubicBezTo>
                      <a:cubicBezTo>
                        <a:pt x="85211" y="55183"/>
                        <a:pt x="74487" y="93381"/>
                        <a:pt x="64954" y="115865"/>
                      </a:cubicBezTo>
                      <a:cubicBezTo>
                        <a:pt x="61642" y="122827"/>
                        <a:pt x="54111" y="131339"/>
                        <a:pt x="45460" y="127572"/>
                      </a:cubicBezTo>
                      <a:cubicBezTo>
                        <a:pt x="43720" y="127167"/>
                        <a:pt x="42267" y="127477"/>
                        <a:pt x="41147" y="128216"/>
                      </a:cubicBezTo>
                      <a:cubicBezTo>
                        <a:pt x="38740" y="126976"/>
                        <a:pt x="36452" y="125545"/>
                        <a:pt x="34378" y="123733"/>
                      </a:cubicBezTo>
                      <a:cubicBezTo>
                        <a:pt x="20508" y="109332"/>
                        <a:pt x="11476" y="86561"/>
                        <a:pt x="21414" y="67606"/>
                      </a:cubicBezTo>
                      <a:close/>
                      <a:moveTo>
                        <a:pt x="83615" y="138850"/>
                      </a:moveTo>
                      <a:cubicBezTo>
                        <a:pt x="76203" y="139541"/>
                        <a:pt x="68982" y="137968"/>
                        <a:pt x="61976" y="135703"/>
                      </a:cubicBezTo>
                      <a:cubicBezTo>
                        <a:pt x="80207" y="123996"/>
                        <a:pt x="86117" y="85798"/>
                        <a:pt x="85950" y="67630"/>
                      </a:cubicBezTo>
                      <a:cubicBezTo>
                        <a:pt x="86236" y="53371"/>
                        <a:pt x="80302" y="37372"/>
                        <a:pt x="68005" y="29623"/>
                      </a:cubicBezTo>
                      <a:cubicBezTo>
                        <a:pt x="70031" y="29385"/>
                        <a:pt x="72152" y="29266"/>
                        <a:pt x="74320" y="29218"/>
                      </a:cubicBezTo>
                      <a:cubicBezTo>
                        <a:pt x="74630" y="29266"/>
                        <a:pt x="74916" y="29337"/>
                        <a:pt x="75226" y="29385"/>
                      </a:cubicBezTo>
                      <a:cubicBezTo>
                        <a:pt x="75512" y="29480"/>
                        <a:pt x="75798" y="29576"/>
                        <a:pt x="76084" y="29671"/>
                      </a:cubicBezTo>
                      <a:cubicBezTo>
                        <a:pt x="77133" y="30124"/>
                        <a:pt x="78300" y="30291"/>
                        <a:pt x="79373" y="30196"/>
                      </a:cubicBezTo>
                      <a:cubicBezTo>
                        <a:pt x="79587" y="30243"/>
                        <a:pt x="79802" y="30267"/>
                        <a:pt x="80016" y="30339"/>
                      </a:cubicBezTo>
                      <a:cubicBezTo>
                        <a:pt x="81684" y="30529"/>
                        <a:pt x="83281" y="30982"/>
                        <a:pt x="84854" y="31507"/>
                      </a:cubicBezTo>
                      <a:cubicBezTo>
                        <a:pt x="86069" y="32341"/>
                        <a:pt x="87571" y="32747"/>
                        <a:pt x="89168" y="33033"/>
                      </a:cubicBezTo>
                      <a:cubicBezTo>
                        <a:pt x="90288" y="33438"/>
                        <a:pt x="91384" y="33844"/>
                        <a:pt x="92528" y="34177"/>
                      </a:cubicBezTo>
                      <a:cubicBezTo>
                        <a:pt x="92528" y="34177"/>
                        <a:pt x="92528" y="34177"/>
                        <a:pt x="92528" y="34154"/>
                      </a:cubicBezTo>
                      <a:cubicBezTo>
                        <a:pt x="93100" y="34249"/>
                        <a:pt x="93624" y="34225"/>
                        <a:pt x="94125" y="34130"/>
                      </a:cubicBezTo>
                      <a:cubicBezTo>
                        <a:pt x="94506" y="34273"/>
                        <a:pt x="94911" y="34392"/>
                        <a:pt x="95245" y="34583"/>
                      </a:cubicBezTo>
                      <a:cubicBezTo>
                        <a:pt x="111641" y="42308"/>
                        <a:pt x="124796" y="61025"/>
                        <a:pt x="126083" y="79361"/>
                      </a:cubicBezTo>
                      <a:cubicBezTo>
                        <a:pt x="127608" y="94883"/>
                        <a:pt x="121531" y="109713"/>
                        <a:pt x="112832" y="122279"/>
                      </a:cubicBezTo>
                      <a:cubicBezTo>
                        <a:pt x="106589" y="132603"/>
                        <a:pt x="95531" y="138373"/>
                        <a:pt x="83615" y="13885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919;p37">
                  <a:extLst>
                    <a:ext uri="{FF2B5EF4-FFF2-40B4-BE49-F238E27FC236}">
                      <a16:creationId xmlns:a16="http://schemas.microsoft.com/office/drawing/2014/main" id="{6589F7D7-058B-FBCE-7E5A-8FA2B4B12DFB}"/>
                    </a:ext>
                  </a:extLst>
                </p:cNvPr>
                <p:cNvSpPr/>
                <p:nvPr/>
              </p:nvSpPr>
              <p:spPr>
                <a:xfrm>
                  <a:off x="10447653" y="7996838"/>
                  <a:ext cx="145508" cy="13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08" h="134189" extrusionOk="0">
                      <a:moveTo>
                        <a:pt x="136965" y="64136"/>
                      </a:moveTo>
                      <a:cubicBezTo>
                        <a:pt x="132723" y="63230"/>
                        <a:pt x="128553" y="61990"/>
                        <a:pt x="124454" y="60607"/>
                      </a:cubicBezTo>
                      <a:cubicBezTo>
                        <a:pt x="123143" y="60249"/>
                        <a:pt x="121737" y="59558"/>
                        <a:pt x="120307" y="59033"/>
                      </a:cubicBezTo>
                      <a:cubicBezTo>
                        <a:pt x="119044" y="50616"/>
                        <a:pt x="116303" y="42176"/>
                        <a:pt x="112061" y="34665"/>
                      </a:cubicBezTo>
                      <a:cubicBezTo>
                        <a:pt x="117209" y="36525"/>
                        <a:pt x="122881" y="37312"/>
                        <a:pt x="128171" y="38027"/>
                      </a:cubicBezTo>
                      <a:cubicBezTo>
                        <a:pt x="131865" y="37932"/>
                        <a:pt x="137156" y="38790"/>
                        <a:pt x="139587" y="35380"/>
                      </a:cubicBezTo>
                      <a:cubicBezTo>
                        <a:pt x="141684" y="32209"/>
                        <a:pt x="138300" y="27655"/>
                        <a:pt x="134653" y="28847"/>
                      </a:cubicBezTo>
                      <a:cubicBezTo>
                        <a:pt x="126789" y="31351"/>
                        <a:pt x="118305" y="29610"/>
                        <a:pt x="110321" y="28585"/>
                      </a:cubicBezTo>
                      <a:cubicBezTo>
                        <a:pt x="109678" y="28442"/>
                        <a:pt x="108820" y="28347"/>
                        <a:pt x="107986" y="28370"/>
                      </a:cubicBezTo>
                      <a:cubicBezTo>
                        <a:pt x="106032" y="25748"/>
                        <a:pt x="103863" y="23292"/>
                        <a:pt x="101456" y="21074"/>
                      </a:cubicBezTo>
                      <a:cubicBezTo>
                        <a:pt x="107557" y="17879"/>
                        <a:pt x="112919" y="13158"/>
                        <a:pt x="116327" y="7102"/>
                      </a:cubicBezTo>
                      <a:cubicBezTo>
                        <a:pt x="119234" y="2143"/>
                        <a:pt x="112180" y="-2721"/>
                        <a:pt x="108605" y="1785"/>
                      </a:cubicBezTo>
                      <a:cubicBezTo>
                        <a:pt x="105293" y="7746"/>
                        <a:pt x="100526" y="12562"/>
                        <a:pt x="94616" y="15805"/>
                      </a:cubicBezTo>
                      <a:cubicBezTo>
                        <a:pt x="94402" y="15662"/>
                        <a:pt x="94187" y="15495"/>
                        <a:pt x="93949" y="15376"/>
                      </a:cubicBezTo>
                      <a:cubicBezTo>
                        <a:pt x="84106" y="10416"/>
                        <a:pt x="73716" y="8366"/>
                        <a:pt x="62658" y="8056"/>
                      </a:cubicBezTo>
                      <a:cubicBezTo>
                        <a:pt x="59035" y="7746"/>
                        <a:pt x="53125" y="6768"/>
                        <a:pt x="50384" y="9534"/>
                      </a:cubicBezTo>
                      <a:cubicBezTo>
                        <a:pt x="46238" y="10917"/>
                        <a:pt x="41185" y="14088"/>
                        <a:pt x="38659" y="17140"/>
                      </a:cubicBezTo>
                      <a:cubicBezTo>
                        <a:pt x="11896" y="31112"/>
                        <a:pt x="-7360" y="64088"/>
                        <a:pt x="2721" y="93606"/>
                      </a:cubicBezTo>
                      <a:cubicBezTo>
                        <a:pt x="8941" y="115780"/>
                        <a:pt x="24622" y="125318"/>
                        <a:pt x="45642" y="131612"/>
                      </a:cubicBezTo>
                      <a:cubicBezTo>
                        <a:pt x="69593" y="138622"/>
                        <a:pt x="97047" y="131517"/>
                        <a:pt x="108725" y="108031"/>
                      </a:cubicBezTo>
                      <a:cubicBezTo>
                        <a:pt x="115612" y="95275"/>
                        <a:pt x="121308" y="80921"/>
                        <a:pt x="120974" y="66258"/>
                      </a:cubicBezTo>
                      <a:cubicBezTo>
                        <a:pt x="121713" y="66711"/>
                        <a:pt x="122332" y="67021"/>
                        <a:pt x="122714" y="67116"/>
                      </a:cubicBezTo>
                      <a:cubicBezTo>
                        <a:pt x="128314" y="69953"/>
                        <a:pt x="134225" y="72648"/>
                        <a:pt x="140468" y="73625"/>
                      </a:cubicBezTo>
                      <a:cubicBezTo>
                        <a:pt x="142852" y="73911"/>
                        <a:pt x="145163" y="72266"/>
                        <a:pt x="145473" y="69810"/>
                      </a:cubicBezTo>
                      <a:cubicBezTo>
                        <a:pt x="145997" y="64684"/>
                        <a:pt x="140611" y="64589"/>
                        <a:pt x="136965" y="64136"/>
                      </a:cubicBezTo>
                      <a:close/>
                      <a:moveTo>
                        <a:pt x="18736" y="103763"/>
                      </a:moveTo>
                      <a:cubicBezTo>
                        <a:pt x="13779" y="94917"/>
                        <a:pt x="9537" y="84879"/>
                        <a:pt x="9990" y="74555"/>
                      </a:cubicBezTo>
                      <a:cubicBezTo>
                        <a:pt x="12039" y="56339"/>
                        <a:pt x="21548" y="39267"/>
                        <a:pt x="36491" y="28537"/>
                      </a:cubicBezTo>
                      <a:cubicBezTo>
                        <a:pt x="41162" y="24746"/>
                        <a:pt x="45404" y="22171"/>
                        <a:pt x="49836" y="20598"/>
                      </a:cubicBezTo>
                      <a:cubicBezTo>
                        <a:pt x="51123" y="21122"/>
                        <a:pt x="52553" y="21480"/>
                        <a:pt x="53649" y="21885"/>
                      </a:cubicBezTo>
                      <a:cubicBezTo>
                        <a:pt x="77100" y="29610"/>
                        <a:pt x="71666" y="59939"/>
                        <a:pt x="68377" y="78918"/>
                      </a:cubicBezTo>
                      <a:cubicBezTo>
                        <a:pt x="66018" y="91222"/>
                        <a:pt x="62682" y="103739"/>
                        <a:pt x="53888" y="113110"/>
                      </a:cubicBezTo>
                      <a:cubicBezTo>
                        <a:pt x="53125" y="113849"/>
                        <a:pt x="52291" y="114707"/>
                        <a:pt x="51409" y="115447"/>
                      </a:cubicBezTo>
                      <a:cubicBezTo>
                        <a:pt x="51362" y="115470"/>
                        <a:pt x="51314" y="115470"/>
                        <a:pt x="51266" y="115494"/>
                      </a:cubicBezTo>
                      <a:cubicBezTo>
                        <a:pt x="50885" y="115590"/>
                        <a:pt x="50551" y="115852"/>
                        <a:pt x="50337" y="116162"/>
                      </a:cubicBezTo>
                      <a:cubicBezTo>
                        <a:pt x="49002" y="116424"/>
                        <a:pt x="47715" y="116829"/>
                        <a:pt x="46428" y="117235"/>
                      </a:cubicBezTo>
                      <a:cubicBezTo>
                        <a:pt x="46262" y="117211"/>
                        <a:pt x="46119" y="117211"/>
                        <a:pt x="45952" y="117163"/>
                      </a:cubicBezTo>
                      <a:cubicBezTo>
                        <a:pt x="43878" y="116901"/>
                        <a:pt x="42282" y="117664"/>
                        <a:pt x="41257" y="118928"/>
                      </a:cubicBezTo>
                      <a:cubicBezTo>
                        <a:pt x="41233" y="118928"/>
                        <a:pt x="41185" y="118952"/>
                        <a:pt x="41162" y="118952"/>
                      </a:cubicBezTo>
                      <a:cubicBezTo>
                        <a:pt x="32391" y="115757"/>
                        <a:pt x="24384" y="110726"/>
                        <a:pt x="18736" y="103763"/>
                      </a:cubicBezTo>
                      <a:close/>
                      <a:moveTo>
                        <a:pt x="106198" y="87216"/>
                      </a:moveTo>
                      <a:cubicBezTo>
                        <a:pt x="100669" y="104646"/>
                        <a:pt x="88420" y="122647"/>
                        <a:pt x="68377" y="123124"/>
                      </a:cubicBezTo>
                      <a:cubicBezTo>
                        <a:pt x="65422" y="123267"/>
                        <a:pt x="62348" y="123172"/>
                        <a:pt x="59274" y="122910"/>
                      </a:cubicBezTo>
                      <a:cubicBezTo>
                        <a:pt x="60441" y="121860"/>
                        <a:pt x="61538" y="120740"/>
                        <a:pt x="62539" y="119619"/>
                      </a:cubicBezTo>
                      <a:cubicBezTo>
                        <a:pt x="77147" y="102976"/>
                        <a:pt x="79626" y="79634"/>
                        <a:pt x="81413" y="58389"/>
                      </a:cubicBezTo>
                      <a:cubicBezTo>
                        <a:pt x="82510" y="43702"/>
                        <a:pt x="78506" y="27393"/>
                        <a:pt x="67162" y="19000"/>
                      </a:cubicBezTo>
                      <a:cubicBezTo>
                        <a:pt x="68306" y="19119"/>
                        <a:pt x="69450" y="19262"/>
                        <a:pt x="70665" y="19453"/>
                      </a:cubicBezTo>
                      <a:cubicBezTo>
                        <a:pt x="87276" y="21146"/>
                        <a:pt x="98668" y="29586"/>
                        <a:pt x="105054" y="45037"/>
                      </a:cubicBezTo>
                      <a:cubicBezTo>
                        <a:pt x="111465" y="58103"/>
                        <a:pt x="111584" y="73768"/>
                        <a:pt x="106198" y="8721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920;p37">
                  <a:extLst>
                    <a:ext uri="{FF2B5EF4-FFF2-40B4-BE49-F238E27FC236}">
                      <a16:creationId xmlns:a16="http://schemas.microsoft.com/office/drawing/2014/main" id="{A6C72AF7-2469-D4B8-6CA7-2BE77DFFCBC5}"/>
                    </a:ext>
                  </a:extLst>
                </p:cNvPr>
                <p:cNvSpPr/>
                <p:nvPr/>
              </p:nvSpPr>
              <p:spPr>
                <a:xfrm>
                  <a:off x="10400075" y="8093472"/>
                  <a:ext cx="25180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0" h="71325" extrusionOk="0">
                      <a:moveTo>
                        <a:pt x="181" y="65021"/>
                      </a:moveTo>
                      <a:cubicBezTo>
                        <a:pt x="-629" y="67835"/>
                        <a:pt x="1373" y="70934"/>
                        <a:pt x="4328" y="71268"/>
                      </a:cubicBezTo>
                      <a:cubicBezTo>
                        <a:pt x="6997" y="71697"/>
                        <a:pt x="9571" y="69647"/>
                        <a:pt x="9928" y="67000"/>
                      </a:cubicBezTo>
                      <a:cubicBezTo>
                        <a:pt x="11596" y="57057"/>
                        <a:pt x="13050" y="48045"/>
                        <a:pt x="15815" y="38102"/>
                      </a:cubicBezTo>
                      <a:cubicBezTo>
                        <a:pt x="18436" y="26085"/>
                        <a:pt x="23274" y="14354"/>
                        <a:pt x="25181" y="2289"/>
                      </a:cubicBezTo>
                      <a:cubicBezTo>
                        <a:pt x="24990" y="668"/>
                        <a:pt x="23131" y="-501"/>
                        <a:pt x="21606" y="215"/>
                      </a:cubicBezTo>
                      <a:cubicBezTo>
                        <a:pt x="19008" y="1407"/>
                        <a:pt x="18174" y="4507"/>
                        <a:pt x="17006" y="6891"/>
                      </a:cubicBezTo>
                      <a:cubicBezTo>
                        <a:pt x="12025" y="19933"/>
                        <a:pt x="8069" y="33381"/>
                        <a:pt x="4328" y="46829"/>
                      </a:cubicBezTo>
                      <a:cubicBezTo>
                        <a:pt x="2731" y="52837"/>
                        <a:pt x="1539" y="58965"/>
                        <a:pt x="181" y="6502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921;p37">
                  <a:extLst>
                    <a:ext uri="{FF2B5EF4-FFF2-40B4-BE49-F238E27FC236}">
                      <a16:creationId xmlns:a16="http://schemas.microsoft.com/office/drawing/2014/main" id="{03506379-B432-E342-8D0A-8EEC0C224B39}"/>
                    </a:ext>
                  </a:extLst>
                </p:cNvPr>
                <p:cNvSpPr/>
                <p:nvPr/>
              </p:nvSpPr>
              <p:spPr>
                <a:xfrm>
                  <a:off x="10351810" y="8149067"/>
                  <a:ext cx="112091" cy="5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91" h="58132" extrusionOk="0">
                      <a:moveTo>
                        <a:pt x="101995" y="19083"/>
                      </a:moveTo>
                      <a:cubicBezTo>
                        <a:pt x="92963" y="38182"/>
                        <a:pt x="70132" y="52654"/>
                        <a:pt x="49018" y="45525"/>
                      </a:cubicBezTo>
                      <a:cubicBezTo>
                        <a:pt x="28665" y="38849"/>
                        <a:pt x="13818" y="23875"/>
                        <a:pt x="7550" y="3370"/>
                      </a:cubicBezTo>
                      <a:cubicBezTo>
                        <a:pt x="7169" y="1415"/>
                        <a:pt x="5525" y="-254"/>
                        <a:pt x="3237" y="32"/>
                      </a:cubicBezTo>
                      <a:cubicBezTo>
                        <a:pt x="-576" y="580"/>
                        <a:pt x="-410" y="4920"/>
                        <a:pt x="663" y="7733"/>
                      </a:cubicBezTo>
                      <a:cubicBezTo>
                        <a:pt x="5691" y="32888"/>
                        <a:pt x="27116" y="51272"/>
                        <a:pt x="51377" y="57304"/>
                      </a:cubicBezTo>
                      <a:cubicBezTo>
                        <a:pt x="76043" y="62001"/>
                        <a:pt x="101209" y="46169"/>
                        <a:pt x="111576" y="23995"/>
                      </a:cubicBezTo>
                      <a:cubicBezTo>
                        <a:pt x="114340" y="17962"/>
                        <a:pt x="105237" y="13384"/>
                        <a:pt x="101995" y="1908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" name="Google Shape;1922;p37">
                <a:extLst>
                  <a:ext uri="{FF2B5EF4-FFF2-40B4-BE49-F238E27FC236}">
                    <a16:creationId xmlns:a16="http://schemas.microsoft.com/office/drawing/2014/main" id="{FA50FCF1-E51B-8B7F-ADD9-01FA2E1CF07B}"/>
                  </a:ext>
                </a:extLst>
              </p:cNvPr>
              <p:cNvSpPr/>
              <p:nvPr/>
            </p:nvSpPr>
            <p:spPr>
              <a:xfrm>
                <a:off x="10050017" y="7792974"/>
                <a:ext cx="766268" cy="543891"/>
              </a:xfrm>
              <a:custGeom>
                <a:avLst/>
                <a:gdLst/>
                <a:ahLst/>
                <a:cxnLst/>
                <a:rect l="l" t="t" r="r" b="b"/>
                <a:pathLst>
                  <a:path w="766268" h="543891" extrusionOk="0">
                    <a:moveTo>
                      <a:pt x="328504" y="320551"/>
                    </a:moveTo>
                    <a:cubicBezTo>
                      <a:pt x="350525" y="301929"/>
                      <a:pt x="362274" y="268930"/>
                      <a:pt x="351883" y="241224"/>
                    </a:cubicBezTo>
                    <a:cubicBezTo>
                      <a:pt x="346235" y="226179"/>
                      <a:pt x="327336" y="202478"/>
                      <a:pt x="309224" y="201739"/>
                    </a:cubicBezTo>
                    <a:cubicBezTo>
                      <a:pt x="305888" y="200404"/>
                      <a:pt x="302194" y="199856"/>
                      <a:pt x="299977" y="201644"/>
                    </a:cubicBezTo>
                    <a:cubicBezTo>
                      <a:pt x="298023" y="201358"/>
                      <a:pt x="296045" y="201167"/>
                      <a:pt x="294067" y="201072"/>
                    </a:cubicBezTo>
                    <a:cubicBezTo>
                      <a:pt x="288395" y="197829"/>
                      <a:pt x="282580" y="194705"/>
                      <a:pt x="278171" y="189746"/>
                    </a:cubicBezTo>
                    <a:cubicBezTo>
                      <a:pt x="274430" y="186384"/>
                      <a:pt x="272595" y="176918"/>
                      <a:pt x="266065" y="179970"/>
                    </a:cubicBezTo>
                    <a:cubicBezTo>
                      <a:pt x="261203" y="182927"/>
                      <a:pt x="264921" y="188268"/>
                      <a:pt x="267566" y="191391"/>
                    </a:cubicBezTo>
                    <a:cubicBezTo>
                      <a:pt x="270784" y="195754"/>
                      <a:pt x="274883" y="199331"/>
                      <a:pt x="279458" y="202216"/>
                    </a:cubicBezTo>
                    <a:cubicBezTo>
                      <a:pt x="272952" y="203480"/>
                      <a:pt x="266637" y="205721"/>
                      <a:pt x="260774" y="208773"/>
                    </a:cubicBezTo>
                    <a:cubicBezTo>
                      <a:pt x="260846" y="207223"/>
                      <a:pt x="260178" y="205626"/>
                      <a:pt x="258391" y="204553"/>
                    </a:cubicBezTo>
                    <a:cubicBezTo>
                      <a:pt x="252838" y="201000"/>
                      <a:pt x="247619" y="196470"/>
                      <a:pt x="244640" y="190485"/>
                    </a:cubicBezTo>
                    <a:cubicBezTo>
                      <a:pt x="244140" y="189341"/>
                      <a:pt x="243663" y="188005"/>
                      <a:pt x="242638" y="187266"/>
                    </a:cubicBezTo>
                    <a:cubicBezTo>
                      <a:pt x="241471" y="186408"/>
                      <a:pt x="239874" y="186312"/>
                      <a:pt x="238682" y="187218"/>
                    </a:cubicBezTo>
                    <a:cubicBezTo>
                      <a:pt x="232200" y="194634"/>
                      <a:pt x="247047" y="209345"/>
                      <a:pt x="253363" y="212969"/>
                    </a:cubicBezTo>
                    <a:cubicBezTo>
                      <a:pt x="253649" y="213136"/>
                      <a:pt x="253911" y="213256"/>
                      <a:pt x="254173" y="213375"/>
                    </a:cubicBezTo>
                    <a:cubicBezTo>
                      <a:pt x="252362" y="214948"/>
                      <a:pt x="250646" y="216617"/>
                      <a:pt x="248978" y="218358"/>
                    </a:cubicBezTo>
                    <a:cubicBezTo>
                      <a:pt x="248501" y="217571"/>
                      <a:pt x="247762" y="216880"/>
                      <a:pt x="246690" y="216403"/>
                    </a:cubicBezTo>
                    <a:cubicBezTo>
                      <a:pt x="240470" y="213875"/>
                      <a:pt x="233964" y="212063"/>
                      <a:pt x="227958" y="208988"/>
                    </a:cubicBezTo>
                    <a:cubicBezTo>
                      <a:pt x="225837" y="208034"/>
                      <a:pt x="224097" y="206222"/>
                      <a:pt x="221785" y="205769"/>
                    </a:cubicBezTo>
                    <a:cubicBezTo>
                      <a:pt x="220356" y="205578"/>
                      <a:pt x="218902" y="206508"/>
                      <a:pt x="218544" y="207915"/>
                    </a:cubicBezTo>
                    <a:cubicBezTo>
                      <a:pt x="217567" y="216665"/>
                      <a:pt x="236299" y="222221"/>
                      <a:pt x="242853" y="225368"/>
                    </a:cubicBezTo>
                    <a:cubicBezTo>
                      <a:pt x="242877" y="225368"/>
                      <a:pt x="242877" y="225368"/>
                      <a:pt x="242900" y="225392"/>
                    </a:cubicBezTo>
                    <a:cubicBezTo>
                      <a:pt x="238730" y="230685"/>
                      <a:pt x="235012" y="236336"/>
                      <a:pt x="231509" y="241987"/>
                    </a:cubicBezTo>
                    <a:cubicBezTo>
                      <a:pt x="218544" y="264781"/>
                      <a:pt x="228578" y="293632"/>
                      <a:pt x="246046" y="311061"/>
                    </a:cubicBezTo>
                    <a:cubicBezTo>
                      <a:pt x="252004" y="316474"/>
                      <a:pt x="259559" y="319526"/>
                      <a:pt x="267113" y="321910"/>
                    </a:cubicBezTo>
                    <a:cubicBezTo>
                      <a:pt x="274930" y="324318"/>
                      <a:pt x="282652" y="327418"/>
                      <a:pt x="290755" y="328610"/>
                    </a:cubicBezTo>
                    <a:cubicBezTo>
                      <a:pt x="303719" y="330064"/>
                      <a:pt x="317780" y="328228"/>
                      <a:pt x="328504" y="320551"/>
                    </a:cubicBezTo>
                    <a:close/>
                    <a:moveTo>
                      <a:pt x="375238" y="302787"/>
                    </a:moveTo>
                    <a:cubicBezTo>
                      <a:pt x="375047" y="301166"/>
                      <a:pt x="373189" y="299998"/>
                      <a:pt x="371663" y="300713"/>
                    </a:cubicBezTo>
                    <a:cubicBezTo>
                      <a:pt x="369066" y="301905"/>
                      <a:pt x="368232" y="305005"/>
                      <a:pt x="367064" y="307389"/>
                    </a:cubicBezTo>
                    <a:cubicBezTo>
                      <a:pt x="362059" y="320432"/>
                      <a:pt x="358127" y="333879"/>
                      <a:pt x="354385" y="347327"/>
                    </a:cubicBezTo>
                    <a:cubicBezTo>
                      <a:pt x="352812" y="353335"/>
                      <a:pt x="351621" y="359463"/>
                      <a:pt x="350262" y="365519"/>
                    </a:cubicBezTo>
                    <a:cubicBezTo>
                      <a:pt x="349452" y="368357"/>
                      <a:pt x="351454" y="371456"/>
                      <a:pt x="354409" y="371766"/>
                    </a:cubicBezTo>
                    <a:cubicBezTo>
                      <a:pt x="357078" y="372196"/>
                      <a:pt x="359652" y="370145"/>
                      <a:pt x="360010" y="367498"/>
                    </a:cubicBezTo>
                    <a:cubicBezTo>
                      <a:pt x="361654" y="357556"/>
                      <a:pt x="363132" y="348543"/>
                      <a:pt x="365896" y="338600"/>
                    </a:cubicBezTo>
                    <a:cubicBezTo>
                      <a:pt x="368470" y="326559"/>
                      <a:pt x="373332" y="314852"/>
                      <a:pt x="375238" y="302787"/>
                    </a:cubicBezTo>
                    <a:close/>
                    <a:moveTo>
                      <a:pt x="413393" y="380064"/>
                    </a:moveTo>
                    <a:cubicBezTo>
                      <a:pt x="416133" y="374055"/>
                      <a:pt x="407030" y="369477"/>
                      <a:pt x="403789" y="375176"/>
                    </a:cubicBezTo>
                    <a:cubicBezTo>
                      <a:pt x="394756" y="394275"/>
                      <a:pt x="371925" y="408748"/>
                      <a:pt x="350811" y="401618"/>
                    </a:cubicBezTo>
                    <a:cubicBezTo>
                      <a:pt x="330458" y="394942"/>
                      <a:pt x="315611" y="379969"/>
                      <a:pt x="309343" y="359439"/>
                    </a:cubicBezTo>
                    <a:cubicBezTo>
                      <a:pt x="308962" y="357460"/>
                      <a:pt x="307318" y="355815"/>
                      <a:pt x="305054" y="356101"/>
                    </a:cubicBezTo>
                    <a:cubicBezTo>
                      <a:pt x="301241" y="356650"/>
                      <a:pt x="301407" y="360989"/>
                      <a:pt x="302480" y="363803"/>
                    </a:cubicBezTo>
                    <a:cubicBezTo>
                      <a:pt x="307508" y="388981"/>
                      <a:pt x="328909" y="407341"/>
                      <a:pt x="353194" y="413397"/>
                    </a:cubicBezTo>
                    <a:cubicBezTo>
                      <a:pt x="377860" y="418070"/>
                      <a:pt x="403026" y="402238"/>
                      <a:pt x="413393" y="380064"/>
                    </a:cubicBezTo>
                    <a:close/>
                    <a:moveTo>
                      <a:pt x="543109" y="273627"/>
                    </a:moveTo>
                    <a:cubicBezTo>
                      <a:pt x="543633" y="268525"/>
                      <a:pt x="538247" y="268453"/>
                      <a:pt x="534601" y="268000"/>
                    </a:cubicBezTo>
                    <a:cubicBezTo>
                      <a:pt x="530359" y="267094"/>
                      <a:pt x="526212" y="265830"/>
                      <a:pt x="522089" y="264471"/>
                    </a:cubicBezTo>
                    <a:cubicBezTo>
                      <a:pt x="520779" y="264113"/>
                      <a:pt x="519373" y="263398"/>
                      <a:pt x="517943" y="262874"/>
                    </a:cubicBezTo>
                    <a:cubicBezTo>
                      <a:pt x="516703" y="254481"/>
                      <a:pt x="513963" y="246040"/>
                      <a:pt x="509745" y="238553"/>
                    </a:cubicBezTo>
                    <a:cubicBezTo>
                      <a:pt x="514868" y="240389"/>
                      <a:pt x="520540" y="241152"/>
                      <a:pt x="525807" y="241868"/>
                    </a:cubicBezTo>
                    <a:cubicBezTo>
                      <a:pt x="529501" y="241772"/>
                      <a:pt x="534792" y="242631"/>
                      <a:pt x="537223" y="239221"/>
                    </a:cubicBezTo>
                    <a:cubicBezTo>
                      <a:pt x="539320" y="236050"/>
                      <a:pt x="535936" y="231496"/>
                      <a:pt x="532289" y="232664"/>
                    </a:cubicBezTo>
                    <a:cubicBezTo>
                      <a:pt x="524401" y="235168"/>
                      <a:pt x="515941" y="233427"/>
                      <a:pt x="507957" y="232402"/>
                    </a:cubicBezTo>
                    <a:cubicBezTo>
                      <a:pt x="507338" y="232259"/>
                      <a:pt x="506480" y="232163"/>
                      <a:pt x="505645" y="232187"/>
                    </a:cubicBezTo>
                    <a:cubicBezTo>
                      <a:pt x="503691" y="229541"/>
                      <a:pt x="501523" y="227085"/>
                      <a:pt x="499116" y="224867"/>
                    </a:cubicBezTo>
                    <a:cubicBezTo>
                      <a:pt x="505216" y="221672"/>
                      <a:pt x="510555" y="216951"/>
                      <a:pt x="513963" y="210895"/>
                    </a:cubicBezTo>
                    <a:cubicBezTo>
                      <a:pt x="516870" y="205936"/>
                      <a:pt x="509816" y="201072"/>
                      <a:pt x="506241" y="205578"/>
                    </a:cubicBezTo>
                    <a:cubicBezTo>
                      <a:pt x="502929" y="211539"/>
                      <a:pt x="498186" y="216379"/>
                      <a:pt x="492276" y="219598"/>
                    </a:cubicBezTo>
                    <a:cubicBezTo>
                      <a:pt x="492038" y="219431"/>
                      <a:pt x="491799" y="219288"/>
                      <a:pt x="491585" y="219145"/>
                    </a:cubicBezTo>
                    <a:cubicBezTo>
                      <a:pt x="481742" y="214185"/>
                      <a:pt x="471352" y="212135"/>
                      <a:pt x="460294" y="211825"/>
                    </a:cubicBezTo>
                    <a:cubicBezTo>
                      <a:pt x="456671" y="211515"/>
                      <a:pt x="450737" y="210514"/>
                      <a:pt x="447996" y="213303"/>
                    </a:cubicBezTo>
                    <a:cubicBezTo>
                      <a:pt x="443874" y="214686"/>
                      <a:pt x="438845" y="217857"/>
                      <a:pt x="436319" y="220885"/>
                    </a:cubicBezTo>
                    <a:cubicBezTo>
                      <a:pt x="409532" y="234858"/>
                      <a:pt x="390276" y="267857"/>
                      <a:pt x="400357" y="297399"/>
                    </a:cubicBezTo>
                    <a:cubicBezTo>
                      <a:pt x="406601" y="319573"/>
                      <a:pt x="422258" y="329111"/>
                      <a:pt x="443278" y="335405"/>
                    </a:cubicBezTo>
                    <a:cubicBezTo>
                      <a:pt x="467229" y="342415"/>
                      <a:pt x="494683" y="335310"/>
                      <a:pt x="506360" y="311824"/>
                    </a:cubicBezTo>
                    <a:cubicBezTo>
                      <a:pt x="513224" y="299068"/>
                      <a:pt x="518944" y="284738"/>
                      <a:pt x="518610" y="270027"/>
                    </a:cubicBezTo>
                    <a:cubicBezTo>
                      <a:pt x="519349" y="270480"/>
                      <a:pt x="519992" y="270790"/>
                      <a:pt x="520373" y="270885"/>
                    </a:cubicBezTo>
                    <a:cubicBezTo>
                      <a:pt x="525974" y="273722"/>
                      <a:pt x="531884" y="276417"/>
                      <a:pt x="538128" y="277394"/>
                    </a:cubicBezTo>
                    <a:cubicBezTo>
                      <a:pt x="540487" y="277728"/>
                      <a:pt x="542775" y="276083"/>
                      <a:pt x="543109" y="273627"/>
                    </a:cubicBezTo>
                    <a:close/>
                    <a:moveTo>
                      <a:pt x="765674" y="143347"/>
                    </a:moveTo>
                    <a:cubicBezTo>
                      <a:pt x="767747" y="168263"/>
                      <a:pt x="764387" y="193203"/>
                      <a:pt x="755855" y="216737"/>
                    </a:cubicBezTo>
                    <a:cubicBezTo>
                      <a:pt x="748539" y="237623"/>
                      <a:pt x="737147" y="256674"/>
                      <a:pt x="726327" y="275892"/>
                    </a:cubicBezTo>
                    <a:cubicBezTo>
                      <a:pt x="709860" y="306674"/>
                      <a:pt x="689007" y="335119"/>
                      <a:pt x="666724" y="362205"/>
                    </a:cubicBezTo>
                    <a:cubicBezTo>
                      <a:pt x="656143" y="373722"/>
                      <a:pt x="644775" y="384475"/>
                      <a:pt x="633217" y="395014"/>
                    </a:cubicBezTo>
                    <a:cubicBezTo>
                      <a:pt x="617988" y="407794"/>
                      <a:pt x="601068" y="418356"/>
                      <a:pt x="585172" y="430302"/>
                    </a:cubicBezTo>
                    <a:cubicBezTo>
                      <a:pt x="541703" y="456554"/>
                      <a:pt x="497781" y="481947"/>
                      <a:pt x="452000" y="504026"/>
                    </a:cubicBezTo>
                    <a:cubicBezTo>
                      <a:pt x="415275" y="518380"/>
                      <a:pt x="377026" y="528346"/>
                      <a:pt x="339681" y="540840"/>
                    </a:cubicBezTo>
                    <a:cubicBezTo>
                      <a:pt x="335034" y="542151"/>
                      <a:pt x="330339" y="542676"/>
                      <a:pt x="325620" y="543892"/>
                    </a:cubicBezTo>
                    <a:cubicBezTo>
                      <a:pt x="325120" y="543797"/>
                      <a:pt x="324643" y="543677"/>
                      <a:pt x="324167" y="543582"/>
                    </a:cubicBezTo>
                    <a:cubicBezTo>
                      <a:pt x="317518" y="542199"/>
                      <a:pt x="310797" y="541031"/>
                      <a:pt x="304100" y="539839"/>
                    </a:cubicBezTo>
                    <a:cubicBezTo>
                      <a:pt x="299691" y="538527"/>
                      <a:pt x="295306" y="537097"/>
                      <a:pt x="290969" y="535571"/>
                    </a:cubicBezTo>
                    <a:cubicBezTo>
                      <a:pt x="274477" y="528561"/>
                      <a:pt x="257700" y="522194"/>
                      <a:pt x="241756" y="514016"/>
                    </a:cubicBezTo>
                    <a:cubicBezTo>
                      <a:pt x="212038" y="498613"/>
                      <a:pt x="183154" y="480826"/>
                      <a:pt x="157344" y="459439"/>
                    </a:cubicBezTo>
                    <a:cubicBezTo>
                      <a:pt x="123146" y="430803"/>
                      <a:pt x="94738" y="395848"/>
                      <a:pt x="70954" y="358176"/>
                    </a:cubicBezTo>
                    <a:cubicBezTo>
                      <a:pt x="56441" y="334142"/>
                      <a:pt x="40903" y="310537"/>
                      <a:pt x="30011" y="284571"/>
                    </a:cubicBezTo>
                    <a:cubicBezTo>
                      <a:pt x="14664" y="248973"/>
                      <a:pt x="5298" y="210728"/>
                      <a:pt x="1437" y="172173"/>
                    </a:cubicBezTo>
                    <a:cubicBezTo>
                      <a:pt x="-2161" y="137958"/>
                      <a:pt x="579" y="107939"/>
                      <a:pt x="14449" y="76132"/>
                    </a:cubicBezTo>
                    <a:cubicBezTo>
                      <a:pt x="23648" y="51740"/>
                      <a:pt x="40760" y="24988"/>
                      <a:pt x="68524" y="20744"/>
                    </a:cubicBezTo>
                    <a:cubicBezTo>
                      <a:pt x="81345" y="18383"/>
                      <a:pt x="95358" y="20172"/>
                      <a:pt x="104700" y="30019"/>
                    </a:cubicBezTo>
                    <a:cubicBezTo>
                      <a:pt x="125767" y="48378"/>
                      <a:pt x="132965" y="59513"/>
                      <a:pt x="139804" y="86599"/>
                    </a:cubicBezTo>
                    <a:cubicBezTo>
                      <a:pt x="141067" y="90080"/>
                      <a:pt x="146144" y="91010"/>
                      <a:pt x="148622" y="88316"/>
                    </a:cubicBezTo>
                    <a:cubicBezTo>
                      <a:pt x="151124" y="85860"/>
                      <a:pt x="149980" y="82117"/>
                      <a:pt x="150314" y="79017"/>
                    </a:cubicBezTo>
                    <a:cubicBezTo>
                      <a:pt x="153055" y="59060"/>
                      <a:pt x="168402" y="43610"/>
                      <a:pt x="183536" y="31640"/>
                    </a:cubicBezTo>
                    <a:cubicBezTo>
                      <a:pt x="214684" y="6867"/>
                      <a:pt x="264706" y="-7797"/>
                      <a:pt x="303552" y="4340"/>
                    </a:cubicBezTo>
                    <a:cubicBezTo>
                      <a:pt x="328599" y="12160"/>
                      <a:pt x="342636" y="36695"/>
                      <a:pt x="351120" y="60014"/>
                    </a:cubicBezTo>
                    <a:cubicBezTo>
                      <a:pt x="353098" y="66142"/>
                      <a:pt x="354743" y="72365"/>
                      <a:pt x="356149" y="78636"/>
                    </a:cubicBezTo>
                    <a:cubicBezTo>
                      <a:pt x="357055" y="82618"/>
                      <a:pt x="357507" y="88864"/>
                      <a:pt x="362893" y="88817"/>
                    </a:cubicBezTo>
                    <a:cubicBezTo>
                      <a:pt x="366754" y="88912"/>
                      <a:pt x="368327" y="84930"/>
                      <a:pt x="369900" y="82069"/>
                    </a:cubicBezTo>
                    <a:cubicBezTo>
                      <a:pt x="373355" y="75035"/>
                      <a:pt x="376120" y="67620"/>
                      <a:pt x="380338" y="61015"/>
                    </a:cubicBezTo>
                    <a:cubicBezTo>
                      <a:pt x="399237" y="37339"/>
                      <a:pt x="428669" y="23438"/>
                      <a:pt x="457720" y="16738"/>
                    </a:cubicBezTo>
                    <a:cubicBezTo>
                      <a:pt x="492061" y="8250"/>
                      <a:pt x="528929" y="23081"/>
                      <a:pt x="545301" y="55007"/>
                    </a:cubicBezTo>
                    <a:cubicBezTo>
                      <a:pt x="549591" y="62708"/>
                      <a:pt x="553595" y="70672"/>
                      <a:pt x="555930" y="79208"/>
                    </a:cubicBezTo>
                    <a:cubicBezTo>
                      <a:pt x="558361" y="86885"/>
                      <a:pt x="558504" y="95088"/>
                      <a:pt x="560554" y="102789"/>
                    </a:cubicBezTo>
                    <a:cubicBezTo>
                      <a:pt x="562103" y="106580"/>
                      <a:pt x="567179" y="107009"/>
                      <a:pt x="569920" y="104291"/>
                    </a:cubicBezTo>
                    <a:cubicBezTo>
                      <a:pt x="574472" y="98283"/>
                      <a:pt x="578547" y="91893"/>
                      <a:pt x="583623" y="86289"/>
                    </a:cubicBezTo>
                    <a:cubicBezTo>
                      <a:pt x="595324" y="71220"/>
                      <a:pt x="613889" y="64806"/>
                      <a:pt x="631477" y="59179"/>
                    </a:cubicBezTo>
                    <a:cubicBezTo>
                      <a:pt x="662601" y="48521"/>
                      <a:pt x="692153" y="50286"/>
                      <a:pt x="721227" y="66237"/>
                    </a:cubicBezTo>
                    <a:cubicBezTo>
                      <a:pt x="749111" y="81401"/>
                      <a:pt x="764720" y="112207"/>
                      <a:pt x="765674" y="1433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923;p37">
                <a:extLst>
                  <a:ext uri="{FF2B5EF4-FFF2-40B4-BE49-F238E27FC236}">
                    <a16:creationId xmlns:a16="http://schemas.microsoft.com/office/drawing/2014/main" id="{AC067C91-8561-0073-8D82-4F56D14F5A36}"/>
                  </a:ext>
                </a:extLst>
              </p:cNvPr>
              <p:cNvSpPr/>
              <p:nvPr/>
            </p:nvSpPr>
            <p:spPr>
              <a:xfrm>
                <a:off x="9950919" y="8289251"/>
                <a:ext cx="792538" cy="674074"/>
              </a:xfrm>
              <a:custGeom>
                <a:avLst/>
                <a:gdLst/>
                <a:ahLst/>
                <a:cxnLst/>
                <a:rect l="l" t="t" r="r" b="b"/>
                <a:pathLst>
                  <a:path w="792538" h="674074" extrusionOk="0">
                    <a:moveTo>
                      <a:pt x="791513" y="321457"/>
                    </a:moveTo>
                    <a:cubicBezTo>
                      <a:pt x="791918" y="322410"/>
                      <a:pt x="792276" y="323436"/>
                      <a:pt x="792538" y="324485"/>
                    </a:cubicBezTo>
                    <a:cubicBezTo>
                      <a:pt x="767443" y="340937"/>
                      <a:pt x="741467" y="356244"/>
                      <a:pt x="715228" y="370789"/>
                    </a:cubicBezTo>
                    <a:cubicBezTo>
                      <a:pt x="678670" y="387527"/>
                      <a:pt x="641135" y="403693"/>
                      <a:pt x="601169" y="409940"/>
                    </a:cubicBezTo>
                    <a:cubicBezTo>
                      <a:pt x="583534" y="412276"/>
                      <a:pt x="565708" y="411132"/>
                      <a:pt x="547977" y="410965"/>
                    </a:cubicBezTo>
                    <a:cubicBezTo>
                      <a:pt x="512277" y="410226"/>
                      <a:pt x="476315" y="408414"/>
                      <a:pt x="441353" y="399878"/>
                    </a:cubicBezTo>
                    <a:cubicBezTo>
                      <a:pt x="422288" y="395037"/>
                      <a:pt x="403628" y="388695"/>
                      <a:pt x="385277" y="381685"/>
                    </a:cubicBezTo>
                    <a:cubicBezTo>
                      <a:pt x="376174" y="379205"/>
                      <a:pt x="357108" y="364184"/>
                      <a:pt x="350555" y="375796"/>
                    </a:cubicBezTo>
                    <a:cubicBezTo>
                      <a:pt x="339187" y="405409"/>
                      <a:pt x="328415" y="435214"/>
                      <a:pt x="317738" y="465089"/>
                    </a:cubicBezTo>
                    <a:cubicBezTo>
                      <a:pt x="303511" y="501212"/>
                      <a:pt x="288020" y="536477"/>
                      <a:pt x="268549" y="570239"/>
                    </a:cubicBezTo>
                    <a:cubicBezTo>
                      <a:pt x="260756" y="583305"/>
                      <a:pt x="252034" y="595775"/>
                      <a:pt x="243145" y="608126"/>
                    </a:cubicBezTo>
                    <a:cubicBezTo>
                      <a:pt x="230014" y="627368"/>
                      <a:pt x="215881" y="646204"/>
                      <a:pt x="197912" y="661201"/>
                    </a:cubicBezTo>
                    <a:cubicBezTo>
                      <a:pt x="180920" y="675412"/>
                      <a:pt x="174247" y="679299"/>
                      <a:pt x="154801" y="665493"/>
                    </a:cubicBezTo>
                    <a:cubicBezTo>
                      <a:pt x="182708" y="629537"/>
                      <a:pt x="208636" y="591817"/>
                      <a:pt x="229990" y="551546"/>
                    </a:cubicBezTo>
                    <a:cubicBezTo>
                      <a:pt x="236591" y="537526"/>
                      <a:pt x="268859" y="494703"/>
                      <a:pt x="257301" y="481851"/>
                    </a:cubicBezTo>
                    <a:cubicBezTo>
                      <a:pt x="253798" y="478823"/>
                      <a:pt x="248841" y="478418"/>
                      <a:pt x="244694" y="476630"/>
                    </a:cubicBezTo>
                    <a:cubicBezTo>
                      <a:pt x="235257" y="473411"/>
                      <a:pt x="226200" y="469190"/>
                      <a:pt x="217359" y="464613"/>
                    </a:cubicBezTo>
                    <a:cubicBezTo>
                      <a:pt x="180872" y="446205"/>
                      <a:pt x="146269" y="423411"/>
                      <a:pt x="118743" y="392892"/>
                    </a:cubicBezTo>
                    <a:cubicBezTo>
                      <a:pt x="104754" y="378180"/>
                      <a:pt x="91932" y="362491"/>
                      <a:pt x="80160" y="345968"/>
                    </a:cubicBezTo>
                    <a:cubicBezTo>
                      <a:pt x="68506" y="330756"/>
                      <a:pt x="56352" y="315710"/>
                      <a:pt x="48130" y="298281"/>
                    </a:cubicBezTo>
                    <a:cubicBezTo>
                      <a:pt x="38954" y="278753"/>
                      <a:pt x="28397" y="259607"/>
                      <a:pt x="21748" y="238768"/>
                    </a:cubicBezTo>
                    <a:cubicBezTo>
                      <a:pt x="15313" y="218501"/>
                      <a:pt x="12477" y="197352"/>
                      <a:pt x="8045" y="176608"/>
                    </a:cubicBezTo>
                    <a:cubicBezTo>
                      <a:pt x="347" y="140485"/>
                      <a:pt x="-1512" y="103218"/>
                      <a:pt x="1133" y="66428"/>
                    </a:cubicBezTo>
                    <a:cubicBezTo>
                      <a:pt x="3207" y="44683"/>
                      <a:pt x="1586" y="20553"/>
                      <a:pt x="12525" y="811"/>
                    </a:cubicBezTo>
                    <a:cubicBezTo>
                      <a:pt x="12859" y="1335"/>
                      <a:pt x="13192" y="1860"/>
                      <a:pt x="13526" y="2408"/>
                    </a:cubicBezTo>
                    <a:cubicBezTo>
                      <a:pt x="27873" y="23414"/>
                      <a:pt x="37977" y="46542"/>
                      <a:pt x="49536" y="69170"/>
                    </a:cubicBezTo>
                    <a:cubicBezTo>
                      <a:pt x="57186" y="83547"/>
                      <a:pt x="66552" y="96900"/>
                      <a:pt x="74416" y="111158"/>
                    </a:cubicBezTo>
                    <a:cubicBezTo>
                      <a:pt x="81041" y="122937"/>
                      <a:pt x="86761" y="135192"/>
                      <a:pt x="93577" y="146875"/>
                    </a:cubicBezTo>
                    <a:cubicBezTo>
                      <a:pt x="108162" y="170003"/>
                      <a:pt x="120650" y="194276"/>
                      <a:pt x="134424" y="217857"/>
                    </a:cubicBezTo>
                    <a:cubicBezTo>
                      <a:pt x="151226" y="245063"/>
                      <a:pt x="168575" y="271934"/>
                      <a:pt x="185996" y="298758"/>
                    </a:cubicBezTo>
                    <a:cubicBezTo>
                      <a:pt x="209685" y="336526"/>
                      <a:pt x="230848" y="375891"/>
                      <a:pt x="255299" y="413158"/>
                    </a:cubicBezTo>
                    <a:cubicBezTo>
                      <a:pt x="259875" y="418857"/>
                      <a:pt x="267954" y="412205"/>
                      <a:pt x="263950" y="406649"/>
                    </a:cubicBezTo>
                    <a:cubicBezTo>
                      <a:pt x="255204" y="393392"/>
                      <a:pt x="246910" y="379778"/>
                      <a:pt x="238974" y="365996"/>
                    </a:cubicBezTo>
                    <a:cubicBezTo>
                      <a:pt x="218932" y="333402"/>
                      <a:pt x="200438" y="299902"/>
                      <a:pt x="178871" y="268310"/>
                    </a:cubicBezTo>
                    <a:cubicBezTo>
                      <a:pt x="164953" y="246517"/>
                      <a:pt x="150582" y="224819"/>
                      <a:pt x="137380" y="202550"/>
                    </a:cubicBezTo>
                    <a:cubicBezTo>
                      <a:pt x="128323" y="186622"/>
                      <a:pt x="120054" y="170266"/>
                      <a:pt x="109973" y="154934"/>
                    </a:cubicBezTo>
                    <a:cubicBezTo>
                      <a:pt x="95412" y="132069"/>
                      <a:pt x="84354" y="107152"/>
                      <a:pt x="69054" y="84739"/>
                    </a:cubicBezTo>
                    <a:cubicBezTo>
                      <a:pt x="51132" y="58464"/>
                      <a:pt x="40003" y="27992"/>
                      <a:pt x="20175" y="2957"/>
                    </a:cubicBezTo>
                    <a:cubicBezTo>
                      <a:pt x="19365" y="2003"/>
                      <a:pt x="18554" y="1001"/>
                      <a:pt x="17744" y="0"/>
                    </a:cubicBezTo>
                    <a:cubicBezTo>
                      <a:pt x="24107" y="3219"/>
                      <a:pt x="29541" y="7916"/>
                      <a:pt x="35380" y="12041"/>
                    </a:cubicBezTo>
                    <a:cubicBezTo>
                      <a:pt x="88262" y="43681"/>
                      <a:pt x="138857" y="80328"/>
                      <a:pt x="181754" y="124916"/>
                    </a:cubicBezTo>
                    <a:cubicBezTo>
                      <a:pt x="196506" y="142107"/>
                      <a:pt x="210519" y="160013"/>
                      <a:pt x="224270" y="178015"/>
                    </a:cubicBezTo>
                    <a:cubicBezTo>
                      <a:pt x="234017" y="191820"/>
                      <a:pt x="241143" y="207271"/>
                      <a:pt x="249746" y="221744"/>
                    </a:cubicBezTo>
                    <a:cubicBezTo>
                      <a:pt x="268573" y="253098"/>
                      <a:pt x="284731" y="286860"/>
                      <a:pt x="292929" y="322720"/>
                    </a:cubicBezTo>
                    <a:cubicBezTo>
                      <a:pt x="295098" y="335238"/>
                      <a:pt x="297052" y="347780"/>
                      <a:pt x="297291" y="360512"/>
                    </a:cubicBezTo>
                    <a:cubicBezTo>
                      <a:pt x="297958" y="366783"/>
                      <a:pt x="295837" y="373960"/>
                      <a:pt x="298911" y="379706"/>
                    </a:cubicBezTo>
                    <a:cubicBezTo>
                      <a:pt x="303654" y="385023"/>
                      <a:pt x="309063" y="380135"/>
                      <a:pt x="310708" y="375009"/>
                    </a:cubicBezTo>
                    <a:cubicBezTo>
                      <a:pt x="313877" y="368333"/>
                      <a:pt x="317142" y="361681"/>
                      <a:pt x="320431" y="355076"/>
                    </a:cubicBezTo>
                    <a:cubicBezTo>
                      <a:pt x="355369" y="287909"/>
                      <a:pt x="384872" y="217690"/>
                      <a:pt x="403104" y="144062"/>
                    </a:cubicBezTo>
                    <a:cubicBezTo>
                      <a:pt x="405368" y="135788"/>
                      <a:pt x="407608" y="127538"/>
                      <a:pt x="409753" y="119265"/>
                    </a:cubicBezTo>
                    <a:cubicBezTo>
                      <a:pt x="411445" y="111444"/>
                      <a:pt x="414614" y="103313"/>
                      <a:pt x="412946" y="95254"/>
                    </a:cubicBezTo>
                    <a:cubicBezTo>
                      <a:pt x="410348" y="89174"/>
                      <a:pt x="404605" y="84644"/>
                      <a:pt x="401817" y="78230"/>
                    </a:cubicBezTo>
                    <a:cubicBezTo>
                      <a:pt x="398385" y="71316"/>
                      <a:pt x="396121" y="63686"/>
                      <a:pt x="395477" y="55984"/>
                    </a:cubicBezTo>
                    <a:cubicBezTo>
                      <a:pt x="395382" y="55293"/>
                      <a:pt x="395430" y="53862"/>
                      <a:pt x="395454" y="52289"/>
                    </a:cubicBezTo>
                    <a:cubicBezTo>
                      <a:pt x="404438" y="55746"/>
                      <a:pt x="413661" y="58440"/>
                      <a:pt x="423265" y="59084"/>
                    </a:cubicBezTo>
                    <a:cubicBezTo>
                      <a:pt x="425720" y="59632"/>
                      <a:pt x="428246" y="58941"/>
                      <a:pt x="429867" y="57463"/>
                    </a:cubicBezTo>
                    <a:cubicBezTo>
                      <a:pt x="451315" y="53695"/>
                      <a:pt x="471620" y="44754"/>
                      <a:pt x="492568" y="38793"/>
                    </a:cubicBezTo>
                    <a:cubicBezTo>
                      <a:pt x="491710" y="41464"/>
                      <a:pt x="491162" y="44396"/>
                      <a:pt x="490185" y="46471"/>
                    </a:cubicBezTo>
                    <a:cubicBezTo>
                      <a:pt x="486205" y="58512"/>
                      <a:pt x="480295" y="69790"/>
                      <a:pt x="473312" y="80352"/>
                    </a:cubicBezTo>
                    <a:cubicBezTo>
                      <a:pt x="466830" y="90319"/>
                      <a:pt x="457940" y="97829"/>
                      <a:pt x="447955" y="104172"/>
                    </a:cubicBezTo>
                    <a:cubicBezTo>
                      <a:pt x="434776" y="113852"/>
                      <a:pt x="434967" y="119551"/>
                      <a:pt x="433751" y="134620"/>
                    </a:cubicBezTo>
                    <a:cubicBezTo>
                      <a:pt x="431892" y="146422"/>
                      <a:pt x="430462" y="158272"/>
                      <a:pt x="429009" y="170123"/>
                    </a:cubicBezTo>
                    <a:cubicBezTo>
                      <a:pt x="424981" y="193489"/>
                      <a:pt x="420644" y="216927"/>
                      <a:pt x="412755" y="239388"/>
                    </a:cubicBezTo>
                    <a:cubicBezTo>
                      <a:pt x="408847" y="249879"/>
                      <a:pt x="405058" y="262158"/>
                      <a:pt x="401459" y="273102"/>
                    </a:cubicBezTo>
                    <a:cubicBezTo>
                      <a:pt x="397622" y="283188"/>
                      <a:pt x="392904" y="292892"/>
                      <a:pt x="388781" y="302883"/>
                    </a:cubicBezTo>
                    <a:cubicBezTo>
                      <a:pt x="386612" y="309154"/>
                      <a:pt x="382894" y="315687"/>
                      <a:pt x="383704" y="322482"/>
                    </a:cubicBezTo>
                    <a:cubicBezTo>
                      <a:pt x="384372" y="327227"/>
                      <a:pt x="390139" y="329087"/>
                      <a:pt x="393928" y="326631"/>
                    </a:cubicBezTo>
                    <a:cubicBezTo>
                      <a:pt x="409371" y="314638"/>
                      <a:pt x="424147" y="301524"/>
                      <a:pt x="441353" y="292010"/>
                    </a:cubicBezTo>
                    <a:cubicBezTo>
                      <a:pt x="463422" y="279969"/>
                      <a:pt x="487349" y="269788"/>
                      <a:pt x="511443" y="262635"/>
                    </a:cubicBezTo>
                    <a:cubicBezTo>
                      <a:pt x="540255" y="256364"/>
                      <a:pt x="569449" y="250451"/>
                      <a:pt x="599072" y="251619"/>
                    </a:cubicBezTo>
                    <a:cubicBezTo>
                      <a:pt x="642303" y="251238"/>
                      <a:pt x="686058" y="258725"/>
                      <a:pt x="725118" y="277728"/>
                    </a:cubicBezTo>
                    <a:cubicBezTo>
                      <a:pt x="741109" y="283975"/>
                      <a:pt x="757148" y="290341"/>
                      <a:pt x="771018" y="300689"/>
                    </a:cubicBezTo>
                    <a:cubicBezTo>
                      <a:pt x="775069" y="303622"/>
                      <a:pt x="779502" y="306722"/>
                      <a:pt x="783339" y="310322"/>
                    </a:cubicBezTo>
                    <a:cubicBezTo>
                      <a:pt x="758459" y="309535"/>
                      <a:pt x="734317" y="313398"/>
                      <a:pt x="709008" y="312372"/>
                    </a:cubicBezTo>
                    <a:cubicBezTo>
                      <a:pt x="685796" y="311228"/>
                      <a:pt x="663346" y="312873"/>
                      <a:pt x="640063" y="314542"/>
                    </a:cubicBezTo>
                    <a:cubicBezTo>
                      <a:pt x="623071" y="315854"/>
                      <a:pt x="605983" y="315949"/>
                      <a:pt x="588991" y="317475"/>
                    </a:cubicBezTo>
                    <a:cubicBezTo>
                      <a:pt x="549216" y="322363"/>
                      <a:pt x="509894" y="330756"/>
                      <a:pt x="470643" y="338791"/>
                    </a:cubicBezTo>
                    <a:cubicBezTo>
                      <a:pt x="454080" y="341867"/>
                      <a:pt x="437016" y="342749"/>
                      <a:pt x="421073" y="348567"/>
                    </a:cubicBezTo>
                    <a:cubicBezTo>
                      <a:pt x="420429" y="347994"/>
                      <a:pt x="420048" y="348853"/>
                      <a:pt x="419500" y="349091"/>
                    </a:cubicBezTo>
                    <a:cubicBezTo>
                      <a:pt x="418570" y="349663"/>
                      <a:pt x="419214" y="351285"/>
                      <a:pt x="420143" y="351476"/>
                    </a:cubicBezTo>
                    <a:cubicBezTo>
                      <a:pt x="426506" y="352501"/>
                      <a:pt x="432965" y="350546"/>
                      <a:pt x="439352" y="350212"/>
                    </a:cubicBezTo>
                    <a:cubicBezTo>
                      <a:pt x="460800" y="348972"/>
                      <a:pt x="481987" y="345586"/>
                      <a:pt x="503006" y="341223"/>
                    </a:cubicBezTo>
                    <a:cubicBezTo>
                      <a:pt x="530317" y="336383"/>
                      <a:pt x="557700" y="331638"/>
                      <a:pt x="585178" y="327942"/>
                    </a:cubicBezTo>
                    <a:cubicBezTo>
                      <a:pt x="603886" y="326035"/>
                      <a:pt x="622689" y="326321"/>
                      <a:pt x="641421" y="324843"/>
                    </a:cubicBezTo>
                    <a:cubicBezTo>
                      <a:pt x="657746" y="323841"/>
                      <a:pt x="674499" y="322482"/>
                      <a:pt x="690943" y="322554"/>
                    </a:cubicBezTo>
                    <a:cubicBezTo>
                      <a:pt x="721091" y="324413"/>
                      <a:pt x="750547" y="321338"/>
                      <a:pt x="780789" y="320980"/>
                    </a:cubicBezTo>
                    <a:cubicBezTo>
                      <a:pt x="784149" y="320694"/>
                      <a:pt x="788129" y="322005"/>
                      <a:pt x="791513" y="3214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924;p37">
                <a:extLst>
                  <a:ext uri="{FF2B5EF4-FFF2-40B4-BE49-F238E27FC236}">
                    <a16:creationId xmlns:a16="http://schemas.microsoft.com/office/drawing/2014/main" id="{75D257F2-0796-EAB0-1005-E211453AE644}"/>
                  </a:ext>
                </a:extLst>
              </p:cNvPr>
              <p:cNvSpPr/>
              <p:nvPr/>
            </p:nvSpPr>
            <p:spPr>
              <a:xfrm>
                <a:off x="10285797" y="8004131"/>
                <a:ext cx="59179" cy="96703"/>
              </a:xfrm>
              <a:custGeom>
                <a:avLst/>
                <a:gdLst/>
                <a:ahLst/>
                <a:cxnLst/>
                <a:rect l="l" t="t" r="r" b="b"/>
                <a:pathLst>
                  <a:path w="59179" h="96703" extrusionOk="0">
                    <a:moveTo>
                      <a:pt x="47206" y="4649"/>
                    </a:moveTo>
                    <a:cubicBezTo>
                      <a:pt x="68035" y="23367"/>
                      <a:pt x="57311" y="61564"/>
                      <a:pt x="47778" y="84072"/>
                    </a:cubicBezTo>
                    <a:cubicBezTo>
                      <a:pt x="44465" y="91034"/>
                      <a:pt x="36935" y="99546"/>
                      <a:pt x="28284" y="95779"/>
                    </a:cubicBezTo>
                    <a:cubicBezTo>
                      <a:pt x="26544" y="95374"/>
                      <a:pt x="25066" y="95684"/>
                      <a:pt x="23922" y="96447"/>
                    </a:cubicBezTo>
                    <a:cubicBezTo>
                      <a:pt x="21539" y="95207"/>
                      <a:pt x="19251" y="93752"/>
                      <a:pt x="17178" y="91940"/>
                    </a:cubicBezTo>
                    <a:cubicBezTo>
                      <a:pt x="3308" y="77539"/>
                      <a:pt x="-5724" y="54768"/>
                      <a:pt x="4190" y="35813"/>
                    </a:cubicBezTo>
                    <a:cubicBezTo>
                      <a:pt x="14271" y="18049"/>
                      <a:pt x="24733" y="5246"/>
                      <a:pt x="40605" y="0"/>
                    </a:cubicBezTo>
                    <a:cubicBezTo>
                      <a:pt x="42940" y="1431"/>
                      <a:pt x="45252" y="2814"/>
                      <a:pt x="47206" y="46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925;p37">
                <a:extLst>
                  <a:ext uri="{FF2B5EF4-FFF2-40B4-BE49-F238E27FC236}">
                    <a16:creationId xmlns:a16="http://schemas.microsoft.com/office/drawing/2014/main" id="{0F7C882E-CD8F-DEAD-859B-B5B4D42D31C1}"/>
                  </a:ext>
                </a:extLst>
              </p:cNvPr>
              <p:cNvSpPr/>
              <p:nvPr/>
            </p:nvSpPr>
            <p:spPr>
              <a:xfrm>
                <a:off x="10457610" y="8017436"/>
                <a:ext cx="61387" cy="98377"/>
              </a:xfrm>
              <a:custGeom>
                <a:avLst/>
                <a:gdLst/>
                <a:ahLst/>
                <a:cxnLst/>
                <a:rect l="l" t="t" r="r" b="b"/>
                <a:pathLst>
                  <a:path w="61387" h="98377" extrusionOk="0">
                    <a:moveTo>
                      <a:pt x="43669" y="1311"/>
                    </a:moveTo>
                    <a:cubicBezTo>
                      <a:pt x="67120" y="9037"/>
                      <a:pt x="61686" y="39365"/>
                      <a:pt x="58397" y="58345"/>
                    </a:cubicBezTo>
                    <a:cubicBezTo>
                      <a:pt x="56038" y="70648"/>
                      <a:pt x="52701" y="83166"/>
                      <a:pt x="43907" y="92536"/>
                    </a:cubicBezTo>
                    <a:cubicBezTo>
                      <a:pt x="43145" y="93275"/>
                      <a:pt x="42311" y="94134"/>
                      <a:pt x="41429" y="94897"/>
                    </a:cubicBezTo>
                    <a:cubicBezTo>
                      <a:pt x="41381" y="94897"/>
                      <a:pt x="41334" y="94921"/>
                      <a:pt x="41310" y="94921"/>
                    </a:cubicBezTo>
                    <a:cubicBezTo>
                      <a:pt x="40929" y="95016"/>
                      <a:pt x="40595" y="95278"/>
                      <a:pt x="40380" y="95588"/>
                    </a:cubicBezTo>
                    <a:cubicBezTo>
                      <a:pt x="39022" y="95874"/>
                      <a:pt x="37687" y="96256"/>
                      <a:pt x="36377" y="96685"/>
                    </a:cubicBezTo>
                    <a:cubicBezTo>
                      <a:pt x="36257" y="96661"/>
                      <a:pt x="36138" y="96637"/>
                      <a:pt x="35995" y="96590"/>
                    </a:cubicBezTo>
                    <a:cubicBezTo>
                      <a:pt x="33922" y="96303"/>
                      <a:pt x="32301" y="97090"/>
                      <a:pt x="31277" y="98354"/>
                    </a:cubicBezTo>
                    <a:cubicBezTo>
                      <a:pt x="31253" y="98354"/>
                      <a:pt x="31229" y="98378"/>
                      <a:pt x="31205" y="98378"/>
                    </a:cubicBezTo>
                    <a:cubicBezTo>
                      <a:pt x="22435" y="95183"/>
                      <a:pt x="14428" y="90128"/>
                      <a:pt x="8779" y="83166"/>
                    </a:cubicBezTo>
                    <a:cubicBezTo>
                      <a:pt x="3822" y="74320"/>
                      <a:pt x="-420" y="64282"/>
                      <a:pt x="33" y="53958"/>
                    </a:cubicBezTo>
                    <a:cubicBezTo>
                      <a:pt x="2083" y="35741"/>
                      <a:pt x="11592" y="18669"/>
                      <a:pt x="26534" y="7940"/>
                    </a:cubicBezTo>
                    <a:cubicBezTo>
                      <a:pt x="31181" y="4149"/>
                      <a:pt x="35447" y="1574"/>
                      <a:pt x="39856" y="0"/>
                    </a:cubicBezTo>
                    <a:cubicBezTo>
                      <a:pt x="41143" y="525"/>
                      <a:pt x="42573" y="882"/>
                      <a:pt x="43669" y="13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1942;p37">
            <a:extLst>
              <a:ext uri="{FF2B5EF4-FFF2-40B4-BE49-F238E27FC236}">
                <a16:creationId xmlns:a16="http://schemas.microsoft.com/office/drawing/2014/main" id="{88B3CC38-49DE-1207-33FB-F09388158588}"/>
              </a:ext>
            </a:extLst>
          </p:cNvPr>
          <p:cNvGrpSpPr/>
          <p:nvPr/>
        </p:nvGrpSpPr>
        <p:grpSpPr>
          <a:xfrm>
            <a:off x="6880182" y="2039935"/>
            <a:ext cx="1516487" cy="1327991"/>
            <a:chOff x="11291398" y="1312994"/>
            <a:chExt cx="1051497" cy="1192190"/>
          </a:xfrm>
        </p:grpSpPr>
        <p:grpSp>
          <p:nvGrpSpPr>
            <p:cNvPr id="37" name="Google Shape;1943;p37">
              <a:extLst>
                <a:ext uri="{FF2B5EF4-FFF2-40B4-BE49-F238E27FC236}">
                  <a16:creationId xmlns:a16="http://schemas.microsoft.com/office/drawing/2014/main" id="{D01432CF-9F5F-BB78-DB20-1CF3E25C3877}"/>
                </a:ext>
              </a:extLst>
            </p:cNvPr>
            <p:cNvGrpSpPr/>
            <p:nvPr/>
          </p:nvGrpSpPr>
          <p:grpSpPr>
            <a:xfrm>
              <a:off x="11291398" y="1312994"/>
              <a:ext cx="1051497" cy="1192190"/>
              <a:chOff x="11291398" y="1312994"/>
              <a:chExt cx="1051497" cy="1192190"/>
            </a:xfrm>
          </p:grpSpPr>
          <p:sp>
            <p:nvSpPr>
              <p:cNvPr id="51" name="Google Shape;1944;p37">
                <a:extLst>
                  <a:ext uri="{FF2B5EF4-FFF2-40B4-BE49-F238E27FC236}">
                    <a16:creationId xmlns:a16="http://schemas.microsoft.com/office/drawing/2014/main" id="{37981057-807E-0B43-8832-73B8CD882984}"/>
                  </a:ext>
                </a:extLst>
              </p:cNvPr>
              <p:cNvSpPr/>
              <p:nvPr/>
            </p:nvSpPr>
            <p:spPr>
              <a:xfrm>
                <a:off x="11291398" y="1312994"/>
                <a:ext cx="1051497" cy="1192190"/>
              </a:xfrm>
              <a:custGeom>
                <a:avLst/>
                <a:gdLst/>
                <a:ahLst/>
                <a:cxnLst/>
                <a:rect l="l" t="t" r="r" b="b"/>
                <a:pathLst>
                  <a:path w="1051497" h="1192190" extrusionOk="0">
                    <a:moveTo>
                      <a:pt x="977993" y="633560"/>
                    </a:moveTo>
                    <a:cubicBezTo>
                      <a:pt x="996730" y="624547"/>
                      <a:pt x="1016635" y="616631"/>
                      <a:pt x="1030700" y="600632"/>
                    </a:cubicBezTo>
                    <a:cubicBezTo>
                      <a:pt x="1051987" y="579125"/>
                      <a:pt x="1054943" y="555353"/>
                      <a:pt x="1048435" y="526765"/>
                    </a:cubicBezTo>
                    <a:cubicBezTo>
                      <a:pt x="1042595" y="498368"/>
                      <a:pt x="1023953" y="465035"/>
                      <a:pt x="999876" y="448416"/>
                    </a:cubicBezTo>
                    <a:cubicBezTo>
                      <a:pt x="976062" y="436017"/>
                      <a:pt x="949696" y="428745"/>
                      <a:pt x="923188" y="425049"/>
                    </a:cubicBezTo>
                    <a:cubicBezTo>
                      <a:pt x="909910" y="422856"/>
                      <a:pt x="896560" y="420567"/>
                      <a:pt x="883068" y="420638"/>
                    </a:cubicBezTo>
                    <a:cubicBezTo>
                      <a:pt x="894796" y="413247"/>
                      <a:pt x="906215" y="405235"/>
                      <a:pt x="917300" y="396890"/>
                    </a:cubicBezTo>
                    <a:cubicBezTo>
                      <a:pt x="929839" y="386852"/>
                      <a:pt x="940709" y="374978"/>
                      <a:pt x="951961" y="363557"/>
                    </a:cubicBezTo>
                    <a:cubicBezTo>
                      <a:pt x="972367" y="342337"/>
                      <a:pt x="987981" y="309957"/>
                      <a:pt x="986598" y="280129"/>
                    </a:cubicBezTo>
                    <a:cubicBezTo>
                      <a:pt x="986551" y="263892"/>
                      <a:pt x="981640" y="248322"/>
                      <a:pt x="976395" y="233110"/>
                    </a:cubicBezTo>
                    <a:cubicBezTo>
                      <a:pt x="971699" y="217731"/>
                      <a:pt x="961687" y="204927"/>
                      <a:pt x="950245" y="193935"/>
                    </a:cubicBezTo>
                    <a:cubicBezTo>
                      <a:pt x="939279" y="182514"/>
                      <a:pt x="928170" y="170855"/>
                      <a:pt x="914058" y="163344"/>
                    </a:cubicBezTo>
                    <a:cubicBezTo>
                      <a:pt x="890529" y="150683"/>
                      <a:pt x="863473" y="143936"/>
                      <a:pt x="836726" y="145748"/>
                    </a:cubicBezTo>
                    <a:cubicBezTo>
                      <a:pt x="819204" y="147035"/>
                      <a:pt x="801349" y="148490"/>
                      <a:pt x="784567" y="154021"/>
                    </a:cubicBezTo>
                    <a:cubicBezTo>
                      <a:pt x="755603" y="164608"/>
                      <a:pt x="729905" y="183039"/>
                      <a:pt x="709166" y="205738"/>
                    </a:cubicBezTo>
                    <a:cubicBezTo>
                      <a:pt x="708689" y="206358"/>
                      <a:pt x="706806" y="208289"/>
                      <a:pt x="704446" y="210840"/>
                    </a:cubicBezTo>
                    <a:cubicBezTo>
                      <a:pt x="707998" y="200015"/>
                      <a:pt x="711073" y="189214"/>
                      <a:pt x="712718" y="177483"/>
                    </a:cubicBezTo>
                    <a:cubicBezTo>
                      <a:pt x="720251" y="140454"/>
                      <a:pt x="717009" y="101280"/>
                      <a:pt x="700965" y="66898"/>
                    </a:cubicBezTo>
                    <a:cubicBezTo>
                      <a:pt x="686996" y="41933"/>
                      <a:pt x="663539" y="22596"/>
                      <a:pt x="637627" y="10961"/>
                    </a:cubicBezTo>
                    <a:cubicBezTo>
                      <a:pt x="628687" y="7480"/>
                      <a:pt x="619199" y="5811"/>
                      <a:pt x="609759" y="4285"/>
                    </a:cubicBezTo>
                    <a:cubicBezTo>
                      <a:pt x="584800" y="-699"/>
                      <a:pt x="558936" y="-2105"/>
                      <a:pt x="534048" y="4261"/>
                    </a:cubicBezTo>
                    <a:cubicBezTo>
                      <a:pt x="499649" y="12248"/>
                      <a:pt x="478409" y="32062"/>
                      <a:pt x="457837" y="59578"/>
                    </a:cubicBezTo>
                    <a:cubicBezTo>
                      <a:pt x="434522" y="89000"/>
                      <a:pt x="423342" y="126434"/>
                      <a:pt x="420267" y="163487"/>
                    </a:cubicBezTo>
                    <a:cubicBezTo>
                      <a:pt x="420148" y="165705"/>
                      <a:pt x="420076" y="168375"/>
                      <a:pt x="420076" y="171332"/>
                    </a:cubicBezTo>
                    <a:cubicBezTo>
                      <a:pt x="417192" y="167135"/>
                      <a:pt x="414188" y="162986"/>
                      <a:pt x="411089" y="158933"/>
                    </a:cubicBezTo>
                    <a:cubicBezTo>
                      <a:pt x="383532" y="122000"/>
                      <a:pt x="346249" y="89620"/>
                      <a:pt x="300336" y="79320"/>
                    </a:cubicBezTo>
                    <a:cubicBezTo>
                      <a:pt x="284912" y="75362"/>
                      <a:pt x="268988" y="75267"/>
                      <a:pt x="253183" y="75720"/>
                    </a:cubicBezTo>
                    <a:cubicBezTo>
                      <a:pt x="237593" y="75600"/>
                      <a:pt x="222169" y="77842"/>
                      <a:pt x="207079" y="81609"/>
                    </a:cubicBezTo>
                    <a:cubicBezTo>
                      <a:pt x="196352" y="83683"/>
                      <a:pt x="186340" y="88333"/>
                      <a:pt x="177663" y="94914"/>
                    </a:cubicBezTo>
                    <a:cubicBezTo>
                      <a:pt x="139020" y="120951"/>
                      <a:pt x="133085" y="183325"/>
                      <a:pt x="137971" y="226195"/>
                    </a:cubicBezTo>
                    <a:cubicBezTo>
                      <a:pt x="147292" y="307072"/>
                      <a:pt x="186125" y="382274"/>
                      <a:pt x="239476" y="442956"/>
                    </a:cubicBezTo>
                    <a:cubicBezTo>
                      <a:pt x="223885" y="442288"/>
                      <a:pt x="208676" y="445888"/>
                      <a:pt x="193468" y="448797"/>
                    </a:cubicBezTo>
                    <a:cubicBezTo>
                      <a:pt x="152298" y="455640"/>
                      <a:pt x="112560" y="470805"/>
                      <a:pt x="76444" y="491548"/>
                    </a:cubicBezTo>
                    <a:cubicBezTo>
                      <a:pt x="64811" y="499989"/>
                      <a:pt x="51986" y="506856"/>
                      <a:pt x="41044" y="516226"/>
                    </a:cubicBezTo>
                    <a:cubicBezTo>
                      <a:pt x="23070" y="533942"/>
                      <a:pt x="6073" y="555330"/>
                      <a:pt x="1162" y="580627"/>
                    </a:cubicBezTo>
                    <a:cubicBezTo>
                      <a:pt x="-5179" y="621209"/>
                      <a:pt x="15227" y="661767"/>
                      <a:pt x="42856" y="690402"/>
                    </a:cubicBezTo>
                    <a:cubicBezTo>
                      <a:pt x="56039" y="701752"/>
                      <a:pt x="72296" y="709096"/>
                      <a:pt x="87768" y="716845"/>
                    </a:cubicBezTo>
                    <a:cubicBezTo>
                      <a:pt x="107625" y="725667"/>
                      <a:pt x="129866" y="725571"/>
                      <a:pt x="151226" y="725786"/>
                    </a:cubicBezTo>
                    <a:cubicBezTo>
                      <a:pt x="173443" y="725858"/>
                      <a:pt x="195398" y="722281"/>
                      <a:pt x="217068" y="717679"/>
                    </a:cubicBezTo>
                    <a:cubicBezTo>
                      <a:pt x="228796" y="715319"/>
                      <a:pt x="240715" y="713292"/>
                      <a:pt x="251872" y="708833"/>
                    </a:cubicBezTo>
                    <a:cubicBezTo>
                      <a:pt x="243505" y="714985"/>
                      <a:pt x="236210" y="722376"/>
                      <a:pt x="229082" y="729863"/>
                    </a:cubicBezTo>
                    <a:cubicBezTo>
                      <a:pt x="218307" y="741189"/>
                      <a:pt x="207222" y="752395"/>
                      <a:pt x="198092" y="765128"/>
                    </a:cubicBezTo>
                    <a:cubicBezTo>
                      <a:pt x="188128" y="779720"/>
                      <a:pt x="177949" y="793978"/>
                      <a:pt x="168914" y="809262"/>
                    </a:cubicBezTo>
                    <a:cubicBezTo>
                      <a:pt x="160380" y="824927"/>
                      <a:pt x="154206" y="841736"/>
                      <a:pt x="148246" y="858522"/>
                    </a:cubicBezTo>
                    <a:cubicBezTo>
                      <a:pt x="143264" y="873663"/>
                      <a:pt x="138234" y="889137"/>
                      <a:pt x="138186" y="905231"/>
                    </a:cubicBezTo>
                    <a:cubicBezTo>
                      <a:pt x="136184" y="939781"/>
                      <a:pt x="148151" y="982484"/>
                      <a:pt x="184719" y="993786"/>
                    </a:cubicBezTo>
                    <a:cubicBezTo>
                      <a:pt x="201739" y="997529"/>
                      <a:pt x="219785" y="996719"/>
                      <a:pt x="236854" y="993595"/>
                    </a:cubicBezTo>
                    <a:cubicBezTo>
                      <a:pt x="248773" y="991020"/>
                      <a:pt x="259882" y="985774"/>
                      <a:pt x="270919" y="980696"/>
                    </a:cubicBezTo>
                    <a:cubicBezTo>
                      <a:pt x="295878" y="968989"/>
                      <a:pt x="318834" y="953371"/>
                      <a:pt x="340050" y="935870"/>
                    </a:cubicBezTo>
                    <a:cubicBezTo>
                      <a:pt x="352947" y="926142"/>
                      <a:pt x="365248" y="915723"/>
                      <a:pt x="376738" y="904373"/>
                    </a:cubicBezTo>
                    <a:cubicBezTo>
                      <a:pt x="398646" y="884559"/>
                      <a:pt x="418765" y="861932"/>
                      <a:pt x="430327" y="834417"/>
                    </a:cubicBezTo>
                    <a:cubicBezTo>
                      <a:pt x="429445" y="872781"/>
                      <a:pt x="436573" y="910692"/>
                      <a:pt x="448158" y="947148"/>
                    </a:cubicBezTo>
                    <a:cubicBezTo>
                      <a:pt x="453760" y="964625"/>
                      <a:pt x="463224" y="980529"/>
                      <a:pt x="470781" y="997172"/>
                    </a:cubicBezTo>
                    <a:cubicBezTo>
                      <a:pt x="471734" y="999008"/>
                      <a:pt x="472712" y="1000867"/>
                      <a:pt x="473689" y="1002727"/>
                    </a:cubicBezTo>
                    <a:cubicBezTo>
                      <a:pt x="473379" y="1004658"/>
                      <a:pt x="473880" y="1006781"/>
                      <a:pt x="473546" y="1008736"/>
                    </a:cubicBezTo>
                    <a:cubicBezTo>
                      <a:pt x="473236" y="1016032"/>
                      <a:pt x="471973" y="1023209"/>
                      <a:pt x="470662" y="1030386"/>
                    </a:cubicBezTo>
                    <a:cubicBezTo>
                      <a:pt x="464988" y="1060166"/>
                      <a:pt x="456025" y="1090185"/>
                      <a:pt x="439219" y="1115697"/>
                    </a:cubicBezTo>
                    <a:cubicBezTo>
                      <a:pt x="429350" y="1128310"/>
                      <a:pt x="419170" y="1140161"/>
                      <a:pt x="406918" y="1150723"/>
                    </a:cubicBezTo>
                    <a:cubicBezTo>
                      <a:pt x="399837" y="1156350"/>
                      <a:pt x="376881" y="1167604"/>
                      <a:pt x="393091" y="1176212"/>
                    </a:cubicBezTo>
                    <a:cubicBezTo>
                      <a:pt x="401339" y="1181100"/>
                      <a:pt x="409158" y="1186703"/>
                      <a:pt x="417883" y="1190804"/>
                    </a:cubicBezTo>
                    <a:cubicBezTo>
                      <a:pt x="425798" y="1195024"/>
                      <a:pt x="428658" y="1188730"/>
                      <a:pt x="433331" y="1183699"/>
                    </a:cubicBezTo>
                    <a:cubicBezTo>
                      <a:pt x="443009" y="1174280"/>
                      <a:pt x="453903" y="1166031"/>
                      <a:pt x="462056" y="1155134"/>
                    </a:cubicBezTo>
                    <a:cubicBezTo>
                      <a:pt x="477217" y="1134343"/>
                      <a:pt x="490734" y="1112359"/>
                      <a:pt x="501842" y="1089160"/>
                    </a:cubicBezTo>
                    <a:cubicBezTo>
                      <a:pt x="517862" y="1101916"/>
                      <a:pt x="538077" y="1106279"/>
                      <a:pt x="556981" y="1113027"/>
                    </a:cubicBezTo>
                    <a:cubicBezTo>
                      <a:pt x="582345" y="1122564"/>
                      <a:pt x="608305" y="1130790"/>
                      <a:pt x="635290" y="1134033"/>
                    </a:cubicBezTo>
                    <a:cubicBezTo>
                      <a:pt x="655005" y="1136608"/>
                      <a:pt x="675005" y="1136155"/>
                      <a:pt x="694863" y="1137299"/>
                    </a:cubicBezTo>
                    <a:cubicBezTo>
                      <a:pt x="717748" y="1137466"/>
                      <a:pt x="740609" y="1135630"/>
                      <a:pt x="763494" y="1135416"/>
                    </a:cubicBezTo>
                    <a:cubicBezTo>
                      <a:pt x="797464" y="1133413"/>
                      <a:pt x="831696" y="1131434"/>
                      <a:pt x="864760" y="1122898"/>
                    </a:cubicBezTo>
                    <a:cubicBezTo>
                      <a:pt x="901233" y="1113599"/>
                      <a:pt x="937586" y="1102440"/>
                      <a:pt x="970031" y="1082889"/>
                    </a:cubicBezTo>
                    <a:cubicBezTo>
                      <a:pt x="989697" y="1073232"/>
                      <a:pt x="1006861" y="1059594"/>
                      <a:pt x="1022451" y="1044310"/>
                    </a:cubicBezTo>
                    <a:cubicBezTo>
                      <a:pt x="1028602" y="1038421"/>
                      <a:pt x="1031605" y="1032126"/>
                      <a:pt x="1023286" y="1026714"/>
                    </a:cubicBezTo>
                    <a:cubicBezTo>
                      <a:pt x="1010604" y="1016556"/>
                      <a:pt x="996825" y="1007853"/>
                      <a:pt x="982260" y="1000677"/>
                    </a:cubicBezTo>
                    <a:cubicBezTo>
                      <a:pt x="954703" y="985989"/>
                      <a:pt x="927360" y="972947"/>
                      <a:pt x="897228" y="963719"/>
                    </a:cubicBezTo>
                    <a:cubicBezTo>
                      <a:pt x="876441" y="956995"/>
                      <a:pt x="856655" y="947220"/>
                      <a:pt x="835057" y="942713"/>
                    </a:cubicBezTo>
                    <a:cubicBezTo>
                      <a:pt x="792052" y="933653"/>
                      <a:pt x="721967" y="939924"/>
                      <a:pt x="684994" y="965484"/>
                    </a:cubicBezTo>
                    <a:cubicBezTo>
                      <a:pt x="690596" y="943262"/>
                      <a:pt x="694195" y="920515"/>
                      <a:pt x="696555" y="897745"/>
                    </a:cubicBezTo>
                    <a:cubicBezTo>
                      <a:pt x="698987" y="875141"/>
                      <a:pt x="697628" y="852466"/>
                      <a:pt x="692336" y="830387"/>
                    </a:cubicBezTo>
                    <a:cubicBezTo>
                      <a:pt x="702896" y="842929"/>
                      <a:pt x="714839" y="853944"/>
                      <a:pt x="727593" y="864197"/>
                    </a:cubicBezTo>
                    <a:cubicBezTo>
                      <a:pt x="747522" y="880625"/>
                      <a:pt x="769501" y="894931"/>
                      <a:pt x="793578" y="904468"/>
                    </a:cubicBezTo>
                    <a:cubicBezTo>
                      <a:pt x="805640" y="909666"/>
                      <a:pt x="818132" y="915079"/>
                      <a:pt x="831529" y="915103"/>
                    </a:cubicBezTo>
                    <a:cubicBezTo>
                      <a:pt x="849837" y="915627"/>
                      <a:pt x="868026" y="913076"/>
                      <a:pt x="885023" y="906018"/>
                    </a:cubicBezTo>
                    <a:cubicBezTo>
                      <a:pt x="899922" y="901202"/>
                      <a:pt x="913510" y="892952"/>
                      <a:pt x="924881" y="882175"/>
                    </a:cubicBezTo>
                    <a:cubicBezTo>
                      <a:pt x="947503" y="859643"/>
                      <a:pt x="957992" y="825928"/>
                      <a:pt x="955465" y="794384"/>
                    </a:cubicBezTo>
                    <a:cubicBezTo>
                      <a:pt x="952223" y="762243"/>
                      <a:pt x="942593" y="730030"/>
                      <a:pt x="925190" y="702634"/>
                    </a:cubicBezTo>
                    <a:cubicBezTo>
                      <a:pt x="918921" y="693049"/>
                      <a:pt x="910887" y="684799"/>
                      <a:pt x="902782" y="676764"/>
                    </a:cubicBezTo>
                    <a:cubicBezTo>
                      <a:pt x="892293" y="666154"/>
                      <a:pt x="881351" y="655806"/>
                      <a:pt x="868050" y="648820"/>
                    </a:cubicBezTo>
                    <a:cubicBezTo>
                      <a:pt x="905190" y="650775"/>
                      <a:pt x="944214" y="651538"/>
                      <a:pt x="977993" y="633560"/>
                    </a:cubicBezTo>
                    <a:close/>
                    <a:moveTo>
                      <a:pt x="737844" y="188976"/>
                    </a:moveTo>
                    <a:cubicBezTo>
                      <a:pt x="751527" y="179271"/>
                      <a:pt x="766354" y="170879"/>
                      <a:pt x="781826" y="164417"/>
                    </a:cubicBezTo>
                    <a:cubicBezTo>
                      <a:pt x="800753" y="157312"/>
                      <a:pt x="821374" y="156072"/>
                      <a:pt x="841398" y="155023"/>
                    </a:cubicBezTo>
                    <a:cubicBezTo>
                      <a:pt x="878491" y="154236"/>
                      <a:pt x="915846" y="169329"/>
                      <a:pt x="940042" y="197798"/>
                    </a:cubicBezTo>
                    <a:cubicBezTo>
                      <a:pt x="951246" y="208742"/>
                      <a:pt x="962092" y="220640"/>
                      <a:pt x="966741" y="235947"/>
                    </a:cubicBezTo>
                    <a:cubicBezTo>
                      <a:pt x="973678" y="254998"/>
                      <a:pt x="978589" y="275193"/>
                      <a:pt x="975919" y="295556"/>
                    </a:cubicBezTo>
                    <a:cubicBezTo>
                      <a:pt x="972224" y="314106"/>
                      <a:pt x="964381" y="332155"/>
                      <a:pt x="952843" y="347177"/>
                    </a:cubicBezTo>
                    <a:cubicBezTo>
                      <a:pt x="939780" y="362389"/>
                      <a:pt x="925667" y="376766"/>
                      <a:pt x="910220" y="389618"/>
                    </a:cubicBezTo>
                    <a:cubicBezTo>
                      <a:pt x="898301" y="398178"/>
                      <a:pt x="886548" y="407214"/>
                      <a:pt x="873675" y="414272"/>
                    </a:cubicBezTo>
                    <a:cubicBezTo>
                      <a:pt x="868550" y="416704"/>
                      <a:pt x="863520" y="419375"/>
                      <a:pt x="858586" y="422164"/>
                    </a:cubicBezTo>
                    <a:cubicBezTo>
                      <a:pt x="856845" y="422832"/>
                      <a:pt x="855177" y="424167"/>
                      <a:pt x="854247" y="425765"/>
                    </a:cubicBezTo>
                    <a:cubicBezTo>
                      <a:pt x="851482" y="414320"/>
                      <a:pt x="848144" y="403042"/>
                      <a:pt x="843806" y="392098"/>
                    </a:cubicBezTo>
                    <a:cubicBezTo>
                      <a:pt x="836893" y="374048"/>
                      <a:pt x="827858" y="357072"/>
                      <a:pt x="818442" y="340214"/>
                    </a:cubicBezTo>
                    <a:cubicBezTo>
                      <a:pt x="809311" y="322546"/>
                      <a:pt x="797559" y="306238"/>
                      <a:pt x="783399" y="292241"/>
                    </a:cubicBezTo>
                    <a:cubicBezTo>
                      <a:pt x="771766" y="278961"/>
                      <a:pt x="758512" y="267277"/>
                      <a:pt x="742659" y="259314"/>
                    </a:cubicBezTo>
                    <a:cubicBezTo>
                      <a:pt x="736580" y="256405"/>
                      <a:pt x="731431" y="252113"/>
                      <a:pt x="726139" y="248012"/>
                    </a:cubicBezTo>
                    <a:cubicBezTo>
                      <a:pt x="717247" y="241622"/>
                      <a:pt x="707998" y="235685"/>
                      <a:pt x="698701" y="229772"/>
                    </a:cubicBezTo>
                    <a:cubicBezTo>
                      <a:pt x="698415" y="229557"/>
                      <a:pt x="698105" y="229366"/>
                      <a:pt x="697795" y="229152"/>
                    </a:cubicBezTo>
                    <a:cubicBezTo>
                      <a:pt x="698152" y="228747"/>
                      <a:pt x="698462" y="228317"/>
                      <a:pt x="698677" y="227817"/>
                    </a:cubicBezTo>
                    <a:cubicBezTo>
                      <a:pt x="699106" y="226553"/>
                      <a:pt x="699535" y="225313"/>
                      <a:pt x="699964" y="224073"/>
                    </a:cubicBezTo>
                    <a:cubicBezTo>
                      <a:pt x="712098" y="211794"/>
                      <a:pt x="724256" y="199562"/>
                      <a:pt x="737844" y="188976"/>
                    </a:cubicBezTo>
                    <a:close/>
                    <a:moveTo>
                      <a:pt x="657150" y="816749"/>
                    </a:moveTo>
                    <a:cubicBezTo>
                      <a:pt x="625231" y="826572"/>
                      <a:pt x="591308" y="830101"/>
                      <a:pt x="558006" y="829934"/>
                    </a:cubicBezTo>
                    <a:cubicBezTo>
                      <a:pt x="525752" y="828551"/>
                      <a:pt x="493427" y="822924"/>
                      <a:pt x="462557" y="813387"/>
                    </a:cubicBezTo>
                    <a:cubicBezTo>
                      <a:pt x="440005" y="805733"/>
                      <a:pt x="418884" y="794455"/>
                      <a:pt x="398383" y="782366"/>
                    </a:cubicBezTo>
                    <a:cubicBezTo>
                      <a:pt x="363055" y="761265"/>
                      <a:pt x="335068" y="729816"/>
                      <a:pt x="310681" y="697102"/>
                    </a:cubicBezTo>
                    <a:cubicBezTo>
                      <a:pt x="299573" y="681700"/>
                      <a:pt x="290466" y="664509"/>
                      <a:pt x="282767" y="647079"/>
                    </a:cubicBezTo>
                    <a:cubicBezTo>
                      <a:pt x="274709" y="629196"/>
                      <a:pt x="266390" y="611314"/>
                      <a:pt x="261217" y="592335"/>
                    </a:cubicBezTo>
                    <a:cubicBezTo>
                      <a:pt x="252349" y="553804"/>
                      <a:pt x="252301" y="513413"/>
                      <a:pt x="256377" y="474238"/>
                    </a:cubicBezTo>
                    <a:cubicBezTo>
                      <a:pt x="260001" y="449107"/>
                      <a:pt x="268845" y="425145"/>
                      <a:pt x="279167" y="402088"/>
                    </a:cubicBezTo>
                    <a:cubicBezTo>
                      <a:pt x="292540" y="371545"/>
                      <a:pt x="312493" y="344435"/>
                      <a:pt x="335402" y="320377"/>
                    </a:cubicBezTo>
                    <a:cubicBezTo>
                      <a:pt x="359455" y="296581"/>
                      <a:pt x="387537" y="277673"/>
                      <a:pt x="417669" y="262604"/>
                    </a:cubicBezTo>
                    <a:cubicBezTo>
                      <a:pt x="418288" y="262342"/>
                      <a:pt x="418932" y="262008"/>
                      <a:pt x="419576" y="261674"/>
                    </a:cubicBezTo>
                    <a:cubicBezTo>
                      <a:pt x="448969" y="247201"/>
                      <a:pt x="480269" y="236329"/>
                      <a:pt x="511783" y="228198"/>
                    </a:cubicBezTo>
                    <a:cubicBezTo>
                      <a:pt x="531331" y="223000"/>
                      <a:pt x="551355" y="221474"/>
                      <a:pt x="571499" y="221474"/>
                    </a:cubicBezTo>
                    <a:cubicBezTo>
                      <a:pt x="591737" y="221474"/>
                      <a:pt x="612096" y="223024"/>
                      <a:pt x="632168" y="223930"/>
                    </a:cubicBezTo>
                    <a:cubicBezTo>
                      <a:pt x="643539" y="224622"/>
                      <a:pt x="655625" y="226076"/>
                      <a:pt x="666876" y="228389"/>
                    </a:cubicBezTo>
                    <a:cubicBezTo>
                      <a:pt x="673980" y="230201"/>
                      <a:pt x="681632" y="231512"/>
                      <a:pt x="687449" y="236305"/>
                    </a:cubicBezTo>
                    <a:cubicBezTo>
                      <a:pt x="688045" y="237616"/>
                      <a:pt x="690119" y="238045"/>
                      <a:pt x="691144" y="236853"/>
                    </a:cubicBezTo>
                    <a:cubicBezTo>
                      <a:pt x="704851" y="245294"/>
                      <a:pt x="718082" y="254307"/>
                      <a:pt x="730883" y="264154"/>
                    </a:cubicBezTo>
                    <a:cubicBezTo>
                      <a:pt x="745639" y="272237"/>
                      <a:pt x="760061" y="280630"/>
                      <a:pt x="771170" y="293911"/>
                    </a:cubicBezTo>
                    <a:cubicBezTo>
                      <a:pt x="781015" y="303877"/>
                      <a:pt x="790408" y="314344"/>
                      <a:pt x="798489" y="325837"/>
                    </a:cubicBezTo>
                    <a:cubicBezTo>
                      <a:pt x="805736" y="337186"/>
                      <a:pt x="811862" y="349203"/>
                      <a:pt x="818299" y="361030"/>
                    </a:cubicBezTo>
                    <a:cubicBezTo>
                      <a:pt x="837655" y="395126"/>
                      <a:pt x="847668" y="433585"/>
                      <a:pt x="852626" y="472259"/>
                    </a:cubicBezTo>
                    <a:cubicBezTo>
                      <a:pt x="857727" y="526789"/>
                      <a:pt x="849074" y="582296"/>
                      <a:pt x="831505" y="633989"/>
                    </a:cubicBezTo>
                    <a:cubicBezTo>
                      <a:pt x="820992" y="660813"/>
                      <a:pt x="807118" y="686516"/>
                      <a:pt x="791290" y="710550"/>
                    </a:cubicBezTo>
                    <a:cubicBezTo>
                      <a:pt x="777630" y="728051"/>
                      <a:pt x="764876" y="746697"/>
                      <a:pt x="748356" y="761647"/>
                    </a:cubicBezTo>
                    <a:cubicBezTo>
                      <a:pt x="735937" y="771995"/>
                      <a:pt x="723684" y="782748"/>
                      <a:pt x="709881" y="791236"/>
                    </a:cubicBezTo>
                    <a:cubicBezTo>
                      <a:pt x="692956" y="800988"/>
                      <a:pt x="675673" y="810382"/>
                      <a:pt x="657150" y="816749"/>
                    </a:cubicBezTo>
                    <a:close/>
                    <a:moveTo>
                      <a:pt x="431018" y="151160"/>
                    </a:moveTo>
                    <a:cubicBezTo>
                      <a:pt x="435929" y="114084"/>
                      <a:pt x="451758" y="78962"/>
                      <a:pt x="477217" y="51447"/>
                    </a:cubicBezTo>
                    <a:cubicBezTo>
                      <a:pt x="496598" y="26721"/>
                      <a:pt x="526229" y="12821"/>
                      <a:pt x="557362" y="10579"/>
                    </a:cubicBezTo>
                    <a:cubicBezTo>
                      <a:pt x="571713" y="9030"/>
                      <a:pt x="586612" y="10389"/>
                      <a:pt x="600868" y="13035"/>
                    </a:cubicBezTo>
                    <a:cubicBezTo>
                      <a:pt x="610999" y="14728"/>
                      <a:pt x="621273" y="15992"/>
                      <a:pt x="631047" y="19258"/>
                    </a:cubicBezTo>
                    <a:cubicBezTo>
                      <a:pt x="638938" y="21953"/>
                      <a:pt x="646065" y="26411"/>
                      <a:pt x="653050" y="30870"/>
                    </a:cubicBezTo>
                    <a:cubicBezTo>
                      <a:pt x="669570" y="42339"/>
                      <a:pt x="685256" y="56669"/>
                      <a:pt x="693719" y="75267"/>
                    </a:cubicBezTo>
                    <a:cubicBezTo>
                      <a:pt x="710477" y="114584"/>
                      <a:pt x="708975" y="154379"/>
                      <a:pt x="698796" y="195247"/>
                    </a:cubicBezTo>
                    <a:cubicBezTo>
                      <a:pt x="696961" y="203592"/>
                      <a:pt x="693337" y="211412"/>
                      <a:pt x="690643" y="219519"/>
                    </a:cubicBezTo>
                    <a:cubicBezTo>
                      <a:pt x="690167" y="220831"/>
                      <a:pt x="689666" y="222404"/>
                      <a:pt x="689404" y="223930"/>
                    </a:cubicBezTo>
                    <a:cubicBezTo>
                      <a:pt x="681156" y="219638"/>
                      <a:pt x="672169" y="217111"/>
                      <a:pt x="662776" y="216038"/>
                    </a:cubicBezTo>
                    <a:cubicBezTo>
                      <a:pt x="660273" y="215585"/>
                      <a:pt x="657865" y="217564"/>
                      <a:pt x="657508" y="219996"/>
                    </a:cubicBezTo>
                    <a:cubicBezTo>
                      <a:pt x="641155" y="216873"/>
                      <a:pt x="624515" y="216086"/>
                      <a:pt x="607924" y="214965"/>
                    </a:cubicBezTo>
                    <a:cubicBezTo>
                      <a:pt x="585706" y="213749"/>
                      <a:pt x="563346" y="212032"/>
                      <a:pt x="541152" y="214250"/>
                    </a:cubicBezTo>
                    <a:cubicBezTo>
                      <a:pt x="510734" y="217659"/>
                      <a:pt x="481270" y="226768"/>
                      <a:pt x="452640" y="237473"/>
                    </a:cubicBezTo>
                    <a:cubicBezTo>
                      <a:pt x="448134" y="228031"/>
                      <a:pt x="444415" y="218089"/>
                      <a:pt x="440530" y="208360"/>
                    </a:cubicBezTo>
                    <a:cubicBezTo>
                      <a:pt x="437312" y="200468"/>
                      <a:pt x="433426" y="192886"/>
                      <a:pt x="429135" y="185566"/>
                    </a:cubicBezTo>
                    <a:cubicBezTo>
                      <a:pt x="428634" y="174074"/>
                      <a:pt x="429063" y="162533"/>
                      <a:pt x="431018" y="151160"/>
                    </a:cubicBezTo>
                    <a:close/>
                    <a:moveTo>
                      <a:pt x="229106" y="414487"/>
                    </a:moveTo>
                    <a:cubicBezTo>
                      <a:pt x="215733" y="397582"/>
                      <a:pt x="204100" y="379914"/>
                      <a:pt x="193324" y="360982"/>
                    </a:cubicBezTo>
                    <a:cubicBezTo>
                      <a:pt x="180642" y="337282"/>
                      <a:pt x="169128" y="312651"/>
                      <a:pt x="160856" y="287020"/>
                    </a:cubicBezTo>
                    <a:cubicBezTo>
                      <a:pt x="153157" y="259051"/>
                      <a:pt x="146935" y="230272"/>
                      <a:pt x="146553" y="201136"/>
                    </a:cubicBezTo>
                    <a:cubicBezTo>
                      <a:pt x="146315" y="176005"/>
                      <a:pt x="150868" y="150111"/>
                      <a:pt x="161929" y="127460"/>
                    </a:cubicBezTo>
                    <a:cubicBezTo>
                      <a:pt x="169343" y="113011"/>
                      <a:pt x="182693" y="101685"/>
                      <a:pt x="197425" y="94985"/>
                    </a:cubicBezTo>
                    <a:cubicBezTo>
                      <a:pt x="205458" y="91790"/>
                      <a:pt x="214088" y="90431"/>
                      <a:pt x="222503" y="88595"/>
                    </a:cubicBezTo>
                    <a:cubicBezTo>
                      <a:pt x="240191" y="85090"/>
                      <a:pt x="259047" y="85591"/>
                      <a:pt x="277093" y="85829"/>
                    </a:cubicBezTo>
                    <a:cubicBezTo>
                      <a:pt x="310705" y="88428"/>
                      <a:pt x="342315" y="103783"/>
                      <a:pt x="367465" y="125910"/>
                    </a:cubicBezTo>
                    <a:cubicBezTo>
                      <a:pt x="388180" y="144937"/>
                      <a:pt x="406465" y="166706"/>
                      <a:pt x="420648" y="191098"/>
                    </a:cubicBezTo>
                    <a:cubicBezTo>
                      <a:pt x="421078" y="191455"/>
                      <a:pt x="421459" y="191861"/>
                      <a:pt x="421817" y="192314"/>
                    </a:cubicBezTo>
                    <a:cubicBezTo>
                      <a:pt x="421840" y="192338"/>
                      <a:pt x="421840" y="192338"/>
                      <a:pt x="421864" y="192361"/>
                    </a:cubicBezTo>
                    <a:cubicBezTo>
                      <a:pt x="422126" y="192695"/>
                      <a:pt x="422341" y="193053"/>
                      <a:pt x="422603" y="193387"/>
                    </a:cubicBezTo>
                    <a:cubicBezTo>
                      <a:pt x="423056" y="194031"/>
                      <a:pt x="423533" y="194650"/>
                      <a:pt x="423962" y="195294"/>
                    </a:cubicBezTo>
                    <a:cubicBezTo>
                      <a:pt x="424391" y="195676"/>
                      <a:pt x="424773" y="196129"/>
                      <a:pt x="425130" y="196629"/>
                    </a:cubicBezTo>
                    <a:cubicBezTo>
                      <a:pt x="425273" y="196820"/>
                      <a:pt x="425416" y="197011"/>
                      <a:pt x="425559" y="197226"/>
                    </a:cubicBezTo>
                    <a:cubicBezTo>
                      <a:pt x="426036" y="198036"/>
                      <a:pt x="426417" y="198895"/>
                      <a:pt x="426799" y="199753"/>
                    </a:cubicBezTo>
                    <a:cubicBezTo>
                      <a:pt x="426823" y="199801"/>
                      <a:pt x="426823" y="199824"/>
                      <a:pt x="426846" y="199872"/>
                    </a:cubicBezTo>
                    <a:cubicBezTo>
                      <a:pt x="429898" y="213487"/>
                      <a:pt x="435667" y="226362"/>
                      <a:pt x="440101" y="239667"/>
                    </a:cubicBezTo>
                    <a:cubicBezTo>
                      <a:pt x="430971" y="243243"/>
                      <a:pt x="422508" y="248107"/>
                      <a:pt x="414117" y="253162"/>
                    </a:cubicBezTo>
                    <a:cubicBezTo>
                      <a:pt x="412210" y="253901"/>
                      <a:pt x="410040" y="255046"/>
                      <a:pt x="408896" y="256667"/>
                    </a:cubicBezTo>
                    <a:cubicBezTo>
                      <a:pt x="332041" y="296033"/>
                      <a:pt x="278976" y="356833"/>
                      <a:pt x="253231" y="443075"/>
                    </a:cubicBezTo>
                    <a:cubicBezTo>
                      <a:pt x="253064" y="442884"/>
                      <a:pt x="252873" y="442669"/>
                      <a:pt x="252682" y="442479"/>
                    </a:cubicBezTo>
                    <a:cubicBezTo>
                      <a:pt x="244315" y="433561"/>
                      <a:pt x="236877" y="424501"/>
                      <a:pt x="229106" y="414487"/>
                    </a:cubicBezTo>
                    <a:close/>
                    <a:moveTo>
                      <a:pt x="241907" y="701728"/>
                    </a:moveTo>
                    <a:cubicBezTo>
                      <a:pt x="227580" y="705853"/>
                      <a:pt x="213134" y="708142"/>
                      <a:pt x="198068" y="711146"/>
                    </a:cubicBezTo>
                    <a:cubicBezTo>
                      <a:pt x="167341" y="716749"/>
                      <a:pt x="116731" y="719897"/>
                      <a:pt x="88578" y="706187"/>
                    </a:cubicBezTo>
                    <a:cubicBezTo>
                      <a:pt x="75944" y="699296"/>
                      <a:pt x="62237" y="693431"/>
                      <a:pt x="50961" y="684132"/>
                    </a:cubicBezTo>
                    <a:cubicBezTo>
                      <a:pt x="25192" y="658166"/>
                      <a:pt x="6049" y="620923"/>
                      <a:pt x="10888" y="583512"/>
                    </a:cubicBezTo>
                    <a:cubicBezTo>
                      <a:pt x="13487" y="567847"/>
                      <a:pt x="21997" y="554066"/>
                      <a:pt x="31699" y="541787"/>
                    </a:cubicBezTo>
                    <a:cubicBezTo>
                      <a:pt x="38541" y="532917"/>
                      <a:pt x="46026" y="524119"/>
                      <a:pt x="55443" y="517752"/>
                    </a:cubicBezTo>
                    <a:cubicBezTo>
                      <a:pt x="65765" y="511243"/>
                      <a:pt x="75634" y="504066"/>
                      <a:pt x="85932" y="497557"/>
                    </a:cubicBezTo>
                    <a:cubicBezTo>
                      <a:pt x="103620" y="488425"/>
                      <a:pt x="121737" y="479794"/>
                      <a:pt x="140451" y="472903"/>
                    </a:cubicBezTo>
                    <a:cubicBezTo>
                      <a:pt x="168652" y="463318"/>
                      <a:pt x="197997" y="457142"/>
                      <a:pt x="227509" y="453304"/>
                    </a:cubicBezTo>
                    <a:cubicBezTo>
                      <a:pt x="233755" y="452922"/>
                      <a:pt x="240000" y="453041"/>
                      <a:pt x="246270" y="453041"/>
                    </a:cubicBezTo>
                    <a:cubicBezTo>
                      <a:pt x="247581" y="453161"/>
                      <a:pt x="249107" y="453161"/>
                      <a:pt x="250537" y="452898"/>
                    </a:cubicBezTo>
                    <a:cubicBezTo>
                      <a:pt x="245435" y="473451"/>
                      <a:pt x="244101" y="494767"/>
                      <a:pt x="244053" y="515916"/>
                    </a:cubicBezTo>
                    <a:cubicBezTo>
                      <a:pt x="243886" y="541691"/>
                      <a:pt x="245078" y="567728"/>
                      <a:pt x="251133" y="592859"/>
                    </a:cubicBezTo>
                    <a:cubicBezTo>
                      <a:pt x="258427" y="620374"/>
                      <a:pt x="271157" y="646173"/>
                      <a:pt x="283506" y="671733"/>
                    </a:cubicBezTo>
                    <a:cubicBezTo>
                      <a:pt x="285079" y="674714"/>
                      <a:pt x="286700" y="677646"/>
                      <a:pt x="288392" y="680555"/>
                    </a:cubicBezTo>
                    <a:cubicBezTo>
                      <a:pt x="288297" y="680531"/>
                      <a:pt x="288202" y="680507"/>
                      <a:pt x="288083" y="680484"/>
                    </a:cubicBezTo>
                    <a:cubicBezTo>
                      <a:pt x="282266" y="680555"/>
                      <a:pt x="277570" y="686588"/>
                      <a:pt x="272158" y="688662"/>
                    </a:cubicBezTo>
                    <a:cubicBezTo>
                      <a:pt x="262122" y="693192"/>
                      <a:pt x="252277" y="698223"/>
                      <a:pt x="241907" y="701728"/>
                    </a:cubicBezTo>
                    <a:close/>
                    <a:moveTo>
                      <a:pt x="353615" y="912098"/>
                    </a:moveTo>
                    <a:cubicBezTo>
                      <a:pt x="330825" y="930744"/>
                      <a:pt x="308250" y="949342"/>
                      <a:pt x="282242" y="963576"/>
                    </a:cubicBezTo>
                    <a:cubicBezTo>
                      <a:pt x="267391" y="971564"/>
                      <a:pt x="252063" y="979218"/>
                      <a:pt x="235733" y="983557"/>
                    </a:cubicBezTo>
                    <a:cubicBezTo>
                      <a:pt x="227127" y="985488"/>
                      <a:pt x="217425" y="986061"/>
                      <a:pt x="208557" y="986084"/>
                    </a:cubicBezTo>
                    <a:cubicBezTo>
                      <a:pt x="194159" y="986585"/>
                      <a:pt x="179141" y="983939"/>
                      <a:pt x="169081" y="972780"/>
                    </a:cubicBezTo>
                    <a:cubicBezTo>
                      <a:pt x="149390" y="953800"/>
                      <a:pt x="147006" y="924735"/>
                      <a:pt x="148580" y="898722"/>
                    </a:cubicBezTo>
                    <a:cubicBezTo>
                      <a:pt x="149962" y="884488"/>
                      <a:pt x="154849" y="870778"/>
                      <a:pt x="159331" y="857235"/>
                    </a:cubicBezTo>
                    <a:cubicBezTo>
                      <a:pt x="166506" y="837612"/>
                      <a:pt x="174468" y="816939"/>
                      <a:pt x="186864" y="799581"/>
                    </a:cubicBezTo>
                    <a:cubicBezTo>
                      <a:pt x="200524" y="778313"/>
                      <a:pt x="215256" y="757593"/>
                      <a:pt x="233445" y="739877"/>
                    </a:cubicBezTo>
                    <a:cubicBezTo>
                      <a:pt x="242909" y="729673"/>
                      <a:pt x="252682" y="720111"/>
                      <a:pt x="264339" y="712171"/>
                    </a:cubicBezTo>
                    <a:cubicBezTo>
                      <a:pt x="271586" y="706950"/>
                      <a:pt x="278857" y="701633"/>
                      <a:pt x="285007" y="695100"/>
                    </a:cubicBezTo>
                    <a:cubicBezTo>
                      <a:pt x="287320" y="692381"/>
                      <a:pt x="290872" y="690474"/>
                      <a:pt x="292111" y="686993"/>
                    </a:cubicBezTo>
                    <a:cubicBezTo>
                      <a:pt x="311945" y="719515"/>
                      <a:pt x="338286" y="748103"/>
                      <a:pt x="366988" y="772948"/>
                    </a:cubicBezTo>
                    <a:cubicBezTo>
                      <a:pt x="386178" y="787660"/>
                      <a:pt x="407204" y="800130"/>
                      <a:pt x="429183" y="810430"/>
                    </a:cubicBezTo>
                    <a:cubicBezTo>
                      <a:pt x="423700" y="823735"/>
                      <a:pt x="419027" y="837516"/>
                      <a:pt x="411018" y="849605"/>
                    </a:cubicBezTo>
                    <a:cubicBezTo>
                      <a:pt x="396381" y="874164"/>
                      <a:pt x="374354" y="892881"/>
                      <a:pt x="353615" y="912098"/>
                    </a:cubicBezTo>
                    <a:close/>
                    <a:moveTo>
                      <a:pt x="960829" y="1076451"/>
                    </a:moveTo>
                    <a:cubicBezTo>
                      <a:pt x="932223" y="1093356"/>
                      <a:pt x="900255" y="1103013"/>
                      <a:pt x="868336" y="1111548"/>
                    </a:cubicBezTo>
                    <a:cubicBezTo>
                      <a:pt x="829884" y="1121968"/>
                      <a:pt x="789669" y="1124281"/>
                      <a:pt x="749977" y="1125711"/>
                    </a:cubicBezTo>
                    <a:cubicBezTo>
                      <a:pt x="732242" y="1125568"/>
                      <a:pt x="714577" y="1127619"/>
                      <a:pt x="696841" y="1127261"/>
                    </a:cubicBezTo>
                    <a:cubicBezTo>
                      <a:pt x="680011" y="1126546"/>
                      <a:pt x="663181" y="1126069"/>
                      <a:pt x="646375" y="1125187"/>
                    </a:cubicBezTo>
                    <a:cubicBezTo>
                      <a:pt x="619199" y="1122636"/>
                      <a:pt x="592667" y="1115769"/>
                      <a:pt x="567231" y="1105969"/>
                    </a:cubicBezTo>
                    <a:cubicBezTo>
                      <a:pt x="545610" y="1097982"/>
                      <a:pt x="522415" y="1093237"/>
                      <a:pt x="504083" y="1078525"/>
                    </a:cubicBezTo>
                    <a:cubicBezTo>
                      <a:pt x="493189" y="1073971"/>
                      <a:pt x="487921" y="1097314"/>
                      <a:pt x="483010" y="1104062"/>
                    </a:cubicBezTo>
                    <a:cubicBezTo>
                      <a:pt x="473427" y="1120490"/>
                      <a:pt x="463415" y="1136822"/>
                      <a:pt x="451758" y="1151868"/>
                    </a:cubicBezTo>
                    <a:cubicBezTo>
                      <a:pt x="442914" y="1162859"/>
                      <a:pt x="430780" y="1170585"/>
                      <a:pt x="421912" y="1181529"/>
                    </a:cubicBezTo>
                    <a:cubicBezTo>
                      <a:pt x="414069" y="1177857"/>
                      <a:pt x="407037" y="1172778"/>
                      <a:pt x="399623" y="1168343"/>
                    </a:cubicBezTo>
                    <a:cubicBezTo>
                      <a:pt x="418479" y="1156231"/>
                      <a:pt x="433640" y="1139541"/>
                      <a:pt x="447205" y="1121849"/>
                    </a:cubicBezTo>
                    <a:cubicBezTo>
                      <a:pt x="464702" y="1095883"/>
                      <a:pt x="474094" y="1065125"/>
                      <a:pt x="480102" y="1034630"/>
                    </a:cubicBezTo>
                    <a:cubicBezTo>
                      <a:pt x="481055" y="1029527"/>
                      <a:pt x="482033" y="1024377"/>
                      <a:pt x="482724" y="1019203"/>
                    </a:cubicBezTo>
                    <a:cubicBezTo>
                      <a:pt x="487396" y="1027095"/>
                      <a:pt x="492569" y="1034653"/>
                      <a:pt x="498886" y="1041258"/>
                    </a:cubicBezTo>
                    <a:cubicBezTo>
                      <a:pt x="517862" y="1058282"/>
                      <a:pt x="542106" y="1070252"/>
                      <a:pt x="567637" y="1072731"/>
                    </a:cubicBezTo>
                    <a:cubicBezTo>
                      <a:pt x="571928" y="1073208"/>
                      <a:pt x="576266" y="1073494"/>
                      <a:pt x="580605" y="1073494"/>
                    </a:cubicBezTo>
                    <a:cubicBezTo>
                      <a:pt x="586755" y="1073494"/>
                      <a:pt x="592882" y="1072898"/>
                      <a:pt x="598817" y="1071372"/>
                    </a:cubicBezTo>
                    <a:cubicBezTo>
                      <a:pt x="613669" y="1066461"/>
                      <a:pt x="627686" y="1058402"/>
                      <a:pt x="639486" y="1048077"/>
                    </a:cubicBezTo>
                    <a:cubicBezTo>
                      <a:pt x="648783" y="1049723"/>
                      <a:pt x="658485" y="1048578"/>
                      <a:pt x="667878" y="1048316"/>
                    </a:cubicBezTo>
                    <a:cubicBezTo>
                      <a:pt x="704756" y="1047076"/>
                      <a:pt x="741682" y="1044215"/>
                      <a:pt x="778631" y="1045741"/>
                    </a:cubicBezTo>
                    <a:cubicBezTo>
                      <a:pt x="820754" y="1045955"/>
                      <a:pt x="862805" y="1047910"/>
                      <a:pt x="904904" y="1049126"/>
                    </a:cubicBezTo>
                    <a:cubicBezTo>
                      <a:pt x="924881" y="1049961"/>
                      <a:pt x="944905" y="1049365"/>
                      <a:pt x="964786" y="1047195"/>
                    </a:cubicBezTo>
                    <a:cubicBezTo>
                      <a:pt x="979328" y="1046098"/>
                      <a:pt x="994108" y="1045574"/>
                      <a:pt x="1008577" y="1043499"/>
                    </a:cubicBezTo>
                    <a:cubicBezTo>
                      <a:pt x="1002380" y="1049174"/>
                      <a:pt x="995872" y="1054491"/>
                      <a:pt x="989292" y="1059689"/>
                    </a:cubicBezTo>
                    <a:cubicBezTo>
                      <a:pt x="980400" y="1066222"/>
                      <a:pt x="970364" y="1070991"/>
                      <a:pt x="960829" y="1076451"/>
                    </a:cubicBezTo>
                    <a:close/>
                    <a:moveTo>
                      <a:pt x="694386" y="966557"/>
                    </a:moveTo>
                    <a:cubicBezTo>
                      <a:pt x="702443" y="963243"/>
                      <a:pt x="710668" y="960286"/>
                      <a:pt x="718916" y="957472"/>
                    </a:cubicBezTo>
                    <a:cubicBezTo>
                      <a:pt x="749072" y="948626"/>
                      <a:pt x="781444" y="946266"/>
                      <a:pt x="812863" y="948483"/>
                    </a:cubicBezTo>
                    <a:cubicBezTo>
                      <a:pt x="839038" y="950343"/>
                      <a:pt x="862900" y="961454"/>
                      <a:pt x="887216" y="970276"/>
                    </a:cubicBezTo>
                    <a:cubicBezTo>
                      <a:pt x="903688" y="976237"/>
                      <a:pt x="920494" y="981292"/>
                      <a:pt x="936442" y="988636"/>
                    </a:cubicBezTo>
                    <a:cubicBezTo>
                      <a:pt x="948338" y="994120"/>
                      <a:pt x="959923" y="1000247"/>
                      <a:pt x="971580" y="1006256"/>
                    </a:cubicBezTo>
                    <a:cubicBezTo>
                      <a:pt x="986694" y="1013647"/>
                      <a:pt x="1001259" y="1022016"/>
                      <a:pt x="1014466" y="1032460"/>
                    </a:cubicBezTo>
                    <a:cubicBezTo>
                      <a:pt x="987361" y="1035822"/>
                      <a:pt x="960424" y="1037944"/>
                      <a:pt x="933009" y="1039303"/>
                    </a:cubicBezTo>
                    <a:cubicBezTo>
                      <a:pt x="896942" y="1039804"/>
                      <a:pt x="860517" y="1037729"/>
                      <a:pt x="824425" y="1036799"/>
                    </a:cubicBezTo>
                    <a:cubicBezTo>
                      <a:pt x="790741" y="1036776"/>
                      <a:pt x="757034" y="1035440"/>
                      <a:pt x="723374" y="1037229"/>
                    </a:cubicBezTo>
                    <a:cubicBezTo>
                      <a:pt x="697390" y="1038015"/>
                      <a:pt x="671620" y="1041663"/>
                      <a:pt x="645660" y="1041878"/>
                    </a:cubicBezTo>
                    <a:cubicBezTo>
                      <a:pt x="651310" y="1035512"/>
                      <a:pt x="656006" y="1028335"/>
                      <a:pt x="660559" y="1021158"/>
                    </a:cubicBezTo>
                    <a:cubicBezTo>
                      <a:pt x="669594" y="1007400"/>
                      <a:pt x="677127" y="992665"/>
                      <a:pt x="681895" y="976881"/>
                    </a:cubicBezTo>
                    <a:cubicBezTo>
                      <a:pt x="682562" y="974568"/>
                      <a:pt x="683182" y="972231"/>
                      <a:pt x="683802" y="969895"/>
                    </a:cubicBezTo>
                    <a:cubicBezTo>
                      <a:pt x="686019" y="971111"/>
                      <a:pt x="692050" y="967105"/>
                      <a:pt x="694386" y="966557"/>
                    </a:cubicBezTo>
                    <a:close/>
                    <a:moveTo>
                      <a:pt x="677651" y="952847"/>
                    </a:moveTo>
                    <a:cubicBezTo>
                      <a:pt x="675172" y="964673"/>
                      <a:pt x="671716" y="977525"/>
                      <a:pt x="666781" y="988874"/>
                    </a:cubicBezTo>
                    <a:cubicBezTo>
                      <a:pt x="661417" y="1001583"/>
                      <a:pt x="653646" y="1013433"/>
                      <a:pt x="646018" y="1024997"/>
                    </a:cubicBezTo>
                    <a:cubicBezTo>
                      <a:pt x="638318" y="1036776"/>
                      <a:pt x="627686" y="1046218"/>
                      <a:pt x="615314" y="1052870"/>
                    </a:cubicBezTo>
                    <a:cubicBezTo>
                      <a:pt x="605611" y="1058545"/>
                      <a:pt x="595122" y="1063289"/>
                      <a:pt x="583680" y="1063385"/>
                    </a:cubicBezTo>
                    <a:cubicBezTo>
                      <a:pt x="563465" y="1063838"/>
                      <a:pt x="542702" y="1058926"/>
                      <a:pt x="525466" y="1048053"/>
                    </a:cubicBezTo>
                    <a:cubicBezTo>
                      <a:pt x="517576" y="1043404"/>
                      <a:pt x="509685" y="1038445"/>
                      <a:pt x="503535" y="1031578"/>
                    </a:cubicBezTo>
                    <a:cubicBezTo>
                      <a:pt x="494381" y="1020586"/>
                      <a:pt x="487706" y="1007758"/>
                      <a:pt x="481008" y="995169"/>
                    </a:cubicBezTo>
                    <a:cubicBezTo>
                      <a:pt x="473928" y="979718"/>
                      <a:pt x="465489" y="964840"/>
                      <a:pt x="459410" y="948936"/>
                    </a:cubicBezTo>
                    <a:cubicBezTo>
                      <a:pt x="449183" y="917201"/>
                      <a:pt x="441150" y="884154"/>
                      <a:pt x="440673" y="850678"/>
                    </a:cubicBezTo>
                    <a:cubicBezTo>
                      <a:pt x="440506" y="838899"/>
                      <a:pt x="440244" y="827144"/>
                      <a:pt x="440077" y="815366"/>
                    </a:cubicBezTo>
                    <a:cubicBezTo>
                      <a:pt x="444725" y="817369"/>
                      <a:pt x="449398" y="819300"/>
                      <a:pt x="454118" y="821112"/>
                    </a:cubicBezTo>
                    <a:cubicBezTo>
                      <a:pt x="489208" y="832986"/>
                      <a:pt x="526491" y="839233"/>
                      <a:pt x="563489" y="840115"/>
                    </a:cubicBezTo>
                    <a:cubicBezTo>
                      <a:pt x="596672" y="839495"/>
                      <a:pt x="630523" y="836109"/>
                      <a:pt x="662156" y="825666"/>
                    </a:cubicBezTo>
                    <a:cubicBezTo>
                      <a:pt x="668450" y="823377"/>
                      <a:pt x="674648" y="820826"/>
                      <a:pt x="680727" y="818084"/>
                    </a:cubicBezTo>
                    <a:cubicBezTo>
                      <a:pt x="680631" y="820516"/>
                      <a:pt x="681132" y="823067"/>
                      <a:pt x="681322" y="825332"/>
                    </a:cubicBezTo>
                    <a:cubicBezTo>
                      <a:pt x="682228" y="832604"/>
                      <a:pt x="683659" y="839781"/>
                      <a:pt x="685280" y="846911"/>
                    </a:cubicBezTo>
                    <a:cubicBezTo>
                      <a:pt x="687115" y="856305"/>
                      <a:pt x="687521" y="865890"/>
                      <a:pt x="687521" y="875427"/>
                    </a:cubicBezTo>
                    <a:cubicBezTo>
                      <a:pt x="687330" y="901488"/>
                      <a:pt x="682777" y="927310"/>
                      <a:pt x="677651" y="952847"/>
                    </a:cubicBezTo>
                    <a:close/>
                    <a:moveTo>
                      <a:pt x="882829" y="671542"/>
                    </a:moveTo>
                    <a:cubicBezTo>
                      <a:pt x="896894" y="685085"/>
                      <a:pt x="911817" y="698271"/>
                      <a:pt x="921257" y="715629"/>
                    </a:cubicBezTo>
                    <a:cubicBezTo>
                      <a:pt x="929314" y="730269"/>
                      <a:pt x="935512" y="745934"/>
                      <a:pt x="939374" y="762195"/>
                    </a:cubicBezTo>
                    <a:cubicBezTo>
                      <a:pt x="943570" y="778289"/>
                      <a:pt x="946597" y="794741"/>
                      <a:pt x="945453" y="811479"/>
                    </a:cubicBezTo>
                    <a:cubicBezTo>
                      <a:pt x="943379" y="838184"/>
                      <a:pt x="931484" y="865866"/>
                      <a:pt x="909457" y="881960"/>
                    </a:cubicBezTo>
                    <a:cubicBezTo>
                      <a:pt x="900017" y="889447"/>
                      <a:pt x="888884" y="894144"/>
                      <a:pt x="877537" y="897983"/>
                    </a:cubicBezTo>
                    <a:cubicBezTo>
                      <a:pt x="862281" y="904135"/>
                      <a:pt x="845737" y="905470"/>
                      <a:pt x="829407" y="904969"/>
                    </a:cubicBezTo>
                    <a:cubicBezTo>
                      <a:pt x="817679" y="904325"/>
                      <a:pt x="806880" y="899199"/>
                      <a:pt x="796224" y="894669"/>
                    </a:cubicBezTo>
                    <a:cubicBezTo>
                      <a:pt x="769978" y="884154"/>
                      <a:pt x="746545" y="867702"/>
                      <a:pt x="725400" y="849128"/>
                    </a:cubicBezTo>
                    <a:cubicBezTo>
                      <a:pt x="712146" y="838947"/>
                      <a:pt x="701871" y="825642"/>
                      <a:pt x="690643" y="813387"/>
                    </a:cubicBezTo>
                    <a:cubicBezTo>
                      <a:pt x="717414" y="800034"/>
                      <a:pt x="741968" y="782366"/>
                      <a:pt x="763327" y="761337"/>
                    </a:cubicBezTo>
                    <a:cubicBezTo>
                      <a:pt x="780610" y="741332"/>
                      <a:pt x="797988" y="720874"/>
                      <a:pt x="811171" y="697865"/>
                    </a:cubicBezTo>
                    <a:cubicBezTo>
                      <a:pt x="821994" y="679172"/>
                      <a:pt x="832006" y="660002"/>
                      <a:pt x="839825" y="639974"/>
                    </a:cubicBezTo>
                    <a:cubicBezTo>
                      <a:pt x="839658" y="641810"/>
                      <a:pt x="840421" y="643836"/>
                      <a:pt x="842614" y="645529"/>
                    </a:cubicBezTo>
                    <a:cubicBezTo>
                      <a:pt x="855510" y="655019"/>
                      <a:pt x="871244" y="660121"/>
                      <a:pt x="882829" y="671542"/>
                    </a:cubicBezTo>
                    <a:close/>
                    <a:moveTo>
                      <a:pt x="848478" y="635563"/>
                    </a:moveTo>
                    <a:cubicBezTo>
                      <a:pt x="845188" y="634323"/>
                      <a:pt x="842304" y="635396"/>
                      <a:pt x="840826" y="637399"/>
                    </a:cubicBezTo>
                    <a:cubicBezTo>
                      <a:pt x="844664" y="627265"/>
                      <a:pt x="847930" y="616941"/>
                      <a:pt x="850433" y="606307"/>
                    </a:cubicBezTo>
                    <a:cubicBezTo>
                      <a:pt x="861852" y="561434"/>
                      <a:pt x="867406" y="514224"/>
                      <a:pt x="862209" y="468039"/>
                    </a:cubicBezTo>
                    <a:cubicBezTo>
                      <a:pt x="860445" y="456070"/>
                      <a:pt x="858395" y="444100"/>
                      <a:pt x="855773" y="432274"/>
                    </a:cubicBezTo>
                    <a:cubicBezTo>
                      <a:pt x="858538" y="434205"/>
                      <a:pt x="861971" y="433323"/>
                      <a:pt x="865356" y="432393"/>
                    </a:cubicBezTo>
                    <a:cubicBezTo>
                      <a:pt x="867311" y="431868"/>
                      <a:pt x="869218" y="431344"/>
                      <a:pt x="870982" y="431344"/>
                    </a:cubicBezTo>
                    <a:cubicBezTo>
                      <a:pt x="886381" y="429603"/>
                      <a:pt x="901876" y="431654"/>
                      <a:pt x="917085" y="434253"/>
                    </a:cubicBezTo>
                    <a:cubicBezTo>
                      <a:pt x="938254" y="437138"/>
                      <a:pt x="959041" y="441787"/>
                      <a:pt x="978851" y="449942"/>
                    </a:cubicBezTo>
                    <a:cubicBezTo>
                      <a:pt x="986312" y="452660"/>
                      <a:pt x="993822" y="455664"/>
                      <a:pt x="999972" y="460814"/>
                    </a:cubicBezTo>
                    <a:cubicBezTo>
                      <a:pt x="1019424" y="479341"/>
                      <a:pt x="1033679" y="503828"/>
                      <a:pt x="1038876" y="530318"/>
                    </a:cubicBezTo>
                    <a:cubicBezTo>
                      <a:pt x="1041427" y="543885"/>
                      <a:pt x="1043263" y="558334"/>
                      <a:pt x="1038209" y="571543"/>
                    </a:cubicBezTo>
                    <a:cubicBezTo>
                      <a:pt x="1030342" y="589974"/>
                      <a:pt x="1014513" y="604638"/>
                      <a:pt x="996682" y="613412"/>
                    </a:cubicBezTo>
                    <a:cubicBezTo>
                      <a:pt x="977921" y="622163"/>
                      <a:pt x="959566" y="632701"/>
                      <a:pt x="938969" y="636493"/>
                    </a:cubicBezTo>
                    <a:cubicBezTo>
                      <a:pt x="924642" y="639711"/>
                      <a:pt x="909099" y="639688"/>
                      <a:pt x="894343" y="639544"/>
                    </a:cubicBezTo>
                    <a:cubicBezTo>
                      <a:pt x="879015" y="639235"/>
                      <a:pt x="863616" y="639378"/>
                      <a:pt x="848478" y="6355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45;p37">
                <a:extLst>
                  <a:ext uri="{FF2B5EF4-FFF2-40B4-BE49-F238E27FC236}">
                    <a16:creationId xmlns:a16="http://schemas.microsoft.com/office/drawing/2014/main" id="{FF71C453-D98B-086B-5048-A2755015D108}"/>
                  </a:ext>
                </a:extLst>
              </p:cNvPr>
              <p:cNvSpPr/>
              <p:nvPr/>
            </p:nvSpPr>
            <p:spPr>
              <a:xfrm>
                <a:off x="11713541" y="1670793"/>
                <a:ext cx="144139" cy="253466"/>
              </a:xfrm>
              <a:custGeom>
                <a:avLst/>
                <a:gdLst/>
                <a:ahLst/>
                <a:cxnLst/>
                <a:rect l="l" t="t" r="r" b="b"/>
                <a:pathLst>
                  <a:path w="144139" h="253466" extrusionOk="0">
                    <a:moveTo>
                      <a:pt x="129236" y="206853"/>
                    </a:moveTo>
                    <a:cubicBezTo>
                      <a:pt x="135172" y="192523"/>
                      <a:pt x="136340" y="176858"/>
                      <a:pt x="139153" y="161741"/>
                    </a:cubicBezTo>
                    <a:cubicBezTo>
                      <a:pt x="140893" y="146410"/>
                      <a:pt x="143778" y="131174"/>
                      <a:pt x="143992" y="115699"/>
                    </a:cubicBezTo>
                    <a:cubicBezTo>
                      <a:pt x="144040" y="103420"/>
                      <a:pt x="144350" y="91141"/>
                      <a:pt x="143897" y="78861"/>
                    </a:cubicBezTo>
                    <a:cubicBezTo>
                      <a:pt x="142109" y="61193"/>
                      <a:pt x="137007" y="43883"/>
                      <a:pt x="130786" y="27312"/>
                    </a:cubicBezTo>
                    <a:cubicBezTo>
                      <a:pt x="124778" y="12219"/>
                      <a:pt x="110642" y="1108"/>
                      <a:pt x="94146" y="798"/>
                    </a:cubicBezTo>
                    <a:cubicBezTo>
                      <a:pt x="91834" y="178"/>
                      <a:pt x="88949" y="-513"/>
                      <a:pt x="86994" y="560"/>
                    </a:cubicBezTo>
                    <a:cubicBezTo>
                      <a:pt x="83728" y="679"/>
                      <a:pt x="80510" y="1799"/>
                      <a:pt x="77459" y="2896"/>
                    </a:cubicBezTo>
                    <a:cubicBezTo>
                      <a:pt x="75719" y="3516"/>
                      <a:pt x="74002" y="4160"/>
                      <a:pt x="72286" y="4804"/>
                    </a:cubicBezTo>
                    <a:cubicBezTo>
                      <a:pt x="54526" y="9477"/>
                      <a:pt x="39961" y="23783"/>
                      <a:pt x="30068" y="39043"/>
                    </a:cubicBezTo>
                    <a:cubicBezTo>
                      <a:pt x="15741" y="58904"/>
                      <a:pt x="7707" y="82080"/>
                      <a:pt x="4227" y="106210"/>
                    </a:cubicBezTo>
                    <a:cubicBezTo>
                      <a:pt x="937" y="123758"/>
                      <a:pt x="-493" y="141617"/>
                      <a:pt x="151" y="159428"/>
                    </a:cubicBezTo>
                    <a:cubicBezTo>
                      <a:pt x="1795" y="187444"/>
                      <a:pt x="4632" y="218131"/>
                      <a:pt x="24633" y="239637"/>
                    </a:cubicBezTo>
                    <a:cubicBezTo>
                      <a:pt x="35527" y="250891"/>
                      <a:pt x="52595" y="252775"/>
                      <a:pt x="67494" y="253395"/>
                    </a:cubicBezTo>
                    <a:cubicBezTo>
                      <a:pt x="68353" y="253443"/>
                      <a:pt x="69211" y="253466"/>
                      <a:pt x="70045" y="253466"/>
                    </a:cubicBezTo>
                    <a:cubicBezTo>
                      <a:pt x="97197" y="253466"/>
                      <a:pt x="119319" y="230648"/>
                      <a:pt x="129236" y="206853"/>
                    </a:cubicBezTo>
                    <a:close/>
                    <a:moveTo>
                      <a:pt x="67256" y="243309"/>
                    </a:moveTo>
                    <a:cubicBezTo>
                      <a:pt x="55408" y="242689"/>
                      <a:pt x="41844" y="241712"/>
                      <a:pt x="32619" y="233438"/>
                    </a:cubicBezTo>
                    <a:cubicBezTo>
                      <a:pt x="23155" y="223352"/>
                      <a:pt x="17124" y="210286"/>
                      <a:pt x="14525" y="196672"/>
                    </a:cubicBezTo>
                    <a:cubicBezTo>
                      <a:pt x="7612" y="162361"/>
                      <a:pt x="8971" y="127025"/>
                      <a:pt x="16623" y="92953"/>
                    </a:cubicBezTo>
                    <a:cubicBezTo>
                      <a:pt x="20247" y="73568"/>
                      <a:pt x="29400" y="55948"/>
                      <a:pt x="40485" y="39854"/>
                    </a:cubicBezTo>
                    <a:cubicBezTo>
                      <a:pt x="51999" y="22972"/>
                      <a:pt x="68806" y="9859"/>
                      <a:pt x="88329" y="9859"/>
                    </a:cubicBezTo>
                    <a:cubicBezTo>
                      <a:pt x="93359" y="9859"/>
                      <a:pt x="98580" y="10717"/>
                      <a:pt x="103920" y="12624"/>
                    </a:cubicBezTo>
                    <a:cubicBezTo>
                      <a:pt x="117055" y="18037"/>
                      <a:pt x="122609" y="31675"/>
                      <a:pt x="126089" y="44622"/>
                    </a:cubicBezTo>
                    <a:cubicBezTo>
                      <a:pt x="129284" y="54207"/>
                      <a:pt x="131644" y="64031"/>
                      <a:pt x="133241" y="73997"/>
                    </a:cubicBezTo>
                    <a:cubicBezTo>
                      <a:pt x="135959" y="106234"/>
                      <a:pt x="132955" y="138732"/>
                      <a:pt x="127448" y="170515"/>
                    </a:cubicBezTo>
                    <a:cubicBezTo>
                      <a:pt x="125303" y="183915"/>
                      <a:pt x="123348" y="197554"/>
                      <a:pt x="116864" y="209785"/>
                    </a:cubicBezTo>
                    <a:cubicBezTo>
                      <a:pt x="106613" y="227525"/>
                      <a:pt x="89283" y="244931"/>
                      <a:pt x="67256" y="2433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46;p37">
                <a:extLst>
                  <a:ext uri="{FF2B5EF4-FFF2-40B4-BE49-F238E27FC236}">
                    <a16:creationId xmlns:a16="http://schemas.microsoft.com/office/drawing/2014/main" id="{9132A8F6-0D52-706C-34AD-24457D236372}"/>
                  </a:ext>
                </a:extLst>
              </p:cNvPr>
              <p:cNvSpPr/>
              <p:nvPr/>
            </p:nvSpPr>
            <p:spPr>
              <a:xfrm>
                <a:off x="11880172" y="1700196"/>
                <a:ext cx="127555" cy="229452"/>
              </a:xfrm>
              <a:custGeom>
                <a:avLst/>
                <a:gdLst/>
                <a:ahLst/>
                <a:cxnLst/>
                <a:rect l="l" t="t" r="r" b="b"/>
                <a:pathLst>
                  <a:path w="127555" h="229452" extrusionOk="0">
                    <a:moveTo>
                      <a:pt x="119558" y="29764"/>
                    </a:moveTo>
                    <a:cubicBezTo>
                      <a:pt x="116173" y="18677"/>
                      <a:pt x="109856" y="7376"/>
                      <a:pt x="98914" y="2368"/>
                    </a:cubicBezTo>
                    <a:cubicBezTo>
                      <a:pt x="97245" y="1772"/>
                      <a:pt x="95266" y="1033"/>
                      <a:pt x="93407" y="938"/>
                    </a:cubicBezTo>
                    <a:cubicBezTo>
                      <a:pt x="93002" y="652"/>
                      <a:pt x="92358" y="604"/>
                      <a:pt x="91834" y="652"/>
                    </a:cubicBezTo>
                    <a:cubicBezTo>
                      <a:pt x="88496" y="699"/>
                      <a:pt x="85135" y="771"/>
                      <a:pt x="81798" y="890"/>
                    </a:cubicBezTo>
                    <a:cubicBezTo>
                      <a:pt x="54169" y="-4045"/>
                      <a:pt x="36671" y="12049"/>
                      <a:pt x="22964" y="36655"/>
                    </a:cubicBezTo>
                    <a:cubicBezTo>
                      <a:pt x="14120" y="53465"/>
                      <a:pt x="7636" y="71657"/>
                      <a:pt x="4251" y="90351"/>
                    </a:cubicBezTo>
                    <a:cubicBezTo>
                      <a:pt x="1939" y="101795"/>
                      <a:pt x="2320" y="113503"/>
                      <a:pt x="1510" y="125090"/>
                    </a:cubicBezTo>
                    <a:cubicBezTo>
                      <a:pt x="-2495" y="163240"/>
                      <a:pt x="-1947" y="222825"/>
                      <a:pt x="47637" y="227879"/>
                    </a:cubicBezTo>
                    <a:cubicBezTo>
                      <a:pt x="51833" y="228952"/>
                      <a:pt x="55838" y="229453"/>
                      <a:pt x="59652" y="229453"/>
                    </a:cubicBezTo>
                    <a:cubicBezTo>
                      <a:pt x="92835" y="229453"/>
                      <a:pt x="111787" y="191447"/>
                      <a:pt x="117293" y="161189"/>
                    </a:cubicBezTo>
                    <a:cubicBezTo>
                      <a:pt x="129165" y="119559"/>
                      <a:pt x="131787" y="71562"/>
                      <a:pt x="119558" y="29764"/>
                    </a:cubicBezTo>
                    <a:close/>
                    <a:moveTo>
                      <a:pt x="112621" y="138943"/>
                    </a:moveTo>
                    <a:cubicBezTo>
                      <a:pt x="104707" y="168986"/>
                      <a:pt x="99033" y="213025"/>
                      <a:pt x="62155" y="219439"/>
                    </a:cubicBezTo>
                    <a:cubicBezTo>
                      <a:pt x="51642" y="218700"/>
                      <a:pt x="40200" y="217674"/>
                      <a:pt x="31117" y="211880"/>
                    </a:cubicBezTo>
                    <a:cubicBezTo>
                      <a:pt x="7755" y="194975"/>
                      <a:pt x="9782" y="161571"/>
                      <a:pt x="10735" y="135677"/>
                    </a:cubicBezTo>
                    <a:cubicBezTo>
                      <a:pt x="11689" y="125377"/>
                      <a:pt x="12046" y="115052"/>
                      <a:pt x="12404" y="104728"/>
                    </a:cubicBezTo>
                    <a:cubicBezTo>
                      <a:pt x="13477" y="91137"/>
                      <a:pt x="16671" y="77785"/>
                      <a:pt x="21224" y="64957"/>
                    </a:cubicBezTo>
                    <a:cubicBezTo>
                      <a:pt x="27470" y="47385"/>
                      <a:pt x="35909" y="29979"/>
                      <a:pt x="49497" y="16913"/>
                    </a:cubicBezTo>
                    <a:cubicBezTo>
                      <a:pt x="57316" y="10308"/>
                      <a:pt x="67399" y="7662"/>
                      <a:pt x="77483" y="7662"/>
                    </a:cubicBezTo>
                    <a:cubicBezTo>
                      <a:pt x="81392" y="7662"/>
                      <a:pt x="85302" y="8067"/>
                      <a:pt x="89068" y="8782"/>
                    </a:cubicBezTo>
                    <a:cubicBezTo>
                      <a:pt x="90213" y="10666"/>
                      <a:pt x="92573" y="10785"/>
                      <a:pt x="94456" y="11477"/>
                    </a:cubicBezTo>
                    <a:cubicBezTo>
                      <a:pt x="100249" y="13956"/>
                      <a:pt x="104349" y="19440"/>
                      <a:pt x="106923" y="25067"/>
                    </a:cubicBezTo>
                    <a:cubicBezTo>
                      <a:pt x="121012" y="60546"/>
                      <a:pt x="118843" y="101867"/>
                      <a:pt x="112621" y="1389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7;p37">
                <a:extLst>
                  <a:ext uri="{FF2B5EF4-FFF2-40B4-BE49-F238E27FC236}">
                    <a16:creationId xmlns:a16="http://schemas.microsoft.com/office/drawing/2014/main" id="{B12BCE1C-CDDA-D55F-251C-947CD4BAB494}"/>
                  </a:ext>
                </a:extLst>
              </p:cNvPr>
              <p:cNvSpPr/>
              <p:nvPr/>
            </p:nvSpPr>
            <p:spPr>
              <a:xfrm>
                <a:off x="11748504" y="1723659"/>
                <a:ext cx="78481" cy="154773"/>
              </a:xfrm>
              <a:custGeom>
                <a:avLst/>
                <a:gdLst/>
                <a:ahLst/>
                <a:cxnLst/>
                <a:rect l="l" t="t" r="r" b="b"/>
                <a:pathLst>
                  <a:path w="78481" h="154773" extrusionOk="0">
                    <a:moveTo>
                      <a:pt x="30744" y="3321"/>
                    </a:moveTo>
                    <a:cubicBezTo>
                      <a:pt x="24522" y="5824"/>
                      <a:pt x="20803" y="11570"/>
                      <a:pt x="17895" y="17317"/>
                    </a:cubicBezTo>
                    <a:cubicBezTo>
                      <a:pt x="10648" y="28547"/>
                      <a:pt x="6190" y="41398"/>
                      <a:pt x="3806" y="54489"/>
                    </a:cubicBezTo>
                    <a:cubicBezTo>
                      <a:pt x="3615" y="60998"/>
                      <a:pt x="-199" y="69319"/>
                      <a:pt x="4021" y="74946"/>
                    </a:cubicBezTo>
                    <a:cubicBezTo>
                      <a:pt x="7573" y="79071"/>
                      <a:pt x="13079" y="80549"/>
                      <a:pt x="17799" y="82910"/>
                    </a:cubicBezTo>
                    <a:cubicBezTo>
                      <a:pt x="23807" y="85843"/>
                      <a:pt x="30028" y="88227"/>
                      <a:pt x="36369" y="90325"/>
                    </a:cubicBezTo>
                    <a:cubicBezTo>
                      <a:pt x="28384" y="94450"/>
                      <a:pt x="20183" y="98289"/>
                      <a:pt x="12006" y="102032"/>
                    </a:cubicBezTo>
                    <a:cubicBezTo>
                      <a:pt x="5713" y="104226"/>
                      <a:pt x="1017" y="106658"/>
                      <a:pt x="278" y="113978"/>
                    </a:cubicBezTo>
                    <a:cubicBezTo>
                      <a:pt x="-2320" y="136605"/>
                      <a:pt x="13580" y="154297"/>
                      <a:pt x="36250" y="154774"/>
                    </a:cubicBezTo>
                    <a:cubicBezTo>
                      <a:pt x="36298" y="154774"/>
                      <a:pt x="36369" y="154774"/>
                      <a:pt x="36417" y="154774"/>
                    </a:cubicBezTo>
                    <a:cubicBezTo>
                      <a:pt x="52103" y="154774"/>
                      <a:pt x="65452" y="142781"/>
                      <a:pt x="71126" y="128737"/>
                    </a:cubicBezTo>
                    <a:cubicBezTo>
                      <a:pt x="76418" y="116863"/>
                      <a:pt x="76823" y="103558"/>
                      <a:pt x="77896" y="90754"/>
                    </a:cubicBezTo>
                    <a:cubicBezTo>
                      <a:pt x="79517" y="63263"/>
                      <a:pt x="78516" y="33840"/>
                      <a:pt x="65190" y="9115"/>
                    </a:cubicBezTo>
                    <a:cubicBezTo>
                      <a:pt x="57467" y="-2044"/>
                      <a:pt x="42019" y="-1639"/>
                      <a:pt x="30744" y="3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48;p37">
                <a:extLst>
                  <a:ext uri="{FF2B5EF4-FFF2-40B4-BE49-F238E27FC236}">
                    <a16:creationId xmlns:a16="http://schemas.microsoft.com/office/drawing/2014/main" id="{51B7F509-E3C4-8B06-5990-C87291A55A31}"/>
                  </a:ext>
                </a:extLst>
              </p:cNvPr>
              <p:cNvSpPr/>
              <p:nvPr/>
            </p:nvSpPr>
            <p:spPr>
              <a:xfrm>
                <a:off x="11909688" y="1750441"/>
                <a:ext cx="73475" cy="145611"/>
              </a:xfrm>
              <a:custGeom>
                <a:avLst/>
                <a:gdLst/>
                <a:ahLst/>
                <a:cxnLst/>
                <a:rect l="l" t="t" r="r" b="b"/>
                <a:pathLst>
                  <a:path w="73475" h="145611" extrusionOk="0">
                    <a:moveTo>
                      <a:pt x="38265" y="334"/>
                    </a:moveTo>
                    <a:cubicBezTo>
                      <a:pt x="21911" y="4697"/>
                      <a:pt x="11351" y="21483"/>
                      <a:pt x="7751" y="37291"/>
                    </a:cubicBezTo>
                    <a:cubicBezTo>
                      <a:pt x="5344" y="47758"/>
                      <a:pt x="3150" y="58393"/>
                      <a:pt x="1720" y="69051"/>
                    </a:cubicBezTo>
                    <a:cubicBezTo>
                      <a:pt x="767" y="77825"/>
                      <a:pt x="10421" y="82355"/>
                      <a:pt x="17168" y="85336"/>
                    </a:cubicBezTo>
                    <a:cubicBezTo>
                      <a:pt x="9611" y="89985"/>
                      <a:pt x="-997" y="93156"/>
                      <a:pt x="75" y="103957"/>
                    </a:cubicBezTo>
                    <a:cubicBezTo>
                      <a:pt x="-139" y="111420"/>
                      <a:pt x="1625" y="118836"/>
                      <a:pt x="3651" y="125989"/>
                    </a:cubicBezTo>
                    <a:cubicBezTo>
                      <a:pt x="5820" y="134691"/>
                      <a:pt x="13020" y="140867"/>
                      <a:pt x="21244" y="143871"/>
                    </a:cubicBezTo>
                    <a:cubicBezTo>
                      <a:pt x="24367" y="145063"/>
                      <a:pt x="27609" y="145612"/>
                      <a:pt x="30827" y="145612"/>
                    </a:cubicBezTo>
                    <a:cubicBezTo>
                      <a:pt x="39433" y="145612"/>
                      <a:pt x="47943" y="141654"/>
                      <a:pt x="53855" y="135192"/>
                    </a:cubicBezTo>
                    <a:cubicBezTo>
                      <a:pt x="66251" y="120719"/>
                      <a:pt x="68396" y="100619"/>
                      <a:pt x="70804" y="82427"/>
                    </a:cubicBezTo>
                    <a:cubicBezTo>
                      <a:pt x="72044" y="61111"/>
                      <a:pt x="77336" y="38054"/>
                      <a:pt x="68325" y="17835"/>
                    </a:cubicBezTo>
                    <a:cubicBezTo>
                      <a:pt x="62651" y="5675"/>
                      <a:pt x="51876" y="-1693"/>
                      <a:pt x="38265" y="3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49;p37">
                <a:extLst>
                  <a:ext uri="{FF2B5EF4-FFF2-40B4-BE49-F238E27FC236}">
                    <a16:creationId xmlns:a16="http://schemas.microsoft.com/office/drawing/2014/main" id="{7D322451-79F1-0848-D743-AC8B6A5F41F5}"/>
                  </a:ext>
                </a:extLst>
              </p:cNvPr>
              <p:cNvSpPr/>
              <p:nvPr/>
            </p:nvSpPr>
            <p:spPr>
              <a:xfrm>
                <a:off x="11800522" y="1943122"/>
                <a:ext cx="123119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123119" h="51428" extrusionOk="0">
                    <a:moveTo>
                      <a:pt x="120637" y="3455"/>
                    </a:moveTo>
                    <a:cubicBezTo>
                      <a:pt x="115249" y="570"/>
                      <a:pt x="112984" y="6841"/>
                      <a:pt x="110577" y="10418"/>
                    </a:cubicBezTo>
                    <a:cubicBezTo>
                      <a:pt x="102734" y="21171"/>
                      <a:pt x="95129" y="33737"/>
                      <a:pt x="81804" y="38267"/>
                    </a:cubicBezTo>
                    <a:cubicBezTo>
                      <a:pt x="62804" y="45324"/>
                      <a:pt x="40444" y="40389"/>
                      <a:pt x="25497" y="26750"/>
                    </a:cubicBezTo>
                    <a:cubicBezTo>
                      <a:pt x="18322" y="20146"/>
                      <a:pt x="10527" y="13493"/>
                      <a:pt x="7118" y="4052"/>
                    </a:cubicBezTo>
                    <a:cubicBezTo>
                      <a:pt x="6522" y="1429"/>
                      <a:pt x="3756" y="-1504"/>
                      <a:pt x="1182" y="880"/>
                    </a:cubicBezTo>
                    <a:cubicBezTo>
                      <a:pt x="-1059" y="3479"/>
                      <a:pt x="395" y="7151"/>
                      <a:pt x="1396" y="10012"/>
                    </a:cubicBezTo>
                    <a:cubicBezTo>
                      <a:pt x="4305" y="18334"/>
                      <a:pt x="10598" y="24724"/>
                      <a:pt x="16725" y="30804"/>
                    </a:cubicBezTo>
                    <a:cubicBezTo>
                      <a:pt x="28930" y="43632"/>
                      <a:pt x="45831" y="51166"/>
                      <a:pt x="63543" y="51428"/>
                    </a:cubicBezTo>
                    <a:cubicBezTo>
                      <a:pt x="93747" y="51357"/>
                      <a:pt x="107740" y="34237"/>
                      <a:pt x="122472" y="10370"/>
                    </a:cubicBezTo>
                    <a:cubicBezTo>
                      <a:pt x="123807" y="7962"/>
                      <a:pt x="123020" y="4838"/>
                      <a:pt x="120637" y="34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950;p37">
              <a:extLst>
                <a:ext uri="{FF2B5EF4-FFF2-40B4-BE49-F238E27FC236}">
                  <a16:creationId xmlns:a16="http://schemas.microsoft.com/office/drawing/2014/main" id="{335055E8-CBEF-F410-F3BE-60F27EA8C1E4}"/>
                </a:ext>
              </a:extLst>
            </p:cNvPr>
            <p:cNvSpPr/>
            <p:nvPr/>
          </p:nvSpPr>
          <p:spPr>
            <a:xfrm>
              <a:off x="11437943" y="1398629"/>
              <a:ext cx="293532" cy="357368"/>
            </a:xfrm>
            <a:custGeom>
              <a:avLst/>
              <a:gdLst/>
              <a:ahLst/>
              <a:cxnLst/>
              <a:rect l="l" t="t" r="r" b="b"/>
              <a:pathLst>
                <a:path w="293532" h="357368" extrusionOk="0">
                  <a:moveTo>
                    <a:pt x="280230" y="114094"/>
                  </a:moveTo>
                  <a:cubicBezTo>
                    <a:pt x="283258" y="127756"/>
                    <a:pt x="289098" y="140656"/>
                    <a:pt x="293532" y="153984"/>
                  </a:cubicBezTo>
                  <a:cubicBezTo>
                    <a:pt x="284402" y="157561"/>
                    <a:pt x="275940" y="162425"/>
                    <a:pt x="267548" y="167479"/>
                  </a:cubicBezTo>
                  <a:cubicBezTo>
                    <a:pt x="265665" y="168219"/>
                    <a:pt x="263496" y="169339"/>
                    <a:pt x="262352" y="170937"/>
                  </a:cubicBezTo>
                  <a:lnTo>
                    <a:pt x="262352" y="170937"/>
                  </a:lnTo>
                  <a:cubicBezTo>
                    <a:pt x="185472" y="210302"/>
                    <a:pt x="132408" y="271103"/>
                    <a:pt x="106662" y="357368"/>
                  </a:cubicBezTo>
                  <a:cubicBezTo>
                    <a:pt x="106495" y="357178"/>
                    <a:pt x="106305" y="356987"/>
                    <a:pt x="106138" y="356796"/>
                  </a:cubicBezTo>
                  <a:cubicBezTo>
                    <a:pt x="97771" y="347926"/>
                    <a:pt x="90333" y="338866"/>
                    <a:pt x="82562" y="328828"/>
                  </a:cubicBezTo>
                  <a:cubicBezTo>
                    <a:pt x="69188" y="311923"/>
                    <a:pt x="57555" y="294255"/>
                    <a:pt x="46780" y="275323"/>
                  </a:cubicBezTo>
                  <a:cubicBezTo>
                    <a:pt x="34098" y="251623"/>
                    <a:pt x="22584" y="226993"/>
                    <a:pt x="14312" y="201361"/>
                  </a:cubicBezTo>
                  <a:cubicBezTo>
                    <a:pt x="6612" y="173393"/>
                    <a:pt x="390" y="144590"/>
                    <a:pt x="9" y="115477"/>
                  </a:cubicBezTo>
                  <a:cubicBezTo>
                    <a:pt x="-230" y="90346"/>
                    <a:pt x="4324" y="64452"/>
                    <a:pt x="15385" y="41801"/>
                  </a:cubicBezTo>
                  <a:cubicBezTo>
                    <a:pt x="22798" y="27352"/>
                    <a:pt x="36148" y="16026"/>
                    <a:pt x="50880" y="9326"/>
                  </a:cubicBezTo>
                  <a:cubicBezTo>
                    <a:pt x="58914" y="6131"/>
                    <a:pt x="67543" y="4772"/>
                    <a:pt x="75958" y="2936"/>
                  </a:cubicBezTo>
                  <a:cubicBezTo>
                    <a:pt x="93647" y="-569"/>
                    <a:pt x="112503" y="-68"/>
                    <a:pt x="130549" y="170"/>
                  </a:cubicBezTo>
                  <a:cubicBezTo>
                    <a:pt x="164161" y="2769"/>
                    <a:pt x="195795" y="18124"/>
                    <a:pt x="220920" y="40251"/>
                  </a:cubicBezTo>
                  <a:cubicBezTo>
                    <a:pt x="241636" y="59278"/>
                    <a:pt x="259920" y="81047"/>
                    <a:pt x="274104" y="105439"/>
                  </a:cubicBezTo>
                  <a:cubicBezTo>
                    <a:pt x="274295" y="105606"/>
                    <a:pt x="274485" y="105773"/>
                    <a:pt x="274676" y="105963"/>
                  </a:cubicBezTo>
                  <a:cubicBezTo>
                    <a:pt x="274843" y="106107"/>
                    <a:pt x="274986" y="106273"/>
                    <a:pt x="275105" y="106440"/>
                  </a:cubicBezTo>
                  <a:cubicBezTo>
                    <a:pt x="275177" y="106536"/>
                    <a:pt x="275272" y="106631"/>
                    <a:pt x="275320" y="106726"/>
                  </a:cubicBezTo>
                  <a:cubicBezTo>
                    <a:pt x="275463" y="106893"/>
                    <a:pt x="275582" y="107060"/>
                    <a:pt x="275725" y="107251"/>
                  </a:cubicBezTo>
                  <a:cubicBezTo>
                    <a:pt x="275820" y="107370"/>
                    <a:pt x="275916" y="107513"/>
                    <a:pt x="276011" y="107656"/>
                  </a:cubicBezTo>
                  <a:cubicBezTo>
                    <a:pt x="276249" y="107990"/>
                    <a:pt x="276512" y="108324"/>
                    <a:pt x="276750" y="108682"/>
                  </a:cubicBezTo>
                  <a:cubicBezTo>
                    <a:pt x="276988" y="109015"/>
                    <a:pt x="277203" y="109349"/>
                    <a:pt x="277418" y="109683"/>
                  </a:cubicBezTo>
                  <a:cubicBezTo>
                    <a:pt x="277727" y="109969"/>
                    <a:pt x="277990" y="110255"/>
                    <a:pt x="278276" y="110565"/>
                  </a:cubicBezTo>
                  <a:cubicBezTo>
                    <a:pt x="278562" y="110875"/>
                    <a:pt x="278776" y="111233"/>
                    <a:pt x="279015" y="111614"/>
                  </a:cubicBezTo>
                  <a:cubicBezTo>
                    <a:pt x="279468" y="112401"/>
                    <a:pt x="279825" y="113260"/>
                    <a:pt x="280230" y="114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51;p37">
              <a:extLst>
                <a:ext uri="{FF2B5EF4-FFF2-40B4-BE49-F238E27FC236}">
                  <a16:creationId xmlns:a16="http://schemas.microsoft.com/office/drawing/2014/main" id="{2C5E5B5D-6643-923D-7EBF-1EEA5C792304}"/>
                </a:ext>
              </a:extLst>
            </p:cNvPr>
            <p:cNvSpPr/>
            <p:nvPr/>
          </p:nvSpPr>
          <p:spPr>
            <a:xfrm>
              <a:off x="11720365" y="1322871"/>
              <a:ext cx="277460" cy="227595"/>
            </a:xfrm>
            <a:custGeom>
              <a:avLst/>
              <a:gdLst/>
              <a:ahLst/>
              <a:cxnLst/>
              <a:rect l="l" t="t" r="r" b="b"/>
              <a:pathLst>
                <a:path w="277460" h="227595" extrusionOk="0">
                  <a:moveTo>
                    <a:pt x="264775" y="65389"/>
                  </a:moveTo>
                  <a:cubicBezTo>
                    <a:pt x="281534" y="104707"/>
                    <a:pt x="280032" y="144501"/>
                    <a:pt x="269853" y="185369"/>
                  </a:cubicBezTo>
                  <a:cubicBezTo>
                    <a:pt x="268017" y="193714"/>
                    <a:pt x="264394" y="201535"/>
                    <a:pt x="261700" y="209641"/>
                  </a:cubicBezTo>
                  <a:cubicBezTo>
                    <a:pt x="261247" y="210953"/>
                    <a:pt x="260723" y="212479"/>
                    <a:pt x="260461" y="214005"/>
                  </a:cubicBezTo>
                  <a:cubicBezTo>
                    <a:pt x="252236" y="209713"/>
                    <a:pt x="243225" y="207209"/>
                    <a:pt x="233833" y="206136"/>
                  </a:cubicBezTo>
                  <a:cubicBezTo>
                    <a:pt x="231330" y="205683"/>
                    <a:pt x="228922" y="207662"/>
                    <a:pt x="228565" y="210094"/>
                  </a:cubicBezTo>
                  <a:cubicBezTo>
                    <a:pt x="212211" y="206971"/>
                    <a:pt x="195572" y="206184"/>
                    <a:pt x="178981" y="205063"/>
                  </a:cubicBezTo>
                  <a:cubicBezTo>
                    <a:pt x="156763" y="203847"/>
                    <a:pt x="134403" y="202131"/>
                    <a:pt x="112209" y="204348"/>
                  </a:cubicBezTo>
                  <a:cubicBezTo>
                    <a:pt x="81767" y="207782"/>
                    <a:pt x="52303" y="216866"/>
                    <a:pt x="23673" y="227595"/>
                  </a:cubicBezTo>
                  <a:cubicBezTo>
                    <a:pt x="19167" y="218153"/>
                    <a:pt x="15472" y="208187"/>
                    <a:pt x="11610" y="198483"/>
                  </a:cubicBezTo>
                  <a:cubicBezTo>
                    <a:pt x="8368" y="190567"/>
                    <a:pt x="4507" y="182937"/>
                    <a:pt x="192" y="175569"/>
                  </a:cubicBezTo>
                  <a:cubicBezTo>
                    <a:pt x="-309" y="164077"/>
                    <a:pt x="120" y="152584"/>
                    <a:pt x="2075" y="141235"/>
                  </a:cubicBezTo>
                  <a:cubicBezTo>
                    <a:pt x="6986" y="104158"/>
                    <a:pt x="22815" y="69037"/>
                    <a:pt x="48274" y="41522"/>
                  </a:cubicBezTo>
                  <a:cubicBezTo>
                    <a:pt x="67655" y="16796"/>
                    <a:pt x="97286" y="2895"/>
                    <a:pt x="128419" y="654"/>
                  </a:cubicBezTo>
                  <a:cubicBezTo>
                    <a:pt x="142770" y="-896"/>
                    <a:pt x="157669" y="463"/>
                    <a:pt x="171924" y="3110"/>
                  </a:cubicBezTo>
                  <a:cubicBezTo>
                    <a:pt x="182056" y="4803"/>
                    <a:pt x="192330" y="6066"/>
                    <a:pt x="202104" y="9333"/>
                  </a:cubicBezTo>
                  <a:cubicBezTo>
                    <a:pt x="209994" y="12027"/>
                    <a:pt x="217122" y="16486"/>
                    <a:pt x="224107" y="20945"/>
                  </a:cubicBezTo>
                  <a:cubicBezTo>
                    <a:pt x="240603" y="32485"/>
                    <a:pt x="256289" y="46815"/>
                    <a:pt x="264775" y="65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52;p37">
              <a:extLst>
                <a:ext uri="{FF2B5EF4-FFF2-40B4-BE49-F238E27FC236}">
                  <a16:creationId xmlns:a16="http://schemas.microsoft.com/office/drawing/2014/main" id="{14328EC1-C971-9CC9-6FD4-99CCFFF91B96}"/>
                </a:ext>
              </a:extLst>
            </p:cNvPr>
            <p:cNvSpPr/>
            <p:nvPr/>
          </p:nvSpPr>
          <p:spPr>
            <a:xfrm>
              <a:off x="11989265" y="1468011"/>
              <a:ext cx="278815" cy="270723"/>
            </a:xfrm>
            <a:custGeom>
              <a:avLst/>
              <a:gdLst/>
              <a:ahLst/>
              <a:cxnLst/>
              <a:rect l="l" t="t" r="r" b="b"/>
              <a:pathLst>
                <a:path w="278815" h="270723" extrusionOk="0">
                  <a:moveTo>
                    <a:pt x="268898" y="80930"/>
                  </a:moveTo>
                  <a:cubicBezTo>
                    <a:pt x="275835" y="99981"/>
                    <a:pt x="280746" y="120176"/>
                    <a:pt x="278076" y="140538"/>
                  </a:cubicBezTo>
                  <a:cubicBezTo>
                    <a:pt x="274381" y="159089"/>
                    <a:pt x="266538" y="177138"/>
                    <a:pt x="255000" y="192159"/>
                  </a:cubicBezTo>
                  <a:cubicBezTo>
                    <a:pt x="241937" y="207371"/>
                    <a:pt x="227825" y="221749"/>
                    <a:pt x="212377" y="234601"/>
                  </a:cubicBezTo>
                  <a:cubicBezTo>
                    <a:pt x="200458" y="243160"/>
                    <a:pt x="188706" y="252197"/>
                    <a:pt x="175833" y="259255"/>
                  </a:cubicBezTo>
                  <a:cubicBezTo>
                    <a:pt x="170708" y="261687"/>
                    <a:pt x="165678" y="264357"/>
                    <a:pt x="160743" y="267147"/>
                  </a:cubicBezTo>
                  <a:cubicBezTo>
                    <a:pt x="159003" y="267815"/>
                    <a:pt x="157358" y="269126"/>
                    <a:pt x="156428" y="270723"/>
                  </a:cubicBezTo>
                  <a:cubicBezTo>
                    <a:pt x="153663" y="259302"/>
                    <a:pt x="150278" y="248024"/>
                    <a:pt x="145963" y="237080"/>
                  </a:cubicBezTo>
                  <a:cubicBezTo>
                    <a:pt x="139050" y="219031"/>
                    <a:pt x="130015" y="202054"/>
                    <a:pt x="120599" y="185197"/>
                  </a:cubicBezTo>
                  <a:cubicBezTo>
                    <a:pt x="111469" y="167529"/>
                    <a:pt x="99717" y="151220"/>
                    <a:pt x="85556" y="137224"/>
                  </a:cubicBezTo>
                  <a:cubicBezTo>
                    <a:pt x="73923" y="123943"/>
                    <a:pt x="60669" y="112260"/>
                    <a:pt x="44816" y="104296"/>
                  </a:cubicBezTo>
                  <a:cubicBezTo>
                    <a:pt x="38738" y="101388"/>
                    <a:pt x="33588" y="97096"/>
                    <a:pt x="28296" y="92995"/>
                  </a:cubicBezTo>
                  <a:cubicBezTo>
                    <a:pt x="19405" y="86605"/>
                    <a:pt x="10155" y="80668"/>
                    <a:pt x="858" y="74755"/>
                  </a:cubicBezTo>
                  <a:cubicBezTo>
                    <a:pt x="572" y="74540"/>
                    <a:pt x="286" y="74325"/>
                    <a:pt x="0" y="74111"/>
                  </a:cubicBezTo>
                  <a:cubicBezTo>
                    <a:pt x="334" y="73729"/>
                    <a:pt x="620" y="73276"/>
                    <a:pt x="834" y="72799"/>
                  </a:cubicBezTo>
                  <a:cubicBezTo>
                    <a:pt x="1263" y="71559"/>
                    <a:pt x="1693" y="70320"/>
                    <a:pt x="2122" y="69056"/>
                  </a:cubicBezTo>
                  <a:cubicBezTo>
                    <a:pt x="14232" y="56824"/>
                    <a:pt x="26413" y="44569"/>
                    <a:pt x="40001" y="33982"/>
                  </a:cubicBezTo>
                  <a:cubicBezTo>
                    <a:pt x="53684" y="24278"/>
                    <a:pt x="68512" y="15885"/>
                    <a:pt x="83983" y="9424"/>
                  </a:cubicBezTo>
                  <a:cubicBezTo>
                    <a:pt x="102911" y="2318"/>
                    <a:pt x="123531" y="1078"/>
                    <a:pt x="143555" y="29"/>
                  </a:cubicBezTo>
                  <a:cubicBezTo>
                    <a:pt x="180648" y="-758"/>
                    <a:pt x="218003" y="14335"/>
                    <a:pt x="242199" y="42804"/>
                  </a:cubicBezTo>
                  <a:cubicBezTo>
                    <a:pt x="253403" y="53725"/>
                    <a:pt x="264250" y="65622"/>
                    <a:pt x="268898" y="80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3;p37">
              <a:extLst>
                <a:ext uri="{FF2B5EF4-FFF2-40B4-BE49-F238E27FC236}">
                  <a16:creationId xmlns:a16="http://schemas.microsoft.com/office/drawing/2014/main" id="{83944FC4-8B87-F9FF-C2A6-7B21A36D4CDB}"/>
                </a:ext>
              </a:extLst>
            </p:cNvPr>
            <p:cNvSpPr/>
            <p:nvPr/>
          </p:nvSpPr>
          <p:spPr>
            <a:xfrm>
              <a:off x="12132248" y="1743620"/>
              <a:ext cx="200584" cy="208941"/>
            </a:xfrm>
            <a:custGeom>
              <a:avLst/>
              <a:gdLst/>
              <a:ahLst/>
              <a:cxnLst/>
              <a:rect l="l" t="t" r="r" b="b"/>
              <a:pathLst>
                <a:path w="200584" h="208941" extrusionOk="0">
                  <a:moveTo>
                    <a:pt x="198050" y="99667"/>
                  </a:moveTo>
                  <a:cubicBezTo>
                    <a:pt x="200601" y="113234"/>
                    <a:pt x="202437" y="127683"/>
                    <a:pt x="197383" y="140893"/>
                  </a:cubicBezTo>
                  <a:cubicBezTo>
                    <a:pt x="189516" y="159324"/>
                    <a:pt x="173687" y="173987"/>
                    <a:pt x="155856" y="182762"/>
                  </a:cubicBezTo>
                  <a:cubicBezTo>
                    <a:pt x="137095" y="191512"/>
                    <a:pt x="118740" y="202051"/>
                    <a:pt x="98143" y="205842"/>
                  </a:cubicBezTo>
                  <a:cubicBezTo>
                    <a:pt x="83816" y="209061"/>
                    <a:pt x="68273" y="209037"/>
                    <a:pt x="53517" y="208894"/>
                  </a:cubicBezTo>
                  <a:cubicBezTo>
                    <a:pt x="38142" y="208584"/>
                    <a:pt x="22742" y="208727"/>
                    <a:pt x="7628" y="204912"/>
                  </a:cubicBezTo>
                  <a:cubicBezTo>
                    <a:pt x="4362" y="203672"/>
                    <a:pt x="1478" y="204721"/>
                    <a:pt x="0" y="206677"/>
                  </a:cubicBezTo>
                  <a:cubicBezTo>
                    <a:pt x="3838" y="196567"/>
                    <a:pt x="7080" y="186243"/>
                    <a:pt x="9583" y="175633"/>
                  </a:cubicBezTo>
                  <a:cubicBezTo>
                    <a:pt x="21002" y="130759"/>
                    <a:pt x="26556" y="83549"/>
                    <a:pt x="21359" y="37365"/>
                  </a:cubicBezTo>
                  <a:cubicBezTo>
                    <a:pt x="19595" y="25419"/>
                    <a:pt x="17569" y="13474"/>
                    <a:pt x="14971" y="1647"/>
                  </a:cubicBezTo>
                  <a:cubicBezTo>
                    <a:pt x="17712" y="3531"/>
                    <a:pt x="21145" y="2625"/>
                    <a:pt x="24530" y="1695"/>
                  </a:cubicBezTo>
                  <a:cubicBezTo>
                    <a:pt x="26485" y="1170"/>
                    <a:pt x="28392" y="646"/>
                    <a:pt x="30156" y="646"/>
                  </a:cubicBezTo>
                  <a:cubicBezTo>
                    <a:pt x="45555" y="-1095"/>
                    <a:pt x="61050" y="956"/>
                    <a:pt x="76259" y="3555"/>
                  </a:cubicBezTo>
                  <a:cubicBezTo>
                    <a:pt x="97428" y="6440"/>
                    <a:pt x="118215" y="11089"/>
                    <a:pt x="138025" y="19244"/>
                  </a:cubicBezTo>
                  <a:cubicBezTo>
                    <a:pt x="145486" y="21962"/>
                    <a:pt x="152996" y="24966"/>
                    <a:pt x="159146" y="30116"/>
                  </a:cubicBezTo>
                  <a:cubicBezTo>
                    <a:pt x="178622" y="48690"/>
                    <a:pt x="192853" y="73201"/>
                    <a:pt x="198050" y="996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54;p37">
              <a:extLst>
                <a:ext uri="{FF2B5EF4-FFF2-40B4-BE49-F238E27FC236}">
                  <a16:creationId xmlns:a16="http://schemas.microsoft.com/office/drawing/2014/main" id="{0E5D4941-7C60-CFA6-77A3-C70788BE42BB}"/>
                </a:ext>
              </a:extLst>
            </p:cNvPr>
            <p:cNvSpPr/>
            <p:nvPr/>
          </p:nvSpPr>
          <p:spPr>
            <a:xfrm>
              <a:off x="11982066" y="1953039"/>
              <a:ext cx="255053" cy="265019"/>
            </a:xfrm>
            <a:custGeom>
              <a:avLst/>
              <a:gdLst/>
              <a:ahLst/>
              <a:cxnLst/>
              <a:rect l="l" t="t" r="r" b="b"/>
              <a:pathLst>
                <a:path w="255053" h="265019" extrusionOk="0">
                  <a:moveTo>
                    <a:pt x="248731" y="122150"/>
                  </a:moveTo>
                  <a:cubicBezTo>
                    <a:pt x="252927" y="138244"/>
                    <a:pt x="255954" y="154696"/>
                    <a:pt x="254810" y="171434"/>
                  </a:cubicBezTo>
                  <a:cubicBezTo>
                    <a:pt x="252736" y="198139"/>
                    <a:pt x="240840" y="225821"/>
                    <a:pt x="218814" y="241915"/>
                  </a:cubicBezTo>
                  <a:cubicBezTo>
                    <a:pt x="209374" y="249402"/>
                    <a:pt x="198241" y="254099"/>
                    <a:pt x="186894" y="257938"/>
                  </a:cubicBezTo>
                  <a:cubicBezTo>
                    <a:pt x="171637" y="264090"/>
                    <a:pt x="155093" y="265425"/>
                    <a:pt x="138764" y="264924"/>
                  </a:cubicBezTo>
                  <a:cubicBezTo>
                    <a:pt x="127035" y="264280"/>
                    <a:pt x="116237" y="259154"/>
                    <a:pt x="105581" y="254624"/>
                  </a:cubicBezTo>
                  <a:cubicBezTo>
                    <a:pt x="79335" y="244109"/>
                    <a:pt x="55901" y="227657"/>
                    <a:pt x="34757" y="209083"/>
                  </a:cubicBezTo>
                  <a:cubicBezTo>
                    <a:pt x="21502" y="198902"/>
                    <a:pt x="11228" y="185573"/>
                    <a:pt x="0" y="173342"/>
                  </a:cubicBezTo>
                  <a:cubicBezTo>
                    <a:pt x="26771" y="159989"/>
                    <a:pt x="51324" y="142321"/>
                    <a:pt x="72684" y="121291"/>
                  </a:cubicBezTo>
                  <a:cubicBezTo>
                    <a:pt x="89966" y="101287"/>
                    <a:pt x="107345" y="80829"/>
                    <a:pt x="120527" y="57820"/>
                  </a:cubicBezTo>
                  <a:cubicBezTo>
                    <a:pt x="131326" y="39151"/>
                    <a:pt x="141339" y="20028"/>
                    <a:pt x="149158" y="0"/>
                  </a:cubicBezTo>
                  <a:cubicBezTo>
                    <a:pt x="149015" y="1812"/>
                    <a:pt x="149825" y="3791"/>
                    <a:pt x="151994" y="5484"/>
                  </a:cubicBezTo>
                  <a:cubicBezTo>
                    <a:pt x="164843" y="14998"/>
                    <a:pt x="180577" y="20100"/>
                    <a:pt x="192162" y="31521"/>
                  </a:cubicBezTo>
                  <a:cubicBezTo>
                    <a:pt x="206227" y="45064"/>
                    <a:pt x="221150" y="58249"/>
                    <a:pt x="230590" y="75607"/>
                  </a:cubicBezTo>
                  <a:cubicBezTo>
                    <a:pt x="238647" y="90223"/>
                    <a:pt x="244845" y="105889"/>
                    <a:pt x="248731" y="122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55;p37">
              <a:extLst>
                <a:ext uri="{FF2B5EF4-FFF2-40B4-BE49-F238E27FC236}">
                  <a16:creationId xmlns:a16="http://schemas.microsoft.com/office/drawing/2014/main" id="{81E9C796-1F23-8C64-A33B-820361DD3684}"/>
                </a:ext>
              </a:extLst>
            </p:cNvPr>
            <p:cNvSpPr/>
            <p:nvPr/>
          </p:nvSpPr>
          <p:spPr>
            <a:xfrm>
              <a:off x="11731451" y="2128359"/>
              <a:ext cx="247491" cy="248023"/>
            </a:xfrm>
            <a:custGeom>
              <a:avLst/>
              <a:gdLst/>
              <a:ahLst/>
              <a:cxnLst/>
              <a:rect l="l" t="t" r="r" b="b"/>
              <a:pathLst>
                <a:path w="247491" h="248023" extrusionOk="0">
                  <a:moveTo>
                    <a:pt x="245251" y="31521"/>
                  </a:moveTo>
                  <a:cubicBezTo>
                    <a:pt x="247086" y="40915"/>
                    <a:pt x="247491" y="50500"/>
                    <a:pt x="247491" y="60038"/>
                  </a:cubicBezTo>
                  <a:cubicBezTo>
                    <a:pt x="247277" y="86122"/>
                    <a:pt x="242724" y="111945"/>
                    <a:pt x="237598" y="137457"/>
                  </a:cubicBezTo>
                  <a:cubicBezTo>
                    <a:pt x="235119" y="149284"/>
                    <a:pt x="231663" y="162135"/>
                    <a:pt x="226728" y="173485"/>
                  </a:cubicBezTo>
                  <a:cubicBezTo>
                    <a:pt x="221364" y="186193"/>
                    <a:pt x="213593" y="198043"/>
                    <a:pt x="205965" y="209607"/>
                  </a:cubicBezTo>
                  <a:cubicBezTo>
                    <a:pt x="198265" y="221386"/>
                    <a:pt x="187633" y="230828"/>
                    <a:pt x="175261" y="237480"/>
                  </a:cubicBezTo>
                  <a:cubicBezTo>
                    <a:pt x="165558" y="243155"/>
                    <a:pt x="155069" y="247900"/>
                    <a:pt x="143627" y="247995"/>
                  </a:cubicBezTo>
                  <a:cubicBezTo>
                    <a:pt x="123412" y="248448"/>
                    <a:pt x="102649" y="243537"/>
                    <a:pt x="85413" y="232664"/>
                  </a:cubicBezTo>
                  <a:cubicBezTo>
                    <a:pt x="77523" y="228014"/>
                    <a:pt x="69632" y="223055"/>
                    <a:pt x="63482" y="216188"/>
                  </a:cubicBezTo>
                  <a:cubicBezTo>
                    <a:pt x="54328" y="205196"/>
                    <a:pt x="47653" y="192369"/>
                    <a:pt x="40955" y="179779"/>
                  </a:cubicBezTo>
                  <a:cubicBezTo>
                    <a:pt x="33875" y="164329"/>
                    <a:pt x="25436" y="149450"/>
                    <a:pt x="19357" y="133547"/>
                  </a:cubicBezTo>
                  <a:cubicBezTo>
                    <a:pt x="9130" y="101811"/>
                    <a:pt x="1097" y="68764"/>
                    <a:pt x="620" y="35288"/>
                  </a:cubicBezTo>
                  <a:cubicBezTo>
                    <a:pt x="453" y="23533"/>
                    <a:pt x="167" y="11755"/>
                    <a:pt x="0" y="0"/>
                  </a:cubicBezTo>
                  <a:cubicBezTo>
                    <a:pt x="4649" y="1979"/>
                    <a:pt x="9321" y="3910"/>
                    <a:pt x="14041" y="5699"/>
                  </a:cubicBezTo>
                  <a:cubicBezTo>
                    <a:pt x="49131" y="17573"/>
                    <a:pt x="86415" y="23820"/>
                    <a:pt x="123412" y="24702"/>
                  </a:cubicBezTo>
                  <a:cubicBezTo>
                    <a:pt x="156595" y="24082"/>
                    <a:pt x="190446" y="20696"/>
                    <a:pt x="222080" y="10253"/>
                  </a:cubicBezTo>
                  <a:cubicBezTo>
                    <a:pt x="228373" y="7964"/>
                    <a:pt x="234571" y="5436"/>
                    <a:pt x="240650" y="2694"/>
                  </a:cubicBezTo>
                  <a:cubicBezTo>
                    <a:pt x="240530" y="5103"/>
                    <a:pt x="241055" y="7654"/>
                    <a:pt x="241269" y="9919"/>
                  </a:cubicBezTo>
                  <a:cubicBezTo>
                    <a:pt x="242199" y="17215"/>
                    <a:pt x="243630" y="24392"/>
                    <a:pt x="245251" y="315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6;p37">
              <a:extLst>
                <a:ext uri="{FF2B5EF4-FFF2-40B4-BE49-F238E27FC236}">
                  <a16:creationId xmlns:a16="http://schemas.microsoft.com/office/drawing/2014/main" id="{274C7BCA-91D8-DD31-58F3-ECAE4B4B1DBD}"/>
                </a:ext>
              </a:extLst>
            </p:cNvPr>
            <p:cNvSpPr/>
            <p:nvPr/>
          </p:nvSpPr>
          <p:spPr>
            <a:xfrm>
              <a:off x="11439581" y="2000010"/>
              <a:ext cx="280999" cy="299125"/>
            </a:xfrm>
            <a:custGeom>
              <a:avLst/>
              <a:gdLst/>
              <a:ahLst/>
              <a:cxnLst/>
              <a:rect l="l" t="t" r="r" b="b"/>
              <a:pathLst>
                <a:path w="280999" h="299125" extrusionOk="0">
                  <a:moveTo>
                    <a:pt x="281000" y="123461"/>
                  </a:moveTo>
                  <a:cubicBezTo>
                    <a:pt x="275517" y="136766"/>
                    <a:pt x="270845" y="150547"/>
                    <a:pt x="262835" y="162612"/>
                  </a:cubicBezTo>
                  <a:cubicBezTo>
                    <a:pt x="248198" y="187147"/>
                    <a:pt x="226171" y="205864"/>
                    <a:pt x="205432" y="225082"/>
                  </a:cubicBezTo>
                  <a:cubicBezTo>
                    <a:pt x="182642" y="243727"/>
                    <a:pt x="160067" y="262325"/>
                    <a:pt x="134059" y="276560"/>
                  </a:cubicBezTo>
                  <a:cubicBezTo>
                    <a:pt x="119208" y="284547"/>
                    <a:pt x="103880" y="292201"/>
                    <a:pt x="87550" y="296540"/>
                  </a:cubicBezTo>
                  <a:cubicBezTo>
                    <a:pt x="78945" y="298472"/>
                    <a:pt x="69242" y="299044"/>
                    <a:pt x="60374" y="299068"/>
                  </a:cubicBezTo>
                  <a:cubicBezTo>
                    <a:pt x="45976" y="299568"/>
                    <a:pt x="30958" y="296922"/>
                    <a:pt x="20898" y="285763"/>
                  </a:cubicBezTo>
                  <a:cubicBezTo>
                    <a:pt x="1207" y="266784"/>
                    <a:pt x="-1177" y="237719"/>
                    <a:pt x="397" y="211706"/>
                  </a:cubicBezTo>
                  <a:cubicBezTo>
                    <a:pt x="1779" y="197471"/>
                    <a:pt x="6666" y="183761"/>
                    <a:pt x="11148" y="170218"/>
                  </a:cubicBezTo>
                  <a:cubicBezTo>
                    <a:pt x="18323" y="150595"/>
                    <a:pt x="26285" y="129923"/>
                    <a:pt x="38681" y="112565"/>
                  </a:cubicBezTo>
                  <a:cubicBezTo>
                    <a:pt x="52341" y="91296"/>
                    <a:pt x="67073" y="70576"/>
                    <a:pt x="85262" y="52861"/>
                  </a:cubicBezTo>
                  <a:cubicBezTo>
                    <a:pt x="94726" y="42656"/>
                    <a:pt x="104500" y="33095"/>
                    <a:pt x="116157" y="25155"/>
                  </a:cubicBezTo>
                  <a:cubicBezTo>
                    <a:pt x="123403" y="19933"/>
                    <a:pt x="130674" y="14616"/>
                    <a:pt x="136825" y="8083"/>
                  </a:cubicBezTo>
                  <a:cubicBezTo>
                    <a:pt x="139137" y="5365"/>
                    <a:pt x="142689" y="3457"/>
                    <a:pt x="143952" y="0"/>
                  </a:cubicBezTo>
                  <a:cubicBezTo>
                    <a:pt x="163786" y="32522"/>
                    <a:pt x="190127" y="61087"/>
                    <a:pt x="218805" y="85932"/>
                  </a:cubicBezTo>
                  <a:cubicBezTo>
                    <a:pt x="237995" y="100667"/>
                    <a:pt x="259021" y="113161"/>
                    <a:pt x="281000" y="123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57;p37">
              <a:extLst>
                <a:ext uri="{FF2B5EF4-FFF2-40B4-BE49-F238E27FC236}">
                  <a16:creationId xmlns:a16="http://schemas.microsoft.com/office/drawing/2014/main" id="{79DF2EAE-4124-5434-4A36-ABE492BD7D54}"/>
                </a:ext>
              </a:extLst>
            </p:cNvPr>
            <p:cNvSpPr/>
            <p:nvPr/>
          </p:nvSpPr>
          <p:spPr>
            <a:xfrm>
              <a:off x="11301536" y="1765892"/>
              <a:ext cx="278159" cy="263026"/>
            </a:xfrm>
            <a:custGeom>
              <a:avLst/>
              <a:gdLst/>
              <a:ahLst/>
              <a:cxnLst/>
              <a:rect l="l" t="t" r="r" b="b"/>
              <a:pathLst>
                <a:path w="278159" h="263026" extrusionOk="0">
                  <a:moveTo>
                    <a:pt x="278160" y="227657"/>
                  </a:moveTo>
                  <a:cubicBezTo>
                    <a:pt x="278065" y="227633"/>
                    <a:pt x="277993" y="227633"/>
                    <a:pt x="277898" y="227609"/>
                  </a:cubicBezTo>
                  <a:cubicBezTo>
                    <a:pt x="272081" y="227681"/>
                    <a:pt x="267385" y="233713"/>
                    <a:pt x="261974" y="235787"/>
                  </a:cubicBezTo>
                  <a:cubicBezTo>
                    <a:pt x="252009" y="240294"/>
                    <a:pt x="242164" y="245301"/>
                    <a:pt x="231770" y="248830"/>
                  </a:cubicBezTo>
                  <a:cubicBezTo>
                    <a:pt x="217443" y="252955"/>
                    <a:pt x="202997" y="255244"/>
                    <a:pt x="187931" y="258248"/>
                  </a:cubicBezTo>
                  <a:cubicBezTo>
                    <a:pt x="157203" y="263851"/>
                    <a:pt x="106594" y="266998"/>
                    <a:pt x="78441" y="253288"/>
                  </a:cubicBezTo>
                  <a:cubicBezTo>
                    <a:pt x="65807" y="246398"/>
                    <a:pt x="52099" y="240532"/>
                    <a:pt x="40824" y="231233"/>
                  </a:cubicBezTo>
                  <a:cubicBezTo>
                    <a:pt x="15054" y="205268"/>
                    <a:pt x="-4088" y="168024"/>
                    <a:pt x="751" y="130614"/>
                  </a:cubicBezTo>
                  <a:cubicBezTo>
                    <a:pt x="3350" y="114949"/>
                    <a:pt x="11860" y="101168"/>
                    <a:pt x="21562" y="88888"/>
                  </a:cubicBezTo>
                  <a:cubicBezTo>
                    <a:pt x="28404" y="80018"/>
                    <a:pt x="35889" y="71220"/>
                    <a:pt x="45305" y="64854"/>
                  </a:cubicBezTo>
                  <a:cubicBezTo>
                    <a:pt x="55627" y="58345"/>
                    <a:pt x="65497" y="51168"/>
                    <a:pt x="75795" y="44659"/>
                  </a:cubicBezTo>
                  <a:cubicBezTo>
                    <a:pt x="93483" y="35527"/>
                    <a:pt x="111600" y="26895"/>
                    <a:pt x="130314" y="20005"/>
                  </a:cubicBezTo>
                  <a:cubicBezTo>
                    <a:pt x="158514" y="10420"/>
                    <a:pt x="187860" y="4244"/>
                    <a:pt x="217372" y="405"/>
                  </a:cubicBezTo>
                  <a:cubicBezTo>
                    <a:pt x="223617" y="24"/>
                    <a:pt x="229887" y="143"/>
                    <a:pt x="236133" y="143"/>
                  </a:cubicBezTo>
                  <a:cubicBezTo>
                    <a:pt x="237444" y="262"/>
                    <a:pt x="238946" y="262"/>
                    <a:pt x="240352" y="0"/>
                  </a:cubicBezTo>
                  <a:cubicBezTo>
                    <a:pt x="235251" y="20553"/>
                    <a:pt x="233963" y="41869"/>
                    <a:pt x="233916" y="62994"/>
                  </a:cubicBezTo>
                  <a:cubicBezTo>
                    <a:pt x="233749" y="88769"/>
                    <a:pt x="234941" y="114806"/>
                    <a:pt x="240996" y="139937"/>
                  </a:cubicBezTo>
                  <a:cubicBezTo>
                    <a:pt x="248290" y="167452"/>
                    <a:pt x="261020" y="193251"/>
                    <a:pt x="273368" y="218811"/>
                  </a:cubicBezTo>
                  <a:cubicBezTo>
                    <a:pt x="274870" y="221815"/>
                    <a:pt x="276491" y="224748"/>
                    <a:pt x="278160" y="22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8;p37">
              <a:extLst>
                <a:ext uri="{FF2B5EF4-FFF2-40B4-BE49-F238E27FC236}">
                  <a16:creationId xmlns:a16="http://schemas.microsoft.com/office/drawing/2014/main" id="{70BCE61B-DF64-2EB0-7A02-90DED3C73B45}"/>
                </a:ext>
              </a:extLst>
            </p:cNvPr>
            <p:cNvSpPr/>
            <p:nvPr/>
          </p:nvSpPr>
          <p:spPr>
            <a:xfrm>
              <a:off x="11690997" y="2332149"/>
              <a:ext cx="609026" cy="162302"/>
            </a:xfrm>
            <a:custGeom>
              <a:avLst/>
              <a:gdLst/>
              <a:ahLst/>
              <a:cxnLst/>
              <a:rect l="l" t="t" r="r" b="b"/>
              <a:pathLst>
                <a:path w="609026" h="162302" extrusionOk="0">
                  <a:moveTo>
                    <a:pt x="609026" y="24320"/>
                  </a:moveTo>
                  <a:cubicBezTo>
                    <a:pt x="602828" y="29995"/>
                    <a:pt x="596249" y="35312"/>
                    <a:pt x="589669" y="40510"/>
                  </a:cubicBezTo>
                  <a:cubicBezTo>
                    <a:pt x="580778" y="47067"/>
                    <a:pt x="570765" y="51836"/>
                    <a:pt x="561206" y="57296"/>
                  </a:cubicBezTo>
                  <a:cubicBezTo>
                    <a:pt x="532624" y="74201"/>
                    <a:pt x="500632" y="83857"/>
                    <a:pt x="468713" y="92393"/>
                  </a:cubicBezTo>
                  <a:cubicBezTo>
                    <a:pt x="430261" y="102813"/>
                    <a:pt x="390046" y="105126"/>
                    <a:pt x="350355" y="106532"/>
                  </a:cubicBezTo>
                  <a:cubicBezTo>
                    <a:pt x="332619" y="106389"/>
                    <a:pt x="314954" y="108440"/>
                    <a:pt x="297218" y="108082"/>
                  </a:cubicBezTo>
                  <a:cubicBezTo>
                    <a:pt x="280388" y="107367"/>
                    <a:pt x="263559" y="106866"/>
                    <a:pt x="246752" y="105984"/>
                  </a:cubicBezTo>
                  <a:cubicBezTo>
                    <a:pt x="219577" y="103433"/>
                    <a:pt x="193044" y="96566"/>
                    <a:pt x="167609" y="86766"/>
                  </a:cubicBezTo>
                  <a:cubicBezTo>
                    <a:pt x="145987" y="78779"/>
                    <a:pt x="122792" y="74034"/>
                    <a:pt x="104460" y="59322"/>
                  </a:cubicBezTo>
                  <a:cubicBezTo>
                    <a:pt x="93542" y="54768"/>
                    <a:pt x="88298" y="78111"/>
                    <a:pt x="83387" y="84835"/>
                  </a:cubicBezTo>
                  <a:cubicBezTo>
                    <a:pt x="73804" y="101239"/>
                    <a:pt x="63792" y="117596"/>
                    <a:pt x="52159" y="132641"/>
                  </a:cubicBezTo>
                  <a:cubicBezTo>
                    <a:pt x="43315" y="143633"/>
                    <a:pt x="31157" y="151358"/>
                    <a:pt x="22289" y="162302"/>
                  </a:cubicBezTo>
                  <a:cubicBezTo>
                    <a:pt x="14446" y="158630"/>
                    <a:pt x="7414" y="153551"/>
                    <a:pt x="0" y="149117"/>
                  </a:cubicBezTo>
                  <a:cubicBezTo>
                    <a:pt x="18832" y="137004"/>
                    <a:pt x="34018" y="120314"/>
                    <a:pt x="47582" y="102622"/>
                  </a:cubicBezTo>
                  <a:cubicBezTo>
                    <a:pt x="65079" y="76657"/>
                    <a:pt x="74472" y="45875"/>
                    <a:pt x="80503" y="15403"/>
                  </a:cubicBezTo>
                  <a:cubicBezTo>
                    <a:pt x="81456" y="10300"/>
                    <a:pt x="82434" y="5174"/>
                    <a:pt x="83125" y="0"/>
                  </a:cubicBezTo>
                  <a:cubicBezTo>
                    <a:pt x="87773" y="7892"/>
                    <a:pt x="92970" y="15427"/>
                    <a:pt x="99311" y="22007"/>
                  </a:cubicBezTo>
                  <a:cubicBezTo>
                    <a:pt x="118287" y="39032"/>
                    <a:pt x="142530" y="51001"/>
                    <a:pt x="168061" y="53481"/>
                  </a:cubicBezTo>
                  <a:cubicBezTo>
                    <a:pt x="172352" y="53958"/>
                    <a:pt x="176691" y="54244"/>
                    <a:pt x="181030" y="54244"/>
                  </a:cubicBezTo>
                  <a:cubicBezTo>
                    <a:pt x="187180" y="54244"/>
                    <a:pt x="193306" y="53648"/>
                    <a:pt x="199242" y="52122"/>
                  </a:cubicBezTo>
                  <a:cubicBezTo>
                    <a:pt x="214094" y="47210"/>
                    <a:pt x="228135" y="39175"/>
                    <a:pt x="239911" y="28851"/>
                  </a:cubicBezTo>
                  <a:cubicBezTo>
                    <a:pt x="249208" y="30496"/>
                    <a:pt x="258886" y="29304"/>
                    <a:pt x="268279" y="29065"/>
                  </a:cubicBezTo>
                  <a:cubicBezTo>
                    <a:pt x="305157" y="27825"/>
                    <a:pt x="342083" y="24964"/>
                    <a:pt x="379032" y="26490"/>
                  </a:cubicBezTo>
                  <a:cubicBezTo>
                    <a:pt x="421131" y="26705"/>
                    <a:pt x="463206" y="28660"/>
                    <a:pt x="505305" y="29876"/>
                  </a:cubicBezTo>
                  <a:cubicBezTo>
                    <a:pt x="525281" y="30710"/>
                    <a:pt x="545306" y="30114"/>
                    <a:pt x="565187" y="27944"/>
                  </a:cubicBezTo>
                  <a:cubicBezTo>
                    <a:pt x="579729" y="26943"/>
                    <a:pt x="594532" y="26419"/>
                    <a:pt x="609026" y="24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59;p37">
              <a:extLst>
                <a:ext uri="{FF2B5EF4-FFF2-40B4-BE49-F238E27FC236}">
                  <a16:creationId xmlns:a16="http://schemas.microsoft.com/office/drawing/2014/main" id="{8CB70DE5-721C-88A5-EE8B-E3DF1125ABAE}"/>
                </a:ext>
              </a:extLst>
            </p:cNvPr>
            <p:cNvSpPr/>
            <p:nvPr/>
          </p:nvSpPr>
          <p:spPr>
            <a:xfrm>
              <a:off x="11937035" y="2260697"/>
              <a:ext cx="368877" cy="94222"/>
            </a:xfrm>
            <a:custGeom>
              <a:avLst/>
              <a:gdLst/>
              <a:ahLst/>
              <a:cxnLst/>
              <a:rect l="l" t="t" r="r" b="b"/>
              <a:pathLst>
                <a:path w="368877" h="94222" extrusionOk="0">
                  <a:moveTo>
                    <a:pt x="325944" y="58577"/>
                  </a:moveTo>
                  <a:cubicBezTo>
                    <a:pt x="341081" y="65968"/>
                    <a:pt x="355671" y="74313"/>
                    <a:pt x="368877" y="84781"/>
                  </a:cubicBezTo>
                  <a:cubicBezTo>
                    <a:pt x="341749" y="88166"/>
                    <a:pt x="314811" y="90265"/>
                    <a:pt x="287373" y="91624"/>
                  </a:cubicBezTo>
                  <a:cubicBezTo>
                    <a:pt x="251306" y="92124"/>
                    <a:pt x="214904" y="90050"/>
                    <a:pt x="178789" y="89120"/>
                  </a:cubicBezTo>
                  <a:cubicBezTo>
                    <a:pt x="145105" y="89096"/>
                    <a:pt x="111397" y="87761"/>
                    <a:pt x="77737" y="89549"/>
                  </a:cubicBezTo>
                  <a:cubicBezTo>
                    <a:pt x="51730" y="90360"/>
                    <a:pt x="25960" y="94032"/>
                    <a:pt x="0" y="94223"/>
                  </a:cubicBezTo>
                  <a:cubicBezTo>
                    <a:pt x="5650" y="87856"/>
                    <a:pt x="10346" y="80656"/>
                    <a:pt x="14899" y="73479"/>
                  </a:cubicBezTo>
                  <a:cubicBezTo>
                    <a:pt x="23934" y="59721"/>
                    <a:pt x="31467" y="44986"/>
                    <a:pt x="36235" y="29202"/>
                  </a:cubicBezTo>
                  <a:cubicBezTo>
                    <a:pt x="36902" y="26889"/>
                    <a:pt x="37546" y="24576"/>
                    <a:pt x="38165" y="22239"/>
                  </a:cubicBezTo>
                  <a:cubicBezTo>
                    <a:pt x="40406" y="23384"/>
                    <a:pt x="46414" y="19402"/>
                    <a:pt x="48726" y="18854"/>
                  </a:cubicBezTo>
                  <a:cubicBezTo>
                    <a:pt x="56783" y="15539"/>
                    <a:pt x="65008" y="12583"/>
                    <a:pt x="73256" y="9769"/>
                  </a:cubicBezTo>
                  <a:cubicBezTo>
                    <a:pt x="103411" y="923"/>
                    <a:pt x="135784" y="-1437"/>
                    <a:pt x="167203" y="780"/>
                  </a:cubicBezTo>
                  <a:cubicBezTo>
                    <a:pt x="193378" y="2640"/>
                    <a:pt x="217240" y="13751"/>
                    <a:pt x="241556" y="22597"/>
                  </a:cubicBezTo>
                  <a:cubicBezTo>
                    <a:pt x="258028" y="28558"/>
                    <a:pt x="274834" y="33613"/>
                    <a:pt x="290782" y="40956"/>
                  </a:cubicBezTo>
                  <a:cubicBezTo>
                    <a:pt x="302701" y="46440"/>
                    <a:pt x="314287" y="52568"/>
                    <a:pt x="325944" y="5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60;p37">
              <a:extLst>
                <a:ext uri="{FF2B5EF4-FFF2-40B4-BE49-F238E27FC236}">
                  <a16:creationId xmlns:a16="http://schemas.microsoft.com/office/drawing/2014/main" id="{96FCD2E7-DEC3-964E-E12D-3B1AB48FCC85}"/>
                </a:ext>
              </a:extLst>
            </p:cNvPr>
            <p:cNvSpPr/>
            <p:nvPr/>
          </p:nvSpPr>
          <p:spPr>
            <a:xfrm>
              <a:off x="11545140" y="1534444"/>
              <a:ext cx="600311" cy="608465"/>
            </a:xfrm>
            <a:custGeom>
              <a:avLst/>
              <a:gdLst/>
              <a:ahLst/>
              <a:cxnLst/>
              <a:rect l="l" t="t" r="r" b="b"/>
              <a:pathLst>
                <a:path w="600311" h="608465" extrusionOk="0">
                  <a:moveTo>
                    <a:pt x="312417" y="252049"/>
                  </a:moveTo>
                  <a:cubicBezTo>
                    <a:pt x="312465" y="239769"/>
                    <a:pt x="312774" y="227490"/>
                    <a:pt x="312321" y="215211"/>
                  </a:cubicBezTo>
                  <a:cubicBezTo>
                    <a:pt x="310534" y="197543"/>
                    <a:pt x="305432" y="180232"/>
                    <a:pt x="299210" y="163661"/>
                  </a:cubicBezTo>
                  <a:cubicBezTo>
                    <a:pt x="293203" y="148568"/>
                    <a:pt x="279067" y="137457"/>
                    <a:pt x="262571" y="137147"/>
                  </a:cubicBezTo>
                  <a:cubicBezTo>
                    <a:pt x="260234" y="136503"/>
                    <a:pt x="257278" y="135788"/>
                    <a:pt x="255324" y="136909"/>
                  </a:cubicBezTo>
                  <a:cubicBezTo>
                    <a:pt x="252105" y="137052"/>
                    <a:pt x="248911" y="138149"/>
                    <a:pt x="245884" y="139245"/>
                  </a:cubicBezTo>
                  <a:cubicBezTo>
                    <a:pt x="244048" y="139889"/>
                    <a:pt x="242212" y="140557"/>
                    <a:pt x="240377" y="141248"/>
                  </a:cubicBezTo>
                  <a:cubicBezTo>
                    <a:pt x="222760" y="146017"/>
                    <a:pt x="208338" y="160251"/>
                    <a:pt x="198493" y="175368"/>
                  </a:cubicBezTo>
                  <a:cubicBezTo>
                    <a:pt x="184166" y="195230"/>
                    <a:pt x="176156" y="218406"/>
                    <a:pt x="172652" y="242535"/>
                  </a:cubicBezTo>
                  <a:cubicBezTo>
                    <a:pt x="169362" y="260084"/>
                    <a:pt x="167932" y="277943"/>
                    <a:pt x="168575" y="295754"/>
                  </a:cubicBezTo>
                  <a:cubicBezTo>
                    <a:pt x="170220" y="323770"/>
                    <a:pt x="173057" y="354456"/>
                    <a:pt x="193057" y="375963"/>
                  </a:cubicBezTo>
                  <a:cubicBezTo>
                    <a:pt x="203952" y="387217"/>
                    <a:pt x="221020" y="389100"/>
                    <a:pt x="235919" y="389720"/>
                  </a:cubicBezTo>
                  <a:cubicBezTo>
                    <a:pt x="236777" y="389768"/>
                    <a:pt x="237612" y="389768"/>
                    <a:pt x="238470" y="389768"/>
                  </a:cubicBezTo>
                  <a:cubicBezTo>
                    <a:pt x="265622" y="389768"/>
                    <a:pt x="287720" y="366974"/>
                    <a:pt x="297661" y="343154"/>
                  </a:cubicBezTo>
                  <a:cubicBezTo>
                    <a:pt x="303597" y="328824"/>
                    <a:pt x="304765" y="313159"/>
                    <a:pt x="307578" y="298042"/>
                  </a:cubicBezTo>
                  <a:cubicBezTo>
                    <a:pt x="309318" y="282759"/>
                    <a:pt x="312178" y="267523"/>
                    <a:pt x="312417" y="252049"/>
                  </a:cubicBezTo>
                  <a:close/>
                  <a:moveTo>
                    <a:pt x="377830" y="419024"/>
                  </a:moveTo>
                  <a:cubicBezTo>
                    <a:pt x="379188" y="416640"/>
                    <a:pt x="378402" y="413540"/>
                    <a:pt x="376018" y="412133"/>
                  </a:cubicBezTo>
                  <a:cubicBezTo>
                    <a:pt x="370630" y="409248"/>
                    <a:pt x="368366" y="415519"/>
                    <a:pt x="365958" y="419095"/>
                  </a:cubicBezTo>
                  <a:cubicBezTo>
                    <a:pt x="358115" y="429849"/>
                    <a:pt x="350511" y="442414"/>
                    <a:pt x="337185" y="446945"/>
                  </a:cubicBezTo>
                  <a:cubicBezTo>
                    <a:pt x="318186" y="454002"/>
                    <a:pt x="295825" y="449067"/>
                    <a:pt x="280878" y="435428"/>
                  </a:cubicBezTo>
                  <a:cubicBezTo>
                    <a:pt x="273703" y="428824"/>
                    <a:pt x="265908" y="422171"/>
                    <a:pt x="262499" y="412729"/>
                  </a:cubicBezTo>
                  <a:cubicBezTo>
                    <a:pt x="261903" y="410106"/>
                    <a:pt x="259138" y="407174"/>
                    <a:pt x="256563" y="409558"/>
                  </a:cubicBezTo>
                  <a:cubicBezTo>
                    <a:pt x="254322" y="412157"/>
                    <a:pt x="255777" y="415829"/>
                    <a:pt x="256778" y="418690"/>
                  </a:cubicBezTo>
                  <a:cubicBezTo>
                    <a:pt x="259686" y="427011"/>
                    <a:pt x="265979" y="433402"/>
                    <a:pt x="272106" y="439482"/>
                  </a:cubicBezTo>
                  <a:cubicBezTo>
                    <a:pt x="284311" y="452309"/>
                    <a:pt x="301213" y="459844"/>
                    <a:pt x="318925" y="460106"/>
                  </a:cubicBezTo>
                  <a:cubicBezTo>
                    <a:pt x="349128" y="460011"/>
                    <a:pt x="363121" y="442891"/>
                    <a:pt x="377830" y="419024"/>
                  </a:cubicBezTo>
                  <a:close/>
                  <a:moveTo>
                    <a:pt x="452373" y="326988"/>
                  </a:moveTo>
                  <a:cubicBezTo>
                    <a:pt x="464197" y="285334"/>
                    <a:pt x="466819" y="237337"/>
                    <a:pt x="454590" y="195540"/>
                  </a:cubicBezTo>
                  <a:cubicBezTo>
                    <a:pt x="451205" y="184453"/>
                    <a:pt x="444887" y="173151"/>
                    <a:pt x="433946" y="168144"/>
                  </a:cubicBezTo>
                  <a:cubicBezTo>
                    <a:pt x="432277" y="167548"/>
                    <a:pt x="430274" y="166761"/>
                    <a:pt x="428439" y="166713"/>
                  </a:cubicBezTo>
                  <a:cubicBezTo>
                    <a:pt x="428034" y="166427"/>
                    <a:pt x="427390" y="166379"/>
                    <a:pt x="426889" y="166451"/>
                  </a:cubicBezTo>
                  <a:cubicBezTo>
                    <a:pt x="423528" y="166498"/>
                    <a:pt x="420191" y="166570"/>
                    <a:pt x="416830" y="166665"/>
                  </a:cubicBezTo>
                  <a:cubicBezTo>
                    <a:pt x="389201" y="161730"/>
                    <a:pt x="371727" y="177848"/>
                    <a:pt x="358020" y="202430"/>
                  </a:cubicBezTo>
                  <a:cubicBezTo>
                    <a:pt x="349176" y="219240"/>
                    <a:pt x="342692" y="237433"/>
                    <a:pt x="339307" y="256126"/>
                  </a:cubicBezTo>
                  <a:cubicBezTo>
                    <a:pt x="336994" y="267571"/>
                    <a:pt x="337376" y="279278"/>
                    <a:pt x="336565" y="290866"/>
                  </a:cubicBezTo>
                  <a:cubicBezTo>
                    <a:pt x="332560" y="329015"/>
                    <a:pt x="333109" y="388600"/>
                    <a:pt x="382693" y="393655"/>
                  </a:cubicBezTo>
                  <a:cubicBezTo>
                    <a:pt x="386888" y="394728"/>
                    <a:pt x="390893" y="395228"/>
                    <a:pt x="394707" y="395228"/>
                  </a:cubicBezTo>
                  <a:cubicBezTo>
                    <a:pt x="427914" y="395228"/>
                    <a:pt x="446842" y="357222"/>
                    <a:pt x="452373" y="326988"/>
                  </a:cubicBezTo>
                  <a:close/>
                  <a:moveTo>
                    <a:pt x="598860" y="250833"/>
                  </a:moveTo>
                  <a:cubicBezTo>
                    <a:pt x="603962" y="305362"/>
                    <a:pt x="595308" y="360870"/>
                    <a:pt x="577739" y="412562"/>
                  </a:cubicBezTo>
                  <a:cubicBezTo>
                    <a:pt x="567227" y="439386"/>
                    <a:pt x="553353" y="465089"/>
                    <a:pt x="537524" y="489124"/>
                  </a:cubicBezTo>
                  <a:cubicBezTo>
                    <a:pt x="523864" y="506625"/>
                    <a:pt x="511111" y="525270"/>
                    <a:pt x="494591" y="540220"/>
                  </a:cubicBezTo>
                  <a:cubicBezTo>
                    <a:pt x="482171" y="550568"/>
                    <a:pt x="469918" y="561321"/>
                    <a:pt x="456115" y="569810"/>
                  </a:cubicBezTo>
                  <a:cubicBezTo>
                    <a:pt x="439190" y="579514"/>
                    <a:pt x="421931" y="588908"/>
                    <a:pt x="403385" y="595274"/>
                  </a:cubicBezTo>
                  <a:cubicBezTo>
                    <a:pt x="371465" y="605098"/>
                    <a:pt x="337543" y="608627"/>
                    <a:pt x="304240" y="608460"/>
                  </a:cubicBezTo>
                  <a:cubicBezTo>
                    <a:pt x="271987" y="607077"/>
                    <a:pt x="239662" y="601450"/>
                    <a:pt x="208791" y="591912"/>
                  </a:cubicBezTo>
                  <a:cubicBezTo>
                    <a:pt x="186240" y="584259"/>
                    <a:pt x="165119" y="572981"/>
                    <a:pt x="144618" y="560892"/>
                  </a:cubicBezTo>
                  <a:cubicBezTo>
                    <a:pt x="109289" y="539791"/>
                    <a:pt x="81303" y="508341"/>
                    <a:pt x="56916" y="475628"/>
                  </a:cubicBezTo>
                  <a:cubicBezTo>
                    <a:pt x="45807" y="460225"/>
                    <a:pt x="36701" y="443034"/>
                    <a:pt x="29001" y="425605"/>
                  </a:cubicBezTo>
                  <a:cubicBezTo>
                    <a:pt x="20943" y="407722"/>
                    <a:pt x="12624" y="389840"/>
                    <a:pt x="7451" y="370860"/>
                  </a:cubicBezTo>
                  <a:cubicBezTo>
                    <a:pt x="-1417" y="332329"/>
                    <a:pt x="-1465" y="291939"/>
                    <a:pt x="2612" y="252764"/>
                  </a:cubicBezTo>
                  <a:cubicBezTo>
                    <a:pt x="6235" y="227633"/>
                    <a:pt x="15079" y="203670"/>
                    <a:pt x="25401" y="180614"/>
                  </a:cubicBezTo>
                  <a:cubicBezTo>
                    <a:pt x="38775" y="150070"/>
                    <a:pt x="58727" y="122960"/>
                    <a:pt x="81636" y="98902"/>
                  </a:cubicBezTo>
                  <a:cubicBezTo>
                    <a:pt x="105618" y="75202"/>
                    <a:pt x="133557" y="56318"/>
                    <a:pt x="163593" y="41273"/>
                  </a:cubicBezTo>
                  <a:cubicBezTo>
                    <a:pt x="163617" y="41273"/>
                    <a:pt x="163641" y="41249"/>
                    <a:pt x="163641" y="41249"/>
                  </a:cubicBezTo>
                  <a:cubicBezTo>
                    <a:pt x="164642" y="40820"/>
                    <a:pt x="165691" y="40319"/>
                    <a:pt x="166716" y="39723"/>
                  </a:cubicBezTo>
                  <a:cubicBezTo>
                    <a:pt x="195847" y="25465"/>
                    <a:pt x="226837" y="14759"/>
                    <a:pt x="257994" y="6724"/>
                  </a:cubicBezTo>
                  <a:cubicBezTo>
                    <a:pt x="277541" y="1526"/>
                    <a:pt x="297565" y="0"/>
                    <a:pt x="317709" y="0"/>
                  </a:cubicBezTo>
                  <a:cubicBezTo>
                    <a:pt x="337948" y="0"/>
                    <a:pt x="358306" y="1550"/>
                    <a:pt x="378378" y="2456"/>
                  </a:cubicBezTo>
                  <a:cubicBezTo>
                    <a:pt x="389749" y="3147"/>
                    <a:pt x="401835" y="4602"/>
                    <a:pt x="413087" y="6915"/>
                  </a:cubicBezTo>
                  <a:cubicBezTo>
                    <a:pt x="420191" y="8727"/>
                    <a:pt x="427843" y="10038"/>
                    <a:pt x="433659" y="14831"/>
                  </a:cubicBezTo>
                  <a:cubicBezTo>
                    <a:pt x="434255" y="16142"/>
                    <a:pt x="436329" y="16571"/>
                    <a:pt x="437354" y="15379"/>
                  </a:cubicBezTo>
                  <a:cubicBezTo>
                    <a:pt x="451062" y="23820"/>
                    <a:pt x="464292" y="32832"/>
                    <a:pt x="477093" y="42680"/>
                  </a:cubicBezTo>
                  <a:cubicBezTo>
                    <a:pt x="491849" y="50763"/>
                    <a:pt x="506272" y="59155"/>
                    <a:pt x="517380" y="72436"/>
                  </a:cubicBezTo>
                  <a:cubicBezTo>
                    <a:pt x="527226" y="82403"/>
                    <a:pt x="536618" y="92870"/>
                    <a:pt x="544699" y="104363"/>
                  </a:cubicBezTo>
                  <a:cubicBezTo>
                    <a:pt x="551946" y="115712"/>
                    <a:pt x="558073" y="127729"/>
                    <a:pt x="564509" y="139555"/>
                  </a:cubicBezTo>
                  <a:cubicBezTo>
                    <a:pt x="583914" y="173699"/>
                    <a:pt x="593902" y="212159"/>
                    <a:pt x="598860" y="2508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61;p37">
              <a:extLst>
                <a:ext uri="{FF2B5EF4-FFF2-40B4-BE49-F238E27FC236}">
                  <a16:creationId xmlns:a16="http://schemas.microsoft.com/office/drawing/2014/main" id="{BDF65891-B7A3-4A4C-6F36-F261EC06A29B}"/>
                </a:ext>
              </a:extLst>
            </p:cNvPr>
            <p:cNvSpPr/>
            <p:nvPr/>
          </p:nvSpPr>
          <p:spPr>
            <a:xfrm>
              <a:off x="11723577" y="1680652"/>
              <a:ext cx="124221" cy="233553"/>
            </a:xfrm>
            <a:custGeom>
              <a:avLst/>
              <a:gdLst/>
              <a:ahLst/>
              <a:cxnLst/>
              <a:rect l="l" t="t" r="r" b="b"/>
              <a:pathLst>
                <a:path w="124221" h="233553" extrusionOk="0">
                  <a:moveTo>
                    <a:pt x="102823" y="133785"/>
                  </a:moveTo>
                  <a:cubicBezTo>
                    <a:pt x="104444" y="106294"/>
                    <a:pt x="103443" y="76871"/>
                    <a:pt x="90117" y="52146"/>
                  </a:cubicBezTo>
                  <a:cubicBezTo>
                    <a:pt x="82418" y="40963"/>
                    <a:pt x="66946" y="41368"/>
                    <a:pt x="55671" y="46328"/>
                  </a:cubicBezTo>
                  <a:cubicBezTo>
                    <a:pt x="49449" y="48831"/>
                    <a:pt x="45730" y="54578"/>
                    <a:pt x="42822" y="60324"/>
                  </a:cubicBezTo>
                  <a:cubicBezTo>
                    <a:pt x="35575" y="71554"/>
                    <a:pt x="31117" y="84406"/>
                    <a:pt x="28733" y="97496"/>
                  </a:cubicBezTo>
                  <a:cubicBezTo>
                    <a:pt x="28543" y="104005"/>
                    <a:pt x="24705" y="112326"/>
                    <a:pt x="28948" y="117953"/>
                  </a:cubicBezTo>
                  <a:cubicBezTo>
                    <a:pt x="32500" y="122078"/>
                    <a:pt x="38007" y="123556"/>
                    <a:pt x="42727" y="125917"/>
                  </a:cubicBezTo>
                  <a:cubicBezTo>
                    <a:pt x="48734" y="128850"/>
                    <a:pt x="54956" y="131234"/>
                    <a:pt x="61297" y="133332"/>
                  </a:cubicBezTo>
                  <a:cubicBezTo>
                    <a:pt x="53311" y="137457"/>
                    <a:pt x="45110" y="141296"/>
                    <a:pt x="36934" y="145039"/>
                  </a:cubicBezTo>
                  <a:cubicBezTo>
                    <a:pt x="30640" y="147233"/>
                    <a:pt x="25944" y="149665"/>
                    <a:pt x="25205" y="156985"/>
                  </a:cubicBezTo>
                  <a:cubicBezTo>
                    <a:pt x="22607" y="179612"/>
                    <a:pt x="38507" y="197304"/>
                    <a:pt x="61178" y="197781"/>
                  </a:cubicBezTo>
                  <a:cubicBezTo>
                    <a:pt x="61225" y="197781"/>
                    <a:pt x="61297" y="197781"/>
                    <a:pt x="61344" y="197781"/>
                  </a:cubicBezTo>
                  <a:cubicBezTo>
                    <a:pt x="77030" y="197781"/>
                    <a:pt x="90380" y="185788"/>
                    <a:pt x="96053" y="171744"/>
                  </a:cubicBezTo>
                  <a:cubicBezTo>
                    <a:pt x="101345" y="159894"/>
                    <a:pt x="101751" y="146589"/>
                    <a:pt x="102823" y="133785"/>
                  </a:cubicBezTo>
                  <a:close/>
                  <a:moveTo>
                    <a:pt x="123205" y="64163"/>
                  </a:moveTo>
                  <a:cubicBezTo>
                    <a:pt x="125923" y="96399"/>
                    <a:pt x="122919" y="128897"/>
                    <a:pt x="117413" y="160681"/>
                  </a:cubicBezTo>
                  <a:cubicBezTo>
                    <a:pt x="115267" y="174081"/>
                    <a:pt x="113312" y="187719"/>
                    <a:pt x="106828" y="199951"/>
                  </a:cubicBezTo>
                  <a:cubicBezTo>
                    <a:pt x="96578" y="217666"/>
                    <a:pt x="79247" y="235048"/>
                    <a:pt x="57220" y="233451"/>
                  </a:cubicBezTo>
                  <a:cubicBezTo>
                    <a:pt x="45373" y="232831"/>
                    <a:pt x="31809" y="231853"/>
                    <a:pt x="22583" y="223580"/>
                  </a:cubicBezTo>
                  <a:cubicBezTo>
                    <a:pt x="13119" y="213494"/>
                    <a:pt x="7088" y="200428"/>
                    <a:pt x="4490" y="186813"/>
                  </a:cubicBezTo>
                  <a:cubicBezTo>
                    <a:pt x="-2424" y="152502"/>
                    <a:pt x="-1065" y="117166"/>
                    <a:pt x="6587" y="83094"/>
                  </a:cubicBezTo>
                  <a:cubicBezTo>
                    <a:pt x="10211" y="63710"/>
                    <a:pt x="19365" y="46089"/>
                    <a:pt x="30450" y="29995"/>
                  </a:cubicBezTo>
                  <a:cubicBezTo>
                    <a:pt x="41964" y="13114"/>
                    <a:pt x="58770" y="0"/>
                    <a:pt x="78294" y="0"/>
                  </a:cubicBezTo>
                  <a:cubicBezTo>
                    <a:pt x="83324" y="0"/>
                    <a:pt x="88544" y="858"/>
                    <a:pt x="93884" y="2766"/>
                  </a:cubicBezTo>
                  <a:cubicBezTo>
                    <a:pt x="107019" y="8178"/>
                    <a:pt x="112573" y="21817"/>
                    <a:pt x="116054" y="34764"/>
                  </a:cubicBezTo>
                  <a:cubicBezTo>
                    <a:pt x="119248" y="44373"/>
                    <a:pt x="121584" y="54196"/>
                    <a:pt x="123205" y="64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62;p37">
              <a:extLst>
                <a:ext uri="{FF2B5EF4-FFF2-40B4-BE49-F238E27FC236}">
                  <a16:creationId xmlns:a16="http://schemas.microsoft.com/office/drawing/2014/main" id="{7D1331FA-173A-8BD0-FFDB-3B5FB9E90C79}"/>
                </a:ext>
              </a:extLst>
            </p:cNvPr>
            <p:cNvSpPr/>
            <p:nvPr/>
          </p:nvSpPr>
          <p:spPr>
            <a:xfrm>
              <a:off x="11890424" y="1707833"/>
              <a:ext cx="107200" cy="211800"/>
            </a:xfrm>
            <a:custGeom>
              <a:avLst/>
              <a:gdLst/>
              <a:ahLst/>
              <a:cxnLst/>
              <a:rect l="l" t="t" r="r" b="b"/>
              <a:pathLst>
                <a:path w="107200" h="211800" extrusionOk="0">
                  <a:moveTo>
                    <a:pt x="90044" y="125035"/>
                  </a:moveTo>
                  <a:cubicBezTo>
                    <a:pt x="91284" y="103719"/>
                    <a:pt x="96576" y="80662"/>
                    <a:pt x="87565" y="60443"/>
                  </a:cubicBezTo>
                  <a:cubicBezTo>
                    <a:pt x="81915" y="48283"/>
                    <a:pt x="71140" y="40915"/>
                    <a:pt x="57528" y="42942"/>
                  </a:cubicBezTo>
                  <a:cubicBezTo>
                    <a:pt x="41175" y="47305"/>
                    <a:pt x="30615" y="64091"/>
                    <a:pt x="27015" y="79899"/>
                  </a:cubicBezTo>
                  <a:cubicBezTo>
                    <a:pt x="24607" y="90367"/>
                    <a:pt x="22414" y="101001"/>
                    <a:pt x="20984" y="111659"/>
                  </a:cubicBezTo>
                  <a:cubicBezTo>
                    <a:pt x="20030" y="120433"/>
                    <a:pt x="29685" y="124963"/>
                    <a:pt x="36431" y="127944"/>
                  </a:cubicBezTo>
                  <a:cubicBezTo>
                    <a:pt x="28874" y="132593"/>
                    <a:pt x="18266" y="135764"/>
                    <a:pt x="19339" y="146565"/>
                  </a:cubicBezTo>
                  <a:cubicBezTo>
                    <a:pt x="19101" y="154028"/>
                    <a:pt x="20889" y="161444"/>
                    <a:pt x="22915" y="168597"/>
                  </a:cubicBezTo>
                  <a:cubicBezTo>
                    <a:pt x="25084" y="177300"/>
                    <a:pt x="32283" y="183475"/>
                    <a:pt x="40508" y="186479"/>
                  </a:cubicBezTo>
                  <a:cubicBezTo>
                    <a:pt x="43630" y="187671"/>
                    <a:pt x="46872" y="188220"/>
                    <a:pt x="50091" y="188220"/>
                  </a:cubicBezTo>
                  <a:cubicBezTo>
                    <a:pt x="58696" y="188220"/>
                    <a:pt x="67207" y="184262"/>
                    <a:pt x="73119" y="177800"/>
                  </a:cubicBezTo>
                  <a:cubicBezTo>
                    <a:pt x="85491" y="163351"/>
                    <a:pt x="87636" y="143251"/>
                    <a:pt x="90044" y="125035"/>
                  </a:cubicBezTo>
                  <a:close/>
                  <a:moveTo>
                    <a:pt x="96695" y="17406"/>
                  </a:moveTo>
                  <a:cubicBezTo>
                    <a:pt x="110760" y="52909"/>
                    <a:pt x="108590" y="94205"/>
                    <a:pt x="102392" y="131306"/>
                  </a:cubicBezTo>
                  <a:cubicBezTo>
                    <a:pt x="94478" y="161348"/>
                    <a:pt x="88804" y="205387"/>
                    <a:pt x="51926" y="211801"/>
                  </a:cubicBezTo>
                  <a:cubicBezTo>
                    <a:pt x="41413" y="211062"/>
                    <a:pt x="29971" y="210037"/>
                    <a:pt x="20889" y="204243"/>
                  </a:cubicBezTo>
                  <a:cubicBezTo>
                    <a:pt x="-2473" y="187338"/>
                    <a:pt x="-447" y="153933"/>
                    <a:pt x="507" y="128039"/>
                  </a:cubicBezTo>
                  <a:cubicBezTo>
                    <a:pt x="1460" y="117739"/>
                    <a:pt x="1818" y="107415"/>
                    <a:pt x="2175" y="97090"/>
                  </a:cubicBezTo>
                  <a:cubicBezTo>
                    <a:pt x="3248" y="83500"/>
                    <a:pt x="6442" y="70147"/>
                    <a:pt x="10996" y="57320"/>
                  </a:cubicBezTo>
                  <a:cubicBezTo>
                    <a:pt x="17241" y="39747"/>
                    <a:pt x="25680" y="22341"/>
                    <a:pt x="39268" y="9275"/>
                  </a:cubicBezTo>
                  <a:cubicBezTo>
                    <a:pt x="47087" y="2670"/>
                    <a:pt x="57147" y="0"/>
                    <a:pt x="67254" y="0"/>
                  </a:cubicBezTo>
                  <a:cubicBezTo>
                    <a:pt x="71164" y="0"/>
                    <a:pt x="75073" y="405"/>
                    <a:pt x="78840" y="1121"/>
                  </a:cubicBezTo>
                  <a:cubicBezTo>
                    <a:pt x="79984" y="3004"/>
                    <a:pt x="82344" y="3123"/>
                    <a:pt x="84227" y="3815"/>
                  </a:cubicBezTo>
                  <a:cubicBezTo>
                    <a:pt x="90020" y="6319"/>
                    <a:pt x="94120" y="11802"/>
                    <a:pt x="96695" y="17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Picture 6">
            <a:extLst>
              <a:ext uri="{FF2B5EF4-FFF2-40B4-BE49-F238E27FC236}">
                <a16:creationId xmlns:a16="http://schemas.microsoft.com/office/drawing/2014/main" id="{A005971E-F9C3-C578-9AAE-942C5AD4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78429" y="237922"/>
            <a:ext cx="807453" cy="709091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BDFA3DAA-B58D-F334-9D34-A2887CB35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470374" y="761022"/>
            <a:ext cx="451889" cy="254701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2374E81D-3ACD-BE35-BDFE-0D5130194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2202215" y="1772597"/>
            <a:ext cx="451889" cy="254701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53B8AB09-3099-6EC2-52F3-52EFD22E6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367013" y="4564287"/>
            <a:ext cx="451889" cy="254701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DBF4DC23-DB26-9A7F-E158-C2B9CBF0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743261" y="3047830"/>
            <a:ext cx="451889" cy="254701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id="{46CBF569-D153-AAFB-1945-EC2F2102E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6654237" y="312076"/>
            <a:ext cx="451889" cy="2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"/>
          <p:cNvSpPr/>
          <p:nvPr/>
        </p:nvSpPr>
        <p:spPr>
          <a:xfrm>
            <a:off x="7390266" y="3101331"/>
            <a:ext cx="1720002" cy="2002630"/>
          </a:xfrm>
          <a:custGeom>
            <a:avLst/>
            <a:gdLst/>
            <a:ahLst/>
            <a:cxnLst/>
            <a:rect l="l" t="t" r="r" b="b"/>
            <a:pathLst>
              <a:path w="5718238" h="5402816" extrusionOk="0">
                <a:moveTo>
                  <a:pt x="5700341" y="4195759"/>
                </a:moveTo>
                <a:cubicBezTo>
                  <a:pt x="5632297" y="4175529"/>
                  <a:pt x="5403463" y="4289252"/>
                  <a:pt x="5335419" y="4327197"/>
                </a:cubicBezTo>
                <a:cubicBezTo>
                  <a:pt x="5255939" y="4374172"/>
                  <a:pt x="5174629" y="4419204"/>
                  <a:pt x="5100524" y="4474522"/>
                </a:cubicBezTo>
                <a:cubicBezTo>
                  <a:pt x="5033509" y="4528469"/>
                  <a:pt x="4968553" y="4585044"/>
                  <a:pt x="4899594" y="4636591"/>
                </a:cubicBezTo>
                <a:cubicBezTo>
                  <a:pt x="4875007" y="4585501"/>
                  <a:pt x="4865629" y="4528240"/>
                  <a:pt x="4836124" y="4478980"/>
                </a:cubicBezTo>
                <a:cubicBezTo>
                  <a:pt x="4775742" y="4373943"/>
                  <a:pt x="4706555" y="4273708"/>
                  <a:pt x="4632793" y="4177701"/>
                </a:cubicBezTo>
                <a:cubicBezTo>
                  <a:pt x="4594711" y="4131412"/>
                  <a:pt x="4548509" y="4092209"/>
                  <a:pt x="4497963" y="4060206"/>
                </a:cubicBezTo>
                <a:cubicBezTo>
                  <a:pt x="4684712" y="3899395"/>
                  <a:pt x="4766594" y="3687494"/>
                  <a:pt x="4758474" y="3404388"/>
                </a:cubicBezTo>
                <a:cubicBezTo>
                  <a:pt x="4842757" y="3363814"/>
                  <a:pt x="4924868" y="3318211"/>
                  <a:pt x="4995656" y="3256492"/>
                </a:cubicBezTo>
                <a:cubicBezTo>
                  <a:pt x="5103841" y="3155913"/>
                  <a:pt x="5188124" y="3016704"/>
                  <a:pt x="5181949" y="2864921"/>
                </a:cubicBezTo>
                <a:cubicBezTo>
                  <a:pt x="5181720" y="2729026"/>
                  <a:pt x="5164452" y="2590502"/>
                  <a:pt x="5101439" y="2468322"/>
                </a:cubicBezTo>
                <a:cubicBezTo>
                  <a:pt x="5056038" y="2365229"/>
                  <a:pt x="4993598" y="2271965"/>
                  <a:pt x="4923953" y="2183844"/>
                </a:cubicBezTo>
                <a:cubicBezTo>
                  <a:pt x="4856023" y="2077779"/>
                  <a:pt x="4754929" y="1997774"/>
                  <a:pt x="4640455" y="1946799"/>
                </a:cubicBezTo>
                <a:cubicBezTo>
                  <a:pt x="4723251" y="1773529"/>
                  <a:pt x="4726568" y="1618661"/>
                  <a:pt x="4636910" y="1479451"/>
                </a:cubicBezTo>
                <a:cubicBezTo>
                  <a:pt x="4648231" y="1449963"/>
                  <a:pt x="4659439" y="1420475"/>
                  <a:pt x="4672247" y="1391559"/>
                </a:cubicBezTo>
                <a:cubicBezTo>
                  <a:pt x="4724623" y="1280580"/>
                  <a:pt x="4785006" y="1173486"/>
                  <a:pt x="4839098" y="1063193"/>
                </a:cubicBezTo>
                <a:cubicBezTo>
                  <a:pt x="4852020" y="1037934"/>
                  <a:pt x="4865058" y="1012789"/>
                  <a:pt x="4878209" y="987530"/>
                </a:cubicBezTo>
                <a:cubicBezTo>
                  <a:pt x="4902453" y="940327"/>
                  <a:pt x="4923953" y="887066"/>
                  <a:pt x="4975529" y="863978"/>
                </a:cubicBezTo>
                <a:cubicBezTo>
                  <a:pt x="5025504" y="835862"/>
                  <a:pt x="5067246" y="796088"/>
                  <a:pt x="5110817" y="759400"/>
                </a:cubicBezTo>
                <a:cubicBezTo>
                  <a:pt x="5151643" y="721454"/>
                  <a:pt x="5196244" y="687166"/>
                  <a:pt x="5231466" y="643734"/>
                </a:cubicBezTo>
                <a:cubicBezTo>
                  <a:pt x="5294250" y="567386"/>
                  <a:pt x="5267032" y="504524"/>
                  <a:pt x="5164909" y="528183"/>
                </a:cubicBezTo>
                <a:cubicBezTo>
                  <a:pt x="5243245" y="420290"/>
                  <a:pt x="5189267" y="347713"/>
                  <a:pt x="5067703" y="412060"/>
                </a:cubicBezTo>
                <a:cubicBezTo>
                  <a:pt x="5114590" y="321997"/>
                  <a:pt x="5061299" y="233762"/>
                  <a:pt x="4963864" y="303710"/>
                </a:cubicBezTo>
                <a:cubicBezTo>
                  <a:pt x="4875464" y="363371"/>
                  <a:pt x="4823202" y="454692"/>
                  <a:pt x="4766708" y="542470"/>
                </a:cubicBezTo>
                <a:cubicBezTo>
                  <a:pt x="4741434" y="481551"/>
                  <a:pt x="4715818" y="412060"/>
                  <a:pt x="4656008" y="376858"/>
                </a:cubicBezTo>
                <a:cubicBezTo>
                  <a:pt x="4627418" y="361885"/>
                  <a:pt x="4583618" y="356857"/>
                  <a:pt x="4563147" y="387144"/>
                </a:cubicBezTo>
                <a:cubicBezTo>
                  <a:pt x="4547366" y="420404"/>
                  <a:pt x="4560060" y="459950"/>
                  <a:pt x="4560861" y="495266"/>
                </a:cubicBezTo>
                <a:cubicBezTo>
                  <a:pt x="4568179" y="591616"/>
                  <a:pt x="4599400" y="689566"/>
                  <a:pt x="4670989" y="757457"/>
                </a:cubicBezTo>
                <a:cubicBezTo>
                  <a:pt x="4623873" y="841005"/>
                  <a:pt x="4590594" y="930612"/>
                  <a:pt x="4554571" y="1019189"/>
                </a:cubicBezTo>
                <a:cubicBezTo>
                  <a:pt x="4515803" y="1106853"/>
                  <a:pt x="4457479" y="1186402"/>
                  <a:pt x="4428661" y="1278179"/>
                </a:cubicBezTo>
                <a:cubicBezTo>
                  <a:pt x="4322192" y="1203317"/>
                  <a:pt x="4203486" y="1145370"/>
                  <a:pt x="4076775" y="1114739"/>
                </a:cubicBezTo>
                <a:cubicBezTo>
                  <a:pt x="3933597" y="1075422"/>
                  <a:pt x="3777724" y="1061478"/>
                  <a:pt x="3633974" y="1104339"/>
                </a:cubicBezTo>
                <a:cubicBezTo>
                  <a:pt x="3605727" y="1047420"/>
                  <a:pt x="3581712" y="987644"/>
                  <a:pt x="3543058" y="936669"/>
                </a:cubicBezTo>
                <a:cubicBezTo>
                  <a:pt x="3472841" y="849006"/>
                  <a:pt x="3379066" y="778715"/>
                  <a:pt x="3272368" y="742256"/>
                </a:cubicBezTo>
                <a:cubicBezTo>
                  <a:pt x="3205811" y="719854"/>
                  <a:pt x="3134450" y="717682"/>
                  <a:pt x="3064805" y="716539"/>
                </a:cubicBezTo>
                <a:cubicBezTo>
                  <a:pt x="3015402" y="716654"/>
                  <a:pt x="2965541" y="719854"/>
                  <a:pt x="2918425" y="735969"/>
                </a:cubicBezTo>
                <a:cubicBezTo>
                  <a:pt x="2811499" y="768314"/>
                  <a:pt x="2729274" y="842034"/>
                  <a:pt x="2660200" y="927412"/>
                </a:cubicBezTo>
                <a:cubicBezTo>
                  <a:pt x="2657913" y="930155"/>
                  <a:pt x="2655740" y="933012"/>
                  <a:pt x="2653453" y="935869"/>
                </a:cubicBezTo>
                <a:cubicBezTo>
                  <a:pt x="2618573" y="979872"/>
                  <a:pt x="2586896" y="1026619"/>
                  <a:pt x="2557048" y="1072336"/>
                </a:cubicBezTo>
                <a:cubicBezTo>
                  <a:pt x="2501583" y="933012"/>
                  <a:pt x="2375673" y="827176"/>
                  <a:pt x="2225748" y="807517"/>
                </a:cubicBezTo>
                <a:cubicBezTo>
                  <a:pt x="2124653" y="779972"/>
                  <a:pt x="2018070" y="782373"/>
                  <a:pt x="1914689" y="793802"/>
                </a:cubicBezTo>
                <a:cubicBezTo>
                  <a:pt x="1862998" y="798717"/>
                  <a:pt x="1807991" y="799288"/>
                  <a:pt x="1756301" y="811289"/>
                </a:cubicBezTo>
                <a:cubicBezTo>
                  <a:pt x="1650060" y="835634"/>
                  <a:pt x="1545421" y="873122"/>
                  <a:pt x="1455649" y="935984"/>
                </a:cubicBezTo>
                <a:cubicBezTo>
                  <a:pt x="1398697" y="977587"/>
                  <a:pt x="1348379" y="1027762"/>
                  <a:pt x="1306523" y="1084108"/>
                </a:cubicBezTo>
                <a:cubicBezTo>
                  <a:pt x="1297603" y="1070508"/>
                  <a:pt x="1288912" y="1056678"/>
                  <a:pt x="1280106" y="1042848"/>
                </a:cubicBezTo>
                <a:cubicBezTo>
                  <a:pt x="1247399" y="993931"/>
                  <a:pt x="1222355" y="940670"/>
                  <a:pt x="1188618" y="892438"/>
                </a:cubicBezTo>
                <a:cubicBezTo>
                  <a:pt x="1163802" y="857007"/>
                  <a:pt x="1135555" y="823976"/>
                  <a:pt x="1110968" y="788430"/>
                </a:cubicBezTo>
                <a:cubicBezTo>
                  <a:pt x="1065910" y="727854"/>
                  <a:pt x="1022682" y="666250"/>
                  <a:pt x="981170" y="603274"/>
                </a:cubicBezTo>
                <a:cubicBezTo>
                  <a:pt x="963673" y="574701"/>
                  <a:pt x="935998" y="551385"/>
                  <a:pt x="922046" y="521325"/>
                </a:cubicBezTo>
                <a:cubicBezTo>
                  <a:pt x="918958" y="475836"/>
                  <a:pt x="936569" y="431833"/>
                  <a:pt x="944575" y="387487"/>
                </a:cubicBezTo>
                <a:cubicBezTo>
                  <a:pt x="953609" y="347599"/>
                  <a:pt x="960928" y="307596"/>
                  <a:pt x="965502" y="266907"/>
                </a:cubicBezTo>
                <a:cubicBezTo>
                  <a:pt x="968133" y="224733"/>
                  <a:pt x="975566" y="179587"/>
                  <a:pt x="959327" y="139355"/>
                </a:cubicBezTo>
                <a:cubicBezTo>
                  <a:pt x="938857" y="80265"/>
                  <a:pt x="876187" y="92952"/>
                  <a:pt x="845196" y="135584"/>
                </a:cubicBezTo>
                <a:cubicBezTo>
                  <a:pt x="816720" y="172615"/>
                  <a:pt x="807114" y="219132"/>
                  <a:pt x="794649" y="263136"/>
                </a:cubicBezTo>
                <a:cubicBezTo>
                  <a:pt x="745703" y="172501"/>
                  <a:pt x="690810" y="81180"/>
                  <a:pt x="614189" y="10889"/>
                </a:cubicBezTo>
                <a:cubicBezTo>
                  <a:pt x="547860" y="-29228"/>
                  <a:pt x="522816" y="50549"/>
                  <a:pt x="526018" y="103467"/>
                </a:cubicBezTo>
                <a:cubicBezTo>
                  <a:pt x="407427" y="-52658"/>
                  <a:pt x="389472" y="144956"/>
                  <a:pt x="432929" y="237419"/>
                </a:cubicBezTo>
                <a:cubicBezTo>
                  <a:pt x="340183" y="153756"/>
                  <a:pt x="282660" y="226790"/>
                  <a:pt x="326231" y="325311"/>
                </a:cubicBezTo>
                <a:cubicBezTo>
                  <a:pt x="344300" y="365086"/>
                  <a:pt x="370946" y="399831"/>
                  <a:pt x="396562" y="435034"/>
                </a:cubicBezTo>
                <a:cubicBezTo>
                  <a:pt x="434415" y="492523"/>
                  <a:pt x="463463" y="554814"/>
                  <a:pt x="492739" y="618932"/>
                </a:cubicBezTo>
                <a:cubicBezTo>
                  <a:pt x="530363" y="698024"/>
                  <a:pt x="571304" y="775629"/>
                  <a:pt x="622880" y="846606"/>
                </a:cubicBezTo>
                <a:cubicBezTo>
                  <a:pt x="662335" y="905353"/>
                  <a:pt x="698129" y="966386"/>
                  <a:pt x="738041" y="1024904"/>
                </a:cubicBezTo>
                <a:cubicBezTo>
                  <a:pt x="775322" y="1077251"/>
                  <a:pt x="818893" y="1124683"/>
                  <a:pt x="857432" y="1176115"/>
                </a:cubicBezTo>
                <a:cubicBezTo>
                  <a:pt x="953609" y="1312811"/>
                  <a:pt x="1044411" y="1454535"/>
                  <a:pt x="1158199" y="1578087"/>
                </a:cubicBezTo>
                <a:cubicBezTo>
                  <a:pt x="1162888" y="1582430"/>
                  <a:pt x="1168834" y="1584830"/>
                  <a:pt x="1174781" y="1585173"/>
                </a:cubicBezTo>
                <a:cubicBezTo>
                  <a:pt x="1175925" y="1620375"/>
                  <a:pt x="1177068" y="1655463"/>
                  <a:pt x="1176268" y="1690437"/>
                </a:cubicBezTo>
                <a:cubicBezTo>
                  <a:pt x="985058" y="1681751"/>
                  <a:pt x="795335" y="1751813"/>
                  <a:pt x="643808" y="1866221"/>
                </a:cubicBezTo>
                <a:cubicBezTo>
                  <a:pt x="523044" y="1964514"/>
                  <a:pt x="439104" y="2105324"/>
                  <a:pt x="416461" y="2259964"/>
                </a:cubicBezTo>
                <a:cubicBezTo>
                  <a:pt x="395190" y="2409232"/>
                  <a:pt x="435788" y="2583758"/>
                  <a:pt x="511608" y="2713253"/>
                </a:cubicBezTo>
                <a:cubicBezTo>
                  <a:pt x="555179" y="2779087"/>
                  <a:pt x="604926" y="2841262"/>
                  <a:pt x="659247" y="2898409"/>
                </a:cubicBezTo>
                <a:cubicBezTo>
                  <a:pt x="705791" y="2942070"/>
                  <a:pt x="760570" y="2975558"/>
                  <a:pt x="805856" y="3020818"/>
                </a:cubicBezTo>
                <a:cubicBezTo>
                  <a:pt x="672398" y="3113853"/>
                  <a:pt x="569932" y="3270093"/>
                  <a:pt x="581253" y="3437305"/>
                </a:cubicBezTo>
                <a:cubicBezTo>
                  <a:pt x="585027" y="3577772"/>
                  <a:pt x="650441" y="3689666"/>
                  <a:pt x="757596" y="3777444"/>
                </a:cubicBezTo>
                <a:cubicBezTo>
                  <a:pt x="886709" y="3886251"/>
                  <a:pt x="1059964" y="3936998"/>
                  <a:pt x="1227386" y="3934369"/>
                </a:cubicBezTo>
                <a:cubicBezTo>
                  <a:pt x="1324364" y="3933569"/>
                  <a:pt x="1424428" y="3933112"/>
                  <a:pt x="1516488" y="3899166"/>
                </a:cubicBezTo>
                <a:cubicBezTo>
                  <a:pt x="1525522" y="3916882"/>
                  <a:pt x="1534671" y="3934712"/>
                  <a:pt x="1543934" y="3952427"/>
                </a:cubicBezTo>
                <a:cubicBezTo>
                  <a:pt x="1512714" y="3964543"/>
                  <a:pt x="1486297" y="3987973"/>
                  <a:pt x="1460452" y="4008774"/>
                </a:cubicBezTo>
                <a:cubicBezTo>
                  <a:pt x="1353983" y="4109467"/>
                  <a:pt x="1246370" y="4210617"/>
                  <a:pt x="1161858" y="4331198"/>
                </a:cubicBezTo>
                <a:cubicBezTo>
                  <a:pt x="1095758" y="4421375"/>
                  <a:pt x="1022225" y="4506981"/>
                  <a:pt x="969162" y="4605960"/>
                </a:cubicBezTo>
                <a:cubicBezTo>
                  <a:pt x="924447" y="4685623"/>
                  <a:pt x="883163" y="4767114"/>
                  <a:pt x="838906" y="4846891"/>
                </a:cubicBezTo>
                <a:cubicBezTo>
                  <a:pt x="804941" y="4909181"/>
                  <a:pt x="809287" y="4913753"/>
                  <a:pt x="742043" y="4880722"/>
                </a:cubicBezTo>
                <a:cubicBezTo>
                  <a:pt x="660962" y="4841863"/>
                  <a:pt x="579881" y="4803117"/>
                  <a:pt x="496970" y="4768372"/>
                </a:cubicBezTo>
                <a:cubicBezTo>
                  <a:pt x="429155" y="4743112"/>
                  <a:pt x="357909" y="4726540"/>
                  <a:pt x="291694" y="4696938"/>
                </a:cubicBezTo>
                <a:cubicBezTo>
                  <a:pt x="240118" y="4674193"/>
                  <a:pt x="186026" y="4657392"/>
                  <a:pt x="131248" y="4644248"/>
                </a:cubicBezTo>
                <a:cubicBezTo>
                  <a:pt x="97168" y="4638191"/>
                  <a:pt x="64004" y="4621961"/>
                  <a:pt x="29239" y="4622418"/>
                </a:cubicBezTo>
                <a:cubicBezTo>
                  <a:pt x="17917" y="4624361"/>
                  <a:pt x="7282" y="4632590"/>
                  <a:pt x="3050" y="4643448"/>
                </a:cubicBezTo>
                <a:cubicBezTo>
                  <a:pt x="-13532" y="4701510"/>
                  <a:pt x="41361" y="4748370"/>
                  <a:pt x="74525" y="4789059"/>
                </a:cubicBezTo>
                <a:cubicBezTo>
                  <a:pt x="109405" y="4832147"/>
                  <a:pt x="148745" y="4871122"/>
                  <a:pt x="188885" y="4909181"/>
                </a:cubicBezTo>
                <a:cubicBezTo>
                  <a:pt x="227081" y="4948956"/>
                  <a:pt x="261961" y="4991816"/>
                  <a:pt x="304503" y="5027133"/>
                </a:cubicBezTo>
                <a:cubicBezTo>
                  <a:pt x="362598" y="5078908"/>
                  <a:pt x="418062" y="5138455"/>
                  <a:pt x="483362" y="5182344"/>
                </a:cubicBezTo>
                <a:cubicBezTo>
                  <a:pt x="555179" y="5237891"/>
                  <a:pt x="636261" y="5279379"/>
                  <a:pt x="712310" y="5328640"/>
                </a:cubicBezTo>
                <a:cubicBezTo>
                  <a:pt x="744788" y="5351727"/>
                  <a:pt x="778295" y="5373215"/>
                  <a:pt x="811917" y="5394473"/>
                </a:cubicBezTo>
                <a:cubicBezTo>
                  <a:pt x="818779" y="5398816"/>
                  <a:pt x="826212" y="5402703"/>
                  <a:pt x="834560" y="5402817"/>
                </a:cubicBezTo>
                <a:cubicBezTo>
                  <a:pt x="901118" y="5397331"/>
                  <a:pt x="909809" y="5313668"/>
                  <a:pt x="935311" y="5265321"/>
                </a:cubicBezTo>
                <a:cubicBezTo>
                  <a:pt x="954410" y="5221661"/>
                  <a:pt x="973050" y="5179144"/>
                  <a:pt x="995579" y="5136855"/>
                </a:cubicBezTo>
                <a:cubicBezTo>
                  <a:pt x="1050014" y="5026219"/>
                  <a:pt x="1126635" y="4929069"/>
                  <a:pt x="1193879" y="4826433"/>
                </a:cubicBezTo>
                <a:cubicBezTo>
                  <a:pt x="1257920" y="4711453"/>
                  <a:pt x="1338087" y="4605960"/>
                  <a:pt x="1424200" y="4506410"/>
                </a:cubicBezTo>
                <a:cubicBezTo>
                  <a:pt x="1503337" y="4408003"/>
                  <a:pt x="1593109" y="4319197"/>
                  <a:pt x="1690429" y="4238734"/>
                </a:cubicBezTo>
                <a:cubicBezTo>
                  <a:pt x="1699349" y="4229019"/>
                  <a:pt x="1715588" y="4218046"/>
                  <a:pt x="1726110" y="4205703"/>
                </a:cubicBezTo>
                <a:cubicBezTo>
                  <a:pt x="1844243" y="4301710"/>
                  <a:pt x="1988908" y="4359771"/>
                  <a:pt x="2137919" y="4387202"/>
                </a:cubicBezTo>
                <a:cubicBezTo>
                  <a:pt x="2233524" y="4406403"/>
                  <a:pt x="2330616" y="4421947"/>
                  <a:pt x="2428279" y="4425261"/>
                </a:cubicBezTo>
                <a:cubicBezTo>
                  <a:pt x="2625778" y="4424804"/>
                  <a:pt x="2828424" y="4430862"/>
                  <a:pt x="3017803" y="4366514"/>
                </a:cubicBezTo>
                <a:cubicBezTo>
                  <a:pt x="3112265" y="4339655"/>
                  <a:pt x="3198950" y="4293138"/>
                  <a:pt x="3274999" y="4231305"/>
                </a:cubicBezTo>
                <a:cubicBezTo>
                  <a:pt x="3311022" y="4202503"/>
                  <a:pt x="3340070" y="4166271"/>
                  <a:pt x="3374492" y="4135640"/>
                </a:cubicBezTo>
                <a:cubicBezTo>
                  <a:pt x="3481876" y="4200331"/>
                  <a:pt x="3594634" y="4262507"/>
                  <a:pt x="3717914" y="4290395"/>
                </a:cubicBezTo>
                <a:cubicBezTo>
                  <a:pt x="3793277" y="4303881"/>
                  <a:pt x="3870584" y="4297824"/>
                  <a:pt x="3946748" y="4294852"/>
                </a:cubicBezTo>
                <a:cubicBezTo>
                  <a:pt x="4070371" y="4291538"/>
                  <a:pt x="4189420" y="4249934"/>
                  <a:pt x="4298062" y="4192902"/>
                </a:cubicBezTo>
                <a:cubicBezTo>
                  <a:pt x="4303780" y="4189930"/>
                  <a:pt x="4309383" y="4186844"/>
                  <a:pt x="4315101" y="4183758"/>
                </a:cubicBezTo>
                <a:cubicBezTo>
                  <a:pt x="4412879" y="4318739"/>
                  <a:pt x="4503681" y="4461150"/>
                  <a:pt x="4565778" y="4616361"/>
                </a:cubicBezTo>
                <a:cubicBezTo>
                  <a:pt x="4623186" y="4760371"/>
                  <a:pt x="4669502" y="4909067"/>
                  <a:pt x="4736975" y="5048849"/>
                </a:cubicBezTo>
                <a:cubicBezTo>
                  <a:pt x="4745895" y="5069307"/>
                  <a:pt x="4753900" y="5090109"/>
                  <a:pt x="4761562" y="5111024"/>
                </a:cubicBezTo>
                <a:cubicBezTo>
                  <a:pt x="4765793" y="5124968"/>
                  <a:pt x="4772197" y="5139712"/>
                  <a:pt x="4786492" y="5145655"/>
                </a:cubicBezTo>
                <a:cubicBezTo>
                  <a:pt x="4849733" y="5166800"/>
                  <a:pt x="4929099" y="5058792"/>
                  <a:pt x="4976902" y="5022904"/>
                </a:cubicBezTo>
                <a:cubicBezTo>
                  <a:pt x="5022874" y="4983930"/>
                  <a:pt x="5073535" y="4943470"/>
                  <a:pt x="5116420" y="4900038"/>
                </a:cubicBezTo>
                <a:cubicBezTo>
                  <a:pt x="5207794" y="4816146"/>
                  <a:pt x="5298595" y="4731797"/>
                  <a:pt x="5383450" y="4641163"/>
                </a:cubicBezTo>
                <a:cubicBezTo>
                  <a:pt x="5443261" y="4578987"/>
                  <a:pt x="5495180" y="4509725"/>
                  <a:pt x="5553275" y="4445834"/>
                </a:cubicBezTo>
                <a:cubicBezTo>
                  <a:pt x="5604965" y="4383887"/>
                  <a:pt x="5641218" y="4311653"/>
                  <a:pt x="5699998" y="4252906"/>
                </a:cubicBezTo>
                <a:cubicBezTo>
                  <a:pt x="5720697" y="4236791"/>
                  <a:pt x="5727559" y="4208789"/>
                  <a:pt x="5700341" y="4195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1545543" y="685931"/>
                </a:moveTo>
                <a:cubicBezTo>
                  <a:pt x="1490866" y="673677"/>
                  <a:pt x="1434592" y="671348"/>
                  <a:pt x="1379053" y="665316"/>
                </a:cubicBezTo>
                <a:cubicBezTo>
                  <a:pt x="1274202" y="654115"/>
                  <a:pt x="1168680" y="648148"/>
                  <a:pt x="1063254" y="652775"/>
                </a:cubicBezTo>
                <a:cubicBezTo>
                  <a:pt x="1101931" y="614991"/>
                  <a:pt x="1142172" y="578739"/>
                  <a:pt x="1182317" y="542455"/>
                </a:cubicBezTo>
                <a:cubicBezTo>
                  <a:pt x="1202566" y="522638"/>
                  <a:pt x="1224156" y="504257"/>
                  <a:pt x="1245266" y="485333"/>
                </a:cubicBezTo>
                <a:cubicBezTo>
                  <a:pt x="1265291" y="466537"/>
                  <a:pt x="1285092" y="447517"/>
                  <a:pt x="1305948" y="429615"/>
                </a:cubicBezTo>
                <a:cubicBezTo>
                  <a:pt x="1324791" y="412286"/>
                  <a:pt x="1343251" y="394543"/>
                  <a:pt x="1363659" y="379034"/>
                </a:cubicBezTo>
                <a:cubicBezTo>
                  <a:pt x="1390933" y="356696"/>
                  <a:pt x="1414982" y="329762"/>
                  <a:pt x="1433762" y="299924"/>
                </a:cubicBezTo>
                <a:cubicBezTo>
                  <a:pt x="1446281" y="277873"/>
                  <a:pt x="1461324" y="251801"/>
                  <a:pt x="1452477" y="225857"/>
                </a:cubicBezTo>
                <a:cubicBezTo>
                  <a:pt x="1445738" y="207731"/>
                  <a:pt x="1428875" y="192604"/>
                  <a:pt x="1409393" y="189988"/>
                </a:cubicBezTo>
                <a:cubicBezTo>
                  <a:pt x="1374773" y="186062"/>
                  <a:pt x="1341973" y="202306"/>
                  <a:pt x="1313006" y="219506"/>
                </a:cubicBezTo>
                <a:cubicBezTo>
                  <a:pt x="1271232" y="246089"/>
                  <a:pt x="1234056" y="278894"/>
                  <a:pt x="1195923" y="310264"/>
                </a:cubicBezTo>
                <a:cubicBezTo>
                  <a:pt x="1149294" y="349803"/>
                  <a:pt x="1104773" y="391799"/>
                  <a:pt x="1060156" y="433603"/>
                </a:cubicBezTo>
                <a:cubicBezTo>
                  <a:pt x="1036363" y="457027"/>
                  <a:pt x="1015476" y="483227"/>
                  <a:pt x="990980" y="506012"/>
                </a:cubicBezTo>
                <a:cubicBezTo>
                  <a:pt x="979067" y="517723"/>
                  <a:pt x="968016" y="530297"/>
                  <a:pt x="956615" y="542487"/>
                </a:cubicBezTo>
                <a:cubicBezTo>
                  <a:pt x="942977" y="557294"/>
                  <a:pt x="927041" y="569485"/>
                  <a:pt x="911998" y="582728"/>
                </a:cubicBezTo>
                <a:cubicBezTo>
                  <a:pt x="920877" y="452432"/>
                  <a:pt x="951792" y="324401"/>
                  <a:pt x="964695" y="194551"/>
                </a:cubicBezTo>
                <a:cubicBezTo>
                  <a:pt x="970572" y="144800"/>
                  <a:pt x="975969" y="94730"/>
                  <a:pt x="971689" y="44629"/>
                </a:cubicBezTo>
                <a:cubicBezTo>
                  <a:pt x="971306" y="8409"/>
                  <a:pt x="932374" y="-7547"/>
                  <a:pt x="901459" y="3398"/>
                </a:cubicBezTo>
                <a:cubicBezTo>
                  <a:pt x="871533" y="12589"/>
                  <a:pt x="847516" y="36108"/>
                  <a:pt x="833272" y="63489"/>
                </a:cubicBezTo>
                <a:cubicBezTo>
                  <a:pt x="793542" y="143173"/>
                  <a:pt x="780799" y="232813"/>
                  <a:pt x="762530" y="319103"/>
                </a:cubicBezTo>
                <a:cubicBezTo>
                  <a:pt x="755312" y="351685"/>
                  <a:pt x="751352" y="384810"/>
                  <a:pt x="746306" y="417775"/>
                </a:cubicBezTo>
                <a:cubicBezTo>
                  <a:pt x="736278" y="478121"/>
                  <a:pt x="725802" y="538753"/>
                  <a:pt x="722161" y="599897"/>
                </a:cubicBezTo>
                <a:cubicBezTo>
                  <a:pt x="704372" y="571910"/>
                  <a:pt x="687701" y="543061"/>
                  <a:pt x="670678" y="514500"/>
                </a:cubicBezTo>
                <a:cubicBezTo>
                  <a:pt x="652601" y="482269"/>
                  <a:pt x="637495" y="448379"/>
                  <a:pt x="618205" y="416818"/>
                </a:cubicBezTo>
                <a:cubicBezTo>
                  <a:pt x="588247" y="368854"/>
                  <a:pt x="559855" y="319901"/>
                  <a:pt x="525522" y="274873"/>
                </a:cubicBezTo>
                <a:cubicBezTo>
                  <a:pt x="514535" y="258215"/>
                  <a:pt x="505401" y="240408"/>
                  <a:pt x="493265" y="224516"/>
                </a:cubicBezTo>
                <a:cubicBezTo>
                  <a:pt x="481065" y="208337"/>
                  <a:pt x="467938" y="192860"/>
                  <a:pt x="454972" y="177319"/>
                </a:cubicBezTo>
                <a:cubicBezTo>
                  <a:pt x="423066" y="140205"/>
                  <a:pt x="386849" y="103698"/>
                  <a:pt x="340156" y="86050"/>
                </a:cubicBezTo>
                <a:cubicBezTo>
                  <a:pt x="322303" y="78806"/>
                  <a:pt x="302438" y="74913"/>
                  <a:pt x="283403" y="79445"/>
                </a:cubicBezTo>
                <a:cubicBezTo>
                  <a:pt x="254979" y="86816"/>
                  <a:pt x="261047" y="124377"/>
                  <a:pt x="265103" y="146587"/>
                </a:cubicBezTo>
                <a:cubicBezTo>
                  <a:pt x="277719" y="213124"/>
                  <a:pt x="306079" y="275384"/>
                  <a:pt x="343350" y="331613"/>
                </a:cubicBezTo>
                <a:cubicBezTo>
                  <a:pt x="358329" y="356121"/>
                  <a:pt x="371072" y="381970"/>
                  <a:pt x="386434" y="406287"/>
                </a:cubicBezTo>
                <a:cubicBezTo>
                  <a:pt x="407193" y="438295"/>
                  <a:pt x="430476" y="468707"/>
                  <a:pt x="453599" y="499055"/>
                </a:cubicBezTo>
                <a:cubicBezTo>
                  <a:pt x="486430" y="539168"/>
                  <a:pt x="516420" y="581484"/>
                  <a:pt x="552477" y="618884"/>
                </a:cubicBezTo>
                <a:cubicBezTo>
                  <a:pt x="569053" y="638127"/>
                  <a:pt x="584415" y="658328"/>
                  <a:pt x="601182" y="677379"/>
                </a:cubicBezTo>
                <a:cubicBezTo>
                  <a:pt x="610731" y="688644"/>
                  <a:pt x="620823" y="700100"/>
                  <a:pt x="625614" y="714301"/>
                </a:cubicBezTo>
                <a:cubicBezTo>
                  <a:pt x="573428" y="705685"/>
                  <a:pt x="520699" y="709929"/>
                  <a:pt x="468098" y="710695"/>
                </a:cubicBezTo>
                <a:cubicBezTo>
                  <a:pt x="400710" y="713088"/>
                  <a:pt x="333226" y="712769"/>
                  <a:pt x="265934" y="717301"/>
                </a:cubicBezTo>
                <a:cubicBezTo>
                  <a:pt x="232623" y="719088"/>
                  <a:pt x="199216" y="719343"/>
                  <a:pt x="165841" y="720492"/>
                </a:cubicBezTo>
                <a:cubicBezTo>
                  <a:pt x="114837" y="721864"/>
                  <a:pt x="60352" y="722439"/>
                  <a:pt x="14873" y="748383"/>
                </a:cubicBezTo>
                <a:cubicBezTo>
                  <a:pt x="-29457" y="782210"/>
                  <a:pt x="36239" y="828610"/>
                  <a:pt x="69677" y="837737"/>
                </a:cubicBezTo>
                <a:cubicBezTo>
                  <a:pt x="101743" y="847502"/>
                  <a:pt x="135564" y="849416"/>
                  <a:pt x="168811" y="851714"/>
                </a:cubicBezTo>
                <a:cubicBezTo>
                  <a:pt x="219720" y="853916"/>
                  <a:pt x="270788" y="852863"/>
                  <a:pt x="321665" y="850757"/>
                </a:cubicBezTo>
                <a:cubicBezTo>
                  <a:pt x="373020" y="848299"/>
                  <a:pt x="424408" y="846353"/>
                  <a:pt x="475667" y="842523"/>
                </a:cubicBezTo>
                <a:cubicBezTo>
                  <a:pt x="520092" y="838758"/>
                  <a:pt x="564613" y="834705"/>
                  <a:pt x="609230" y="836843"/>
                </a:cubicBezTo>
                <a:cubicBezTo>
                  <a:pt x="590483" y="849384"/>
                  <a:pt x="574195" y="864926"/>
                  <a:pt x="557811" y="880243"/>
                </a:cubicBezTo>
                <a:cubicBezTo>
                  <a:pt x="484674" y="935004"/>
                  <a:pt x="411505" y="990020"/>
                  <a:pt x="344212" y="1052025"/>
                </a:cubicBezTo>
                <a:cubicBezTo>
                  <a:pt x="290462" y="1096575"/>
                  <a:pt x="239649" y="1146261"/>
                  <a:pt x="203847" y="1206735"/>
                </a:cubicBezTo>
                <a:cubicBezTo>
                  <a:pt x="185227" y="1236508"/>
                  <a:pt x="166799" y="1270463"/>
                  <a:pt x="174528" y="1306715"/>
                </a:cubicBezTo>
                <a:cubicBezTo>
                  <a:pt x="179000" y="1335212"/>
                  <a:pt x="206242" y="1328415"/>
                  <a:pt x="226459" y="1322639"/>
                </a:cubicBezTo>
                <a:cubicBezTo>
                  <a:pt x="257630" y="1312172"/>
                  <a:pt x="287779" y="1298130"/>
                  <a:pt x="315820" y="1280930"/>
                </a:cubicBezTo>
                <a:cubicBezTo>
                  <a:pt x="394897" y="1230892"/>
                  <a:pt x="468897" y="1172780"/>
                  <a:pt x="534496" y="1106020"/>
                </a:cubicBezTo>
                <a:cubicBezTo>
                  <a:pt x="572598" y="1072226"/>
                  <a:pt x="605749" y="1033453"/>
                  <a:pt x="643212" y="998988"/>
                </a:cubicBezTo>
                <a:cubicBezTo>
                  <a:pt x="684954" y="957311"/>
                  <a:pt x="731615" y="920165"/>
                  <a:pt x="775848" y="880945"/>
                </a:cubicBezTo>
                <a:cubicBezTo>
                  <a:pt x="775689" y="969469"/>
                  <a:pt x="775784" y="1058025"/>
                  <a:pt x="778723" y="1146517"/>
                </a:cubicBezTo>
                <a:cubicBezTo>
                  <a:pt x="779106" y="1214713"/>
                  <a:pt x="790859" y="1282143"/>
                  <a:pt x="807626" y="1348073"/>
                </a:cubicBezTo>
                <a:cubicBezTo>
                  <a:pt x="816153" y="1374623"/>
                  <a:pt x="830781" y="1438415"/>
                  <a:pt x="858567" y="1447542"/>
                </a:cubicBezTo>
                <a:cubicBezTo>
                  <a:pt x="897019" y="1458552"/>
                  <a:pt x="929691" y="1268389"/>
                  <a:pt x="937836" y="1236445"/>
                </a:cubicBezTo>
                <a:cubicBezTo>
                  <a:pt x="951026" y="1171919"/>
                  <a:pt x="961885" y="1106914"/>
                  <a:pt x="966611" y="1041175"/>
                </a:cubicBezTo>
                <a:cubicBezTo>
                  <a:pt x="970955" y="984213"/>
                  <a:pt x="973606" y="927441"/>
                  <a:pt x="979386" y="870478"/>
                </a:cubicBezTo>
                <a:cubicBezTo>
                  <a:pt x="998677" y="890232"/>
                  <a:pt x="1019979" y="907815"/>
                  <a:pt x="1039716" y="927090"/>
                </a:cubicBezTo>
                <a:cubicBezTo>
                  <a:pt x="1057186" y="944769"/>
                  <a:pt x="1074305" y="962800"/>
                  <a:pt x="1092349" y="979936"/>
                </a:cubicBezTo>
                <a:cubicBezTo>
                  <a:pt x="1114099" y="1002083"/>
                  <a:pt x="1133517" y="1026400"/>
                  <a:pt x="1156384" y="1047494"/>
                </a:cubicBezTo>
                <a:cubicBezTo>
                  <a:pt x="1171235" y="1062173"/>
                  <a:pt x="1182828" y="1077906"/>
                  <a:pt x="1197328" y="1093766"/>
                </a:cubicBezTo>
                <a:cubicBezTo>
                  <a:pt x="1214606" y="1112052"/>
                  <a:pt x="1233066" y="1129157"/>
                  <a:pt x="1251654" y="1146070"/>
                </a:cubicBezTo>
                <a:cubicBezTo>
                  <a:pt x="1284741" y="1172238"/>
                  <a:pt x="1337725" y="1216021"/>
                  <a:pt x="1382119" y="1199459"/>
                </a:cubicBezTo>
                <a:cubicBezTo>
                  <a:pt x="1416324" y="1183184"/>
                  <a:pt x="1403549" y="1149229"/>
                  <a:pt x="1389911" y="1122966"/>
                </a:cubicBezTo>
                <a:cubicBezTo>
                  <a:pt x="1377041" y="1097723"/>
                  <a:pt x="1364521" y="1071683"/>
                  <a:pt x="1348872" y="1047653"/>
                </a:cubicBezTo>
                <a:cubicBezTo>
                  <a:pt x="1336224" y="1029081"/>
                  <a:pt x="1322108" y="1011561"/>
                  <a:pt x="1309141" y="993180"/>
                </a:cubicBezTo>
                <a:cubicBezTo>
                  <a:pt x="1278992" y="952652"/>
                  <a:pt x="1241434" y="918346"/>
                  <a:pt x="1203013" y="885828"/>
                </a:cubicBezTo>
                <a:cubicBezTo>
                  <a:pt x="1190366" y="874371"/>
                  <a:pt x="1178740" y="861894"/>
                  <a:pt x="1165965" y="850597"/>
                </a:cubicBezTo>
                <a:cubicBezTo>
                  <a:pt x="1152711" y="838502"/>
                  <a:pt x="1136775" y="829790"/>
                  <a:pt x="1123552" y="817696"/>
                </a:cubicBezTo>
                <a:cubicBezTo>
                  <a:pt x="1176026" y="817345"/>
                  <a:pt x="1228244" y="824876"/>
                  <a:pt x="1280717" y="822132"/>
                </a:cubicBezTo>
                <a:cubicBezTo>
                  <a:pt x="1321629" y="820504"/>
                  <a:pt x="1362669" y="822291"/>
                  <a:pt x="1403293" y="816356"/>
                </a:cubicBezTo>
                <a:cubicBezTo>
                  <a:pt x="1428428" y="813930"/>
                  <a:pt x="1453882" y="813771"/>
                  <a:pt x="1478634" y="808154"/>
                </a:cubicBezTo>
                <a:cubicBezTo>
                  <a:pt x="1502364" y="803016"/>
                  <a:pt x="1525007" y="793953"/>
                  <a:pt x="1548130" y="786645"/>
                </a:cubicBezTo>
                <a:cubicBezTo>
                  <a:pt x="1560458" y="782561"/>
                  <a:pt x="1573329" y="778253"/>
                  <a:pt x="1582591" y="768711"/>
                </a:cubicBezTo>
                <a:cubicBezTo>
                  <a:pt x="1617307" y="737086"/>
                  <a:pt x="1583038" y="692984"/>
                  <a:pt x="1545543" y="6859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858567" y="1447542"/>
                </a:moveTo>
                <a:cubicBezTo>
                  <a:pt x="830781" y="1438415"/>
                  <a:pt x="816153" y="1374623"/>
                  <a:pt x="807626" y="1348073"/>
                </a:cubicBezTo>
                <a:cubicBezTo>
                  <a:pt x="790859" y="1282143"/>
                  <a:pt x="779106" y="1214713"/>
                  <a:pt x="778723" y="1146517"/>
                </a:cubicBezTo>
                <a:cubicBezTo>
                  <a:pt x="775784" y="1058025"/>
                  <a:pt x="775689" y="969469"/>
                  <a:pt x="775848" y="880945"/>
                </a:cubicBezTo>
                <a:cubicBezTo>
                  <a:pt x="731615" y="920165"/>
                  <a:pt x="684954" y="957311"/>
                  <a:pt x="643212" y="998988"/>
                </a:cubicBezTo>
                <a:cubicBezTo>
                  <a:pt x="605749" y="1033453"/>
                  <a:pt x="572598" y="1072226"/>
                  <a:pt x="534496" y="1106020"/>
                </a:cubicBezTo>
                <a:cubicBezTo>
                  <a:pt x="468897" y="1172780"/>
                  <a:pt x="394897" y="1230892"/>
                  <a:pt x="315820" y="1280930"/>
                </a:cubicBezTo>
                <a:cubicBezTo>
                  <a:pt x="287779" y="1298130"/>
                  <a:pt x="257630" y="1312172"/>
                  <a:pt x="226459" y="1322639"/>
                </a:cubicBezTo>
                <a:cubicBezTo>
                  <a:pt x="206242" y="1328415"/>
                  <a:pt x="179000" y="1335212"/>
                  <a:pt x="174528" y="1306715"/>
                </a:cubicBezTo>
                <a:cubicBezTo>
                  <a:pt x="166799" y="1270463"/>
                  <a:pt x="185227" y="1236508"/>
                  <a:pt x="203847" y="1206735"/>
                </a:cubicBezTo>
                <a:cubicBezTo>
                  <a:pt x="239649" y="1146261"/>
                  <a:pt x="290462" y="1096575"/>
                  <a:pt x="344212" y="1052025"/>
                </a:cubicBezTo>
                <a:cubicBezTo>
                  <a:pt x="411505" y="990020"/>
                  <a:pt x="484674" y="935004"/>
                  <a:pt x="557811" y="880243"/>
                </a:cubicBezTo>
                <a:cubicBezTo>
                  <a:pt x="574195" y="864926"/>
                  <a:pt x="590483" y="849384"/>
                  <a:pt x="609230" y="836843"/>
                </a:cubicBezTo>
                <a:cubicBezTo>
                  <a:pt x="564613" y="834705"/>
                  <a:pt x="520092" y="838758"/>
                  <a:pt x="475667" y="842523"/>
                </a:cubicBezTo>
                <a:cubicBezTo>
                  <a:pt x="424408" y="846353"/>
                  <a:pt x="373020" y="848299"/>
                  <a:pt x="321665" y="850757"/>
                </a:cubicBezTo>
                <a:cubicBezTo>
                  <a:pt x="270788" y="852863"/>
                  <a:pt x="219720" y="853916"/>
                  <a:pt x="168811" y="851714"/>
                </a:cubicBezTo>
                <a:cubicBezTo>
                  <a:pt x="135564" y="849416"/>
                  <a:pt x="101743" y="847502"/>
                  <a:pt x="69677" y="837737"/>
                </a:cubicBezTo>
                <a:cubicBezTo>
                  <a:pt x="36239" y="828610"/>
                  <a:pt x="-29457" y="782210"/>
                  <a:pt x="14873" y="748383"/>
                </a:cubicBezTo>
                <a:cubicBezTo>
                  <a:pt x="60352" y="722439"/>
                  <a:pt x="114837" y="721864"/>
                  <a:pt x="165841" y="720492"/>
                </a:cubicBezTo>
                <a:cubicBezTo>
                  <a:pt x="199216" y="719343"/>
                  <a:pt x="232623" y="719088"/>
                  <a:pt x="265934" y="717301"/>
                </a:cubicBezTo>
                <a:cubicBezTo>
                  <a:pt x="333226" y="712769"/>
                  <a:pt x="400710" y="713088"/>
                  <a:pt x="468098" y="710695"/>
                </a:cubicBezTo>
                <a:cubicBezTo>
                  <a:pt x="520699" y="709929"/>
                  <a:pt x="573428" y="705685"/>
                  <a:pt x="625614" y="714301"/>
                </a:cubicBezTo>
                <a:cubicBezTo>
                  <a:pt x="620823" y="700100"/>
                  <a:pt x="610731" y="688644"/>
                  <a:pt x="601182" y="677379"/>
                </a:cubicBezTo>
                <a:cubicBezTo>
                  <a:pt x="584415" y="658328"/>
                  <a:pt x="569053" y="638127"/>
                  <a:pt x="552477" y="618884"/>
                </a:cubicBezTo>
                <a:cubicBezTo>
                  <a:pt x="516420" y="581484"/>
                  <a:pt x="486430" y="539168"/>
                  <a:pt x="453599" y="499055"/>
                </a:cubicBezTo>
                <a:cubicBezTo>
                  <a:pt x="430476" y="468707"/>
                  <a:pt x="407193" y="438295"/>
                  <a:pt x="386434" y="406287"/>
                </a:cubicBezTo>
                <a:cubicBezTo>
                  <a:pt x="371072" y="381970"/>
                  <a:pt x="358329" y="356121"/>
                  <a:pt x="343350" y="331613"/>
                </a:cubicBezTo>
                <a:cubicBezTo>
                  <a:pt x="306079" y="275384"/>
                  <a:pt x="277719" y="213124"/>
                  <a:pt x="265103" y="146587"/>
                </a:cubicBezTo>
                <a:cubicBezTo>
                  <a:pt x="261047" y="124377"/>
                  <a:pt x="254979" y="86816"/>
                  <a:pt x="283403" y="79445"/>
                </a:cubicBezTo>
                <a:cubicBezTo>
                  <a:pt x="302438" y="74913"/>
                  <a:pt x="322303" y="78806"/>
                  <a:pt x="340156" y="86050"/>
                </a:cubicBezTo>
                <a:cubicBezTo>
                  <a:pt x="386849" y="103698"/>
                  <a:pt x="423066" y="140205"/>
                  <a:pt x="454972" y="177319"/>
                </a:cubicBezTo>
                <a:cubicBezTo>
                  <a:pt x="467938" y="192860"/>
                  <a:pt x="481065" y="208337"/>
                  <a:pt x="493265" y="224516"/>
                </a:cubicBezTo>
                <a:cubicBezTo>
                  <a:pt x="505401" y="240408"/>
                  <a:pt x="514535" y="258215"/>
                  <a:pt x="525522" y="274873"/>
                </a:cubicBezTo>
                <a:cubicBezTo>
                  <a:pt x="559855" y="319901"/>
                  <a:pt x="588247" y="368854"/>
                  <a:pt x="618205" y="416818"/>
                </a:cubicBezTo>
                <a:cubicBezTo>
                  <a:pt x="637495" y="448379"/>
                  <a:pt x="652601" y="482269"/>
                  <a:pt x="670678" y="514500"/>
                </a:cubicBezTo>
                <a:cubicBezTo>
                  <a:pt x="687701" y="543061"/>
                  <a:pt x="704372" y="571910"/>
                  <a:pt x="722161" y="599897"/>
                </a:cubicBezTo>
                <a:cubicBezTo>
                  <a:pt x="725802" y="538753"/>
                  <a:pt x="736278" y="478121"/>
                  <a:pt x="746306" y="417775"/>
                </a:cubicBezTo>
                <a:cubicBezTo>
                  <a:pt x="751352" y="384810"/>
                  <a:pt x="755312" y="351685"/>
                  <a:pt x="762530" y="319103"/>
                </a:cubicBezTo>
                <a:cubicBezTo>
                  <a:pt x="780799" y="232813"/>
                  <a:pt x="793542" y="143173"/>
                  <a:pt x="833272" y="63489"/>
                </a:cubicBezTo>
                <a:cubicBezTo>
                  <a:pt x="847516" y="36108"/>
                  <a:pt x="871533" y="12589"/>
                  <a:pt x="901459" y="3398"/>
                </a:cubicBezTo>
                <a:cubicBezTo>
                  <a:pt x="932374" y="-7547"/>
                  <a:pt x="971306" y="8409"/>
                  <a:pt x="971689" y="44629"/>
                </a:cubicBezTo>
                <a:cubicBezTo>
                  <a:pt x="975969" y="94730"/>
                  <a:pt x="970572" y="144800"/>
                  <a:pt x="964695" y="194551"/>
                </a:cubicBezTo>
                <a:cubicBezTo>
                  <a:pt x="951792" y="324401"/>
                  <a:pt x="920877" y="452432"/>
                  <a:pt x="911998" y="582728"/>
                </a:cubicBezTo>
                <a:cubicBezTo>
                  <a:pt x="927041" y="569485"/>
                  <a:pt x="942977" y="557294"/>
                  <a:pt x="956615" y="542487"/>
                </a:cubicBezTo>
                <a:cubicBezTo>
                  <a:pt x="968016" y="530297"/>
                  <a:pt x="979067" y="517723"/>
                  <a:pt x="990980" y="506012"/>
                </a:cubicBezTo>
                <a:cubicBezTo>
                  <a:pt x="1015476" y="483227"/>
                  <a:pt x="1036363" y="457027"/>
                  <a:pt x="1060156" y="433603"/>
                </a:cubicBezTo>
                <a:cubicBezTo>
                  <a:pt x="1104773" y="391799"/>
                  <a:pt x="1149294" y="349803"/>
                  <a:pt x="1195923" y="310264"/>
                </a:cubicBezTo>
                <a:cubicBezTo>
                  <a:pt x="1234056" y="278894"/>
                  <a:pt x="1271232" y="246089"/>
                  <a:pt x="1313006" y="219506"/>
                </a:cubicBezTo>
                <a:cubicBezTo>
                  <a:pt x="1341973" y="202306"/>
                  <a:pt x="1374773" y="186062"/>
                  <a:pt x="1409393" y="189988"/>
                </a:cubicBezTo>
                <a:cubicBezTo>
                  <a:pt x="1428875" y="192604"/>
                  <a:pt x="1445738" y="207731"/>
                  <a:pt x="1452477" y="225857"/>
                </a:cubicBezTo>
                <a:cubicBezTo>
                  <a:pt x="1461324" y="251801"/>
                  <a:pt x="1446281" y="277873"/>
                  <a:pt x="1433762" y="299924"/>
                </a:cubicBezTo>
                <a:cubicBezTo>
                  <a:pt x="1414982" y="329762"/>
                  <a:pt x="1390933" y="356696"/>
                  <a:pt x="1363659" y="379034"/>
                </a:cubicBezTo>
                <a:cubicBezTo>
                  <a:pt x="1343251" y="394543"/>
                  <a:pt x="1324791" y="412286"/>
                  <a:pt x="1305948" y="429615"/>
                </a:cubicBezTo>
                <a:cubicBezTo>
                  <a:pt x="1285092" y="447517"/>
                  <a:pt x="1265291" y="466537"/>
                  <a:pt x="1245266" y="485333"/>
                </a:cubicBezTo>
                <a:cubicBezTo>
                  <a:pt x="1224156" y="504257"/>
                  <a:pt x="1202566" y="522638"/>
                  <a:pt x="1182317" y="542455"/>
                </a:cubicBezTo>
                <a:cubicBezTo>
                  <a:pt x="1142172" y="578739"/>
                  <a:pt x="1101931" y="614991"/>
                  <a:pt x="1063254" y="652775"/>
                </a:cubicBezTo>
                <a:cubicBezTo>
                  <a:pt x="1168680" y="648148"/>
                  <a:pt x="1274202" y="654115"/>
                  <a:pt x="1379053" y="665316"/>
                </a:cubicBezTo>
                <a:cubicBezTo>
                  <a:pt x="1434592" y="671348"/>
                  <a:pt x="1490866" y="673677"/>
                  <a:pt x="1545543" y="685931"/>
                </a:cubicBezTo>
                <a:cubicBezTo>
                  <a:pt x="1583038" y="692984"/>
                  <a:pt x="1617307" y="737086"/>
                  <a:pt x="1582591" y="768711"/>
                </a:cubicBezTo>
                <a:cubicBezTo>
                  <a:pt x="1573329" y="778253"/>
                  <a:pt x="1560458" y="782561"/>
                  <a:pt x="1548130" y="786645"/>
                </a:cubicBezTo>
                <a:cubicBezTo>
                  <a:pt x="1525007" y="793953"/>
                  <a:pt x="1502364" y="803016"/>
                  <a:pt x="1478634" y="808154"/>
                </a:cubicBezTo>
                <a:cubicBezTo>
                  <a:pt x="1453882" y="813771"/>
                  <a:pt x="1428428" y="813930"/>
                  <a:pt x="1403293" y="816356"/>
                </a:cubicBezTo>
                <a:cubicBezTo>
                  <a:pt x="1362669" y="822291"/>
                  <a:pt x="1321629" y="820504"/>
                  <a:pt x="1280717" y="822132"/>
                </a:cubicBezTo>
                <a:cubicBezTo>
                  <a:pt x="1228244" y="824876"/>
                  <a:pt x="1176026" y="817345"/>
                  <a:pt x="1123552" y="817696"/>
                </a:cubicBezTo>
                <a:cubicBezTo>
                  <a:pt x="1136775" y="829790"/>
                  <a:pt x="1152711" y="838502"/>
                  <a:pt x="1165965" y="850597"/>
                </a:cubicBezTo>
                <a:cubicBezTo>
                  <a:pt x="1178740" y="861894"/>
                  <a:pt x="1190366" y="874371"/>
                  <a:pt x="1203013" y="885828"/>
                </a:cubicBezTo>
                <a:cubicBezTo>
                  <a:pt x="1241434" y="918346"/>
                  <a:pt x="1278992" y="952652"/>
                  <a:pt x="1309141" y="993180"/>
                </a:cubicBezTo>
                <a:cubicBezTo>
                  <a:pt x="1322108" y="1011561"/>
                  <a:pt x="1336224" y="1029081"/>
                  <a:pt x="1348872" y="1047653"/>
                </a:cubicBezTo>
                <a:cubicBezTo>
                  <a:pt x="1364521" y="1071683"/>
                  <a:pt x="1377041" y="1097723"/>
                  <a:pt x="1389911" y="1122966"/>
                </a:cubicBezTo>
                <a:cubicBezTo>
                  <a:pt x="1403549" y="1149229"/>
                  <a:pt x="1416324" y="1183184"/>
                  <a:pt x="1382119" y="1199459"/>
                </a:cubicBezTo>
                <a:cubicBezTo>
                  <a:pt x="1337725" y="1216021"/>
                  <a:pt x="1284741" y="1172238"/>
                  <a:pt x="1251654" y="1146070"/>
                </a:cubicBezTo>
                <a:cubicBezTo>
                  <a:pt x="1233066" y="1129157"/>
                  <a:pt x="1214606" y="1112052"/>
                  <a:pt x="1197328" y="1093766"/>
                </a:cubicBezTo>
                <a:cubicBezTo>
                  <a:pt x="1182828" y="1077906"/>
                  <a:pt x="1171235" y="1062173"/>
                  <a:pt x="1156384" y="1047494"/>
                </a:cubicBezTo>
                <a:cubicBezTo>
                  <a:pt x="1133517" y="1026400"/>
                  <a:pt x="1114099" y="1002083"/>
                  <a:pt x="1092349" y="979936"/>
                </a:cubicBezTo>
                <a:cubicBezTo>
                  <a:pt x="1074305" y="962800"/>
                  <a:pt x="1057186" y="944769"/>
                  <a:pt x="1039716" y="927090"/>
                </a:cubicBezTo>
                <a:cubicBezTo>
                  <a:pt x="1019979" y="907815"/>
                  <a:pt x="998677" y="890232"/>
                  <a:pt x="979386" y="870478"/>
                </a:cubicBezTo>
                <a:cubicBezTo>
                  <a:pt x="973606" y="927441"/>
                  <a:pt x="970955" y="984213"/>
                  <a:pt x="966611" y="1041175"/>
                </a:cubicBezTo>
                <a:cubicBezTo>
                  <a:pt x="961885" y="1106914"/>
                  <a:pt x="951026" y="1171919"/>
                  <a:pt x="937836" y="1236445"/>
                </a:cubicBezTo>
                <a:cubicBezTo>
                  <a:pt x="929691" y="1268389"/>
                  <a:pt x="897019" y="1458552"/>
                  <a:pt x="858567" y="1447542"/>
                </a:cubicBezTo>
                <a:close/>
                <a:moveTo>
                  <a:pt x="861569" y="1431012"/>
                </a:moveTo>
                <a:cubicBezTo>
                  <a:pt x="869649" y="1420864"/>
                  <a:pt x="875653" y="1409376"/>
                  <a:pt x="879837" y="1397121"/>
                </a:cubicBezTo>
                <a:cubicBezTo>
                  <a:pt x="888716" y="1371624"/>
                  <a:pt x="896189" y="1345679"/>
                  <a:pt x="902257" y="1319384"/>
                </a:cubicBezTo>
                <a:cubicBezTo>
                  <a:pt x="923719" y="1229839"/>
                  <a:pt x="942211" y="1139145"/>
                  <a:pt x="949525" y="1047239"/>
                </a:cubicBezTo>
                <a:cubicBezTo>
                  <a:pt x="954954" y="983734"/>
                  <a:pt x="956679" y="919942"/>
                  <a:pt x="964567" y="856692"/>
                </a:cubicBezTo>
                <a:cubicBezTo>
                  <a:pt x="965781" y="848906"/>
                  <a:pt x="974180" y="843066"/>
                  <a:pt x="981079" y="848714"/>
                </a:cubicBezTo>
                <a:cubicBezTo>
                  <a:pt x="989351" y="856916"/>
                  <a:pt x="997335" y="865436"/>
                  <a:pt x="1005894" y="873350"/>
                </a:cubicBezTo>
                <a:cubicBezTo>
                  <a:pt x="1028634" y="894412"/>
                  <a:pt x="1051948" y="914836"/>
                  <a:pt x="1072995" y="937621"/>
                </a:cubicBezTo>
                <a:cubicBezTo>
                  <a:pt x="1088836" y="954056"/>
                  <a:pt x="1105955" y="969182"/>
                  <a:pt x="1121093" y="986287"/>
                </a:cubicBezTo>
                <a:cubicBezTo>
                  <a:pt x="1137094" y="1005466"/>
                  <a:pt x="1154883" y="1022890"/>
                  <a:pt x="1172576" y="1040505"/>
                </a:cubicBezTo>
                <a:cubicBezTo>
                  <a:pt x="1184585" y="1052823"/>
                  <a:pt x="1195188" y="1066482"/>
                  <a:pt x="1206494" y="1079438"/>
                </a:cubicBezTo>
                <a:cubicBezTo>
                  <a:pt x="1228850" y="1102734"/>
                  <a:pt x="1251941" y="1125614"/>
                  <a:pt x="1277268" y="1145719"/>
                </a:cubicBezTo>
                <a:cubicBezTo>
                  <a:pt x="1303425" y="1163462"/>
                  <a:pt x="1346732" y="1198980"/>
                  <a:pt x="1379085" y="1182258"/>
                </a:cubicBezTo>
                <a:cubicBezTo>
                  <a:pt x="1385568" y="1177599"/>
                  <a:pt x="1389720" y="1170259"/>
                  <a:pt x="1387101" y="1162281"/>
                </a:cubicBezTo>
                <a:cubicBezTo>
                  <a:pt x="1385057" y="1151272"/>
                  <a:pt x="1380490" y="1141028"/>
                  <a:pt x="1375540" y="1131039"/>
                </a:cubicBezTo>
                <a:cubicBezTo>
                  <a:pt x="1362445" y="1105286"/>
                  <a:pt x="1349862" y="1079151"/>
                  <a:pt x="1333957" y="1054961"/>
                </a:cubicBezTo>
                <a:cubicBezTo>
                  <a:pt x="1314571" y="1028889"/>
                  <a:pt x="1296334" y="1001860"/>
                  <a:pt x="1275128" y="977256"/>
                </a:cubicBezTo>
                <a:cubicBezTo>
                  <a:pt x="1252101" y="952013"/>
                  <a:pt x="1227413" y="927633"/>
                  <a:pt x="1201161" y="906060"/>
                </a:cubicBezTo>
                <a:cubicBezTo>
                  <a:pt x="1184904" y="892466"/>
                  <a:pt x="1170532" y="876829"/>
                  <a:pt x="1154787" y="862660"/>
                </a:cubicBezTo>
                <a:cubicBezTo>
                  <a:pt x="1142491" y="851937"/>
                  <a:pt x="1128567" y="843385"/>
                  <a:pt x="1115983" y="833045"/>
                </a:cubicBezTo>
                <a:cubicBezTo>
                  <a:pt x="1107200" y="826025"/>
                  <a:pt x="1089890" y="808824"/>
                  <a:pt x="1107679" y="801836"/>
                </a:cubicBezTo>
                <a:cubicBezTo>
                  <a:pt x="1127097" y="800080"/>
                  <a:pt x="1146803" y="801963"/>
                  <a:pt x="1166317" y="802250"/>
                </a:cubicBezTo>
                <a:cubicBezTo>
                  <a:pt x="1207484" y="804325"/>
                  <a:pt x="1248556" y="807995"/>
                  <a:pt x="1289787" y="805250"/>
                </a:cubicBezTo>
                <a:cubicBezTo>
                  <a:pt x="1323162" y="804101"/>
                  <a:pt x="1356696" y="805697"/>
                  <a:pt x="1389880" y="801229"/>
                </a:cubicBezTo>
                <a:cubicBezTo>
                  <a:pt x="1416483" y="797847"/>
                  <a:pt x="1443439" y="798134"/>
                  <a:pt x="1469851" y="793156"/>
                </a:cubicBezTo>
                <a:cubicBezTo>
                  <a:pt x="1496838" y="787667"/>
                  <a:pt x="1522452" y="777327"/>
                  <a:pt x="1548641" y="769094"/>
                </a:cubicBezTo>
                <a:cubicBezTo>
                  <a:pt x="1583613" y="758435"/>
                  <a:pt x="1592747" y="729938"/>
                  <a:pt x="1559340" y="708557"/>
                </a:cubicBezTo>
                <a:cubicBezTo>
                  <a:pt x="1536569" y="697675"/>
                  <a:pt x="1510571" y="696398"/>
                  <a:pt x="1485916" y="692665"/>
                </a:cubicBezTo>
                <a:cubicBezTo>
                  <a:pt x="1469851" y="690750"/>
                  <a:pt x="1453755" y="688803"/>
                  <a:pt x="1437626" y="687240"/>
                </a:cubicBezTo>
                <a:cubicBezTo>
                  <a:pt x="1380330" y="682198"/>
                  <a:pt x="1322875" y="676262"/>
                  <a:pt x="1265579" y="671635"/>
                </a:cubicBezTo>
                <a:cubicBezTo>
                  <a:pt x="1208378" y="668763"/>
                  <a:pt x="1151082" y="666433"/>
                  <a:pt x="1093819" y="668220"/>
                </a:cubicBezTo>
                <a:cubicBezTo>
                  <a:pt x="1080788" y="667582"/>
                  <a:pt x="1047988" y="674507"/>
                  <a:pt x="1041249" y="661646"/>
                </a:cubicBezTo>
                <a:cubicBezTo>
                  <a:pt x="1037896" y="654051"/>
                  <a:pt x="1045337" y="648275"/>
                  <a:pt x="1049777" y="643074"/>
                </a:cubicBezTo>
                <a:cubicBezTo>
                  <a:pt x="1060061" y="632064"/>
                  <a:pt x="1071207" y="621948"/>
                  <a:pt x="1082385" y="611896"/>
                </a:cubicBezTo>
                <a:cubicBezTo>
                  <a:pt x="1094713" y="600918"/>
                  <a:pt x="1106657" y="589493"/>
                  <a:pt x="1118410" y="577909"/>
                </a:cubicBezTo>
                <a:cubicBezTo>
                  <a:pt x="1141565" y="556082"/>
                  <a:pt x="1165902" y="536264"/>
                  <a:pt x="1188449" y="513894"/>
                </a:cubicBezTo>
                <a:cubicBezTo>
                  <a:pt x="1211157" y="492928"/>
                  <a:pt x="1235110" y="473398"/>
                  <a:pt x="1256987" y="451538"/>
                </a:cubicBezTo>
                <a:cubicBezTo>
                  <a:pt x="1279535" y="430795"/>
                  <a:pt x="1302530" y="410595"/>
                  <a:pt x="1324919" y="389693"/>
                </a:cubicBezTo>
                <a:cubicBezTo>
                  <a:pt x="1352768" y="366684"/>
                  <a:pt x="1381065" y="344186"/>
                  <a:pt x="1403006" y="315114"/>
                </a:cubicBezTo>
                <a:cubicBezTo>
                  <a:pt x="1419741" y="292457"/>
                  <a:pt x="1437530" y="268236"/>
                  <a:pt x="1438712" y="239451"/>
                </a:cubicBezTo>
                <a:cubicBezTo>
                  <a:pt x="1430887" y="194934"/>
                  <a:pt x="1382885" y="202720"/>
                  <a:pt x="1351874" y="217496"/>
                </a:cubicBezTo>
                <a:cubicBezTo>
                  <a:pt x="1315082" y="234026"/>
                  <a:pt x="1283623" y="259619"/>
                  <a:pt x="1252484" y="284702"/>
                </a:cubicBezTo>
                <a:cubicBezTo>
                  <a:pt x="1217832" y="313072"/>
                  <a:pt x="1182924" y="342974"/>
                  <a:pt x="1149613" y="372652"/>
                </a:cubicBezTo>
                <a:cubicBezTo>
                  <a:pt x="1136455" y="384140"/>
                  <a:pt x="1123712" y="396171"/>
                  <a:pt x="1111288" y="408457"/>
                </a:cubicBezTo>
                <a:cubicBezTo>
                  <a:pt x="1087239" y="431402"/>
                  <a:pt x="1061785" y="452878"/>
                  <a:pt x="1040515" y="478567"/>
                </a:cubicBezTo>
                <a:cubicBezTo>
                  <a:pt x="1023748" y="497938"/>
                  <a:pt x="1004489" y="514883"/>
                  <a:pt x="987083" y="533647"/>
                </a:cubicBezTo>
                <a:cubicBezTo>
                  <a:pt x="969070" y="554295"/>
                  <a:pt x="949557" y="573442"/>
                  <a:pt x="928031" y="590419"/>
                </a:cubicBezTo>
                <a:cubicBezTo>
                  <a:pt x="920781" y="596227"/>
                  <a:pt x="914904" y="603822"/>
                  <a:pt x="907112" y="608800"/>
                </a:cubicBezTo>
                <a:cubicBezTo>
                  <a:pt x="902385" y="611513"/>
                  <a:pt x="895997" y="608768"/>
                  <a:pt x="894528" y="603567"/>
                </a:cubicBezTo>
                <a:cubicBezTo>
                  <a:pt x="893730" y="599227"/>
                  <a:pt x="894975" y="594376"/>
                  <a:pt x="895039" y="590100"/>
                </a:cubicBezTo>
                <a:cubicBezTo>
                  <a:pt x="896285" y="567442"/>
                  <a:pt x="898297" y="544881"/>
                  <a:pt x="901107" y="522383"/>
                </a:cubicBezTo>
                <a:cubicBezTo>
                  <a:pt x="909667" y="449368"/>
                  <a:pt x="922026" y="376800"/>
                  <a:pt x="933364" y="304169"/>
                </a:cubicBezTo>
                <a:cubicBezTo>
                  <a:pt x="939432" y="271586"/>
                  <a:pt x="943648" y="238781"/>
                  <a:pt x="946970" y="205816"/>
                </a:cubicBezTo>
                <a:cubicBezTo>
                  <a:pt x="950802" y="166245"/>
                  <a:pt x="957062" y="126770"/>
                  <a:pt x="956583" y="86880"/>
                </a:cubicBezTo>
                <a:cubicBezTo>
                  <a:pt x="955976" y="68946"/>
                  <a:pt x="957797" y="49671"/>
                  <a:pt x="952431" y="32438"/>
                </a:cubicBezTo>
                <a:cubicBezTo>
                  <a:pt x="934674" y="3366"/>
                  <a:pt x="893347" y="19418"/>
                  <a:pt x="873449" y="38150"/>
                </a:cubicBezTo>
                <a:cubicBezTo>
                  <a:pt x="834326" y="72711"/>
                  <a:pt x="817335" y="150512"/>
                  <a:pt x="803921" y="200391"/>
                </a:cubicBezTo>
                <a:cubicBezTo>
                  <a:pt x="790859" y="260832"/>
                  <a:pt x="776966" y="321210"/>
                  <a:pt x="767353" y="382289"/>
                </a:cubicBezTo>
                <a:cubicBezTo>
                  <a:pt x="763425" y="414903"/>
                  <a:pt x="755919" y="446911"/>
                  <a:pt x="751416" y="479429"/>
                </a:cubicBezTo>
                <a:cubicBezTo>
                  <a:pt x="746657" y="510320"/>
                  <a:pt x="741068" y="541115"/>
                  <a:pt x="737364" y="572197"/>
                </a:cubicBezTo>
                <a:cubicBezTo>
                  <a:pt x="736118" y="582026"/>
                  <a:pt x="734872" y="591855"/>
                  <a:pt x="734106" y="601716"/>
                </a:cubicBezTo>
                <a:cubicBezTo>
                  <a:pt x="733435" y="605800"/>
                  <a:pt x="735096" y="611353"/>
                  <a:pt x="730465" y="613459"/>
                </a:cubicBezTo>
                <a:cubicBezTo>
                  <a:pt x="730146" y="619937"/>
                  <a:pt x="722321" y="623352"/>
                  <a:pt x="717275" y="619427"/>
                </a:cubicBezTo>
                <a:cubicBezTo>
                  <a:pt x="703095" y="605705"/>
                  <a:pt x="695749" y="586462"/>
                  <a:pt x="684794" y="570219"/>
                </a:cubicBezTo>
                <a:cubicBezTo>
                  <a:pt x="666973" y="541083"/>
                  <a:pt x="649248" y="511852"/>
                  <a:pt x="634557" y="480961"/>
                </a:cubicBezTo>
                <a:cubicBezTo>
                  <a:pt x="606963" y="426774"/>
                  <a:pt x="573588" y="375619"/>
                  <a:pt x="540948" y="324433"/>
                </a:cubicBezTo>
                <a:cubicBezTo>
                  <a:pt x="521785" y="298648"/>
                  <a:pt x="503645" y="272289"/>
                  <a:pt x="487388" y="244557"/>
                </a:cubicBezTo>
                <a:cubicBezTo>
                  <a:pt x="456473" y="202976"/>
                  <a:pt x="423609" y="161809"/>
                  <a:pt x="382953" y="129291"/>
                </a:cubicBezTo>
                <a:cubicBezTo>
                  <a:pt x="357435" y="110048"/>
                  <a:pt x="314479" y="84806"/>
                  <a:pt x="282669" y="97507"/>
                </a:cubicBezTo>
                <a:cubicBezTo>
                  <a:pt x="274141" y="112920"/>
                  <a:pt x="279475" y="131238"/>
                  <a:pt x="282094" y="147577"/>
                </a:cubicBezTo>
                <a:cubicBezTo>
                  <a:pt x="290462" y="187243"/>
                  <a:pt x="303780" y="225729"/>
                  <a:pt x="321696" y="262077"/>
                </a:cubicBezTo>
                <a:cubicBezTo>
                  <a:pt x="334472" y="287798"/>
                  <a:pt x="351079" y="311317"/>
                  <a:pt x="365291" y="336240"/>
                </a:cubicBezTo>
                <a:cubicBezTo>
                  <a:pt x="386785" y="375556"/>
                  <a:pt x="409365" y="414201"/>
                  <a:pt x="437183" y="449464"/>
                </a:cubicBezTo>
                <a:cubicBezTo>
                  <a:pt x="457271" y="478057"/>
                  <a:pt x="479819" y="504703"/>
                  <a:pt x="501313" y="532211"/>
                </a:cubicBezTo>
                <a:cubicBezTo>
                  <a:pt x="513162" y="547785"/>
                  <a:pt x="524723" y="563677"/>
                  <a:pt x="537946" y="578197"/>
                </a:cubicBezTo>
                <a:cubicBezTo>
                  <a:pt x="561036" y="602609"/>
                  <a:pt x="582339" y="628554"/>
                  <a:pt x="603513" y="654626"/>
                </a:cubicBezTo>
                <a:cubicBezTo>
                  <a:pt x="616161" y="670486"/>
                  <a:pt x="651164" y="704345"/>
                  <a:pt x="640944" y="725630"/>
                </a:cubicBezTo>
                <a:cubicBezTo>
                  <a:pt x="631331" y="737405"/>
                  <a:pt x="593038" y="724641"/>
                  <a:pt x="577484" y="725438"/>
                </a:cubicBezTo>
                <a:cubicBezTo>
                  <a:pt x="493584" y="725119"/>
                  <a:pt x="409716" y="729778"/>
                  <a:pt x="325816" y="730576"/>
                </a:cubicBezTo>
                <a:cubicBezTo>
                  <a:pt x="275163" y="733129"/>
                  <a:pt x="224542" y="735874"/>
                  <a:pt x="173794" y="736703"/>
                </a:cubicBezTo>
                <a:cubicBezTo>
                  <a:pt x="128762" y="737948"/>
                  <a:pt x="85199" y="737916"/>
                  <a:pt x="42818" y="753266"/>
                </a:cubicBezTo>
                <a:cubicBezTo>
                  <a:pt x="33077" y="757414"/>
                  <a:pt x="19535" y="760797"/>
                  <a:pt x="16661" y="772285"/>
                </a:cubicBezTo>
                <a:cubicBezTo>
                  <a:pt x="17715" y="793698"/>
                  <a:pt x="50419" y="812813"/>
                  <a:pt x="68496" y="819962"/>
                </a:cubicBezTo>
                <a:cubicBezTo>
                  <a:pt x="128570" y="838534"/>
                  <a:pt x="192509" y="835981"/>
                  <a:pt x="254692" y="836205"/>
                </a:cubicBezTo>
                <a:cubicBezTo>
                  <a:pt x="322495" y="835184"/>
                  <a:pt x="390234" y="831099"/>
                  <a:pt x="457942" y="827333"/>
                </a:cubicBezTo>
                <a:cubicBezTo>
                  <a:pt x="507030" y="823631"/>
                  <a:pt x="556118" y="818079"/>
                  <a:pt x="605430" y="820185"/>
                </a:cubicBezTo>
                <a:cubicBezTo>
                  <a:pt x="615969" y="821557"/>
                  <a:pt x="637303" y="818079"/>
                  <a:pt x="637335" y="833333"/>
                </a:cubicBezTo>
                <a:cubicBezTo>
                  <a:pt x="637048" y="835343"/>
                  <a:pt x="635962" y="837481"/>
                  <a:pt x="634525" y="838917"/>
                </a:cubicBezTo>
                <a:cubicBezTo>
                  <a:pt x="626955" y="845044"/>
                  <a:pt x="618524" y="850150"/>
                  <a:pt x="610795" y="856086"/>
                </a:cubicBezTo>
                <a:cubicBezTo>
                  <a:pt x="591601" y="869457"/>
                  <a:pt x="576366" y="887423"/>
                  <a:pt x="557715" y="901465"/>
                </a:cubicBezTo>
                <a:cubicBezTo>
                  <a:pt x="517058" y="930249"/>
                  <a:pt x="478286" y="961587"/>
                  <a:pt x="438939" y="992127"/>
                </a:cubicBezTo>
                <a:cubicBezTo>
                  <a:pt x="410770" y="1015263"/>
                  <a:pt x="383144" y="1039005"/>
                  <a:pt x="356189" y="1063482"/>
                </a:cubicBezTo>
                <a:cubicBezTo>
                  <a:pt x="316938" y="1096160"/>
                  <a:pt x="279411" y="1131199"/>
                  <a:pt x="247761" y="1171376"/>
                </a:cubicBezTo>
                <a:cubicBezTo>
                  <a:pt x="236487" y="1186215"/>
                  <a:pt x="226331" y="1201884"/>
                  <a:pt x="216558" y="1217712"/>
                </a:cubicBezTo>
                <a:cubicBezTo>
                  <a:pt x="200238" y="1244742"/>
                  <a:pt x="181618" y="1276654"/>
                  <a:pt x="192573" y="1309012"/>
                </a:cubicBezTo>
                <a:cubicBezTo>
                  <a:pt x="196437" y="1314214"/>
                  <a:pt x="205252" y="1309874"/>
                  <a:pt x="210745" y="1309746"/>
                </a:cubicBezTo>
                <a:cubicBezTo>
                  <a:pt x="225437" y="1306587"/>
                  <a:pt x="239266" y="1300651"/>
                  <a:pt x="253031" y="1294812"/>
                </a:cubicBezTo>
                <a:cubicBezTo>
                  <a:pt x="285895" y="1281345"/>
                  <a:pt x="315724" y="1262198"/>
                  <a:pt x="344979" y="1242316"/>
                </a:cubicBezTo>
                <a:cubicBezTo>
                  <a:pt x="386498" y="1213085"/>
                  <a:pt x="427346" y="1182896"/>
                  <a:pt x="465383" y="1149229"/>
                </a:cubicBezTo>
                <a:cubicBezTo>
                  <a:pt x="484738" y="1132795"/>
                  <a:pt x="502112" y="1114286"/>
                  <a:pt x="520444" y="1096734"/>
                </a:cubicBezTo>
                <a:cubicBezTo>
                  <a:pt x="532772" y="1085373"/>
                  <a:pt x="545387" y="1074300"/>
                  <a:pt x="557108" y="1062301"/>
                </a:cubicBezTo>
                <a:cubicBezTo>
                  <a:pt x="606707" y="1009104"/>
                  <a:pt x="660043" y="959640"/>
                  <a:pt x="714688" y="911709"/>
                </a:cubicBezTo>
                <a:cubicBezTo>
                  <a:pt x="730657" y="897635"/>
                  <a:pt x="747743" y="884871"/>
                  <a:pt x="763265" y="870287"/>
                </a:cubicBezTo>
                <a:cubicBezTo>
                  <a:pt x="770515" y="863553"/>
                  <a:pt x="784471" y="847502"/>
                  <a:pt x="791721" y="862564"/>
                </a:cubicBezTo>
                <a:cubicBezTo>
                  <a:pt x="793382" y="870127"/>
                  <a:pt x="792009" y="878137"/>
                  <a:pt x="792424" y="885860"/>
                </a:cubicBezTo>
                <a:cubicBezTo>
                  <a:pt x="792392" y="965704"/>
                  <a:pt x="792232" y="1045579"/>
                  <a:pt x="794723" y="1125391"/>
                </a:cubicBezTo>
                <a:cubicBezTo>
                  <a:pt x="795075" y="1182992"/>
                  <a:pt x="800121" y="1240370"/>
                  <a:pt x="812672" y="1296662"/>
                </a:cubicBezTo>
                <a:cubicBezTo>
                  <a:pt x="818389" y="1323437"/>
                  <a:pt x="824361" y="1350275"/>
                  <a:pt x="833559" y="1376123"/>
                </a:cubicBezTo>
                <a:cubicBezTo>
                  <a:pt x="840969" y="1395047"/>
                  <a:pt x="845344" y="1417385"/>
                  <a:pt x="861569" y="14310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 rot="850509">
            <a:off x="84720" y="4370318"/>
            <a:ext cx="782156" cy="706701"/>
          </a:xfrm>
          <a:custGeom>
            <a:avLst/>
            <a:gdLst/>
            <a:ahLst/>
            <a:cxnLst/>
            <a:rect l="l" t="t" r="r" b="b"/>
            <a:pathLst>
              <a:path w="1563590" h="1414463" extrusionOk="0">
                <a:moveTo>
                  <a:pt x="1542775" y="692041"/>
                </a:moveTo>
                <a:cubicBezTo>
                  <a:pt x="1576182" y="713422"/>
                  <a:pt x="1567015" y="741919"/>
                  <a:pt x="1532076" y="752578"/>
                </a:cubicBezTo>
                <a:cubicBezTo>
                  <a:pt x="1505887" y="760811"/>
                  <a:pt x="1480273" y="771150"/>
                  <a:pt x="1453286" y="776639"/>
                </a:cubicBezTo>
                <a:cubicBezTo>
                  <a:pt x="1426906" y="781617"/>
                  <a:pt x="1399918" y="781330"/>
                  <a:pt x="1373314" y="784713"/>
                </a:cubicBezTo>
                <a:cubicBezTo>
                  <a:pt x="1340099" y="789212"/>
                  <a:pt x="1306597" y="787585"/>
                  <a:pt x="1273222" y="788734"/>
                </a:cubicBezTo>
                <a:cubicBezTo>
                  <a:pt x="1231991" y="791478"/>
                  <a:pt x="1190887" y="787808"/>
                  <a:pt x="1149752" y="785734"/>
                </a:cubicBezTo>
                <a:cubicBezTo>
                  <a:pt x="1130238" y="785447"/>
                  <a:pt x="1110532" y="783532"/>
                  <a:pt x="1091114" y="785319"/>
                </a:cubicBezTo>
                <a:cubicBezTo>
                  <a:pt x="1073325" y="792308"/>
                  <a:pt x="1090603" y="809509"/>
                  <a:pt x="1099418" y="816529"/>
                </a:cubicBezTo>
                <a:cubicBezTo>
                  <a:pt x="1112001" y="826869"/>
                  <a:pt x="1125926" y="835421"/>
                  <a:pt x="1138190" y="846143"/>
                </a:cubicBezTo>
                <a:cubicBezTo>
                  <a:pt x="1153935" y="860312"/>
                  <a:pt x="1168307" y="875949"/>
                  <a:pt x="1184563" y="889544"/>
                </a:cubicBezTo>
                <a:cubicBezTo>
                  <a:pt x="1210816" y="911084"/>
                  <a:pt x="1235536" y="935497"/>
                  <a:pt x="1258563" y="960707"/>
                </a:cubicBezTo>
                <a:cubicBezTo>
                  <a:pt x="1279769" y="985343"/>
                  <a:pt x="1298038" y="1012341"/>
                  <a:pt x="1317392" y="1038413"/>
                </a:cubicBezTo>
                <a:cubicBezTo>
                  <a:pt x="1333297" y="1062602"/>
                  <a:pt x="1345848" y="1088738"/>
                  <a:pt x="1358974" y="1114491"/>
                </a:cubicBezTo>
                <a:cubicBezTo>
                  <a:pt x="1363925" y="1124480"/>
                  <a:pt x="1368492" y="1134691"/>
                  <a:pt x="1370536" y="1145733"/>
                </a:cubicBezTo>
                <a:cubicBezTo>
                  <a:pt x="1373155" y="1153711"/>
                  <a:pt x="1369003" y="1161051"/>
                  <a:pt x="1362519" y="1165710"/>
                </a:cubicBezTo>
                <a:cubicBezTo>
                  <a:pt x="1330135" y="1182432"/>
                  <a:pt x="1286827" y="1146914"/>
                  <a:pt x="1260703" y="1129171"/>
                </a:cubicBezTo>
                <a:cubicBezTo>
                  <a:pt x="1235408" y="1109066"/>
                  <a:pt x="1212317" y="1086153"/>
                  <a:pt x="1189929" y="1062889"/>
                </a:cubicBezTo>
                <a:cubicBezTo>
                  <a:pt x="1178623" y="1049933"/>
                  <a:pt x="1168052" y="1036275"/>
                  <a:pt x="1156011" y="1023957"/>
                </a:cubicBezTo>
                <a:cubicBezTo>
                  <a:pt x="1138318" y="1006341"/>
                  <a:pt x="1120529" y="988918"/>
                  <a:pt x="1104528" y="969738"/>
                </a:cubicBezTo>
                <a:cubicBezTo>
                  <a:pt x="1089390" y="952634"/>
                  <a:pt x="1072271" y="937507"/>
                  <a:pt x="1056430" y="921073"/>
                </a:cubicBezTo>
                <a:cubicBezTo>
                  <a:pt x="1035383" y="898256"/>
                  <a:pt x="1012069" y="877864"/>
                  <a:pt x="989329" y="856802"/>
                </a:cubicBezTo>
                <a:cubicBezTo>
                  <a:pt x="980770" y="848888"/>
                  <a:pt x="972786" y="840367"/>
                  <a:pt x="964514" y="832166"/>
                </a:cubicBezTo>
                <a:cubicBezTo>
                  <a:pt x="957615" y="826549"/>
                  <a:pt x="949216" y="832357"/>
                  <a:pt x="948002" y="840144"/>
                </a:cubicBezTo>
                <a:cubicBezTo>
                  <a:pt x="940113" y="903362"/>
                  <a:pt x="938389" y="967186"/>
                  <a:pt x="932959" y="1030690"/>
                </a:cubicBezTo>
                <a:cubicBezTo>
                  <a:pt x="925646" y="1122597"/>
                  <a:pt x="907154" y="1213291"/>
                  <a:pt x="885692" y="1302836"/>
                </a:cubicBezTo>
                <a:cubicBezTo>
                  <a:pt x="879656" y="1329131"/>
                  <a:pt x="872150" y="1355075"/>
                  <a:pt x="863272" y="1380573"/>
                </a:cubicBezTo>
                <a:cubicBezTo>
                  <a:pt x="859088" y="1392827"/>
                  <a:pt x="853084" y="1404316"/>
                  <a:pt x="845003" y="1414464"/>
                </a:cubicBezTo>
                <a:cubicBezTo>
                  <a:pt x="828779" y="1400805"/>
                  <a:pt x="824404" y="1378467"/>
                  <a:pt x="816930" y="1359511"/>
                </a:cubicBezTo>
                <a:cubicBezTo>
                  <a:pt x="807732" y="1333694"/>
                  <a:pt x="801792" y="1306825"/>
                  <a:pt x="796043" y="1280050"/>
                </a:cubicBezTo>
                <a:cubicBezTo>
                  <a:pt x="783460" y="1223758"/>
                  <a:pt x="778414" y="1166380"/>
                  <a:pt x="778094" y="1108779"/>
                </a:cubicBezTo>
                <a:cubicBezTo>
                  <a:pt x="775603" y="1028967"/>
                  <a:pt x="775731" y="949091"/>
                  <a:pt x="775795" y="869248"/>
                </a:cubicBezTo>
                <a:cubicBezTo>
                  <a:pt x="775380" y="861525"/>
                  <a:pt x="776753" y="853515"/>
                  <a:pt x="775092" y="845952"/>
                </a:cubicBezTo>
                <a:cubicBezTo>
                  <a:pt x="767874" y="830890"/>
                  <a:pt x="753886" y="846973"/>
                  <a:pt x="746636" y="853675"/>
                </a:cubicBezTo>
                <a:cubicBezTo>
                  <a:pt x="731114" y="868258"/>
                  <a:pt x="714028" y="881023"/>
                  <a:pt x="698059" y="895096"/>
                </a:cubicBezTo>
                <a:cubicBezTo>
                  <a:pt x="643382" y="943028"/>
                  <a:pt x="590078" y="992492"/>
                  <a:pt x="540479" y="1045689"/>
                </a:cubicBezTo>
                <a:cubicBezTo>
                  <a:pt x="528758" y="1057688"/>
                  <a:pt x="516175" y="1068761"/>
                  <a:pt x="503815" y="1080122"/>
                </a:cubicBezTo>
                <a:cubicBezTo>
                  <a:pt x="485515" y="1097642"/>
                  <a:pt x="468140" y="1116182"/>
                  <a:pt x="448786" y="1132617"/>
                </a:cubicBezTo>
                <a:cubicBezTo>
                  <a:pt x="410749" y="1166284"/>
                  <a:pt x="369901" y="1196505"/>
                  <a:pt x="328382" y="1225704"/>
                </a:cubicBezTo>
                <a:cubicBezTo>
                  <a:pt x="299127" y="1245585"/>
                  <a:pt x="269297" y="1264765"/>
                  <a:pt x="236434" y="1278231"/>
                </a:cubicBezTo>
                <a:cubicBezTo>
                  <a:pt x="222669" y="1284071"/>
                  <a:pt x="208840" y="1289975"/>
                  <a:pt x="194148" y="1293166"/>
                </a:cubicBezTo>
                <a:cubicBezTo>
                  <a:pt x="188623" y="1293294"/>
                  <a:pt x="179840" y="1297666"/>
                  <a:pt x="175976" y="1292432"/>
                </a:cubicBezTo>
                <a:cubicBezTo>
                  <a:pt x="164989" y="1260074"/>
                  <a:pt x="183641" y="1228162"/>
                  <a:pt x="199961" y="1201132"/>
                </a:cubicBezTo>
                <a:cubicBezTo>
                  <a:pt x="209734" y="1185304"/>
                  <a:pt x="219890" y="1169635"/>
                  <a:pt x="231164" y="1154796"/>
                </a:cubicBezTo>
                <a:cubicBezTo>
                  <a:pt x="262846" y="1114619"/>
                  <a:pt x="300373" y="1079579"/>
                  <a:pt x="339592" y="1046902"/>
                </a:cubicBezTo>
                <a:cubicBezTo>
                  <a:pt x="366579" y="1022425"/>
                  <a:pt x="394173" y="998683"/>
                  <a:pt x="422342" y="975546"/>
                </a:cubicBezTo>
                <a:cubicBezTo>
                  <a:pt x="461721" y="945007"/>
                  <a:pt x="500493" y="913669"/>
                  <a:pt x="541118" y="884885"/>
                </a:cubicBezTo>
                <a:cubicBezTo>
                  <a:pt x="559769" y="870843"/>
                  <a:pt x="575004" y="852877"/>
                  <a:pt x="594198" y="839506"/>
                </a:cubicBezTo>
                <a:cubicBezTo>
                  <a:pt x="601959" y="833570"/>
                  <a:pt x="610358" y="828464"/>
                  <a:pt x="617928" y="822337"/>
                </a:cubicBezTo>
                <a:cubicBezTo>
                  <a:pt x="619365" y="820901"/>
                  <a:pt x="620451" y="818763"/>
                  <a:pt x="620738" y="816752"/>
                </a:cubicBezTo>
                <a:cubicBezTo>
                  <a:pt x="620674" y="801499"/>
                  <a:pt x="599372" y="804977"/>
                  <a:pt x="588832" y="803605"/>
                </a:cubicBezTo>
                <a:cubicBezTo>
                  <a:pt x="539521" y="801499"/>
                  <a:pt x="490433" y="807051"/>
                  <a:pt x="441345" y="810753"/>
                </a:cubicBezTo>
                <a:cubicBezTo>
                  <a:pt x="373637" y="814519"/>
                  <a:pt x="305898" y="818603"/>
                  <a:pt x="238094" y="819625"/>
                </a:cubicBezTo>
                <a:cubicBezTo>
                  <a:pt x="175912" y="819401"/>
                  <a:pt x="111941" y="821954"/>
                  <a:pt x="51899" y="803381"/>
                </a:cubicBezTo>
                <a:cubicBezTo>
                  <a:pt x="33726" y="796297"/>
                  <a:pt x="1022" y="777182"/>
                  <a:pt x="0" y="755769"/>
                </a:cubicBezTo>
                <a:cubicBezTo>
                  <a:pt x="2906" y="744280"/>
                  <a:pt x="16448" y="740898"/>
                  <a:pt x="26157" y="736749"/>
                </a:cubicBezTo>
                <a:cubicBezTo>
                  <a:pt x="68538" y="721400"/>
                  <a:pt x="112101" y="721432"/>
                  <a:pt x="157133" y="720187"/>
                </a:cubicBezTo>
                <a:cubicBezTo>
                  <a:pt x="207850" y="719357"/>
                  <a:pt x="258502" y="716613"/>
                  <a:pt x="309155" y="714060"/>
                </a:cubicBezTo>
                <a:cubicBezTo>
                  <a:pt x="393055" y="713294"/>
                  <a:pt x="476891" y="708603"/>
                  <a:pt x="560791" y="708922"/>
                </a:cubicBezTo>
                <a:cubicBezTo>
                  <a:pt x="576345" y="708124"/>
                  <a:pt x="614638" y="720889"/>
                  <a:pt x="624251" y="709145"/>
                </a:cubicBezTo>
                <a:cubicBezTo>
                  <a:pt x="634471" y="687828"/>
                  <a:pt x="599468" y="654002"/>
                  <a:pt x="586820" y="638141"/>
                </a:cubicBezTo>
                <a:cubicBezTo>
                  <a:pt x="565646" y="612101"/>
                  <a:pt x="544343" y="586157"/>
                  <a:pt x="521285" y="561712"/>
                </a:cubicBezTo>
                <a:cubicBezTo>
                  <a:pt x="508062" y="547192"/>
                  <a:pt x="496501" y="531300"/>
                  <a:pt x="484652" y="515727"/>
                </a:cubicBezTo>
                <a:cubicBezTo>
                  <a:pt x="463158" y="488219"/>
                  <a:pt x="440610" y="461572"/>
                  <a:pt x="420522" y="432979"/>
                </a:cubicBezTo>
                <a:cubicBezTo>
                  <a:pt x="392704" y="397717"/>
                  <a:pt x="370124" y="359071"/>
                  <a:pt x="348630" y="319756"/>
                </a:cubicBezTo>
                <a:cubicBezTo>
                  <a:pt x="334450" y="294832"/>
                  <a:pt x="317810" y="271313"/>
                  <a:pt x="305035" y="245592"/>
                </a:cubicBezTo>
                <a:cubicBezTo>
                  <a:pt x="287118" y="209245"/>
                  <a:pt x="273801" y="170759"/>
                  <a:pt x="265433" y="131092"/>
                </a:cubicBezTo>
                <a:cubicBezTo>
                  <a:pt x="262814" y="114753"/>
                  <a:pt x="257480" y="96436"/>
                  <a:pt x="266008" y="81022"/>
                </a:cubicBezTo>
                <a:cubicBezTo>
                  <a:pt x="297786" y="68321"/>
                  <a:pt x="340742" y="93564"/>
                  <a:pt x="366260" y="112807"/>
                </a:cubicBezTo>
                <a:cubicBezTo>
                  <a:pt x="406916" y="145325"/>
                  <a:pt x="439780" y="186491"/>
                  <a:pt x="470695" y="228073"/>
                </a:cubicBezTo>
                <a:cubicBezTo>
                  <a:pt x="486952" y="255772"/>
                  <a:pt x="505092" y="282163"/>
                  <a:pt x="524255" y="307948"/>
                </a:cubicBezTo>
                <a:cubicBezTo>
                  <a:pt x="556895" y="359103"/>
                  <a:pt x="590302" y="410258"/>
                  <a:pt x="617864" y="464444"/>
                </a:cubicBezTo>
                <a:cubicBezTo>
                  <a:pt x="632555" y="495335"/>
                  <a:pt x="650280" y="524567"/>
                  <a:pt x="668101" y="553702"/>
                </a:cubicBezTo>
                <a:cubicBezTo>
                  <a:pt x="679056" y="569913"/>
                  <a:pt x="686402" y="589156"/>
                  <a:pt x="700582" y="602911"/>
                </a:cubicBezTo>
                <a:cubicBezTo>
                  <a:pt x="705628" y="606804"/>
                  <a:pt x="713453" y="603421"/>
                  <a:pt x="713772" y="596943"/>
                </a:cubicBezTo>
                <a:cubicBezTo>
                  <a:pt x="718403" y="594837"/>
                  <a:pt x="716742" y="589316"/>
                  <a:pt x="717413" y="585231"/>
                </a:cubicBezTo>
                <a:cubicBezTo>
                  <a:pt x="718179" y="575370"/>
                  <a:pt x="719425" y="565542"/>
                  <a:pt x="720671" y="555713"/>
                </a:cubicBezTo>
                <a:cubicBezTo>
                  <a:pt x="724375" y="524630"/>
                  <a:pt x="729996" y="493835"/>
                  <a:pt x="734723" y="462945"/>
                </a:cubicBezTo>
                <a:cubicBezTo>
                  <a:pt x="739226" y="430426"/>
                  <a:pt x="746732" y="398387"/>
                  <a:pt x="750660" y="365805"/>
                </a:cubicBezTo>
                <a:cubicBezTo>
                  <a:pt x="760273" y="304725"/>
                  <a:pt x="774134" y="244316"/>
                  <a:pt x="787228" y="183906"/>
                </a:cubicBezTo>
                <a:cubicBezTo>
                  <a:pt x="800642" y="134060"/>
                  <a:pt x="817633" y="56227"/>
                  <a:pt x="856693" y="21666"/>
                </a:cubicBezTo>
                <a:cubicBezTo>
                  <a:pt x="876590" y="2902"/>
                  <a:pt x="917949" y="-13118"/>
                  <a:pt x="935674" y="15954"/>
                </a:cubicBezTo>
                <a:cubicBezTo>
                  <a:pt x="941072" y="33154"/>
                  <a:pt x="939219" y="52461"/>
                  <a:pt x="939858" y="70396"/>
                </a:cubicBezTo>
                <a:cubicBezTo>
                  <a:pt x="940337" y="110254"/>
                  <a:pt x="934077" y="149729"/>
                  <a:pt x="930245" y="189331"/>
                </a:cubicBezTo>
                <a:cubicBezTo>
                  <a:pt x="926923" y="222297"/>
                  <a:pt x="922707" y="255134"/>
                  <a:pt x="916639" y="287684"/>
                </a:cubicBezTo>
                <a:cubicBezTo>
                  <a:pt x="905302" y="360316"/>
                  <a:pt x="892942" y="432884"/>
                  <a:pt x="884382" y="505898"/>
                </a:cubicBezTo>
                <a:cubicBezTo>
                  <a:pt x="881572" y="528396"/>
                  <a:pt x="879560" y="550958"/>
                  <a:pt x="878314" y="573615"/>
                </a:cubicBezTo>
                <a:cubicBezTo>
                  <a:pt x="878250" y="577891"/>
                  <a:pt x="877005" y="582742"/>
                  <a:pt x="877803" y="587082"/>
                </a:cubicBezTo>
                <a:cubicBezTo>
                  <a:pt x="879241" y="592284"/>
                  <a:pt x="885628" y="595028"/>
                  <a:pt x="890387" y="592316"/>
                </a:cubicBezTo>
                <a:cubicBezTo>
                  <a:pt x="898179" y="587337"/>
                  <a:pt x="904088" y="579742"/>
                  <a:pt x="911306" y="573934"/>
                </a:cubicBezTo>
                <a:cubicBezTo>
                  <a:pt x="932832" y="556957"/>
                  <a:pt x="952377" y="537810"/>
                  <a:pt x="970358" y="517163"/>
                </a:cubicBezTo>
                <a:cubicBezTo>
                  <a:pt x="987764" y="498367"/>
                  <a:pt x="1006991" y="481422"/>
                  <a:pt x="1023790" y="462083"/>
                </a:cubicBezTo>
                <a:cubicBezTo>
                  <a:pt x="1045092" y="436394"/>
                  <a:pt x="1070514" y="414917"/>
                  <a:pt x="1094563" y="391972"/>
                </a:cubicBezTo>
                <a:cubicBezTo>
                  <a:pt x="1106987" y="379686"/>
                  <a:pt x="1119730" y="367655"/>
                  <a:pt x="1132889" y="356167"/>
                </a:cubicBezTo>
                <a:cubicBezTo>
                  <a:pt x="1166167" y="326489"/>
                  <a:pt x="1201107" y="296588"/>
                  <a:pt x="1235759" y="268218"/>
                </a:cubicBezTo>
                <a:cubicBezTo>
                  <a:pt x="1266898" y="243135"/>
                  <a:pt x="1298357" y="217510"/>
                  <a:pt x="1335149" y="201011"/>
                </a:cubicBezTo>
                <a:cubicBezTo>
                  <a:pt x="1366160" y="186236"/>
                  <a:pt x="1414162" y="178449"/>
                  <a:pt x="1421987" y="222967"/>
                </a:cubicBezTo>
                <a:cubicBezTo>
                  <a:pt x="1420805" y="251751"/>
                  <a:pt x="1403016" y="275972"/>
                  <a:pt x="1386281" y="298598"/>
                </a:cubicBezTo>
                <a:cubicBezTo>
                  <a:pt x="1364372" y="327670"/>
                  <a:pt x="1336043" y="350168"/>
                  <a:pt x="1308194" y="373176"/>
                </a:cubicBezTo>
                <a:cubicBezTo>
                  <a:pt x="1285805" y="394079"/>
                  <a:pt x="1262810" y="414311"/>
                  <a:pt x="1240263" y="435022"/>
                </a:cubicBezTo>
                <a:cubicBezTo>
                  <a:pt x="1218385" y="456849"/>
                  <a:pt x="1194400" y="476411"/>
                  <a:pt x="1171724" y="497378"/>
                </a:cubicBezTo>
                <a:cubicBezTo>
                  <a:pt x="1149209" y="519748"/>
                  <a:pt x="1124872" y="539565"/>
                  <a:pt x="1101685" y="561393"/>
                </a:cubicBezTo>
                <a:cubicBezTo>
                  <a:pt x="1089932" y="572945"/>
                  <a:pt x="1077988" y="584402"/>
                  <a:pt x="1065660" y="595379"/>
                </a:cubicBezTo>
                <a:cubicBezTo>
                  <a:pt x="1054482" y="605432"/>
                  <a:pt x="1043336" y="615548"/>
                  <a:pt x="1033052" y="626557"/>
                </a:cubicBezTo>
                <a:cubicBezTo>
                  <a:pt x="1028612" y="631727"/>
                  <a:pt x="1021203" y="637503"/>
                  <a:pt x="1024524" y="645130"/>
                </a:cubicBezTo>
                <a:cubicBezTo>
                  <a:pt x="1031263" y="658022"/>
                  <a:pt x="1064063" y="651066"/>
                  <a:pt x="1077094" y="651704"/>
                </a:cubicBezTo>
                <a:cubicBezTo>
                  <a:pt x="1134358" y="649917"/>
                  <a:pt x="1191654" y="652246"/>
                  <a:pt x="1248854" y="655118"/>
                </a:cubicBezTo>
                <a:cubicBezTo>
                  <a:pt x="1306150" y="659746"/>
                  <a:pt x="1363605" y="665681"/>
                  <a:pt x="1420901" y="670723"/>
                </a:cubicBezTo>
                <a:cubicBezTo>
                  <a:pt x="1437030" y="672287"/>
                  <a:pt x="1453126" y="674234"/>
                  <a:pt x="1469191" y="676148"/>
                </a:cubicBezTo>
                <a:cubicBezTo>
                  <a:pt x="1493974" y="679850"/>
                  <a:pt x="1520003" y="681159"/>
                  <a:pt x="1542775" y="6920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813603" y="256539"/>
                </a:moveTo>
                <a:cubicBezTo>
                  <a:pt x="1796923" y="198628"/>
                  <a:pt x="1762536" y="148020"/>
                  <a:pt x="1720744" y="105229"/>
                </a:cubicBezTo>
                <a:cubicBezTo>
                  <a:pt x="1664434" y="41592"/>
                  <a:pt x="1582866" y="-1602"/>
                  <a:pt x="1496789" y="526"/>
                </a:cubicBezTo>
                <a:cubicBezTo>
                  <a:pt x="1450084" y="-1859"/>
                  <a:pt x="1403636" y="3976"/>
                  <a:pt x="1358434" y="15830"/>
                </a:cubicBezTo>
                <a:cubicBezTo>
                  <a:pt x="1331856" y="22215"/>
                  <a:pt x="1305351" y="29885"/>
                  <a:pt x="1281192" y="42914"/>
                </a:cubicBezTo>
                <a:cubicBezTo>
                  <a:pt x="1265245" y="51758"/>
                  <a:pt x="1251644" y="64199"/>
                  <a:pt x="1237017" y="74989"/>
                </a:cubicBezTo>
                <a:cubicBezTo>
                  <a:pt x="1214288" y="92311"/>
                  <a:pt x="1189872" y="107284"/>
                  <a:pt x="1167619" y="125193"/>
                </a:cubicBezTo>
                <a:cubicBezTo>
                  <a:pt x="1145807" y="142772"/>
                  <a:pt x="1126120" y="162773"/>
                  <a:pt x="1105628" y="181820"/>
                </a:cubicBezTo>
                <a:cubicBezTo>
                  <a:pt x="1078133" y="207582"/>
                  <a:pt x="1049501" y="232648"/>
                  <a:pt x="1028165" y="264026"/>
                </a:cubicBezTo>
                <a:cubicBezTo>
                  <a:pt x="996234" y="310487"/>
                  <a:pt x="966943" y="358709"/>
                  <a:pt x="938312" y="407262"/>
                </a:cubicBezTo>
                <a:cubicBezTo>
                  <a:pt x="923025" y="432511"/>
                  <a:pt x="909497" y="459045"/>
                  <a:pt x="899965" y="487009"/>
                </a:cubicBezTo>
                <a:cubicBezTo>
                  <a:pt x="891607" y="462861"/>
                  <a:pt x="877016" y="441319"/>
                  <a:pt x="863196" y="420034"/>
                </a:cubicBezTo>
                <a:cubicBezTo>
                  <a:pt x="839917" y="385463"/>
                  <a:pt x="814988" y="351993"/>
                  <a:pt x="787786" y="320396"/>
                </a:cubicBezTo>
                <a:cubicBezTo>
                  <a:pt x="756185" y="284430"/>
                  <a:pt x="724878" y="247768"/>
                  <a:pt x="688108" y="216977"/>
                </a:cubicBezTo>
                <a:cubicBezTo>
                  <a:pt x="648369" y="184976"/>
                  <a:pt x="605403" y="156901"/>
                  <a:pt x="560128" y="133450"/>
                </a:cubicBezTo>
                <a:cubicBezTo>
                  <a:pt x="472108" y="84384"/>
                  <a:pt x="379651" y="62401"/>
                  <a:pt x="278910" y="67612"/>
                </a:cubicBezTo>
                <a:cubicBezTo>
                  <a:pt x="209293" y="69447"/>
                  <a:pt x="149721" y="98403"/>
                  <a:pt x="103969" y="150736"/>
                </a:cubicBezTo>
                <a:cubicBezTo>
                  <a:pt x="69949" y="187251"/>
                  <a:pt x="51985" y="234593"/>
                  <a:pt x="37981" y="281678"/>
                </a:cubicBezTo>
                <a:cubicBezTo>
                  <a:pt x="15912" y="353351"/>
                  <a:pt x="-182" y="427337"/>
                  <a:pt x="2" y="502680"/>
                </a:cubicBezTo>
                <a:cubicBezTo>
                  <a:pt x="735" y="591969"/>
                  <a:pt x="19175" y="683350"/>
                  <a:pt x="62177" y="762216"/>
                </a:cubicBezTo>
                <a:cubicBezTo>
                  <a:pt x="100926" y="824458"/>
                  <a:pt x="145505" y="883763"/>
                  <a:pt x="195985" y="937014"/>
                </a:cubicBezTo>
                <a:cubicBezTo>
                  <a:pt x="236751" y="980062"/>
                  <a:pt x="284152" y="1015660"/>
                  <a:pt x="333130" y="1048726"/>
                </a:cubicBezTo>
                <a:cubicBezTo>
                  <a:pt x="422434" y="1110821"/>
                  <a:pt x="509354" y="1176549"/>
                  <a:pt x="603717" y="1230974"/>
                </a:cubicBezTo>
                <a:cubicBezTo>
                  <a:pt x="715566" y="1294610"/>
                  <a:pt x="814218" y="1377807"/>
                  <a:pt x="919139" y="1451792"/>
                </a:cubicBezTo>
                <a:cubicBezTo>
                  <a:pt x="951179" y="1475537"/>
                  <a:pt x="982670" y="1500125"/>
                  <a:pt x="1013245" y="1525741"/>
                </a:cubicBezTo>
                <a:cubicBezTo>
                  <a:pt x="1023986" y="1534696"/>
                  <a:pt x="1034984" y="1543357"/>
                  <a:pt x="1046128" y="1551797"/>
                </a:cubicBezTo>
                <a:cubicBezTo>
                  <a:pt x="1050931" y="1555137"/>
                  <a:pt x="1055330" y="1559688"/>
                  <a:pt x="1061232" y="1560899"/>
                </a:cubicBezTo>
                <a:cubicBezTo>
                  <a:pt x="1075566" y="1563908"/>
                  <a:pt x="1085941" y="1550953"/>
                  <a:pt x="1096426" y="1542990"/>
                </a:cubicBezTo>
                <a:cubicBezTo>
                  <a:pt x="1119338" y="1524126"/>
                  <a:pt x="1141628" y="1504529"/>
                  <a:pt x="1164320" y="1485409"/>
                </a:cubicBezTo>
                <a:cubicBezTo>
                  <a:pt x="1225432" y="1436342"/>
                  <a:pt x="1281118" y="1380963"/>
                  <a:pt x="1335485" y="1324593"/>
                </a:cubicBezTo>
                <a:cubicBezTo>
                  <a:pt x="1388055" y="1264737"/>
                  <a:pt x="1439782" y="1203890"/>
                  <a:pt x="1485791" y="1138749"/>
                </a:cubicBezTo>
                <a:cubicBezTo>
                  <a:pt x="1545216" y="1059993"/>
                  <a:pt x="1605155" y="981163"/>
                  <a:pt x="1656443" y="896755"/>
                </a:cubicBezTo>
                <a:cubicBezTo>
                  <a:pt x="1680638" y="854624"/>
                  <a:pt x="1699921" y="809851"/>
                  <a:pt x="1721734" y="766473"/>
                </a:cubicBezTo>
                <a:cubicBezTo>
                  <a:pt x="1752895" y="704158"/>
                  <a:pt x="1777640" y="638944"/>
                  <a:pt x="1796227" y="571821"/>
                </a:cubicBezTo>
                <a:cubicBezTo>
                  <a:pt x="1829037" y="459815"/>
                  <a:pt x="1850667" y="371884"/>
                  <a:pt x="1813603" y="256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061232" y="1560899"/>
                </a:moveTo>
                <a:cubicBezTo>
                  <a:pt x="1055330" y="1559688"/>
                  <a:pt x="1050931" y="1555137"/>
                  <a:pt x="1046128" y="1551797"/>
                </a:cubicBezTo>
                <a:cubicBezTo>
                  <a:pt x="1034984" y="1543357"/>
                  <a:pt x="1023986" y="1534696"/>
                  <a:pt x="1013245" y="1525741"/>
                </a:cubicBezTo>
                <a:cubicBezTo>
                  <a:pt x="982670" y="1500125"/>
                  <a:pt x="951179" y="1475537"/>
                  <a:pt x="919139" y="1451792"/>
                </a:cubicBezTo>
                <a:cubicBezTo>
                  <a:pt x="814218" y="1377807"/>
                  <a:pt x="715566" y="1294610"/>
                  <a:pt x="603717" y="1230974"/>
                </a:cubicBezTo>
                <a:cubicBezTo>
                  <a:pt x="509354" y="1176549"/>
                  <a:pt x="422434" y="1110821"/>
                  <a:pt x="333130" y="1048726"/>
                </a:cubicBezTo>
                <a:cubicBezTo>
                  <a:pt x="284152" y="1015660"/>
                  <a:pt x="236751" y="980062"/>
                  <a:pt x="195985" y="937014"/>
                </a:cubicBezTo>
                <a:cubicBezTo>
                  <a:pt x="145505" y="883763"/>
                  <a:pt x="100926" y="824458"/>
                  <a:pt x="62177" y="762216"/>
                </a:cubicBezTo>
                <a:cubicBezTo>
                  <a:pt x="19175" y="683350"/>
                  <a:pt x="735" y="591969"/>
                  <a:pt x="2" y="502680"/>
                </a:cubicBezTo>
                <a:cubicBezTo>
                  <a:pt x="-182" y="427337"/>
                  <a:pt x="15912" y="353351"/>
                  <a:pt x="37981" y="281678"/>
                </a:cubicBezTo>
                <a:cubicBezTo>
                  <a:pt x="51985" y="234593"/>
                  <a:pt x="69949" y="187251"/>
                  <a:pt x="103969" y="150736"/>
                </a:cubicBezTo>
                <a:cubicBezTo>
                  <a:pt x="149721" y="98403"/>
                  <a:pt x="209293" y="69447"/>
                  <a:pt x="278910" y="67612"/>
                </a:cubicBezTo>
                <a:cubicBezTo>
                  <a:pt x="379651" y="62401"/>
                  <a:pt x="472108" y="84384"/>
                  <a:pt x="560128" y="133450"/>
                </a:cubicBezTo>
                <a:cubicBezTo>
                  <a:pt x="605403" y="156901"/>
                  <a:pt x="648369" y="184976"/>
                  <a:pt x="688108" y="216977"/>
                </a:cubicBezTo>
                <a:cubicBezTo>
                  <a:pt x="724878" y="247768"/>
                  <a:pt x="756185" y="284430"/>
                  <a:pt x="787786" y="320396"/>
                </a:cubicBezTo>
                <a:cubicBezTo>
                  <a:pt x="814988" y="351993"/>
                  <a:pt x="839917" y="385463"/>
                  <a:pt x="863196" y="420034"/>
                </a:cubicBezTo>
                <a:cubicBezTo>
                  <a:pt x="877016" y="441319"/>
                  <a:pt x="891607" y="462861"/>
                  <a:pt x="899965" y="487009"/>
                </a:cubicBezTo>
                <a:cubicBezTo>
                  <a:pt x="909497" y="459045"/>
                  <a:pt x="923025" y="432511"/>
                  <a:pt x="938312" y="407262"/>
                </a:cubicBezTo>
                <a:cubicBezTo>
                  <a:pt x="966943" y="358709"/>
                  <a:pt x="996234" y="310487"/>
                  <a:pt x="1028165" y="264026"/>
                </a:cubicBezTo>
                <a:cubicBezTo>
                  <a:pt x="1049501" y="232648"/>
                  <a:pt x="1078133" y="207582"/>
                  <a:pt x="1105628" y="181820"/>
                </a:cubicBezTo>
                <a:cubicBezTo>
                  <a:pt x="1126120" y="162773"/>
                  <a:pt x="1145807" y="142772"/>
                  <a:pt x="1167619" y="125193"/>
                </a:cubicBezTo>
                <a:cubicBezTo>
                  <a:pt x="1189872" y="107284"/>
                  <a:pt x="1214288" y="92311"/>
                  <a:pt x="1237017" y="74989"/>
                </a:cubicBezTo>
                <a:cubicBezTo>
                  <a:pt x="1251644" y="64199"/>
                  <a:pt x="1265245" y="51758"/>
                  <a:pt x="1281192" y="42914"/>
                </a:cubicBezTo>
                <a:cubicBezTo>
                  <a:pt x="1305351" y="29885"/>
                  <a:pt x="1331856" y="22215"/>
                  <a:pt x="1358434" y="15830"/>
                </a:cubicBezTo>
                <a:cubicBezTo>
                  <a:pt x="1403636" y="3976"/>
                  <a:pt x="1450084" y="-1859"/>
                  <a:pt x="1496789" y="526"/>
                </a:cubicBezTo>
                <a:cubicBezTo>
                  <a:pt x="1582866" y="-1602"/>
                  <a:pt x="1664434" y="41592"/>
                  <a:pt x="1720744" y="105229"/>
                </a:cubicBezTo>
                <a:cubicBezTo>
                  <a:pt x="1762536" y="148020"/>
                  <a:pt x="1796923" y="198628"/>
                  <a:pt x="1813603" y="256539"/>
                </a:cubicBezTo>
                <a:cubicBezTo>
                  <a:pt x="1850667" y="371884"/>
                  <a:pt x="1829037" y="459815"/>
                  <a:pt x="1796227" y="571821"/>
                </a:cubicBezTo>
                <a:cubicBezTo>
                  <a:pt x="1777640" y="638944"/>
                  <a:pt x="1752895" y="704158"/>
                  <a:pt x="1721734" y="766473"/>
                </a:cubicBezTo>
                <a:cubicBezTo>
                  <a:pt x="1699921" y="809851"/>
                  <a:pt x="1680638" y="854624"/>
                  <a:pt x="1656443" y="896755"/>
                </a:cubicBezTo>
                <a:cubicBezTo>
                  <a:pt x="1605155" y="981163"/>
                  <a:pt x="1545216" y="1059993"/>
                  <a:pt x="1485791" y="1138749"/>
                </a:cubicBezTo>
                <a:cubicBezTo>
                  <a:pt x="1439782" y="1203890"/>
                  <a:pt x="1388055" y="1264737"/>
                  <a:pt x="1335485" y="1324593"/>
                </a:cubicBezTo>
                <a:cubicBezTo>
                  <a:pt x="1281118" y="1380963"/>
                  <a:pt x="1225432" y="1436342"/>
                  <a:pt x="1164320" y="1485409"/>
                </a:cubicBezTo>
                <a:cubicBezTo>
                  <a:pt x="1141628" y="1504529"/>
                  <a:pt x="1119338" y="1524126"/>
                  <a:pt x="1096426" y="1542990"/>
                </a:cubicBezTo>
                <a:cubicBezTo>
                  <a:pt x="1085941" y="1550953"/>
                  <a:pt x="1075566" y="1563908"/>
                  <a:pt x="1061232" y="1560899"/>
                </a:cubicBezTo>
                <a:close/>
                <a:moveTo>
                  <a:pt x="531460" y="1160291"/>
                </a:moveTo>
                <a:cubicBezTo>
                  <a:pt x="622377" y="1217175"/>
                  <a:pt x="716226" y="1269655"/>
                  <a:pt x="800324" y="1336741"/>
                </a:cubicBezTo>
                <a:cubicBezTo>
                  <a:pt x="846259" y="1373109"/>
                  <a:pt x="895236" y="1405368"/>
                  <a:pt x="941868" y="1440856"/>
                </a:cubicBezTo>
                <a:cubicBezTo>
                  <a:pt x="984467" y="1471830"/>
                  <a:pt x="1023839" y="1506951"/>
                  <a:pt x="1065852" y="1538622"/>
                </a:cubicBezTo>
                <a:cubicBezTo>
                  <a:pt x="1111823" y="1502217"/>
                  <a:pt x="1155632" y="1462986"/>
                  <a:pt x="1200833" y="1425552"/>
                </a:cubicBezTo>
                <a:cubicBezTo>
                  <a:pt x="1236027" y="1393441"/>
                  <a:pt x="1269424" y="1359457"/>
                  <a:pt x="1303298" y="1325988"/>
                </a:cubicBezTo>
                <a:cubicBezTo>
                  <a:pt x="1345567" y="1281839"/>
                  <a:pt x="1383546" y="1233653"/>
                  <a:pt x="1422552" y="1186604"/>
                </a:cubicBezTo>
                <a:cubicBezTo>
                  <a:pt x="1451037" y="1149282"/>
                  <a:pt x="1477945" y="1110748"/>
                  <a:pt x="1506980" y="1073791"/>
                </a:cubicBezTo>
                <a:cubicBezTo>
                  <a:pt x="1550385" y="1015036"/>
                  <a:pt x="1593644" y="955914"/>
                  <a:pt x="1632137" y="893782"/>
                </a:cubicBezTo>
                <a:cubicBezTo>
                  <a:pt x="1653950" y="858001"/>
                  <a:pt x="1670667" y="819503"/>
                  <a:pt x="1689216" y="782034"/>
                </a:cubicBezTo>
                <a:cubicBezTo>
                  <a:pt x="1709196" y="741408"/>
                  <a:pt x="1728699" y="700525"/>
                  <a:pt x="1744903" y="658211"/>
                </a:cubicBezTo>
                <a:cubicBezTo>
                  <a:pt x="1762353" y="610869"/>
                  <a:pt x="1775991" y="562243"/>
                  <a:pt x="1788968" y="513506"/>
                </a:cubicBezTo>
                <a:cubicBezTo>
                  <a:pt x="1803632" y="460916"/>
                  <a:pt x="1814227" y="407372"/>
                  <a:pt x="1810157" y="352727"/>
                </a:cubicBezTo>
                <a:cubicBezTo>
                  <a:pt x="1802679" y="279659"/>
                  <a:pt x="1779547" y="206225"/>
                  <a:pt x="1730716" y="150075"/>
                </a:cubicBezTo>
                <a:cubicBezTo>
                  <a:pt x="1693946" y="106293"/>
                  <a:pt x="1651933" y="64309"/>
                  <a:pt x="1597970" y="42950"/>
                </a:cubicBezTo>
                <a:cubicBezTo>
                  <a:pt x="1562080" y="26326"/>
                  <a:pt x="1522781" y="22179"/>
                  <a:pt x="1483664" y="22729"/>
                </a:cubicBezTo>
                <a:cubicBezTo>
                  <a:pt x="1454080" y="21701"/>
                  <a:pt x="1424605" y="24381"/>
                  <a:pt x="1395644" y="30399"/>
                </a:cubicBezTo>
                <a:cubicBezTo>
                  <a:pt x="1359204" y="38400"/>
                  <a:pt x="1324231" y="45482"/>
                  <a:pt x="1291896" y="62584"/>
                </a:cubicBezTo>
                <a:cubicBezTo>
                  <a:pt x="1258829" y="84861"/>
                  <a:pt x="1227998" y="110440"/>
                  <a:pt x="1194748" y="132569"/>
                </a:cubicBezTo>
                <a:cubicBezTo>
                  <a:pt x="1166410" y="153304"/>
                  <a:pt x="1143937" y="177012"/>
                  <a:pt x="1118532" y="200426"/>
                </a:cubicBezTo>
                <a:cubicBezTo>
                  <a:pt x="1098845" y="219143"/>
                  <a:pt x="1077399" y="237712"/>
                  <a:pt x="1060536" y="258374"/>
                </a:cubicBezTo>
                <a:cubicBezTo>
                  <a:pt x="1041986" y="281017"/>
                  <a:pt x="1026992" y="306120"/>
                  <a:pt x="1011265" y="330781"/>
                </a:cubicBezTo>
                <a:cubicBezTo>
                  <a:pt x="981021" y="379371"/>
                  <a:pt x="948833" y="427410"/>
                  <a:pt x="926177" y="480147"/>
                </a:cubicBezTo>
                <a:cubicBezTo>
                  <a:pt x="922695" y="488991"/>
                  <a:pt x="919725" y="497982"/>
                  <a:pt x="917342" y="507194"/>
                </a:cubicBezTo>
                <a:cubicBezTo>
                  <a:pt x="915729" y="513910"/>
                  <a:pt x="907224" y="517323"/>
                  <a:pt x="901432" y="513653"/>
                </a:cubicBezTo>
                <a:cubicBezTo>
                  <a:pt x="896959" y="516002"/>
                  <a:pt x="895456" y="510093"/>
                  <a:pt x="894613" y="506937"/>
                </a:cubicBezTo>
                <a:cubicBezTo>
                  <a:pt x="887721" y="485321"/>
                  <a:pt x="875770" y="465944"/>
                  <a:pt x="863342" y="447118"/>
                </a:cubicBezTo>
                <a:cubicBezTo>
                  <a:pt x="820157" y="383188"/>
                  <a:pt x="770519" y="323919"/>
                  <a:pt x="716593" y="268797"/>
                </a:cubicBezTo>
                <a:cubicBezTo>
                  <a:pt x="680189" y="230593"/>
                  <a:pt x="636417" y="200683"/>
                  <a:pt x="591582" y="173342"/>
                </a:cubicBezTo>
                <a:cubicBezTo>
                  <a:pt x="490584" y="113926"/>
                  <a:pt x="400804" y="82952"/>
                  <a:pt x="282356" y="88641"/>
                </a:cubicBezTo>
                <a:cubicBezTo>
                  <a:pt x="205370" y="90182"/>
                  <a:pt x="142939" y="128202"/>
                  <a:pt x="100010" y="191141"/>
                </a:cubicBezTo>
                <a:cubicBezTo>
                  <a:pt x="75448" y="228207"/>
                  <a:pt x="63900" y="271769"/>
                  <a:pt x="51435" y="314010"/>
                </a:cubicBezTo>
                <a:cubicBezTo>
                  <a:pt x="9240" y="451521"/>
                  <a:pt x="10523" y="605144"/>
                  <a:pt x="73358" y="736196"/>
                </a:cubicBezTo>
                <a:cubicBezTo>
                  <a:pt x="92788" y="774033"/>
                  <a:pt x="119293" y="807650"/>
                  <a:pt x="144588" y="841670"/>
                </a:cubicBezTo>
                <a:cubicBezTo>
                  <a:pt x="170873" y="877158"/>
                  <a:pt x="199798" y="910664"/>
                  <a:pt x="231765" y="941124"/>
                </a:cubicBezTo>
                <a:cubicBezTo>
                  <a:pt x="266042" y="974741"/>
                  <a:pt x="305232" y="1002632"/>
                  <a:pt x="344788" y="1029679"/>
                </a:cubicBezTo>
                <a:cubicBezTo>
                  <a:pt x="407110" y="1073058"/>
                  <a:pt x="468552" y="1117757"/>
                  <a:pt x="531460" y="11602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 rot="817112">
            <a:off x="8161989" y="1770335"/>
            <a:ext cx="892515" cy="756552"/>
          </a:xfrm>
          <a:custGeom>
            <a:avLst/>
            <a:gdLst/>
            <a:ahLst/>
            <a:cxnLst/>
            <a:rect l="l" t="t" r="r" b="b"/>
            <a:pathLst>
              <a:path w="1788499" h="1516045" extrusionOk="0">
                <a:moveTo>
                  <a:pt x="1787621" y="330151"/>
                </a:moveTo>
                <a:cubicBezTo>
                  <a:pt x="1791691" y="384796"/>
                  <a:pt x="1781096" y="438377"/>
                  <a:pt x="1766432" y="490930"/>
                </a:cubicBezTo>
                <a:cubicBezTo>
                  <a:pt x="1753455" y="539666"/>
                  <a:pt x="1739780" y="588329"/>
                  <a:pt x="1722367" y="635634"/>
                </a:cubicBezTo>
                <a:cubicBezTo>
                  <a:pt x="1706200" y="677948"/>
                  <a:pt x="1686660" y="718868"/>
                  <a:pt x="1666681" y="759457"/>
                </a:cubicBezTo>
                <a:cubicBezTo>
                  <a:pt x="1648094" y="796927"/>
                  <a:pt x="1631377" y="835424"/>
                  <a:pt x="1609601" y="871206"/>
                </a:cubicBezTo>
                <a:cubicBezTo>
                  <a:pt x="1571108" y="933338"/>
                  <a:pt x="1527886" y="992460"/>
                  <a:pt x="1484444" y="1051178"/>
                </a:cubicBezTo>
                <a:cubicBezTo>
                  <a:pt x="1455409" y="1088098"/>
                  <a:pt x="1428501" y="1126669"/>
                  <a:pt x="1400016" y="1163991"/>
                </a:cubicBezTo>
                <a:cubicBezTo>
                  <a:pt x="1361047" y="1211040"/>
                  <a:pt x="1323031" y="1259226"/>
                  <a:pt x="1280762" y="1303375"/>
                </a:cubicBezTo>
                <a:cubicBezTo>
                  <a:pt x="1246851" y="1336844"/>
                  <a:pt x="1213454" y="1370864"/>
                  <a:pt x="1178297" y="1402976"/>
                </a:cubicBezTo>
                <a:cubicBezTo>
                  <a:pt x="1133096" y="1440409"/>
                  <a:pt x="1089287" y="1479641"/>
                  <a:pt x="1043316" y="1516046"/>
                </a:cubicBezTo>
                <a:cubicBezTo>
                  <a:pt x="1001267" y="1484338"/>
                  <a:pt x="961931" y="1449217"/>
                  <a:pt x="919332" y="1418280"/>
                </a:cubicBezTo>
                <a:cubicBezTo>
                  <a:pt x="872700" y="1382828"/>
                  <a:pt x="823723" y="1350570"/>
                  <a:pt x="777788" y="1314164"/>
                </a:cubicBezTo>
                <a:cubicBezTo>
                  <a:pt x="693690" y="1247078"/>
                  <a:pt x="599841" y="1194599"/>
                  <a:pt x="508961" y="1137715"/>
                </a:cubicBezTo>
                <a:cubicBezTo>
                  <a:pt x="446052" y="1095181"/>
                  <a:pt x="384610" y="1050481"/>
                  <a:pt x="322289" y="1007103"/>
                </a:cubicBezTo>
                <a:cubicBezTo>
                  <a:pt x="282733" y="980056"/>
                  <a:pt x="243580" y="952164"/>
                  <a:pt x="209266" y="918548"/>
                </a:cubicBezTo>
                <a:cubicBezTo>
                  <a:pt x="177262" y="888088"/>
                  <a:pt x="148337" y="854581"/>
                  <a:pt x="122089" y="819093"/>
                </a:cubicBezTo>
                <a:cubicBezTo>
                  <a:pt x="96794" y="785073"/>
                  <a:pt x="70288" y="751457"/>
                  <a:pt x="50859" y="713657"/>
                </a:cubicBezTo>
                <a:cubicBezTo>
                  <a:pt x="-12013" y="582604"/>
                  <a:pt x="-13296" y="428982"/>
                  <a:pt x="28936" y="291470"/>
                </a:cubicBezTo>
                <a:cubicBezTo>
                  <a:pt x="41400" y="249266"/>
                  <a:pt x="52912" y="205704"/>
                  <a:pt x="77474" y="168602"/>
                </a:cubicBezTo>
                <a:cubicBezTo>
                  <a:pt x="120403" y="105663"/>
                  <a:pt x="182798" y="67679"/>
                  <a:pt x="259820" y="66138"/>
                </a:cubicBezTo>
                <a:cubicBezTo>
                  <a:pt x="378305" y="60486"/>
                  <a:pt x="468085" y="91423"/>
                  <a:pt x="569083" y="150839"/>
                </a:cubicBezTo>
                <a:cubicBezTo>
                  <a:pt x="613918" y="178180"/>
                  <a:pt x="657690" y="208090"/>
                  <a:pt x="694093" y="246294"/>
                </a:cubicBezTo>
                <a:cubicBezTo>
                  <a:pt x="747983" y="301379"/>
                  <a:pt x="797621" y="360685"/>
                  <a:pt x="840806" y="424615"/>
                </a:cubicBezTo>
                <a:cubicBezTo>
                  <a:pt x="853234" y="443441"/>
                  <a:pt x="865185" y="462818"/>
                  <a:pt x="872077" y="484434"/>
                </a:cubicBezTo>
                <a:cubicBezTo>
                  <a:pt x="872920" y="487590"/>
                  <a:pt x="874423" y="493462"/>
                  <a:pt x="878896" y="491113"/>
                </a:cubicBezTo>
                <a:cubicBezTo>
                  <a:pt x="884652" y="494747"/>
                  <a:pt x="893193" y="491370"/>
                  <a:pt x="894806" y="484654"/>
                </a:cubicBezTo>
                <a:cubicBezTo>
                  <a:pt x="897189" y="475480"/>
                  <a:pt x="900159" y="466452"/>
                  <a:pt x="903641" y="457607"/>
                </a:cubicBezTo>
                <a:cubicBezTo>
                  <a:pt x="926297" y="404870"/>
                  <a:pt x="958485" y="356831"/>
                  <a:pt x="988729" y="308242"/>
                </a:cubicBezTo>
                <a:cubicBezTo>
                  <a:pt x="1004419" y="283617"/>
                  <a:pt x="1019450" y="258514"/>
                  <a:pt x="1037963" y="235834"/>
                </a:cubicBezTo>
                <a:cubicBezTo>
                  <a:pt x="1054827" y="215173"/>
                  <a:pt x="1076236" y="196640"/>
                  <a:pt x="1095959" y="177886"/>
                </a:cubicBezTo>
                <a:cubicBezTo>
                  <a:pt x="1121328" y="154436"/>
                  <a:pt x="1143800" y="130765"/>
                  <a:pt x="1172175" y="110030"/>
                </a:cubicBezTo>
                <a:cubicBezTo>
                  <a:pt x="1205426" y="87900"/>
                  <a:pt x="1236257" y="62358"/>
                  <a:pt x="1269287" y="40045"/>
                </a:cubicBezTo>
                <a:cubicBezTo>
                  <a:pt x="1301658" y="22980"/>
                  <a:pt x="1336595" y="15897"/>
                  <a:pt x="1373071" y="7896"/>
                </a:cubicBezTo>
                <a:cubicBezTo>
                  <a:pt x="1402033" y="1878"/>
                  <a:pt x="1431544" y="-838"/>
                  <a:pt x="1461128" y="226"/>
                </a:cubicBezTo>
                <a:cubicBezTo>
                  <a:pt x="1500208" y="-324"/>
                  <a:pt x="1539544" y="3823"/>
                  <a:pt x="1575434" y="20447"/>
                </a:cubicBezTo>
                <a:cubicBezTo>
                  <a:pt x="1629397" y="41806"/>
                  <a:pt x="1671373" y="83790"/>
                  <a:pt x="1708180" y="127572"/>
                </a:cubicBezTo>
                <a:cubicBezTo>
                  <a:pt x="1757011" y="183648"/>
                  <a:pt x="1780143" y="257083"/>
                  <a:pt x="1787621" y="330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61C0571-8F39-B543-750D-F5DD40D94046}"/>
              </a:ext>
            </a:extLst>
          </p:cNvPr>
          <p:cNvSpPr/>
          <p:nvPr/>
        </p:nvSpPr>
        <p:spPr>
          <a:xfrm>
            <a:off x="998609" y="599931"/>
            <a:ext cx="6809320" cy="321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4: THỨ TỰ THỰC HIỆN CÁC PHÉP TÍNH.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 TẮC DẤU NGOẶC</a:t>
            </a: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7411023" y="3034310"/>
            <a:ext cx="1720002" cy="2002630"/>
            <a:chOff x="11541004" y="4192083"/>
            <a:chExt cx="5718238" cy="5402816"/>
          </a:xfrm>
        </p:grpSpPr>
        <p:sp>
          <p:nvSpPr>
            <p:cNvPr id="413" name="Google Shape;413;p13"/>
            <p:cNvSpPr/>
            <p:nvPr/>
          </p:nvSpPr>
          <p:spPr>
            <a:xfrm>
              <a:off x="13034734" y="5750854"/>
              <a:ext cx="2537872" cy="1390042"/>
            </a:xfrm>
            <a:custGeom>
              <a:avLst/>
              <a:gdLst/>
              <a:ahLst/>
              <a:cxnLst/>
              <a:rect l="l" t="t" r="r" b="b"/>
              <a:pathLst>
                <a:path w="2537872" h="1390042" extrusionOk="0">
                  <a:moveTo>
                    <a:pt x="2537873" y="695021"/>
                  </a:moveTo>
                  <a:cubicBezTo>
                    <a:pt x="2537873" y="1078871"/>
                    <a:pt x="1969751" y="1390042"/>
                    <a:pt x="1268936" y="1390042"/>
                  </a:cubicBezTo>
                  <a:cubicBezTo>
                    <a:pt x="568122" y="1390042"/>
                    <a:pt x="0" y="1078871"/>
                    <a:pt x="0" y="695021"/>
                  </a:cubicBezTo>
                  <a:cubicBezTo>
                    <a:pt x="0" y="311171"/>
                    <a:pt x="568122" y="0"/>
                    <a:pt x="1268936" y="0"/>
                  </a:cubicBezTo>
                  <a:cubicBezTo>
                    <a:pt x="1969751" y="0"/>
                    <a:pt x="2537873" y="311172"/>
                    <a:pt x="2537873" y="695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2002152" y="4956758"/>
              <a:ext cx="4669645" cy="3609979"/>
            </a:xfrm>
            <a:custGeom>
              <a:avLst/>
              <a:gdLst/>
              <a:ahLst/>
              <a:cxnLst/>
              <a:rect l="l" t="t" r="r" b="b"/>
              <a:pathLst>
                <a:path w="4669645" h="3609979" extrusionOk="0">
                  <a:moveTo>
                    <a:pt x="1591802" y="1333449"/>
                  </a:moveTo>
                  <a:cubicBezTo>
                    <a:pt x="1611700" y="1322248"/>
                    <a:pt x="1518268" y="1312648"/>
                    <a:pt x="1511064" y="1313219"/>
                  </a:cubicBezTo>
                  <a:cubicBezTo>
                    <a:pt x="1495511" y="1313219"/>
                    <a:pt x="1466463" y="1303847"/>
                    <a:pt x="1464634" y="1327163"/>
                  </a:cubicBezTo>
                  <a:cubicBezTo>
                    <a:pt x="1466349" y="1350593"/>
                    <a:pt x="1494024" y="1340536"/>
                    <a:pt x="1509463" y="1339850"/>
                  </a:cubicBezTo>
                  <a:cubicBezTo>
                    <a:pt x="1536680" y="1336421"/>
                    <a:pt x="1564927" y="1338821"/>
                    <a:pt x="1591802" y="1333449"/>
                  </a:cubicBezTo>
                  <a:close/>
                  <a:moveTo>
                    <a:pt x="2161314" y="1789596"/>
                  </a:moveTo>
                  <a:cubicBezTo>
                    <a:pt x="2234390" y="1684446"/>
                    <a:pt x="2252230" y="1548207"/>
                    <a:pt x="2240565" y="1422941"/>
                  </a:cubicBezTo>
                  <a:cubicBezTo>
                    <a:pt x="2208201" y="1210126"/>
                    <a:pt x="1950663" y="1139035"/>
                    <a:pt x="1765858" y="1176295"/>
                  </a:cubicBezTo>
                  <a:cubicBezTo>
                    <a:pt x="1752134" y="1181667"/>
                    <a:pt x="1739212" y="1188296"/>
                    <a:pt x="1726975" y="1195954"/>
                  </a:cubicBezTo>
                  <a:cubicBezTo>
                    <a:pt x="1721715" y="1171038"/>
                    <a:pt x="1714739" y="1146693"/>
                    <a:pt x="1709936" y="1121091"/>
                  </a:cubicBezTo>
                  <a:cubicBezTo>
                    <a:pt x="1702616" y="1096861"/>
                    <a:pt x="1666479" y="1104176"/>
                    <a:pt x="1669452" y="1129435"/>
                  </a:cubicBezTo>
                  <a:cubicBezTo>
                    <a:pt x="1674827" y="1159837"/>
                    <a:pt x="1690266" y="1187382"/>
                    <a:pt x="1697356" y="1217441"/>
                  </a:cubicBezTo>
                  <a:cubicBezTo>
                    <a:pt x="1681460" y="1230585"/>
                    <a:pt x="1666707" y="1245329"/>
                    <a:pt x="1652756" y="1260987"/>
                  </a:cubicBezTo>
                  <a:cubicBezTo>
                    <a:pt x="1631370" y="1249558"/>
                    <a:pt x="1612043" y="1235614"/>
                    <a:pt x="1591802" y="1221898"/>
                  </a:cubicBezTo>
                  <a:cubicBezTo>
                    <a:pt x="1580251" y="1213212"/>
                    <a:pt x="1561496" y="1203154"/>
                    <a:pt x="1551662" y="1219384"/>
                  </a:cubicBezTo>
                  <a:cubicBezTo>
                    <a:pt x="1534965" y="1247500"/>
                    <a:pt x="1607812" y="1268302"/>
                    <a:pt x="1626224" y="1281331"/>
                  </a:cubicBezTo>
                  <a:cubicBezTo>
                    <a:pt x="1628054" y="1282360"/>
                    <a:pt x="1630341" y="1283503"/>
                    <a:pt x="1632743" y="1284646"/>
                  </a:cubicBezTo>
                  <a:cubicBezTo>
                    <a:pt x="1612272" y="1310019"/>
                    <a:pt x="1593288" y="1336650"/>
                    <a:pt x="1574305" y="1362023"/>
                  </a:cubicBezTo>
                  <a:cubicBezTo>
                    <a:pt x="1532220" y="1428313"/>
                    <a:pt x="1514838" y="1508205"/>
                    <a:pt x="1520213" y="1586724"/>
                  </a:cubicBezTo>
                  <a:cubicBezTo>
                    <a:pt x="1517811" y="1593582"/>
                    <a:pt x="1518726" y="1601354"/>
                    <a:pt x="1522157" y="1607755"/>
                  </a:cubicBezTo>
                  <a:cubicBezTo>
                    <a:pt x="1522157" y="1607755"/>
                    <a:pt x="1522157" y="1607755"/>
                    <a:pt x="1522157" y="1607869"/>
                  </a:cubicBezTo>
                  <a:cubicBezTo>
                    <a:pt x="1529133" y="1665473"/>
                    <a:pt x="1548231" y="1721705"/>
                    <a:pt x="1578765" y="1770280"/>
                  </a:cubicBezTo>
                  <a:cubicBezTo>
                    <a:pt x="1612844" y="1826170"/>
                    <a:pt x="1664763" y="1864916"/>
                    <a:pt x="1722172" y="1894404"/>
                  </a:cubicBezTo>
                  <a:cubicBezTo>
                    <a:pt x="1761969" y="1920234"/>
                    <a:pt x="1808857" y="1931663"/>
                    <a:pt x="1855744" y="1935207"/>
                  </a:cubicBezTo>
                  <a:cubicBezTo>
                    <a:pt x="1975708" y="1949836"/>
                    <a:pt x="2087437" y="1878631"/>
                    <a:pt x="2161314" y="1789596"/>
                  </a:cubicBezTo>
                  <a:close/>
                  <a:moveTo>
                    <a:pt x="2329080" y="1725934"/>
                  </a:moveTo>
                  <a:cubicBezTo>
                    <a:pt x="2328508" y="1718391"/>
                    <a:pt x="2327593" y="1710505"/>
                    <a:pt x="2322904" y="1704333"/>
                  </a:cubicBezTo>
                  <a:cubicBezTo>
                    <a:pt x="2317987" y="1697589"/>
                    <a:pt x="2307008" y="1702047"/>
                    <a:pt x="2307237" y="1709933"/>
                  </a:cubicBezTo>
                  <a:cubicBezTo>
                    <a:pt x="2292713" y="1783424"/>
                    <a:pt x="2290998" y="1858515"/>
                    <a:pt x="2280133" y="1932578"/>
                  </a:cubicBezTo>
                  <a:cubicBezTo>
                    <a:pt x="2280133" y="1952465"/>
                    <a:pt x="2265838" y="1977152"/>
                    <a:pt x="2280591" y="1993954"/>
                  </a:cubicBezTo>
                  <a:cubicBezTo>
                    <a:pt x="2294543" y="2008697"/>
                    <a:pt x="2320503" y="1997497"/>
                    <a:pt x="2320274" y="1977495"/>
                  </a:cubicBezTo>
                  <a:cubicBezTo>
                    <a:pt x="2320617" y="1964009"/>
                    <a:pt x="2320960" y="1950636"/>
                    <a:pt x="2321761" y="1937149"/>
                  </a:cubicBezTo>
                  <a:cubicBezTo>
                    <a:pt x="2327479" y="1867087"/>
                    <a:pt x="2328050" y="1796225"/>
                    <a:pt x="2329080" y="1725934"/>
                  </a:cubicBezTo>
                  <a:close/>
                  <a:moveTo>
                    <a:pt x="2740889" y="2127449"/>
                  </a:moveTo>
                  <a:cubicBezTo>
                    <a:pt x="2745692" y="2101276"/>
                    <a:pt x="2717560" y="2085389"/>
                    <a:pt x="2695603" y="2097390"/>
                  </a:cubicBezTo>
                  <a:cubicBezTo>
                    <a:pt x="2568320" y="2157394"/>
                    <a:pt x="2445498" y="2187453"/>
                    <a:pt x="2323933" y="2182653"/>
                  </a:cubicBezTo>
                  <a:cubicBezTo>
                    <a:pt x="2318673" y="2182424"/>
                    <a:pt x="2313412" y="2182195"/>
                    <a:pt x="2308037" y="2181853"/>
                  </a:cubicBezTo>
                  <a:cubicBezTo>
                    <a:pt x="2306551" y="2181853"/>
                    <a:pt x="2305064" y="2181624"/>
                    <a:pt x="2303463" y="2181510"/>
                  </a:cubicBezTo>
                  <a:cubicBezTo>
                    <a:pt x="2300833" y="2181281"/>
                    <a:pt x="2298202" y="2181167"/>
                    <a:pt x="2295572" y="2180938"/>
                  </a:cubicBezTo>
                  <a:cubicBezTo>
                    <a:pt x="2286766" y="2180138"/>
                    <a:pt x="2277961" y="2179338"/>
                    <a:pt x="2269269" y="2178195"/>
                  </a:cubicBezTo>
                  <a:cubicBezTo>
                    <a:pt x="2265838" y="2177738"/>
                    <a:pt x="2262293" y="2177281"/>
                    <a:pt x="2258863" y="2176824"/>
                  </a:cubicBezTo>
                  <a:cubicBezTo>
                    <a:pt x="2250629" y="2175681"/>
                    <a:pt x="2242509" y="2174309"/>
                    <a:pt x="2234275" y="2172824"/>
                  </a:cubicBezTo>
                  <a:cubicBezTo>
                    <a:pt x="2226956" y="2171452"/>
                    <a:pt x="2219637" y="2170080"/>
                    <a:pt x="2212432" y="2168366"/>
                  </a:cubicBezTo>
                  <a:cubicBezTo>
                    <a:pt x="2208659" y="2167566"/>
                    <a:pt x="2204885" y="2166652"/>
                    <a:pt x="2201111" y="2165737"/>
                  </a:cubicBezTo>
                  <a:cubicBezTo>
                    <a:pt x="2197337" y="2164823"/>
                    <a:pt x="2193563" y="2163909"/>
                    <a:pt x="2189789" y="2162880"/>
                  </a:cubicBezTo>
                  <a:cubicBezTo>
                    <a:pt x="2189446" y="2162880"/>
                    <a:pt x="2188989" y="2162766"/>
                    <a:pt x="2188646" y="2162537"/>
                  </a:cubicBezTo>
                  <a:cubicBezTo>
                    <a:pt x="2181784" y="2160708"/>
                    <a:pt x="2174808" y="2158880"/>
                    <a:pt x="2167947" y="2156822"/>
                  </a:cubicBezTo>
                  <a:cubicBezTo>
                    <a:pt x="2167146" y="2156708"/>
                    <a:pt x="2166460" y="2156480"/>
                    <a:pt x="2165659" y="2156137"/>
                  </a:cubicBezTo>
                  <a:cubicBezTo>
                    <a:pt x="2154681" y="2152936"/>
                    <a:pt x="2143817" y="2149393"/>
                    <a:pt x="2132838" y="2145507"/>
                  </a:cubicBezTo>
                  <a:cubicBezTo>
                    <a:pt x="2129064" y="2144250"/>
                    <a:pt x="2125290" y="2142879"/>
                    <a:pt x="2121516" y="2141393"/>
                  </a:cubicBezTo>
                  <a:cubicBezTo>
                    <a:pt x="2118086" y="2140135"/>
                    <a:pt x="2114769" y="2138878"/>
                    <a:pt x="2111338" y="2137507"/>
                  </a:cubicBezTo>
                  <a:cubicBezTo>
                    <a:pt x="2103333" y="2134421"/>
                    <a:pt x="2095328" y="2131106"/>
                    <a:pt x="2087208" y="2127677"/>
                  </a:cubicBezTo>
                  <a:cubicBezTo>
                    <a:pt x="2083435" y="2126077"/>
                    <a:pt x="2079661" y="2124363"/>
                    <a:pt x="2075887" y="2122763"/>
                  </a:cubicBezTo>
                  <a:cubicBezTo>
                    <a:pt x="2068339" y="2119334"/>
                    <a:pt x="2060677" y="2115791"/>
                    <a:pt x="2053129" y="2112133"/>
                  </a:cubicBezTo>
                  <a:cubicBezTo>
                    <a:pt x="2049355" y="2110305"/>
                    <a:pt x="2045582" y="2108362"/>
                    <a:pt x="2041693" y="2106419"/>
                  </a:cubicBezTo>
                  <a:cubicBezTo>
                    <a:pt x="2038834" y="2104933"/>
                    <a:pt x="2035975" y="2103561"/>
                    <a:pt x="2033116" y="2101961"/>
                  </a:cubicBezTo>
                  <a:cubicBezTo>
                    <a:pt x="2028313" y="2099561"/>
                    <a:pt x="2023624" y="2097047"/>
                    <a:pt x="2018821" y="2094418"/>
                  </a:cubicBezTo>
                  <a:cubicBezTo>
                    <a:pt x="2015047" y="2092361"/>
                    <a:pt x="2011274" y="2090303"/>
                    <a:pt x="2007385" y="2088132"/>
                  </a:cubicBezTo>
                  <a:cubicBezTo>
                    <a:pt x="1999838" y="2083903"/>
                    <a:pt x="1992290" y="2079445"/>
                    <a:pt x="1984742" y="2074874"/>
                  </a:cubicBezTo>
                  <a:cubicBezTo>
                    <a:pt x="1984742" y="2074874"/>
                    <a:pt x="1984628" y="2074874"/>
                    <a:pt x="1984513" y="2074759"/>
                  </a:cubicBezTo>
                  <a:lnTo>
                    <a:pt x="1984513" y="2074759"/>
                  </a:lnTo>
                  <a:cubicBezTo>
                    <a:pt x="1983713" y="2074302"/>
                    <a:pt x="1982912" y="2073845"/>
                    <a:pt x="1982112" y="2073274"/>
                  </a:cubicBezTo>
                  <a:cubicBezTo>
                    <a:pt x="1981997" y="2073274"/>
                    <a:pt x="1981997" y="2073159"/>
                    <a:pt x="1981883" y="2073159"/>
                  </a:cubicBezTo>
                  <a:cubicBezTo>
                    <a:pt x="1981769" y="2073159"/>
                    <a:pt x="1981654" y="2073045"/>
                    <a:pt x="1981540" y="2073045"/>
                  </a:cubicBezTo>
                  <a:cubicBezTo>
                    <a:pt x="1981083" y="2072816"/>
                    <a:pt x="1980511" y="2072588"/>
                    <a:pt x="1979939" y="2072359"/>
                  </a:cubicBezTo>
                  <a:cubicBezTo>
                    <a:pt x="1979482" y="2072131"/>
                    <a:pt x="1979139" y="2072016"/>
                    <a:pt x="1978681" y="2072016"/>
                  </a:cubicBezTo>
                  <a:cubicBezTo>
                    <a:pt x="1978224" y="2071788"/>
                    <a:pt x="1977766" y="2071673"/>
                    <a:pt x="1977309" y="2071673"/>
                  </a:cubicBezTo>
                  <a:cubicBezTo>
                    <a:pt x="1975822" y="2071331"/>
                    <a:pt x="1974335" y="2071331"/>
                    <a:pt x="1972849" y="2071445"/>
                  </a:cubicBezTo>
                  <a:cubicBezTo>
                    <a:pt x="1972391" y="2071445"/>
                    <a:pt x="1971819" y="2071559"/>
                    <a:pt x="1971362" y="2071673"/>
                  </a:cubicBezTo>
                  <a:lnTo>
                    <a:pt x="1971362" y="2071673"/>
                  </a:lnTo>
                  <a:cubicBezTo>
                    <a:pt x="1963471" y="2066416"/>
                    <a:pt x="1955580" y="2061273"/>
                    <a:pt x="1947461" y="2056244"/>
                  </a:cubicBezTo>
                  <a:cubicBezTo>
                    <a:pt x="1945745" y="2055215"/>
                    <a:pt x="1944144" y="2054186"/>
                    <a:pt x="1942429" y="2053272"/>
                  </a:cubicBezTo>
                  <a:cubicBezTo>
                    <a:pt x="1938426" y="2050758"/>
                    <a:pt x="1934309" y="2048357"/>
                    <a:pt x="1930193" y="2046072"/>
                  </a:cubicBezTo>
                  <a:cubicBezTo>
                    <a:pt x="1928363" y="2045043"/>
                    <a:pt x="1926647" y="2044129"/>
                    <a:pt x="1924818" y="2043100"/>
                  </a:cubicBezTo>
                  <a:cubicBezTo>
                    <a:pt x="1914182" y="2037385"/>
                    <a:pt x="1903204" y="2032128"/>
                    <a:pt x="1891882" y="2027785"/>
                  </a:cubicBezTo>
                  <a:cubicBezTo>
                    <a:pt x="1884563" y="2023670"/>
                    <a:pt x="1877816" y="2021841"/>
                    <a:pt x="1871869" y="2021841"/>
                  </a:cubicBezTo>
                  <a:cubicBezTo>
                    <a:pt x="1870840" y="2021841"/>
                    <a:pt x="1869925" y="2021841"/>
                    <a:pt x="1869010" y="2021956"/>
                  </a:cubicBezTo>
                  <a:cubicBezTo>
                    <a:pt x="1868210" y="2022070"/>
                    <a:pt x="1867295" y="2022184"/>
                    <a:pt x="1866494" y="2022298"/>
                  </a:cubicBezTo>
                  <a:cubicBezTo>
                    <a:pt x="1865922" y="2022413"/>
                    <a:pt x="1865236" y="2022641"/>
                    <a:pt x="1864664" y="2022756"/>
                  </a:cubicBezTo>
                  <a:cubicBezTo>
                    <a:pt x="1864207" y="2022870"/>
                    <a:pt x="1863635" y="2022984"/>
                    <a:pt x="1863178" y="2023213"/>
                  </a:cubicBezTo>
                  <a:cubicBezTo>
                    <a:pt x="1862606" y="2023327"/>
                    <a:pt x="1862034" y="2023556"/>
                    <a:pt x="1861577" y="2023784"/>
                  </a:cubicBezTo>
                  <a:cubicBezTo>
                    <a:pt x="1860662" y="2024127"/>
                    <a:pt x="1859747" y="2024584"/>
                    <a:pt x="1858946" y="2025041"/>
                  </a:cubicBezTo>
                  <a:cubicBezTo>
                    <a:pt x="1858146" y="2025384"/>
                    <a:pt x="1857460" y="2025841"/>
                    <a:pt x="1856774" y="2026299"/>
                  </a:cubicBezTo>
                  <a:cubicBezTo>
                    <a:pt x="1856659" y="2026299"/>
                    <a:pt x="1856659" y="2026413"/>
                    <a:pt x="1856545" y="2026413"/>
                  </a:cubicBezTo>
                  <a:cubicBezTo>
                    <a:pt x="1855401" y="2027213"/>
                    <a:pt x="1854258" y="2028127"/>
                    <a:pt x="1853343" y="2029156"/>
                  </a:cubicBezTo>
                  <a:cubicBezTo>
                    <a:pt x="1853114" y="2029385"/>
                    <a:pt x="1853000" y="2029499"/>
                    <a:pt x="1852885" y="2029613"/>
                  </a:cubicBezTo>
                  <a:cubicBezTo>
                    <a:pt x="1852314" y="2030070"/>
                    <a:pt x="1851856" y="2030642"/>
                    <a:pt x="1851513" y="2031213"/>
                  </a:cubicBezTo>
                  <a:cubicBezTo>
                    <a:pt x="1851056" y="2031785"/>
                    <a:pt x="1850712" y="2032242"/>
                    <a:pt x="1850255" y="2032813"/>
                  </a:cubicBezTo>
                  <a:cubicBezTo>
                    <a:pt x="1850141" y="2033042"/>
                    <a:pt x="1849912" y="2033156"/>
                    <a:pt x="1849912" y="2033499"/>
                  </a:cubicBezTo>
                  <a:cubicBezTo>
                    <a:pt x="1849569" y="2033956"/>
                    <a:pt x="1849226" y="2034528"/>
                    <a:pt x="1848997" y="2035099"/>
                  </a:cubicBezTo>
                  <a:cubicBezTo>
                    <a:pt x="1848997" y="2035099"/>
                    <a:pt x="1848997" y="2035214"/>
                    <a:pt x="1848883" y="2035214"/>
                  </a:cubicBezTo>
                  <a:cubicBezTo>
                    <a:pt x="1848540" y="2035899"/>
                    <a:pt x="1848197" y="2036585"/>
                    <a:pt x="1847968" y="2037385"/>
                  </a:cubicBezTo>
                  <a:cubicBezTo>
                    <a:pt x="1847625" y="2038185"/>
                    <a:pt x="1847396" y="2038871"/>
                    <a:pt x="1847167" y="2039671"/>
                  </a:cubicBezTo>
                  <a:cubicBezTo>
                    <a:pt x="1846939" y="2040357"/>
                    <a:pt x="1846710" y="2041157"/>
                    <a:pt x="1846596" y="2041843"/>
                  </a:cubicBezTo>
                  <a:cubicBezTo>
                    <a:pt x="1845338" y="2043100"/>
                    <a:pt x="1844080" y="2044471"/>
                    <a:pt x="1843050" y="2045957"/>
                  </a:cubicBezTo>
                  <a:cubicBezTo>
                    <a:pt x="1842136" y="2047329"/>
                    <a:pt x="1841221" y="2048815"/>
                    <a:pt x="1840534" y="2050415"/>
                  </a:cubicBezTo>
                  <a:cubicBezTo>
                    <a:pt x="1840534" y="2050415"/>
                    <a:pt x="1840420" y="2050529"/>
                    <a:pt x="1840420" y="2050643"/>
                  </a:cubicBezTo>
                  <a:cubicBezTo>
                    <a:pt x="1839734" y="2052129"/>
                    <a:pt x="1839162" y="2053844"/>
                    <a:pt x="1838819" y="2055558"/>
                  </a:cubicBezTo>
                  <a:cubicBezTo>
                    <a:pt x="1838019" y="2058872"/>
                    <a:pt x="1838019" y="2062301"/>
                    <a:pt x="1838819" y="2065730"/>
                  </a:cubicBezTo>
                  <a:cubicBezTo>
                    <a:pt x="1838933" y="2066302"/>
                    <a:pt x="1839162" y="2066873"/>
                    <a:pt x="1839277" y="2067444"/>
                  </a:cubicBezTo>
                  <a:cubicBezTo>
                    <a:pt x="1846367" y="2091789"/>
                    <a:pt x="1853343" y="2116248"/>
                    <a:pt x="1862263" y="2139907"/>
                  </a:cubicBezTo>
                  <a:cubicBezTo>
                    <a:pt x="1889366" y="2219227"/>
                    <a:pt x="1931679" y="2296489"/>
                    <a:pt x="1996521" y="2351008"/>
                  </a:cubicBezTo>
                  <a:cubicBezTo>
                    <a:pt x="2014361" y="2368037"/>
                    <a:pt x="2034031" y="2384496"/>
                    <a:pt x="2055073" y="2399811"/>
                  </a:cubicBezTo>
                  <a:cubicBezTo>
                    <a:pt x="2055645" y="2401068"/>
                    <a:pt x="2056560" y="2402326"/>
                    <a:pt x="2057932" y="2403354"/>
                  </a:cubicBezTo>
                  <a:cubicBezTo>
                    <a:pt x="2058733" y="2404154"/>
                    <a:pt x="2060105" y="2404383"/>
                    <a:pt x="2061134" y="2404154"/>
                  </a:cubicBezTo>
                  <a:cubicBezTo>
                    <a:pt x="2133524" y="2455358"/>
                    <a:pt x="2221353" y="2492618"/>
                    <a:pt x="2306894" y="2492732"/>
                  </a:cubicBezTo>
                  <a:cubicBezTo>
                    <a:pt x="2431546" y="2501418"/>
                    <a:pt x="2543275" y="2423013"/>
                    <a:pt x="2614522" y="2326320"/>
                  </a:cubicBezTo>
                  <a:cubicBezTo>
                    <a:pt x="2664039" y="2266202"/>
                    <a:pt x="2714472" y="2201511"/>
                    <a:pt x="2740889" y="2127449"/>
                  </a:cubicBezTo>
                  <a:close/>
                  <a:moveTo>
                    <a:pt x="3330300" y="1483288"/>
                  </a:moveTo>
                  <a:cubicBezTo>
                    <a:pt x="3330300" y="1470716"/>
                    <a:pt x="3319321" y="1458830"/>
                    <a:pt x="3306399" y="1459401"/>
                  </a:cubicBezTo>
                  <a:cubicBezTo>
                    <a:pt x="3283527" y="1460430"/>
                    <a:pt x="3260540" y="1461687"/>
                    <a:pt x="3237668" y="1460887"/>
                  </a:cubicBezTo>
                  <a:cubicBezTo>
                    <a:pt x="3234123" y="1459401"/>
                    <a:pt x="3230120" y="1458830"/>
                    <a:pt x="3226118" y="1459058"/>
                  </a:cubicBezTo>
                  <a:cubicBezTo>
                    <a:pt x="3222001" y="1431285"/>
                    <a:pt x="3216512" y="1403740"/>
                    <a:pt x="3207820" y="1377338"/>
                  </a:cubicBezTo>
                  <a:cubicBezTo>
                    <a:pt x="3212738" y="1375624"/>
                    <a:pt x="3217198" y="1374138"/>
                    <a:pt x="3220972" y="1373566"/>
                  </a:cubicBezTo>
                  <a:cubicBezTo>
                    <a:pt x="3235038" y="1369795"/>
                    <a:pt x="3249219" y="1366709"/>
                    <a:pt x="3263171" y="1362937"/>
                  </a:cubicBezTo>
                  <a:cubicBezTo>
                    <a:pt x="3290045" y="1354479"/>
                    <a:pt x="3276322" y="1314819"/>
                    <a:pt x="3250019" y="1324877"/>
                  </a:cubicBezTo>
                  <a:cubicBezTo>
                    <a:pt x="3231950" y="1332078"/>
                    <a:pt x="3213767" y="1338821"/>
                    <a:pt x="3196156" y="1346707"/>
                  </a:cubicBezTo>
                  <a:cubicBezTo>
                    <a:pt x="3193640" y="1341221"/>
                    <a:pt x="3191009" y="1335735"/>
                    <a:pt x="3188150" y="1330363"/>
                  </a:cubicBezTo>
                  <a:cubicBezTo>
                    <a:pt x="3181060" y="1318248"/>
                    <a:pt x="3173169" y="1306704"/>
                    <a:pt x="3164364" y="1295847"/>
                  </a:cubicBezTo>
                  <a:cubicBezTo>
                    <a:pt x="3185063" y="1283846"/>
                    <a:pt x="3201645" y="1263387"/>
                    <a:pt x="3220057" y="1248758"/>
                  </a:cubicBezTo>
                  <a:cubicBezTo>
                    <a:pt x="3234695" y="1235385"/>
                    <a:pt x="3221429" y="1209326"/>
                    <a:pt x="3202102" y="1212641"/>
                  </a:cubicBezTo>
                  <a:cubicBezTo>
                    <a:pt x="3182318" y="1219155"/>
                    <a:pt x="3173055" y="1240528"/>
                    <a:pt x="3157273" y="1254929"/>
                  </a:cubicBezTo>
                  <a:cubicBezTo>
                    <a:pt x="3154071" y="1258815"/>
                    <a:pt x="3148353" y="1265559"/>
                    <a:pt x="3143779" y="1272874"/>
                  </a:cubicBezTo>
                  <a:cubicBezTo>
                    <a:pt x="3099407" y="1228299"/>
                    <a:pt x="3040741" y="1198354"/>
                    <a:pt x="2977614" y="1191039"/>
                  </a:cubicBezTo>
                  <a:cubicBezTo>
                    <a:pt x="2912543" y="1185896"/>
                    <a:pt x="2837066" y="1178238"/>
                    <a:pt x="2777370" y="1211726"/>
                  </a:cubicBezTo>
                  <a:cubicBezTo>
                    <a:pt x="2702579" y="1232071"/>
                    <a:pt x="2644941" y="1284760"/>
                    <a:pt x="2590735" y="1337564"/>
                  </a:cubicBezTo>
                  <a:cubicBezTo>
                    <a:pt x="2495816" y="1437000"/>
                    <a:pt x="2464024" y="1593582"/>
                    <a:pt x="2506680" y="1723420"/>
                  </a:cubicBezTo>
                  <a:cubicBezTo>
                    <a:pt x="2560086" y="1862973"/>
                    <a:pt x="2681994" y="1966523"/>
                    <a:pt x="2833978" y="1974181"/>
                  </a:cubicBezTo>
                  <a:cubicBezTo>
                    <a:pt x="2913458" y="1982524"/>
                    <a:pt x="2990079" y="1952693"/>
                    <a:pt x="3059381" y="1916577"/>
                  </a:cubicBezTo>
                  <a:cubicBezTo>
                    <a:pt x="3104210" y="1891203"/>
                    <a:pt x="3138175" y="1850058"/>
                    <a:pt x="3170653" y="1810855"/>
                  </a:cubicBezTo>
                  <a:cubicBezTo>
                    <a:pt x="3228977" y="1726392"/>
                    <a:pt x="3240299" y="1618955"/>
                    <a:pt x="3233780" y="1518720"/>
                  </a:cubicBezTo>
                  <a:cubicBezTo>
                    <a:pt x="3233322" y="1514605"/>
                    <a:pt x="3232751" y="1510605"/>
                    <a:pt x="3232293" y="1506490"/>
                  </a:cubicBezTo>
                  <a:cubicBezTo>
                    <a:pt x="3242357" y="1507519"/>
                    <a:pt x="3253221" y="1506719"/>
                    <a:pt x="3262484" y="1507633"/>
                  </a:cubicBezTo>
                  <a:cubicBezTo>
                    <a:pt x="3285699" y="1505576"/>
                    <a:pt x="3328127" y="1517348"/>
                    <a:pt x="3330300" y="1483288"/>
                  </a:cubicBezTo>
                  <a:close/>
                  <a:moveTo>
                    <a:pt x="4600837" y="1739764"/>
                  </a:moveTo>
                  <a:cubicBezTo>
                    <a:pt x="4664307" y="1873831"/>
                    <a:pt x="4678602" y="2027213"/>
                    <a:pt x="4664878" y="2174195"/>
                  </a:cubicBezTo>
                  <a:cubicBezTo>
                    <a:pt x="4657331" y="2229628"/>
                    <a:pt x="4634802" y="2283460"/>
                    <a:pt x="4603353" y="2329978"/>
                  </a:cubicBezTo>
                  <a:cubicBezTo>
                    <a:pt x="4541942" y="2428385"/>
                    <a:pt x="4451826" y="2504847"/>
                    <a:pt x="4348445" y="2556622"/>
                  </a:cubicBezTo>
                  <a:cubicBezTo>
                    <a:pt x="4323514" y="2569309"/>
                    <a:pt x="4298813" y="2582338"/>
                    <a:pt x="4273654" y="2594911"/>
                  </a:cubicBezTo>
                  <a:cubicBezTo>
                    <a:pt x="4265534" y="2599140"/>
                    <a:pt x="4256957" y="2603940"/>
                    <a:pt x="4252612" y="2612626"/>
                  </a:cubicBezTo>
                  <a:cubicBezTo>
                    <a:pt x="4242776" y="2633771"/>
                    <a:pt x="4246207" y="2658687"/>
                    <a:pt x="4245064" y="2681431"/>
                  </a:cubicBezTo>
                  <a:cubicBezTo>
                    <a:pt x="4245750" y="2700975"/>
                    <a:pt x="4245750" y="2720291"/>
                    <a:pt x="4245064" y="2739150"/>
                  </a:cubicBezTo>
                  <a:cubicBezTo>
                    <a:pt x="4244949" y="2743721"/>
                    <a:pt x="4244721" y="2748407"/>
                    <a:pt x="4244492" y="2752979"/>
                  </a:cubicBezTo>
                  <a:cubicBezTo>
                    <a:pt x="4244378" y="2756865"/>
                    <a:pt x="4244149" y="2760637"/>
                    <a:pt x="4243806" y="2764523"/>
                  </a:cubicBezTo>
                  <a:cubicBezTo>
                    <a:pt x="4243691" y="2767495"/>
                    <a:pt x="4243463" y="2770580"/>
                    <a:pt x="4243234" y="2773438"/>
                  </a:cubicBezTo>
                  <a:cubicBezTo>
                    <a:pt x="4243119" y="2775038"/>
                    <a:pt x="4243005" y="2776752"/>
                    <a:pt x="4242891" y="2778352"/>
                  </a:cubicBezTo>
                  <a:cubicBezTo>
                    <a:pt x="4242776" y="2779953"/>
                    <a:pt x="4242662" y="2781667"/>
                    <a:pt x="4242548" y="2783267"/>
                  </a:cubicBezTo>
                  <a:cubicBezTo>
                    <a:pt x="4242205" y="2787382"/>
                    <a:pt x="4241747" y="2791496"/>
                    <a:pt x="4241404" y="2795496"/>
                  </a:cubicBezTo>
                  <a:cubicBezTo>
                    <a:pt x="4241061" y="2798468"/>
                    <a:pt x="4240833" y="2801440"/>
                    <a:pt x="4240489" y="2804297"/>
                  </a:cubicBezTo>
                  <a:cubicBezTo>
                    <a:pt x="4240375" y="2806012"/>
                    <a:pt x="4240146" y="2807726"/>
                    <a:pt x="4239917" y="2809326"/>
                  </a:cubicBezTo>
                  <a:cubicBezTo>
                    <a:pt x="4239689" y="2811612"/>
                    <a:pt x="4239346" y="2814012"/>
                    <a:pt x="4239117" y="2816298"/>
                  </a:cubicBezTo>
                  <a:cubicBezTo>
                    <a:pt x="4238774" y="2818927"/>
                    <a:pt x="4238431" y="2821441"/>
                    <a:pt x="4238088" y="2823956"/>
                  </a:cubicBezTo>
                  <a:cubicBezTo>
                    <a:pt x="4237745" y="2826241"/>
                    <a:pt x="4237401" y="2828527"/>
                    <a:pt x="4237173" y="2830699"/>
                  </a:cubicBezTo>
                  <a:cubicBezTo>
                    <a:pt x="4236830" y="2832528"/>
                    <a:pt x="4236601" y="2834471"/>
                    <a:pt x="4236372" y="2836299"/>
                  </a:cubicBezTo>
                  <a:cubicBezTo>
                    <a:pt x="4235915" y="2839271"/>
                    <a:pt x="4235458" y="2842357"/>
                    <a:pt x="4234886" y="2845329"/>
                  </a:cubicBezTo>
                  <a:cubicBezTo>
                    <a:pt x="4234886" y="2845786"/>
                    <a:pt x="4234771" y="2846243"/>
                    <a:pt x="4234657" y="2846700"/>
                  </a:cubicBezTo>
                  <a:cubicBezTo>
                    <a:pt x="4233971" y="2850815"/>
                    <a:pt x="4233285" y="2854815"/>
                    <a:pt x="4232484" y="2858815"/>
                  </a:cubicBezTo>
                  <a:cubicBezTo>
                    <a:pt x="4230197" y="2871159"/>
                    <a:pt x="4227681" y="2883274"/>
                    <a:pt x="4224822" y="2895275"/>
                  </a:cubicBezTo>
                  <a:cubicBezTo>
                    <a:pt x="4224022" y="2898818"/>
                    <a:pt x="4223107" y="2902247"/>
                    <a:pt x="4222306" y="2905790"/>
                  </a:cubicBezTo>
                  <a:cubicBezTo>
                    <a:pt x="4221963" y="2906819"/>
                    <a:pt x="4221734" y="2907847"/>
                    <a:pt x="4221506" y="2908876"/>
                  </a:cubicBezTo>
                  <a:cubicBezTo>
                    <a:pt x="4219676" y="2916305"/>
                    <a:pt x="4217617" y="2923620"/>
                    <a:pt x="4215445" y="2930820"/>
                  </a:cubicBezTo>
                  <a:cubicBezTo>
                    <a:pt x="4214758" y="2933106"/>
                    <a:pt x="4214186" y="2935278"/>
                    <a:pt x="4213500" y="2937450"/>
                  </a:cubicBezTo>
                  <a:cubicBezTo>
                    <a:pt x="4212586" y="2940650"/>
                    <a:pt x="4211556" y="2943850"/>
                    <a:pt x="4210527" y="2947050"/>
                  </a:cubicBezTo>
                  <a:cubicBezTo>
                    <a:pt x="4208125" y="2954594"/>
                    <a:pt x="4205609" y="2961908"/>
                    <a:pt x="4202979" y="2969338"/>
                  </a:cubicBezTo>
                  <a:cubicBezTo>
                    <a:pt x="4202293" y="2971395"/>
                    <a:pt x="4201493" y="2973452"/>
                    <a:pt x="4200692" y="2975509"/>
                  </a:cubicBezTo>
                  <a:cubicBezTo>
                    <a:pt x="4199548" y="2978595"/>
                    <a:pt x="4198405" y="2981681"/>
                    <a:pt x="4197147" y="2984767"/>
                  </a:cubicBezTo>
                  <a:cubicBezTo>
                    <a:pt x="4196003" y="2987853"/>
                    <a:pt x="4194746" y="2990939"/>
                    <a:pt x="4193487" y="2993911"/>
                  </a:cubicBezTo>
                  <a:cubicBezTo>
                    <a:pt x="4192458" y="2996539"/>
                    <a:pt x="4191429" y="2999168"/>
                    <a:pt x="4190285" y="3001683"/>
                  </a:cubicBezTo>
                  <a:cubicBezTo>
                    <a:pt x="4189142" y="3004540"/>
                    <a:pt x="4187884" y="3007397"/>
                    <a:pt x="4186626" y="3010255"/>
                  </a:cubicBezTo>
                  <a:cubicBezTo>
                    <a:pt x="4185596" y="3012769"/>
                    <a:pt x="4184453" y="3015284"/>
                    <a:pt x="4183309" y="3017798"/>
                  </a:cubicBezTo>
                  <a:cubicBezTo>
                    <a:pt x="4182280" y="3020084"/>
                    <a:pt x="4181365" y="3022255"/>
                    <a:pt x="4180336" y="3024427"/>
                  </a:cubicBezTo>
                  <a:cubicBezTo>
                    <a:pt x="4178392" y="3028656"/>
                    <a:pt x="4176448" y="3032771"/>
                    <a:pt x="4174275" y="3036885"/>
                  </a:cubicBezTo>
                  <a:cubicBezTo>
                    <a:pt x="4172674" y="3040314"/>
                    <a:pt x="4170958" y="3043629"/>
                    <a:pt x="4169358" y="3046943"/>
                  </a:cubicBezTo>
                  <a:cubicBezTo>
                    <a:pt x="4167871" y="3050029"/>
                    <a:pt x="4166270" y="3053000"/>
                    <a:pt x="4164554" y="3056087"/>
                  </a:cubicBezTo>
                  <a:cubicBezTo>
                    <a:pt x="4162953" y="3059287"/>
                    <a:pt x="4161238" y="3062373"/>
                    <a:pt x="4159522" y="3065458"/>
                  </a:cubicBezTo>
                  <a:cubicBezTo>
                    <a:pt x="4146486" y="3089232"/>
                    <a:pt x="4131962" y="3112205"/>
                    <a:pt x="4115951" y="3134378"/>
                  </a:cubicBezTo>
                  <a:cubicBezTo>
                    <a:pt x="4114122" y="3137007"/>
                    <a:pt x="4112178" y="3139521"/>
                    <a:pt x="4110348" y="3142035"/>
                  </a:cubicBezTo>
                  <a:cubicBezTo>
                    <a:pt x="4101885" y="3153465"/>
                    <a:pt x="4092965" y="3164666"/>
                    <a:pt x="4083816" y="3175524"/>
                  </a:cubicBezTo>
                  <a:cubicBezTo>
                    <a:pt x="4081643" y="3178152"/>
                    <a:pt x="4079356" y="3180667"/>
                    <a:pt x="4077184" y="3183296"/>
                  </a:cubicBezTo>
                  <a:cubicBezTo>
                    <a:pt x="4076726" y="3183753"/>
                    <a:pt x="4076383" y="3184324"/>
                    <a:pt x="4075925" y="3184781"/>
                  </a:cubicBezTo>
                  <a:cubicBezTo>
                    <a:pt x="4073638" y="3187410"/>
                    <a:pt x="4071351" y="3190039"/>
                    <a:pt x="4068835" y="3192668"/>
                  </a:cubicBezTo>
                  <a:cubicBezTo>
                    <a:pt x="4042876" y="3221584"/>
                    <a:pt x="4014286" y="3248672"/>
                    <a:pt x="3983180" y="3274159"/>
                  </a:cubicBezTo>
                  <a:cubicBezTo>
                    <a:pt x="3980321" y="3276445"/>
                    <a:pt x="3977576" y="3278731"/>
                    <a:pt x="3974603" y="3281017"/>
                  </a:cubicBezTo>
                  <a:cubicBezTo>
                    <a:pt x="3970486" y="3284331"/>
                    <a:pt x="3966254" y="3287532"/>
                    <a:pt x="3962138" y="3290846"/>
                  </a:cubicBezTo>
                  <a:cubicBezTo>
                    <a:pt x="3959736" y="3292675"/>
                    <a:pt x="3957334" y="3294503"/>
                    <a:pt x="3954933" y="3296332"/>
                  </a:cubicBezTo>
                  <a:cubicBezTo>
                    <a:pt x="3951731" y="3298732"/>
                    <a:pt x="3948529" y="3301133"/>
                    <a:pt x="3945212" y="3303418"/>
                  </a:cubicBezTo>
                  <a:cubicBezTo>
                    <a:pt x="3942353" y="3305476"/>
                    <a:pt x="3939609" y="3307533"/>
                    <a:pt x="3936635" y="3309590"/>
                  </a:cubicBezTo>
                  <a:cubicBezTo>
                    <a:pt x="3920854" y="3320791"/>
                    <a:pt x="3904615" y="3331649"/>
                    <a:pt x="3887689" y="3342050"/>
                  </a:cubicBezTo>
                  <a:cubicBezTo>
                    <a:pt x="3883916" y="3344336"/>
                    <a:pt x="3880141" y="3346736"/>
                    <a:pt x="3876253" y="3349022"/>
                  </a:cubicBezTo>
                  <a:cubicBezTo>
                    <a:pt x="3868591" y="3353594"/>
                    <a:pt x="3860815" y="3358165"/>
                    <a:pt x="3852924" y="3362623"/>
                  </a:cubicBezTo>
                  <a:cubicBezTo>
                    <a:pt x="3849036" y="3364909"/>
                    <a:pt x="3845033" y="3367080"/>
                    <a:pt x="3841031" y="3369252"/>
                  </a:cubicBezTo>
                  <a:cubicBezTo>
                    <a:pt x="3833140" y="3365480"/>
                    <a:pt x="3823305" y="3369366"/>
                    <a:pt x="3825134" y="3377824"/>
                  </a:cubicBezTo>
                  <a:cubicBezTo>
                    <a:pt x="3819416" y="3380796"/>
                    <a:pt x="3813698" y="3383881"/>
                    <a:pt x="3807866" y="3386739"/>
                  </a:cubicBezTo>
                  <a:cubicBezTo>
                    <a:pt x="3806723" y="3387424"/>
                    <a:pt x="3805465" y="3387996"/>
                    <a:pt x="3804321" y="3388567"/>
                  </a:cubicBezTo>
                  <a:cubicBezTo>
                    <a:pt x="3798374" y="3391539"/>
                    <a:pt x="3792428" y="3394511"/>
                    <a:pt x="3786367" y="3397482"/>
                  </a:cubicBezTo>
                  <a:cubicBezTo>
                    <a:pt x="3708945" y="3434628"/>
                    <a:pt x="3626034" y="3465944"/>
                    <a:pt x="3540036" y="3475431"/>
                  </a:cubicBezTo>
                  <a:cubicBezTo>
                    <a:pt x="3454494" y="3482174"/>
                    <a:pt x="3367695" y="3488460"/>
                    <a:pt x="3282154" y="3478974"/>
                  </a:cubicBezTo>
                  <a:cubicBezTo>
                    <a:pt x="3187693" y="3462173"/>
                    <a:pt x="3100208" y="3417369"/>
                    <a:pt x="3015924" y="3373138"/>
                  </a:cubicBezTo>
                  <a:cubicBezTo>
                    <a:pt x="2982760" y="3355651"/>
                    <a:pt x="2952798" y="3330049"/>
                    <a:pt x="2917118" y="3318277"/>
                  </a:cubicBezTo>
                  <a:cubicBezTo>
                    <a:pt x="2888070" y="3315648"/>
                    <a:pt x="2869201" y="3345022"/>
                    <a:pt x="2849989" y="3362051"/>
                  </a:cubicBezTo>
                  <a:cubicBezTo>
                    <a:pt x="2734714" y="3493146"/>
                    <a:pt x="2578155" y="3553951"/>
                    <a:pt x="2410618" y="3587896"/>
                  </a:cubicBezTo>
                  <a:cubicBezTo>
                    <a:pt x="2264809" y="3612926"/>
                    <a:pt x="2111682" y="3609726"/>
                    <a:pt x="1963929" y="3609955"/>
                  </a:cubicBezTo>
                  <a:cubicBezTo>
                    <a:pt x="1875986" y="3607097"/>
                    <a:pt x="1784956" y="3591553"/>
                    <a:pt x="1697242" y="3575209"/>
                  </a:cubicBezTo>
                  <a:cubicBezTo>
                    <a:pt x="1549832" y="3548807"/>
                    <a:pt x="1405967" y="3492461"/>
                    <a:pt x="1289778" y="3396225"/>
                  </a:cubicBezTo>
                  <a:cubicBezTo>
                    <a:pt x="1201149" y="3312676"/>
                    <a:pt x="1146256" y="3200325"/>
                    <a:pt x="1091363" y="3093346"/>
                  </a:cubicBezTo>
                  <a:cubicBezTo>
                    <a:pt x="1066204" y="3064887"/>
                    <a:pt x="1031553" y="3093689"/>
                    <a:pt x="1001591" y="3098718"/>
                  </a:cubicBezTo>
                  <a:cubicBezTo>
                    <a:pt x="916965" y="3119062"/>
                    <a:pt x="828908" y="3119291"/>
                    <a:pt x="742223" y="3118834"/>
                  </a:cubicBezTo>
                  <a:cubicBezTo>
                    <a:pt x="598587" y="3117577"/>
                    <a:pt x="453807" y="3071973"/>
                    <a:pt x="339791" y="2983510"/>
                  </a:cubicBezTo>
                  <a:cubicBezTo>
                    <a:pt x="242699" y="2903161"/>
                    <a:pt x="180259" y="2815727"/>
                    <a:pt x="171911" y="2686803"/>
                  </a:cubicBezTo>
                  <a:cubicBezTo>
                    <a:pt x="153384" y="2523363"/>
                    <a:pt x="258938" y="2377295"/>
                    <a:pt x="385878" y="2285517"/>
                  </a:cubicBezTo>
                  <a:cubicBezTo>
                    <a:pt x="418242" y="2266430"/>
                    <a:pt x="399029" y="2234771"/>
                    <a:pt x="376157" y="2217284"/>
                  </a:cubicBezTo>
                  <a:cubicBezTo>
                    <a:pt x="336589" y="2177738"/>
                    <a:pt x="290273" y="2146536"/>
                    <a:pt x="247617" y="2110876"/>
                  </a:cubicBezTo>
                  <a:cubicBezTo>
                    <a:pt x="181517" y="2045272"/>
                    <a:pt x="121478" y="1971209"/>
                    <a:pt x="75276" y="1890175"/>
                  </a:cubicBezTo>
                  <a:cubicBezTo>
                    <a:pt x="26674" y="1787882"/>
                    <a:pt x="-1002" y="1673474"/>
                    <a:pt x="28" y="1559980"/>
                  </a:cubicBezTo>
                  <a:cubicBezTo>
                    <a:pt x="7004" y="1432542"/>
                    <a:pt x="55378" y="1305219"/>
                    <a:pt x="143206" y="1211612"/>
                  </a:cubicBezTo>
                  <a:cubicBezTo>
                    <a:pt x="270031" y="1066459"/>
                    <a:pt x="482969" y="979481"/>
                    <a:pt x="674636" y="976395"/>
                  </a:cubicBezTo>
                  <a:cubicBezTo>
                    <a:pt x="722553" y="974224"/>
                    <a:pt x="769441" y="994682"/>
                    <a:pt x="766124" y="924163"/>
                  </a:cubicBezTo>
                  <a:cubicBezTo>
                    <a:pt x="766696" y="789296"/>
                    <a:pt x="748284" y="651343"/>
                    <a:pt x="795629" y="521734"/>
                  </a:cubicBezTo>
                  <a:cubicBezTo>
                    <a:pt x="816442" y="465044"/>
                    <a:pt x="842859" y="409955"/>
                    <a:pt x="876481" y="359780"/>
                  </a:cubicBezTo>
                  <a:cubicBezTo>
                    <a:pt x="910560" y="314062"/>
                    <a:pt x="952416" y="274402"/>
                    <a:pt x="994158" y="235771"/>
                  </a:cubicBezTo>
                  <a:cubicBezTo>
                    <a:pt x="1085760" y="160794"/>
                    <a:pt x="1199548" y="120220"/>
                    <a:pt x="1314022" y="94732"/>
                  </a:cubicBezTo>
                  <a:cubicBezTo>
                    <a:pt x="1363425" y="85017"/>
                    <a:pt x="1408712" y="84789"/>
                    <a:pt x="1460174" y="79760"/>
                  </a:cubicBezTo>
                  <a:cubicBezTo>
                    <a:pt x="1566528" y="66730"/>
                    <a:pt x="1675056" y="68902"/>
                    <a:pt x="1778666" y="98504"/>
                  </a:cubicBezTo>
                  <a:cubicBezTo>
                    <a:pt x="1918871" y="120334"/>
                    <a:pt x="2024082" y="237942"/>
                    <a:pt x="2063879" y="369952"/>
                  </a:cubicBezTo>
                  <a:cubicBezTo>
                    <a:pt x="2061134" y="378181"/>
                    <a:pt x="2062621" y="385039"/>
                    <a:pt x="2065938" y="388810"/>
                  </a:cubicBezTo>
                  <a:cubicBezTo>
                    <a:pt x="2066395" y="389268"/>
                    <a:pt x="2066967" y="389725"/>
                    <a:pt x="2067424" y="390182"/>
                  </a:cubicBezTo>
                  <a:cubicBezTo>
                    <a:pt x="2069597" y="391668"/>
                    <a:pt x="2072113" y="392125"/>
                    <a:pt x="2074743" y="391211"/>
                  </a:cubicBezTo>
                  <a:cubicBezTo>
                    <a:pt x="2075086" y="391096"/>
                    <a:pt x="2075429" y="390982"/>
                    <a:pt x="2075658" y="390868"/>
                  </a:cubicBezTo>
                  <a:cubicBezTo>
                    <a:pt x="2076001" y="390753"/>
                    <a:pt x="2076344" y="390525"/>
                    <a:pt x="2076573" y="390410"/>
                  </a:cubicBezTo>
                  <a:cubicBezTo>
                    <a:pt x="2077488" y="389839"/>
                    <a:pt x="2078517" y="389153"/>
                    <a:pt x="2079432" y="388125"/>
                  </a:cubicBezTo>
                  <a:cubicBezTo>
                    <a:pt x="2080118" y="388353"/>
                    <a:pt x="2080919" y="388582"/>
                    <a:pt x="2081719" y="388696"/>
                  </a:cubicBezTo>
                  <a:cubicBezTo>
                    <a:pt x="2097043" y="390296"/>
                    <a:pt x="2107450" y="375324"/>
                    <a:pt x="2116828" y="365380"/>
                  </a:cubicBezTo>
                  <a:cubicBezTo>
                    <a:pt x="2157540" y="321491"/>
                    <a:pt x="2183042" y="266973"/>
                    <a:pt x="2218150" y="219084"/>
                  </a:cubicBezTo>
                  <a:cubicBezTo>
                    <a:pt x="2256004" y="172795"/>
                    <a:pt x="2299232" y="130506"/>
                    <a:pt x="2337313" y="83874"/>
                  </a:cubicBezTo>
                  <a:cubicBezTo>
                    <a:pt x="2340744" y="81246"/>
                    <a:pt x="2344061" y="78845"/>
                    <a:pt x="2347606" y="76331"/>
                  </a:cubicBezTo>
                  <a:cubicBezTo>
                    <a:pt x="2351037" y="73931"/>
                    <a:pt x="2354582" y="71416"/>
                    <a:pt x="2358127" y="69130"/>
                  </a:cubicBezTo>
                  <a:cubicBezTo>
                    <a:pt x="2361672" y="66845"/>
                    <a:pt x="2365217" y="64444"/>
                    <a:pt x="2368762" y="62158"/>
                  </a:cubicBezTo>
                  <a:cubicBezTo>
                    <a:pt x="2368991" y="62044"/>
                    <a:pt x="2369106" y="61930"/>
                    <a:pt x="2369334" y="61816"/>
                  </a:cubicBezTo>
                  <a:cubicBezTo>
                    <a:pt x="2372765" y="59644"/>
                    <a:pt x="2376196" y="57587"/>
                    <a:pt x="2379627" y="55529"/>
                  </a:cubicBezTo>
                  <a:cubicBezTo>
                    <a:pt x="2382943" y="53586"/>
                    <a:pt x="2386374" y="51643"/>
                    <a:pt x="2389690" y="49815"/>
                  </a:cubicBezTo>
                  <a:cubicBezTo>
                    <a:pt x="2393235" y="47757"/>
                    <a:pt x="2396895" y="45815"/>
                    <a:pt x="2400554" y="43986"/>
                  </a:cubicBezTo>
                  <a:cubicBezTo>
                    <a:pt x="2402156" y="43186"/>
                    <a:pt x="2403871" y="42271"/>
                    <a:pt x="2405472" y="41471"/>
                  </a:cubicBezTo>
                  <a:cubicBezTo>
                    <a:pt x="2408217" y="40100"/>
                    <a:pt x="2411076" y="38728"/>
                    <a:pt x="2413820" y="37471"/>
                  </a:cubicBezTo>
                  <a:cubicBezTo>
                    <a:pt x="2417708" y="35642"/>
                    <a:pt x="2421711" y="33814"/>
                    <a:pt x="2425714" y="32214"/>
                  </a:cubicBezTo>
                  <a:cubicBezTo>
                    <a:pt x="2503593" y="-3789"/>
                    <a:pt x="2589591" y="-2646"/>
                    <a:pt x="2674103" y="2954"/>
                  </a:cubicBezTo>
                  <a:cubicBezTo>
                    <a:pt x="2798527" y="7069"/>
                    <a:pt x="2911285" y="67873"/>
                    <a:pt x="2998199" y="154851"/>
                  </a:cubicBezTo>
                  <a:cubicBezTo>
                    <a:pt x="3061097" y="211426"/>
                    <a:pt x="3092546" y="291661"/>
                    <a:pt x="3128798" y="366294"/>
                  </a:cubicBezTo>
                  <a:cubicBezTo>
                    <a:pt x="3137718" y="392239"/>
                    <a:pt x="3168366" y="394639"/>
                    <a:pt x="3191352" y="388125"/>
                  </a:cubicBezTo>
                  <a:cubicBezTo>
                    <a:pt x="3396514" y="324463"/>
                    <a:pt x="3702312" y="400240"/>
                    <a:pt x="3878541" y="517962"/>
                  </a:cubicBezTo>
                  <a:cubicBezTo>
                    <a:pt x="3881400" y="519677"/>
                    <a:pt x="3884259" y="521391"/>
                    <a:pt x="3887232" y="523220"/>
                  </a:cubicBezTo>
                  <a:cubicBezTo>
                    <a:pt x="3889748" y="524820"/>
                    <a:pt x="3892378" y="526306"/>
                    <a:pt x="3894894" y="528020"/>
                  </a:cubicBezTo>
                  <a:cubicBezTo>
                    <a:pt x="3919939" y="543564"/>
                    <a:pt x="3945212" y="560480"/>
                    <a:pt x="3969914" y="578653"/>
                  </a:cubicBezTo>
                  <a:cubicBezTo>
                    <a:pt x="3974488" y="582081"/>
                    <a:pt x="3979063" y="585396"/>
                    <a:pt x="3983637" y="588825"/>
                  </a:cubicBezTo>
                  <a:cubicBezTo>
                    <a:pt x="3987068" y="591453"/>
                    <a:pt x="3990499" y="594196"/>
                    <a:pt x="3993930" y="596825"/>
                  </a:cubicBezTo>
                  <a:cubicBezTo>
                    <a:pt x="3995988" y="598425"/>
                    <a:pt x="3998046" y="600140"/>
                    <a:pt x="4000105" y="601740"/>
                  </a:cubicBezTo>
                  <a:cubicBezTo>
                    <a:pt x="4007996" y="608026"/>
                    <a:pt x="4015658" y="614427"/>
                    <a:pt x="4023320" y="620941"/>
                  </a:cubicBezTo>
                  <a:cubicBezTo>
                    <a:pt x="4025607" y="622884"/>
                    <a:pt x="4027894" y="624827"/>
                    <a:pt x="4030067" y="626770"/>
                  </a:cubicBezTo>
                  <a:cubicBezTo>
                    <a:pt x="4034642" y="630770"/>
                    <a:pt x="4038987" y="634771"/>
                    <a:pt x="4043333" y="638771"/>
                  </a:cubicBezTo>
                  <a:cubicBezTo>
                    <a:pt x="4045163" y="640486"/>
                    <a:pt x="4047107" y="642200"/>
                    <a:pt x="4048937" y="644029"/>
                  </a:cubicBezTo>
                  <a:cubicBezTo>
                    <a:pt x="4059686" y="654201"/>
                    <a:pt x="4069979" y="664602"/>
                    <a:pt x="4079814" y="675345"/>
                  </a:cubicBezTo>
                  <a:cubicBezTo>
                    <a:pt x="4081758" y="677402"/>
                    <a:pt x="4083702" y="679574"/>
                    <a:pt x="4085532" y="681746"/>
                  </a:cubicBezTo>
                  <a:cubicBezTo>
                    <a:pt x="4087018" y="683460"/>
                    <a:pt x="4088620" y="685174"/>
                    <a:pt x="4090106" y="687003"/>
                  </a:cubicBezTo>
                  <a:cubicBezTo>
                    <a:pt x="4092736" y="689975"/>
                    <a:pt x="4095252" y="692946"/>
                    <a:pt x="4097768" y="696032"/>
                  </a:cubicBezTo>
                  <a:cubicBezTo>
                    <a:pt x="4099140" y="697632"/>
                    <a:pt x="4100513" y="699233"/>
                    <a:pt x="4101885" y="700947"/>
                  </a:cubicBezTo>
                  <a:cubicBezTo>
                    <a:pt x="4103372" y="702776"/>
                    <a:pt x="4104973" y="704833"/>
                    <a:pt x="4106460" y="706776"/>
                  </a:cubicBezTo>
                  <a:cubicBezTo>
                    <a:pt x="4108175" y="708947"/>
                    <a:pt x="4109890" y="711005"/>
                    <a:pt x="4111491" y="713176"/>
                  </a:cubicBezTo>
                  <a:cubicBezTo>
                    <a:pt x="4113778" y="716148"/>
                    <a:pt x="4116180" y="719234"/>
                    <a:pt x="4118353" y="722434"/>
                  </a:cubicBezTo>
                  <a:cubicBezTo>
                    <a:pt x="4114694" y="737064"/>
                    <a:pt x="4116523" y="750322"/>
                    <a:pt x="4134706" y="756837"/>
                  </a:cubicBezTo>
                  <a:cubicBezTo>
                    <a:pt x="4137222" y="757637"/>
                    <a:pt x="4139624" y="757980"/>
                    <a:pt x="4141797" y="757980"/>
                  </a:cubicBezTo>
                  <a:cubicBezTo>
                    <a:pt x="4145685" y="764494"/>
                    <a:pt x="4149345" y="771123"/>
                    <a:pt x="4152775" y="777867"/>
                  </a:cubicBezTo>
                  <a:cubicBezTo>
                    <a:pt x="4153690" y="779581"/>
                    <a:pt x="4154491" y="781295"/>
                    <a:pt x="4155406" y="782896"/>
                  </a:cubicBezTo>
                  <a:cubicBezTo>
                    <a:pt x="4155977" y="783810"/>
                    <a:pt x="4156435" y="784724"/>
                    <a:pt x="4156892" y="785753"/>
                  </a:cubicBezTo>
                  <a:cubicBezTo>
                    <a:pt x="4157807" y="787582"/>
                    <a:pt x="4158722" y="789410"/>
                    <a:pt x="4159522" y="791239"/>
                  </a:cubicBezTo>
                  <a:cubicBezTo>
                    <a:pt x="4160781" y="793868"/>
                    <a:pt x="4162038" y="796497"/>
                    <a:pt x="4163182" y="799240"/>
                  </a:cubicBezTo>
                  <a:cubicBezTo>
                    <a:pt x="4163754" y="800611"/>
                    <a:pt x="4164326" y="801983"/>
                    <a:pt x="4165012" y="803469"/>
                  </a:cubicBezTo>
                  <a:cubicBezTo>
                    <a:pt x="4166499" y="806897"/>
                    <a:pt x="4167985" y="810440"/>
                    <a:pt x="4169243" y="813984"/>
                  </a:cubicBezTo>
                  <a:cubicBezTo>
                    <a:pt x="4169815" y="815469"/>
                    <a:pt x="4170387" y="816955"/>
                    <a:pt x="4170958" y="818555"/>
                  </a:cubicBezTo>
                  <a:cubicBezTo>
                    <a:pt x="4171759" y="820613"/>
                    <a:pt x="4172445" y="822670"/>
                    <a:pt x="4173246" y="824727"/>
                  </a:cubicBezTo>
                  <a:cubicBezTo>
                    <a:pt x="4174046" y="827127"/>
                    <a:pt x="4174961" y="829642"/>
                    <a:pt x="4175762" y="832156"/>
                  </a:cubicBezTo>
                  <a:cubicBezTo>
                    <a:pt x="4177362" y="836842"/>
                    <a:pt x="4178735" y="841643"/>
                    <a:pt x="4180107" y="846443"/>
                  </a:cubicBezTo>
                  <a:cubicBezTo>
                    <a:pt x="4180565" y="847929"/>
                    <a:pt x="4180908" y="849415"/>
                    <a:pt x="4181365" y="851015"/>
                  </a:cubicBezTo>
                  <a:cubicBezTo>
                    <a:pt x="4183881" y="860501"/>
                    <a:pt x="4185939" y="870216"/>
                    <a:pt x="4187541" y="880160"/>
                  </a:cubicBezTo>
                  <a:cubicBezTo>
                    <a:pt x="4187884" y="881989"/>
                    <a:pt x="4188112" y="883817"/>
                    <a:pt x="4188341" y="885760"/>
                  </a:cubicBezTo>
                  <a:cubicBezTo>
                    <a:pt x="4188570" y="887017"/>
                    <a:pt x="4188798" y="888389"/>
                    <a:pt x="4188913" y="889646"/>
                  </a:cubicBezTo>
                  <a:cubicBezTo>
                    <a:pt x="4189256" y="892504"/>
                    <a:pt x="4189714" y="895246"/>
                    <a:pt x="4189942" y="898104"/>
                  </a:cubicBezTo>
                  <a:cubicBezTo>
                    <a:pt x="4190171" y="899818"/>
                    <a:pt x="4190285" y="901533"/>
                    <a:pt x="4190400" y="903361"/>
                  </a:cubicBezTo>
                  <a:cubicBezTo>
                    <a:pt x="4190628" y="905304"/>
                    <a:pt x="4190743" y="907247"/>
                    <a:pt x="4190857" y="909190"/>
                  </a:cubicBezTo>
                  <a:cubicBezTo>
                    <a:pt x="4191086" y="911248"/>
                    <a:pt x="4191200" y="913305"/>
                    <a:pt x="4191200" y="915477"/>
                  </a:cubicBezTo>
                  <a:cubicBezTo>
                    <a:pt x="4191314" y="917991"/>
                    <a:pt x="4191429" y="920506"/>
                    <a:pt x="4191543" y="923134"/>
                  </a:cubicBezTo>
                  <a:cubicBezTo>
                    <a:pt x="4191657" y="928392"/>
                    <a:pt x="4191772" y="933878"/>
                    <a:pt x="4191657" y="939250"/>
                  </a:cubicBezTo>
                  <a:cubicBezTo>
                    <a:pt x="4190057" y="1007483"/>
                    <a:pt x="4169929" y="1074002"/>
                    <a:pt x="4143741" y="1136635"/>
                  </a:cubicBezTo>
                  <a:cubicBezTo>
                    <a:pt x="4133105" y="1163380"/>
                    <a:pt x="4107260" y="1198583"/>
                    <a:pt x="4141339" y="1219498"/>
                  </a:cubicBezTo>
                  <a:cubicBezTo>
                    <a:pt x="4241976" y="1268530"/>
                    <a:pt x="4340783" y="1329678"/>
                    <a:pt x="4403795" y="1425113"/>
                  </a:cubicBezTo>
                  <a:cubicBezTo>
                    <a:pt x="4479844" y="1523977"/>
                    <a:pt x="4552005" y="1623756"/>
                    <a:pt x="4600837" y="17397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1592200" y="8161426"/>
              <a:ext cx="1637861" cy="1382041"/>
            </a:xfrm>
            <a:custGeom>
              <a:avLst/>
              <a:gdLst/>
              <a:ahLst/>
              <a:cxnLst/>
              <a:rect l="l" t="t" r="r" b="b"/>
              <a:pathLst>
                <a:path w="1637861" h="1382041" extrusionOk="0">
                  <a:moveTo>
                    <a:pt x="1501773" y="0"/>
                  </a:moveTo>
                  <a:cubicBezTo>
                    <a:pt x="1540198" y="71777"/>
                    <a:pt x="1582740" y="141724"/>
                    <a:pt x="1637861" y="201271"/>
                  </a:cubicBezTo>
                  <a:cubicBezTo>
                    <a:pt x="1586742" y="251332"/>
                    <a:pt x="1529791" y="295335"/>
                    <a:pt x="1478901" y="345739"/>
                  </a:cubicBezTo>
                  <a:cubicBezTo>
                    <a:pt x="1401136" y="419573"/>
                    <a:pt x="1335036" y="504722"/>
                    <a:pt x="1266192" y="586556"/>
                  </a:cubicBezTo>
                  <a:cubicBezTo>
                    <a:pt x="1221134" y="644389"/>
                    <a:pt x="1177563" y="703479"/>
                    <a:pt x="1137994" y="765197"/>
                  </a:cubicBezTo>
                  <a:cubicBezTo>
                    <a:pt x="1107346" y="818344"/>
                    <a:pt x="1077841" y="868405"/>
                    <a:pt x="1040102" y="917780"/>
                  </a:cubicBezTo>
                  <a:cubicBezTo>
                    <a:pt x="980521" y="1000643"/>
                    <a:pt x="927001" y="1087278"/>
                    <a:pt x="882057" y="1179056"/>
                  </a:cubicBezTo>
                  <a:cubicBezTo>
                    <a:pt x="861930" y="1220430"/>
                    <a:pt x="840201" y="1269348"/>
                    <a:pt x="822133" y="1313922"/>
                  </a:cubicBezTo>
                  <a:cubicBezTo>
                    <a:pt x="812069" y="1337238"/>
                    <a:pt x="805207" y="1363526"/>
                    <a:pt x="787024" y="1382041"/>
                  </a:cubicBezTo>
                  <a:cubicBezTo>
                    <a:pt x="655396" y="1290721"/>
                    <a:pt x="509244" y="1218487"/>
                    <a:pt x="386994" y="1113794"/>
                  </a:cubicBezTo>
                  <a:cubicBezTo>
                    <a:pt x="344909" y="1073905"/>
                    <a:pt x="302939" y="1034131"/>
                    <a:pt x="259254" y="995843"/>
                  </a:cubicBezTo>
                  <a:cubicBezTo>
                    <a:pt x="224145" y="963383"/>
                    <a:pt x="195098" y="925095"/>
                    <a:pt x="160104" y="892406"/>
                  </a:cubicBezTo>
                  <a:cubicBezTo>
                    <a:pt x="113559" y="850804"/>
                    <a:pt x="76392" y="806686"/>
                    <a:pt x="34537" y="758797"/>
                  </a:cubicBezTo>
                  <a:cubicBezTo>
                    <a:pt x="22872" y="745082"/>
                    <a:pt x="7205" y="727138"/>
                    <a:pt x="0" y="707479"/>
                  </a:cubicBezTo>
                  <a:cubicBezTo>
                    <a:pt x="87600" y="728281"/>
                    <a:pt x="173827" y="751368"/>
                    <a:pt x="256052" y="789428"/>
                  </a:cubicBezTo>
                  <a:cubicBezTo>
                    <a:pt x="330157" y="816972"/>
                    <a:pt x="407807" y="834688"/>
                    <a:pt x="479282" y="868862"/>
                  </a:cubicBezTo>
                  <a:cubicBezTo>
                    <a:pt x="534746" y="894578"/>
                    <a:pt x="590783" y="919266"/>
                    <a:pt x="645904" y="945896"/>
                  </a:cubicBezTo>
                  <a:cubicBezTo>
                    <a:pt x="704228" y="977213"/>
                    <a:pt x="780506" y="1014244"/>
                    <a:pt x="814471" y="931952"/>
                  </a:cubicBezTo>
                  <a:cubicBezTo>
                    <a:pt x="873023" y="828516"/>
                    <a:pt x="923799" y="720966"/>
                    <a:pt x="983494" y="618101"/>
                  </a:cubicBezTo>
                  <a:cubicBezTo>
                    <a:pt x="1044219" y="517980"/>
                    <a:pt x="1121069" y="426430"/>
                    <a:pt x="1188313" y="330195"/>
                  </a:cubicBezTo>
                  <a:cubicBezTo>
                    <a:pt x="1227881" y="275791"/>
                    <a:pt x="1274083" y="226873"/>
                    <a:pt x="1321428" y="179098"/>
                  </a:cubicBezTo>
                  <a:cubicBezTo>
                    <a:pt x="1380552" y="118294"/>
                    <a:pt x="1434872" y="52689"/>
                    <a:pt x="150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5885381" y="8284406"/>
              <a:ext cx="1287348" cy="1005100"/>
            </a:xfrm>
            <a:custGeom>
              <a:avLst/>
              <a:gdLst/>
              <a:ahLst/>
              <a:cxnLst/>
              <a:rect l="l" t="t" r="r" b="b"/>
              <a:pathLst>
                <a:path w="1287348" h="1005100" extrusionOk="0">
                  <a:moveTo>
                    <a:pt x="1287348" y="161383"/>
                  </a:moveTo>
                  <a:cubicBezTo>
                    <a:pt x="1255213" y="200472"/>
                    <a:pt x="1229025" y="239903"/>
                    <a:pt x="1200549" y="282306"/>
                  </a:cubicBezTo>
                  <a:cubicBezTo>
                    <a:pt x="1082759" y="430202"/>
                    <a:pt x="954676" y="573413"/>
                    <a:pt x="813899" y="700622"/>
                  </a:cubicBezTo>
                  <a:cubicBezTo>
                    <a:pt x="738536" y="771027"/>
                    <a:pt x="663173" y="841203"/>
                    <a:pt x="583807" y="907151"/>
                  </a:cubicBezTo>
                  <a:cubicBezTo>
                    <a:pt x="545039" y="940296"/>
                    <a:pt x="511760" y="981785"/>
                    <a:pt x="465788" y="1005100"/>
                  </a:cubicBezTo>
                  <a:cubicBezTo>
                    <a:pt x="436283" y="922123"/>
                    <a:pt x="391225" y="845661"/>
                    <a:pt x="363092" y="762112"/>
                  </a:cubicBezTo>
                  <a:cubicBezTo>
                    <a:pt x="317005" y="646446"/>
                    <a:pt x="277208" y="527923"/>
                    <a:pt x="222544" y="415916"/>
                  </a:cubicBezTo>
                  <a:cubicBezTo>
                    <a:pt x="175771" y="320595"/>
                    <a:pt x="116419" y="232360"/>
                    <a:pt x="53978" y="146639"/>
                  </a:cubicBezTo>
                  <a:cubicBezTo>
                    <a:pt x="36024" y="123552"/>
                    <a:pt x="19899" y="97607"/>
                    <a:pt x="0" y="75777"/>
                  </a:cubicBezTo>
                  <a:cubicBezTo>
                    <a:pt x="41284" y="52004"/>
                    <a:pt x="79366" y="26745"/>
                    <a:pt x="114246" y="0"/>
                  </a:cubicBezTo>
                  <a:cubicBezTo>
                    <a:pt x="119163" y="7543"/>
                    <a:pt x="128312" y="11658"/>
                    <a:pt x="135745" y="16801"/>
                  </a:cubicBezTo>
                  <a:cubicBezTo>
                    <a:pt x="214082" y="65719"/>
                    <a:pt x="270461" y="140810"/>
                    <a:pt x="321809" y="216130"/>
                  </a:cubicBezTo>
                  <a:cubicBezTo>
                    <a:pt x="366866" y="285163"/>
                    <a:pt x="416041" y="350425"/>
                    <a:pt x="454123" y="424830"/>
                  </a:cubicBezTo>
                  <a:cubicBezTo>
                    <a:pt x="483285" y="467348"/>
                    <a:pt x="494950" y="606672"/>
                    <a:pt x="556932" y="600843"/>
                  </a:cubicBezTo>
                  <a:cubicBezTo>
                    <a:pt x="578890" y="595128"/>
                    <a:pt x="594785" y="576384"/>
                    <a:pt x="613198" y="563926"/>
                  </a:cubicBezTo>
                  <a:cubicBezTo>
                    <a:pt x="673465" y="517637"/>
                    <a:pt x="730759" y="467691"/>
                    <a:pt x="790112" y="420373"/>
                  </a:cubicBezTo>
                  <a:cubicBezTo>
                    <a:pt x="943812" y="313851"/>
                    <a:pt x="1108032" y="217273"/>
                    <a:pt x="1287348" y="161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987505" y="4518881"/>
              <a:ext cx="769526" cy="1103850"/>
            </a:xfrm>
            <a:custGeom>
              <a:avLst/>
              <a:gdLst/>
              <a:ahLst/>
              <a:cxnLst/>
              <a:rect l="l" t="t" r="r" b="b"/>
              <a:pathLst>
                <a:path w="769526" h="1103850" extrusionOk="0">
                  <a:moveTo>
                    <a:pt x="615484" y="317966"/>
                  </a:moveTo>
                  <a:cubicBezTo>
                    <a:pt x="658369" y="280134"/>
                    <a:pt x="709031" y="240703"/>
                    <a:pt x="769527" y="243675"/>
                  </a:cubicBezTo>
                  <a:cubicBezTo>
                    <a:pt x="759006" y="285163"/>
                    <a:pt x="719323" y="312479"/>
                    <a:pt x="690505" y="341853"/>
                  </a:cubicBezTo>
                  <a:cubicBezTo>
                    <a:pt x="653566" y="373741"/>
                    <a:pt x="617772" y="406886"/>
                    <a:pt x="579804" y="437631"/>
                  </a:cubicBezTo>
                  <a:cubicBezTo>
                    <a:pt x="545496" y="469862"/>
                    <a:pt x="503983" y="491692"/>
                    <a:pt x="465216" y="517523"/>
                  </a:cubicBezTo>
                  <a:cubicBezTo>
                    <a:pt x="441085" y="537638"/>
                    <a:pt x="424275" y="564726"/>
                    <a:pt x="409751" y="592157"/>
                  </a:cubicBezTo>
                  <a:cubicBezTo>
                    <a:pt x="354286" y="699021"/>
                    <a:pt x="300652" y="805772"/>
                    <a:pt x="244730" y="913208"/>
                  </a:cubicBezTo>
                  <a:cubicBezTo>
                    <a:pt x="212252" y="975612"/>
                    <a:pt x="179316" y="1038017"/>
                    <a:pt x="154386" y="1103850"/>
                  </a:cubicBezTo>
                  <a:cubicBezTo>
                    <a:pt x="134944" y="1080191"/>
                    <a:pt x="112530" y="1057104"/>
                    <a:pt x="87257" y="1034474"/>
                  </a:cubicBezTo>
                  <a:cubicBezTo>
                    <a:pt x="59238" y="1010015"/>
                    <a:pt x="30191" y="986585"/>
                    <a:pt x="0" y="964640"/>
                  </a:cubicBezTo>
                  <a:cubicBezTo>
                    <a:pt x="7548" y="951725"/>
                    <a:pt x="14409" y="935724"/>
                    <a:pt x="17840" y="930352"/>
                  </a:cubicBezTo>
                  <a:cubicBezTo>
                    <a:pt x="55121" y="856518"/>
                    <a:pt x="103267" y="788742"/>
                    <a:pt x="140205" y="714680"/>
                  </a:cubicBezTo>
                  <a:cubicBezTo>
                    <a:pt x="182061" y="620616"/>
                    <a:pt x="220257" y="526780"/>
                    <a:pt x="273777" y="438431"/>
                  </a:cubicBezTo>
                  <a:cubicBezTo>
                    <a:pt x="279953" y="415572"/>
                    <a:pt x="261426" y="396714"/>
                    <a:pt x="247017" y="381513"/>
                  </a:cubicBezTo>
                  <a:cubicBezTo>
                    <a:pt x="233408" y="367683"/>
                    <a:pt x="221515" y="352368"/>
                    <a:pt x="212252" y="335338"/>
                  </a:cubicBezTo>
                  <a:cubicBezTo>
                    <a:pt x="169595" y="260019"/>
                    <a:pt x="162162" y="171784"/>
                    <a:pt x="159303" y="86520"/>
                  </a:cubicBezTo>
                  <a:cubicBezTo>
                    <a:pt x="227576" y="87321"/>
                    <a:pt x="254794" y="198871"/>
                    <a:pt x="280067" y="249504"/>
                  </a:cubicBezTo>
                  <a:cubicBezTo>
                    <a:pt x="301567" y="299564"/>
                    <a:pt x="343537" y="277048"/>
                    <a:pt x="364579" y="239903"/>
                  </a:cubicBezTo>
                  <a:cubicBezTo>
                    <a:pt x="384020" y="210986"/>
                    <a:pt x="401860" y="181156"/>
                    <a:pt x="420615" y="151897"/>
                  </a:cubicBezTo>
                  <a:cubicBezTo>
                    <a:pt x="463957" y="92921"/>
                    <a:pt x="513361" y="25259"/>
                    <a:pt x="585408" y="0"/>
                  </a:cubicBezTo>
                  <a:cubicBezTo>
                    <a:pt x="614684" y="51661"/>
                    <a:pt x="492547" y="188128"/>
                    <a:pt x="459612" y="232131"/>
                  </a:cubicBezTo>
                  <a:cubicBezTo>
                    <a:pt x="444517" y="246989"/>
                    <a:pt x="426333" y="267791"/>
                    <a:pt x="447947" y="285963"/>
                  </a:cubicBezTo>
                  <a:cubicBezTo>
                    <a:pt x="459155" y="294764"/>
                    <a:pt x="475165" y="291792"/>
                    <a:pt x="484085" y="281049"/>
                  </a:cubicBezTo>
                  <a:cubicBezTo>
                    <a:pt x="526627" y="236474"/>
                    <a:pt x="570084" y="193042"/>
                    <a:pt x="615141" y="150982"/>
                  </a:cubicBezTo>
                  <a:cubicBezTo>
                    <a:pt x="640758" y="127209"/>
                    <a:pt x="673122" y="106522"/>
                    <a:pt x="709145" y="107322"/>
                  </a:cubicBezTo>
                  <a:cubicBezTo>
                    <a:pt x="708459" y="140696"/>
                    <a:pt x="683871" y="167669"/>
                    <a:pt x="665002" y="193157"/>
                  </a:cubicBezTo>
                  <a:cubicBezTo>
                    <a:pt x="641673" y="222530"/>
                    <a:pt x="615370" y="249275"/>
                    <a:pt x="587924" y="274877"/>
                  </a:cubicBezTo>
                  <a:cubicBezTo>
                    <a:pt x="569397" y="292592"/>
                    <a:pt x="548927" y="308479"/>
                    <a:pt x="531659" y="327452"/>
                  </a:cubicBezTo>
                  <a:cubicBezTo>
                    <a:pt x="517592" y="344025"/>
                    <a:pt x="533603" y="371226"/>
                    <a:pt x="554874" y="367455"/>
                  </a:cubicBezTo>
                  <a:cubicBezTo>
                    <a:pt x="577860" y="359569"/>
                    <a:pt x="595357" y="332367"/>
                    <a:pt x="615484" y="317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1884858" y="4238289"/>
              <a:ext cx="941169" cy="1471419"/>
            </a:xfrm>
            <a:custGeom>
              <a:avLst/>
              <a:gdLst/>
              <a:ahLst/>
              <a:cxnLst/>
              <a:rect l="l" t="t" r="r" b="b"/>
              <a:pathLst>
                <a:path w="941169" h="1471419" extrusionOk="0">
                  <a:moveTo>
                    <a:pt x="941170" y="1068191"/>
                  </a:moveTo>
                  <a:cubicBezTo>
                    <a:pt x="893482" y="1140081"/>
                    <a:pt x="859402" y="1220887"/>
                    <a:pt x="842820" y="1306379"/>
                  </a:cubicBezTo>
                  <a:cubicBezTo>
                    <a:pt x="830584" y="1360669"/>
                    <a:pt x="828525" y="1415987"/>
                    <a:pt x="829211" y="1471419"/>
                  </a:cubicBezTo>
                  <a:cubicBezTo>
                    <a:pt x="803252" y="1440674"/>
                    <a:pt x="776949" y="1410044"/>
                    <a:pt x="751447" y="1379070"/>
                  </a:cubicBezTo>
                  <a:cubicBezTo>
                    <a:pt x="691408" y="1302379"/>
                    <a:pt x="640403" y="1223859"/>
                    <a:pt x="584824" y="1142824"/>
                  </a:cubicBezTo>
                  <a:cubicBezTo>
                    <a:pt x="536565" y="1071391"/>
                    <a:pt x="476183" y="1009329"/>
                    <a:pt x="426436" y="939153"/>
                  </a:cubicBezTo>
                  <a:cubicBezTo>
                    <a:pt x="377833" y="866119"/>
                    <a:pt x="331060" y="791828"/>
                    <a:pt x="279255" y="721080"/>
                  </a:cubicBezTo>
                  <a:cubicBezTo>
                    <a:pt x="191084" y="591356"/>
                    <a:pt x="142252" y="438317"/>
                    <a:pt x="41387" y="316937"/>
                  </a:cubicBezTo>
                  <a:cubicBezTo>
                    <a:pt x="21259" y="285392"/>
                    <a:pt x="-6759" y="246189"/>
                    <a:pt x="1475" y="205729"/>
                  </a:cubicBezTo>
                  <a:cubicBezTo>
                    <a:pt x="3991" y="164012"/>
                    <a:pt x="60027" y="213958"/>
                    <a:pt x="72836" y="228016"/>
                  </a:cubicBezTo>
                  <a:cubicBezTo>
                    <a:pt x="94678" y="254875"/>
                    <a:pt x="112518" y="284477"/>
                    <a:pt x="132417" y="312822"/>
                  </a:cubicBezTo>
                  <a:cubicBezTo>
                    <a:pt x="143510" y="325623"/>
                    <a:pt x="146941" y="345625"/>
                    <a:pt x="161350" y="354654"/>
                  </a:cubicBezTo>
                  <a:cubicBezTo>
                    <a:pt x="174616" y="360711"/>
                    <a:pt x="190626" y="348253"/>
                    <a:pt x="188225" y="333967"/>
                  </a:cubicBezTo>
                  <a:cubicBezTo>
                    <a:pt x="186052" y="321166"/>
                    <a:pt x="178504" y="309965"/>
                    <a:pt x="171757" y="299221"/>
                  </a:cubicBezTo>
                  <a:cubicBezTo>
                    <a:pt x="141337" y="216930"/>
                    <a:pt x="72607" y="127438"/>
                    <a:pt x="109888" y="37146"/>
                  </a:cubicBezTo>
                  <a:cubicBezTo>
                    <a:pt x="141223" y="59661"/>
                    <a:pt x="157576" y="95207"/>
                    <a:pt x="177932" y="126752"/>
                  </a:cubicBezTo>
                  <a:cubicBezTo>
                    <a:pt x="205493" y="172355"/>
                    <a:pt x="234312" y="216930"/>
                    <a:pt x="264045" y="261161"/>
                  </a:cubicBezTo>
                  <a:cubicBezTo>
                    <a:pt x="277197" y="277163"/>
                    <a:pt x="282228" y="315223"/>
                    <a:pt x="310018" y="305279"/>
                  </a:cubicBezTo>
                  <a:cubicBezTo>
                    <a:pt x="318480" y="301736"/>
                    <a:pt x="324313" y="292249"/>
                    <a:pt x="322712" y="282992"/>
                  </a:cubicBezTo>
                  <a:cubicBezTo>
                    <a:pt x="316422" y="253961"/>
                    <a:pt x="295837" y="230416"/>
                    <a:pt x="281885" y="204929"/>
                  </a:cubicBezTo>
                  <a:cubicBezTo>
                    <a:pt x="251351" y="143096"/>
                    <a:pt x="195315" y="69605"/>
                    <a:pt x="234312" y="0"/>
                  </a:cubicBezTo>
                  <a:cubicBezTo>
                    <a:pt x="287146" y="42517"/>
                    <a:pt x="322712" y="105836"/>
                    <a:pt x="362509" y="160697"/>
                  </a:cubicBezTo>
                  <a:cubicBezTo>
                    <a:pt x="386868" y="197614"/>
                    <a:pt x="400934" y="242532"/>
                    <a:pt x="432612" y="274077"/>
                  </a:cubicBezTo>
                  <a:cubicBezTo>
                    <a:pt x="492765" y="313965"/>
                    <a:pt x="493337" y="196128"/>
                    <a:pt x="509347" y="162869"/>
                  </a:cubicBezTo>
                  <a:cubicBezTo>
                    <a:pt x="546857" y="66290"/>
                    <a:pt x="590657" y="76120"/>
                    <a:pt x="579564" y="180241"/>
                  </a:cubicBezTo>
                  <a:cubicBezTo>
                    <a:pt x="574303" y="255561"/>
                    <a:pt x="549487" y="327566"/>
                    <a:pt x="535078" y="401400"/>
                  </a:cubicBezTo>
                  <a:cubicBezTo>
                    <a:pt x="514722" y="483806"/>
                    <a:pt x="528445" y="503007"/>
                    <a:pt x="580364" y="564840"/>
                  </a:cubicBezTo>
                  <a:cubicBezTo>
                    <a:pt x="621191" y="618558"/>
                    <a:pt x="655613" y="677763"/>
                    <a:pt x="699413" y="730909"/>
                  </a:cubicBezTo>
                  <a:cubicBezTo>
                    <a:pt x="737152" y="785085"/>
                    <a:pt x="780723" y="834802"/>
                    <a:pt x="819148" y="888521"/>
                  </a:cubicBezTo>
                  <a:cubicBezTo>
                    <a:pt x="857458" y="946696"/>
                    <a:pt x="894854" y="1013558"/>
                    <a:pt x="941170" y="1068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4104113" y="7292564"/>
              <a:ext cx="329356" cy="107075"/>
            </a:xfrm>
            <a:custGeom>
              <a:avLst/>
              <a:gdLst/>
              <a:ahLst/>
              <a:cxnLst/>
              <a:rect l="l" t="t" r="r" b="b"/>
              <a:pathLst>
                <a:path w="329356" h="107075" extrusionOk="0">
                  <a:moveTo>
                    <a:pt x="329356" y="82177"/>
                  </a:moveTo>
                  <a:cubicBezTo>
                    <a:pt x="301681" y="95207"/>
                    <a:pt x="272062" y="103665"/>
                    <a:pt x="241185" y="105608"/>
                  </a:cubicBezTo>
                  <a:cubicBezTo>
                    <a:pt x="155758" y="114523"/>
                    <a:pt x="74677" y="81720"/>
                    <a:pt x="3431" y="37260"/>
                  </a:cubicBezTo>
                  <a:cubicBezTo>
                    <a:pt x="2287" y="36574"/>
                    <a:pt x="1143" y="35888"/>
                    <a:pt x="0" y="35088"/>
                  </a:cubicBezTo>
                  <a:cubicBezTo>
                    <a:pt x="21156" y="18059"/>
                    <a:pt x="43571" y="2972"/>
                    <a:pt x="71360" y="0"/>
                  </a:cubicBezTo>
                  <a:cubicBezTo>
                    <a:pt x="96863" y="1372"/>
                    <a:pt x="120993" y="13030"/>
                    <a:pt x="146952" y="12458"/>
                  </a:cubicBezTo>
                  <a:cubicBezTo>
                    <a:pt x="178859" y="13944"/>
                    <a:pt x="210651" y="4343"/>
                    <a:pt x="242557" y="8458"/>
                  </a:cubicBezTo>
                  <a:cubicBezTo>
                    <a:pt x="281096" y="17601"/>
                    <a:pt x="310944" y="48232"/>
                    <a:pt x="329356" y="8217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3576800" y="6182885"/>
              <a:ext cx="333256" cy="505521"/>
            </a:xfrm>
            <a:custGeom>
              <a:avLst/>
              <a:gdLst/>
              <a:ahLst/>
              <a:cxnLst/>
              <a:rect l="l" t="t" r="r" b="b"/>
              <a:pathLst>
                <a:path w="333256" h="505521" extrusionOk="0">
                  <a:moveTo>
                    <a:pt x="331643" y="106751"/>
                  </a:moveTo>
                  <a:cubicBezTo>
                    <a:pt x="339877" y="199557"/>
                    <a:pt x="316205" y="292935"/>
                    <a:pt x="269546" y="373170"/>
                  </a:cubicBezTo>
                  <a:cubicBezTo>
                    <a:pt x="242214" y="405972"/>
                    <a:pt x="209622" y="435345"/>
                    <a:pt x="175314" y="460604"/>
                  </a:cubicBezTo>
                  <a:cubicBezTo>
                    <a:pt x="134944" y="485635"/>
                    <a:pt x="87714" y="500379"/>
                    <a:pt x="40483" y="505522"/>
                  </a:cubicBezTo>
                  <a:cubicBezTo>
                    <a:pt x="20242" y="470548"/>
                    <a:pt x="6747" y="431917"/>
                    <a:pt x="0" y="392028"/>
                  </a:cubicBezTo>
                  <a:cubicBezTo>
                    <a:pt x="56036" y="380142"/>
                    <a:pt x="102809" y="339567"/>
                    <a:pt x="140434" y="297621"/>
                  </a:cubicBezTo>
                  <a:cubicBezTo>
                    <a:pt x="187664" y="254418"/>
                    <a:pt x="202760" y="188928"/>
                    <a:pt x="208478" y="127438"/>
                  </a:cubicBezTo>
                  <a:cubicBezTo>
                    <a:pt x="207906" y="104808"/>
                    <a:pt x="214539" y="43317"/>
                    <a:pt x="194183" y="22973"/>
                  </a:cubicBezTo>
                  <a:cubicBezTo>
                    <a:pt x="208249" y="16573"/>
                    <a:pt x="223002" y="11087"/>
                    <a:pt x="238211" y="6743"/>
                  </a:cubicBezTo>
                  <a:cubicBezTo>
                    <a:pt x="257996" y="4115"/>
                    <a:pt x="278123" y="1486"/>
                    <a:pt x="298250" y="0"/>
                  </a:cubicBezTo>
                  <a:cubicBezTo>
                    <a:pt x="300194" y="4115"/>
                    <a:pt x="302367" y="7886"/>
                    <a:pt x="303740" y="11201"/>
                  </a:cubicBezTo>
                  <a:cubicBezTo>
                    <a:pt x="317806" y="41260"/>
                    <a:pt x="329128" y="72805"/>
                    <a:pt x="331643" y="1067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551831" y="6210659"/>
              <a:ext cx="333116" cy="527457"/>
            </a:xfrm>
            <a:custGeom>
              <a:avLst/>
              <a:gdLst/>
              <a:ahLst/>
              <a:cxnLst/>
              <a:rect l="l" t="t" r="r" b="b"/>
              <a:pathLst>
                <a:path w="333116" h="527457" extrusionOk="0">
                  <a:moveTo>
                    <a:pt x="233866" y="0"/>
                  </a:moveTo>
                  <a:cubicBezTo>
                    <a:pt x="338963" y="53832"/>
                    <a:pt x="334960" y="187328"/>
                    <a:pt x="332101" y="290878"/>
                  </a:cubicBezTo>
                  <a:cubicBezTo>
                    <a:pt x="320779" y="416144"/>
                    <a:pt x="238669" y="536724"/>
                    <a:pt x="100522" y="526895"/>
                  </a:cubicBezTo>
                  <a:cubicBezTo>
                    <a:pt x="80738" y="528152"/>
                    <a:pt x="61068" y="526095"/>
                    <a:pt x="41627" y="524037"/>
                  </a:cubicBezTo>
                  <a:cubicBezTo>
                    <a:pt x="22414" y="496950"/>
                    <a:pt x="8691" y="467119"/>
                    <a:pt x="0" y="435803"/>
                  </a:cubicBezTo>
                  <a:cubicBezTo>
                    <a:pt x="2287" y="435231"/>
                    <a:pt x="4346" y="434317"/>
                    <a:pt x="6061" y="433402"/>
                  </a:cubicBezTo>
                  <a:cubicBezTo>
                    <a:pt x="38882" y="444489"/>
                    <a:pt x="97777" y="384485"/>
                    <a:pt x="115847" y="364369"/>
                  </a:cubicBezTo>
                  <a:cubicBezTo>
                    <a:pt x="145123" y="329966"/>
                    <a:pt x="164106" y="288478"/>
                    <a:pt x="173370" y="244360"/>
                  </a:cubicBezTo>
                  <a:cubicBezTo>
                    <a:pt x="186063" y="190757"/>
                    <a:pt x="180688" y="126866"/>
                    <a:pt x="142149" y="84235"/>
                  </a:cubicBezTo>
                  <a:cubicBezTo>
                    <a:pt x="137232" y="79320"/>
                    <a:pt x="131857" y="73034"/>
                    <a:pt x="125681" y="68691"/>
                  </a:cubicBezTo>
                  <a:cubicBezTo>
                    <a:pt x="129341" y="65490"/>
                    <a:pt x="133001" y="62290"/>
                    <a:pt x="136660" y="58976"/>
                  </a:cubicBezTo>
                  <a:cubicBezTo>
                    <a:pt x="164678" y="32917"/>
                    <a:pt x="198071" y="12915"/>
                    <a:pt x="23386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11541004" y="4192083"/>
              <a:ext cx="5718238" cy="5402816"/>
              <a:chOff x="11541004" y="4192083"/>
              <a:chExt cx="5718238" cy="5402816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14275952" y="6657787"/>
                <a:ext cx="55165" cy="299556"/>
              </a:xfrm>
              <a:custGeom>
                <a:avLst/>
                <a:gdLst/>
                <a:ahLst/>
                <a:cxnLst/>
                <a:rect l="l" t="t" r="r" b="b"/>
                <a:pathLst>
                  <a:path w="55165" h="299556" extrusionOk="0">
                    <a:moveTo>
                      <a:pt x="46475" y="276352"/>
                    </a:moveTo>
                    <a:cubicBezTo>
                      <a:pt x="46818" y="262865"/>
                      <a:pt x="47161" y="249493"/>
                      <a:pt x="47961" y="236006"/>
                    </a:cubicBezTo>
                    <a:cubicBezTo>
                      <a:pt x="53565" y="166058"/>
                      <a:pt x="54137" y="95196"/>
                      <a:pt x="55166" y="24905"/>
                    </a:cubicBezTo>
                    <a:cubicBezTo>
                      <a:pt x="54594" y="17362"/>
                      <a:pt x="53794" y="9476"/>
                      <a:pt x="48991" y="3304"/>
                    </a:cubicBezTo>
                    <a:cubicBezTo>
                      <a:pt x="44187" y="-3440"/>
                      <a:pt x="33095" y="1018"/>
                      <a:pt x="33323" y="8790"/>
                    </a:cubicBezTo>
                    <a:cubicBezTo>
                      <a:pt x="18800" y="82281"/>
                      <a:pt x="17199" y="157372"/>
                      <a:pt x="6220" y="231434"/>
                    </a:cubicBezTo>
                    <a:cubicBezTo>
                      <a:pt x="6220" y="251322"/>
                      <a:pt x="-8075" y="276009"/>
                      <a:pt x="6677" y="292810"/>
                    </a:cubicBezTo>
                    <a:cubicBezTo>
                      <a:pt x="20744" y="307554"/>
                      <a:pt x="46818" y="296353"/>
                      <a:pt x="46475" y="2763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466784" y="6268116"/>
                <a:ext cx="129942" cy="31219"/>
              </a:xfrm>
              <a:custGeom>
                <a:avLst/>
                <a:gdLst/>
                <a:ahLst/>
                <a:cxnLst/>
                <a:rect l="l" t="t" r="r" b="b"/>
                <a:pathLst>
                  <a:path w="129942" h="31219" extrusionOk="0">
                    <a:moveTo>
                      <a:pt x="46430" y="1861"/>
                    </a:moveTo>
                    <a:cubicBezTo>
                      <a:pt x="30877" y="1861"/>
                      <a:pt x="1830" y="-7511"/>
                      <a:pt x="0" y="15805"/>
                    </a:cubicBezTo>
                    <a:cubicBezTo>
                      <a:pt x="1716" y="39236"/>
                      <a:pt x="29391" y="29178"/>
                      <a:pt x="44715" y="28492"/>
                    </a:cubicBezTo>
                    <a:cubicBezTo>
                      <a:pt x="72047" y="25063"/>
                      <a:pt x="100179" y="27463"/>
                      <a:pt x="127168" y="22091"/>
                    </a:cubicBezTo>
                    <a:cubicBezTo>
                      <a:pt x="147067" y="10891"/>
                      <a:pt x="53635" y="1290"/>
                      <a:pt x="46430" y="18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1541004" y="4192083"/>
                <a:ext cx="5718238" cy="5402816"/>
              </a:xfrm>
              <a:custGeom>
                <a:avLst/>
                <a:gdLst/>
                <a:ahLst/>
                <a:cxnLst/>
                <a:rect l="l" t="t" r="r" b="b"/>
                <a:pathLst>
                  <a:path w="5718238" h="5402816" extrusionOk="0">
                    <a:moveTo>
                      <a:pt x="5700341" y="4195759"/>
                    </a:moveTo>
                    <a:cubicBezTo>
                      <a:pt x="5632297" y="4175529"/>
                      <a:pt x="5403463" y="4289252"/>
                      <a:pt x="5335419" y="4327197"/>
                    </a:cubicBezTo>
                    <a:cubicBezTo>
                      <a:pt x="5255939" y="4374172"/>
                      <a:pt x="5174629" y="4419204"/>
                      <a:pt x="5100524" y="4474522"/>
                    </a:cubicBezTo>
                    <a:cubicBezTo>
                      <a:pt x="5033509" y="4528469"/>
                      <a:pt x="4968553" y="4585044"/>
                      <a:pt x="4899594" y="4636591"/>
                    </a:cubicBezTo>
                    <a:cubicBezTo>
                      <a:pt x="4875007" y="4585501"/>
                      <a:pt x="4865629" y="4528240"/>
                      <a:pt x="4836124" y="4478980"/>
                    </a:cubicBezTo>
                    <a:cubicBezTo>
                      <a:pt x="4775742" y="4373943"/>
                      <a:pt x="4706555" y="4273708"/>
                      <a:pt x="4632793" y="4177701"/>
                    </a:cubicBezTo>
                    <a:cubicBezTo>
                      <a:pt x="4594711" y="4131412"/>
                      <a:pt x="4548509" y="4092209"/>
                      <a:pt x="4497963" y="4060206"/>
                    </a:cubicBezTo>
                    <a:cubicBezTo>
                      <a:pt x="4684712" y="3899395"/>
                      <a:pt x="4766594" y="3687494"/>
                      <a:pt x="4758474" y="3404388"/>
                    </a:cubicBezTo>
                    <a:cubicBezTo>
                      <a:pt x="4842757" y="3363814"/>
                      <a:pt x="4924868" y="3318211"/>
                      <a:pt x="4995656" y="3256492"/>
                    </a:cubicBezTo>
                    <a:cubicBezTo>
                      <a:pt x="5103841" y="3155913"/>
                      <a:pt x="5188124" y="3016704"/>
                      <a:pt x="5181949" y="2864921"/>
                    </a:cubicBezTo>
                    <a:cubicBezTo>
                      <a:pt x="5181720" y="2729026"/>
                      <a:pt x="5164452" y="2590502"/>
                      <a:pt x="5101439" y="2468322"/>
                    </a:cubicBezTo>
                    <a:cubicBezTo>
                      <a:pt x="5056038" y="2365229"/>
                      <a:pt x="4993598" y="2271965"/>
                      <a:pt x="4923953" y="2183844"/>
                    </a:cubicBezTo>
                    <a:cubicBezTo>
                      <a:pt x="4856023" y="2077779"/>
                      <a:pt x="4754929" y="1997774"/>
                      <a:pt x="4640455" y="1946799"/>
                    </a:cubicBezTo>
                    <a:cubicBezTo>
                      <a:pt x="4723251" y="1773529"/>
                      <a:pt x="4726568" y="1618661"/>
                      <a:pt x="4636910" y="1479451"/>
                    </a:cubicBezTo>
                    <a:cubicBezTo>
                      <a:pt x="4648231" y="1449963"/>
                      <a:pt x="4659439" y="1420475"/>
                      <a:pt x="4672247" y="1391559"/>
                    </a:cubicBezTo>
                    <a:cubicBezTo>
                      <a:pt x="4724623" y="1280580"/>
                      <a:pt x="4785006" y="1173486"/>
                      <a:pt x="4839098" y="1063193"/>
                    </a:cubicBezTo>
                    <a:cubicBezTo>
                      <a:pt x="4852020" y="1037934"/>
                      <a:pt x="4865058" y="1012789"/>
                      <a:pt x="4878209" y="987530"/>
                    </a:cubicBezTo>
                    <a:cubicBezTo>
                      <a:pt x="4902453" y="940327"/>
                      <a:pt x="4923953" y="887066"/>
                      <a:pt x="4975529" y="863978"/>
                    </a:cubicBezTo>
                    <a:cubicBezTo>
                      <a:pt x="5025504" y="835862"/>
                      <a:pt x="5067246" y="796088"/>
                      <a:pt x="5110817" y="759400"/>
                    </a:cubicBezTo>
                    <a:cubicBezTo>
                      <a:pt x="5151643" y="721454"/>
                      <a:pt x="5196244" y="687166"/>
                      <a:pt x="5231466" y="643734"/>
                    </a:cubicBezTo>
                    <a:cubicBezTo>
                      <a:pt x="5294250" y="567386"/>
                      <a:pt x="5267032" y="504524"/>
                      <a:pt x="5164909" y="528183"/>
                    </a:cubicBezTo>
                    <a:cubicBezTo>
                      <a:pt x="5243245" y="420290"/>
                      <a:pt x="5189267" y="347713"/>
                      <a:pt x="5067703" y="412060"/>
                    </a:cubicBezTo>
                    <a:cubicBezTo>
                      <a:pt x="5114590" y="321997"/>
                      <a:pt x="5061299" y="233762"/>
                      <a:pt x="4963864" y="303710"/>
                    </a:cubicBezTo>
                    <a:cubicBezTo>
                      <a:pt x="4875464" y="363371"/>
                      <a:pt x="4823202" y="454692"/>
                      <a:pt x="4766708" y="542470"/>
                    </a:cubicBezTo>
                    <a:cubicBezTo>
                      <a:pt x="4741434" y="481551"/>
                      <a:pt x="4715818" y="412060"/>
                      <a:pt x="4656008" y="376858"/>
                    </a:cubicBezTo>
                    <a:cubicBezTo>
                      <a:pt x="4627418" y="361885"/>
                      <a:pt x="4583618" y="356857"/>
                      <a:pt x="4563147" y="387144"/>
                    </a:cubicBezTo>
                    <a:cubicBezTo>
                      <a:pt x="4547366" y="420404"/>
                      <a:pt x="4560060" y="459950"/>
                      <a:pt x="4560861" y="495266"/>
                    </a:cubicBezTo>
                    <a:cubicBezTo>
                      <a:pt x="4568179" y="591616"/>
                      <a:pt x="4599400" y="689566"/>
                      <a:pt x="4670989" y="757457"/>
                    </a:cubicBezTo>
                    <a:cubicBezTo>
                      <a:pt x="4623873" y="841005"/>
                      <a:pt x="4590594" y="930612"/>
                      <a:pt x="4554571" y="1019189"/>
                    </a:cubicBezTo>
                    <a:cubicBezTo>
                      <a:pt x="4515803" y="1106853"/>
                      <a:pt x="4457479" y="1186402"/>
                      <a:pt x="4428661" y="1278179"/>
                    </a:cubicBezTo>
                    <a:cubicBezTo>
                      <a:pt x="4322192" y="1203317"/>
                      <a:pt x="4203486" y="1145370"/>
                      <a:pt x="4076775" y="1114739"/>
                    </a:cubicBezTo>
                    <a:cubicBezTo>
                      <a:pt x="3933597" y="1075422"/>
                      <a:pt x="3777724" y="1061478"/>
                      <a:pt x="3633974" y="1104339"/>
                    </a:cubicBezTo>
                    <a:cubicBezTo>
                      <a:pt x="3605727" y="1047420"/>
                      <a:pt x="3581712" y="987644"/>
                      <a:pt x="3543058" y="936669"/>
                    </a:cubicBezTo>
                    <a:cubicBezTo>
                      <a:pt x="3472841" y="849006"/>
                      <a:pt x="3379066" y="778715"/>
                      <a:pt x="3272368" y="742256"/>
                    </a:cubicBezTo>
                    <a:cubicBezTo>
                      <a:pt x="3205811" y="719854"/>
                      <a:pt x="3134450" y="717682"/>
                      <a:pt x="3064805" y="716539"/>
                    </a:cubicBezTo>
                    <a:cubicBezTo>
                      <a:pt x="3015402" y="716654"/>
                      <a:pt x="2965541" y="719854"/>
                      <a:pt x="2918425" y="735969"/>
                    </a:cubicBezTo>
                    <a:cubicBezTo>
                      <a:pt x="2811499" y="768314"/>
                      <a:pt x="2729274" y="842034"/>
                      <a:pt x="2660200" y="927412"/>
                    </a:cubicBezTo>
                    <a:cubicBezTo>
                      <a:pt x="2657913" y="930155"/>
                      <a:pt x="2655740" y="933012"/>
                      <a:pt x="2653453" y="935869"/>
                    </a:cubicBezTo>
                    <a:cubicBezTo>
                      <a:pt x="2618573" y="979872"/>
                      <a:pt x="2586896" y="1026619"/>
                      <a:pt x="2557048" y="1072336"/>
                    </a:cubicBezTo>
                    <a:cubicBezTo>
                      <a:pt x="2501583" y="933012"/>
                      <a:pt x="2375673" y="827176"/>
                      <a:pt x="2225748" y="807517"/>
                    </a:cubicBezTo>
                    <a:cubicBezTo>
                      <a:pt x="2124653" y="779972"/>
                      <a:pt x="2018070" y="782373"/>
                      <a:pt x="1914689" y="793802"/>
                    </a:cubicBezTo>
                    <a:cubicBezTo>
                      <a:pt x="1862998" y="798717"/>
                      <a:pt x="1807991" y="799288"/>
                      <a:pt x="1756301" y="811289"/>
                    </a:cubicBezTo>
                    <a:cubicBezTo>
                      <a:pt x="1650060" y="835634"/>
                      <a:pt x="1545421" y="873122"/>
                      <a:pt x="1455649" y="935984"/>
                    </a:cubicBezTo>
                    <a:cubicBezTo>
                      <a:pt x="1398697" y="977587"/>
                      <a:pt x="1348379" y="1027762"/>
                      <a:pt x="1306523" y="1084108"/>
                    </a:cubicBezTo>
                    <a:cubicBezTo>
                      <a:pt x="1297603" y="1070508"/>
                      <a:pt x="1288912" y="1056678"/>
                      <a:pt x="1280106" y="1042848"/>
                    </a:cubicBezTo>
                    <a:cubicBezTo>
                      <a:pt x="1247399" y="993931"/>
                      <a:pt x="1222355" y="940670"/>
                      <a:pt x="1188618" y="892438"/>
                    </a:cubicBezTo>
                    <a:cubicBezTo>
                      <a:pt x="1163802" y="857007"/>
                      <a:pt x="1135555" y="823976"/>
                      <a:pt x="1110968" y="788430"/>
                    </a:cubicBezTo>
                    <a:cubicBezTo>
                      <a:pt x="1065910" y="727854"/>
                      <a:pt x="1022682" y="666250"/>
                      <a:pt x="981170" y="603274"/>
                    </a:cubicBezTo>
                    <a:cubicBezTo>
                      <a:pt x="963673" y="574701"/>
                      <a:pt x="935998" y="551385"/>
                      <a:pt x="922046" y="521325"/>
                    </a:cubicBezTo>
                    <a:cubicBezTo>
                      <a:pt x="918958" y="475836"/>
                      <a:pt x="936569" y="431833"/>
                      <a:pt x="944575" y="387487"/>
                    </a:cubicBezTo>
                    <a:cubicBezTo>
                      <a:pt x="953609" y="347599"/>
                      <a:pt x="960928" y="307596"/>
                      <a:pt x="965502" y="266907"/>
                    </a:cubicBezTo>
                    <a:cubicBezTo>
                      <a:pt x="968133" y="224733"/>
                      <a:pt x="975566" y="179587"/>
                      <a:pt x="959327" y="139355"/>
                    </a:cubicBezTo>
                    <a:cubicBezTo>
                      <a:pt x="938857" y="80265"/>
                      <a:pt x="876187" y="92952"/>
                      <a:pt x="845196" y="135584"/>
                    </a:cubicBezTo>
                    <a:cubicBezTo>
                      <a:pt x="816720" y="172615"/>
                      <a:pt x="807114" y="219132"/>
                      <a:pt x="794649" y="263136"/>
                    </a:cubicBezTo>
                    <a:cubicBezTo>
                      <a:pt x="745703" y="172501"/>
                      <a:pt x="690810" y="81180"/>
                      <a:pt x="614189" y="10889"/>
                    </a:cubicBezTo>
                    <a:cubicBezTo>
                      <a:pt x="547860" y="-29228"/>
                      <a:pt x="522816" y="50549"/>
                      <a:pt x="526018" y="103467"/>
                    </a:cubicBezTo>
                    <a:cubicBezTo>
                      <a:pt x="407427" y="-52658"/>
                      <a:pt x="389472" y="144956"/>
                      <a:pt x="432929" y="237419"/>
                    </a:cubicBezTo>
                    <a:cubicBezTo>
                      <a:pt x="340183" y="153756"/>
                      <a:pt x="282660" y="226790"/>
                      <a:pt x="326231" y="325311"/>
                    </a:cubicBezTo>
                    <a:cubicBezTo>
                      <a:pt x="344300" y="365086"/>
                      <a:pt x="370946" y="399831"/>
                      <a:pt x="396562" y="435034"/>
                    </a:cubicBezTo>
                    <a:cubicBezTo>
                      <a:pt x="434415" y="492523"/>
                      <a:pt x="463463" y="554814"/>
                      <a:pt x="492739" y="618932"/>
                    </a:cubicBezTo>
                    <a:cubicBezTo>
                      <a:pt x="530363" y="698024"/>
                      <a:pt x="571304" y="775629"/>
                      <a:pt x="622880" y="846606"/>
                    </a:cubicBezTo>
                    <a:cubicBezTo>
                      <a:pt x="662335" y="905353"/>
                      <a:pt x="698129" y="966386"/>
                      <a:pt x="738041" y="1024904"/>
                    </a:cubicBezTo>
                    <a:cubicBezTo>
                      <a:pt x="775322" y="1077251"/>
                      <a:pt x="818893" y="1124683"/>
                      <a:pt x="857432" y="1176115"/>
                    </a:cubicBezTo>
                    <a:cubicBezTo>
                      <a:pt x="953609" y="1312811"/>
                      <a:pt x="1044411" y="1454535"/>
                      <a:pt x="1158199" y="1578087"/>
                    </a:cubicBezTo>
                    <a:cubicBezTo>
                      <a:pt x="1162888" y="1582430"/>
                      <a:pt x="1168834" y="1584830"/>
                      <a:pt x="1174781" y="1585173"/>
                    </a:cubicBezTo>
                    <a:cubicBezTo>
                      <a:pt x="1175925" y="1620375"/>
                      <a:pt x="1177068" y="1655463"/>
                      <a:pt x="1176268" y="1690437"/>
                    </a:cubicBezTo>
                    <a:cubicBezTo>
                      <a:pt x="985058" y="1681751"/>
                      <a:pt x="795335" y="1751813"/>
                      <a:pt x="643808" y="1866221"/>
                    </a:cubicBezTo>
                    <a:cubicBezTo>
                      <a:pt x="523044" y="1964514"/>
                      <a:pt x="439104" y="2105324"/>
                      <a:pt x="416461" y="2259964"/>
                    </a:cubicBezTo>
                    <a:cubicBezTo>
                      <a:pt x="395190" y="2409232"/>
                      <a:pt x="435788" y="2583758"/>
                      <a:pt x="511608" y="2713253"/>
                    </a:cubicBezTo>
                    <a:cubicBezTo>
                      <a:pt x="555179" y="2779087"/>
                      <a:pt x="604926" y="2841262"/>
                      <a:pt x="659247" y="2898409"/>
                    </a:cubicBezTo>
                    <a:cubicBezTo>
                      <a:pt x="705791" y="2942070"/>
                      <a:pt x="760570" y="2975558"/>
                      <a:pt x="805856" y="3020818"/>
                    </a:cubicBezTo>
                    <a:cubicBezTo>
                      <a:pt x="672398" y="3113853"/>
                      <a:pt x="569932" y="3270093"/>
                      <a:pt x="581253" y="3437305"/>
                    </a:cubicBezTo>
                    <a:cubicBezTo>
                      <a:pt x="585027" y="3577772"/>
                      <a:pt x="650441" y="3689666"/>
                      <a:pt x="757596" y="3777444"/>
                    </a:cubicBezTo>
                    <a:cubicBezTo>
                      <a:pt x="886709" y="3886251"/>
                      <a:pt x="1059964" y="3936998"/>
                      <a:pt x="1227386" y="3934369"/>
                    </a:cubicBezTo>
                    <a:cubicBezTo>
                      <a:pt x="1324364" y="3933569"/>
                      <a:pt x="1424428" y="3933112"/>
                      <a:pt x="1516488" y="3899166"/>
                    </a:cubicBezTo>
                    <a:lnTo>
                      <a:pt x="1516488" y="3899166"/>
                    </a:lnTo>
                    <a:cubicBezTo>
                      <a:pt x="1525522" y="3916882"/>
                      <a:pt x="1534671" y="3934712"/>
                      <a:pt x="1543934" y="3952427"/>
                    </a:cubicBezTo>
                    <a:cubicBezTo>
                      <a:pt x="1512714" y="3964543"/>
                      <a:pt x="1486297" y="3987973"/>
                      <a:pt x="1460452" y="4008774"/>
                    </a:cubicBezTo>
                    <a:cubicBezTo>
                      <a:pt x="1353983" y="4109467"/>
                      <a:pt x="1246370" y="4210617"/>
                      <a:pt x="1161858" y="4331198"/>
                    </a:cubicBezTo>
                    <a:cubicBezTo>
                      <a:pt x="1095758" y="4421375"/>
                      <a:pt x="1022225" y="4506981"/>
                      <a:pt x="969162" y="4605960"/>
                    </a:cubicBezTo>
                    <a:cubicBezTo>
                      <a:pt x="924447" y="4685623"/>
                      <a:pt x="883163" y="4767114"/>
                      <a:pt x="838906" y="4846891"/>
                    </a:cubicBezTo>
                    <a:cubicBezTo>
                      <a:pt x="804941" y="4909181"/>
                      <a:pt x="809287" y="4913753"/>
                      <a:pt x="742043" y="4880722"/>
                    </a:cubicBezTo>
                    <a:cubicBezTo>
                      <a:pt x="660962" y="4841863"/>
                      <a:pt x="579881" y="4803117"/>
                      <a:pt x="496970" y="4768372"/>
                    </a:cubicBezTo>
                    <a:cubicBezTo>
                      <a:pt x="429155" y="4743112"/>
                      <a:pt x="357909" y="4726540"/>
                      <a:pt x="291694" y="4696938"/>
                    </a:cubicBezTo>
                    <a:cubicBezTo>
                      <a:pt x="240118" y="4674193"/>
                      <a:pt x="186026" y="4657392"/>
                      <a:pt x="131248" y="4644248"/>
                    </a:cubicBezTo>
                    <a:cubicBezTo>
                      <a:pt x="97168" y="4638191"/>
                      <a:pt x="64004" y="4621961"/>
                      <a:pt x="29239" y="4622418"/>
                    </a:cubicBezTo>
                    <a:cubicBezTo>
                      <a:pt x="17917" y="4624361"/>
                      <a:pt x="7282" y="4632590"/>
                      <a:pt x="3050" y="4643448"/>
                    </a:cubicBezTo>
                    <a:cubicBezTo>
                      <a:pt x="-13532" y="4701510"/>
                      <a:pt x="41361" y="4748370"/>
                      <a:pt x="74525" y="4789059"/>
                    </a:cubicBezTo>
                    <a:cubicBezTo>
                      <a:pt x="109405" y="4832147"/>
                      <a:pt x="148745" y="4871122"/>
                      <a:pt x="188885" y="4909181"/>
                    </a:cubicBezTo>
                    <a:cubicBezTo>
                      <a:pt x="227081" y="4948956"/>
                      <a:pt x="261961" y="4991816"/>
                      <a:pt x="304503" y="5027133"/>
                    </a:cubicBezTo>
                    <a:cubicBezTo>
                      <a:pt x="362598" y="5078908"/>
                      <a:pt x="418062" y="5138455"/>
                      <a:pt x="483362" y="5182344"/>
                    </a:cubicBezTo>
                    <a:cubicBezTo>
                      <a:pt x="555179" y="5237891"/>
                      <a:pt x="636261" y="5279379"/>
                      <a:pt x="712310" y="5328640"/>
                    </a:cubicBezTo>
                    <a:cubicBezTo>
                      <a:pt x="744788" y="5351727"/>
                      <a:pt x="778295" y="5373215"/>
                      <a:pt x="811917" y="5394473"/>
                    </a:cubicBezTo>
                    <a:cubicBezTo>
                      <a:pt x="818779" y="5398816"/>
                      <a:pt x="826212" y="5402703"/>
                      <a:pt x="834560" y="5402817"/>
                    </a:cubicBezTo>
                    <a:cubicBezTo>
                      <a:pt x="901118" y="5397331"/>
                      <a:pt x="909809" y="5313668"/>
                      <a:pt x="935311" y="5265321"/>
                    </a:cubicBezTo>
                    <a:cubicBezTo>
                      <a:pt x="954410" y="5221661"/>
                      <a:pt x="973050" y="5179144"/>
                      <a:pt x="995579" y="5136855"/>
                    </a:cubicBezTo>
                    <a:cubicBezTo>
                      <a:pt x="1050014" y="5026219"/>
                      <a:pt x="1126635" y="4929069"/>
                      <a:pt x="1193879" y="4826433"/>
                    </a:cubicBezTo>
                    <a:cubicBezTo>
                      <a:pt x="1257920" y="4711453"/>
                      <a:pt x="1338087" y="4605960"/>
                      <a:pt x="1424200" y="4506410"/>
                    </a:cubicBezTo>
                    <a:cubicBezTo>
                      <a:pt x="1503337" y="4408003"/>
                      <a:pt x="1593109" y="4319197"/>
                      <a:pt x="1690429" y="4238734"/>
                    </a:cubicBezTo>
                    <a:cubicBezTo>
                      <a:pt x="1699349" y="4229019"/>
                      <a:pt x="1715588" y="4218046"/>
                      <a:pt x="1726110" y="4205703"/>
                    </a:cubicBezTo>
                    <a:cubicBezTo>
                      <a:pt x="1844243" y="4301710"/>
                      <a:pt x="1988908" y="4359771"/>
                      <a:pt x="2137919" y="4387202"/>
                    </a:cubicBezTo>
                    <a:cubicBezTo>
                      <a:pt x="2233524" y="4406403"/>
                      <a:pt x="2330616" y="4421947"/>
                      <a:pt x="2428279" y="4425261"/>
                    </a:cubicBezTo>
                    <a:cubicBezTo>
                      <a:pt x="2625778" y="4424804"/>
                      <a:pt x="2828424" y="4430862"/>
                      <a:pt x="3017803" y="4366514"/>
                    </a:cubicBezTo>
                    <a:cubicBezTo>
                      <a:pt x="3112265" y="4339655"/>
                      <a:pt x="3198950" y="4293138"/>
                      <a:pt x="3274999" y="4231305"/>
                    </a:cubicBezTo>
                    <a:cubicBezTo>
                      <a:pt x="3311022" y="4202503"/>
                      <a:pt x="3340070" y="4166271"/>
                      <a:pt x="3374492" y="4135640"/>
                    </a:cubicBezTo>
                    <a:cubicBezTo>
                      <a:pt x="3481876" y="4200331"/>
                      <a:pt x="3594634" y="4262507"/>
                      <a:pt x="3717914" y="4290395"/>
                    </a:cubicBezTo>
                    <a:cubicBezTo>
                      <a:pt x="3793277" y="4303881"/>
                      <a:pt x="3870584" y="4297824"/>
                      <a:pt x="3946748" y="4294852"/>
                    </a:cubicBezTo>
                    <a:cubicBezTo>
                      <a:pt x="4070371" y="4291538"/>
                      <a:pt x="4189420" y="4249934"/>
                      <a:pt x="4298062" y="4192902"/>
                    </a:cubicBezTo>
                    <a:cubicBezTo>
                      <a:pt x="4303780" y="4189930"/>
                      <a:pt x="4309383" y="4186844"/>
                      <a:pt x="4315101" y="4183758"/>
                    </a:cubicBezTo>
                    <a:cubicBezTo>
                      <a:pt x="4412879" y="4318739"/>
                      <a:pt x="4503681" y="4461150"/>
                      <a:pt x="4565778" y="4616361"/>
                    </a:cubicBezTo>
                    <a:cubicBezTo>
                      <a:pt x="4623186" y="4760371"/>
                      <a:pt x="4669502" y="4909067"/>
                      <a:pt x="4736975" y="5048849"/>
                    </a:cubicBezTo>
                    <a:cubicBezTo>
                      <a:pt x="4745895" y="5069307"/>
                      <a:pt x="4753900" y="5090109"/>
                      <a:pt x="4761562" y="5111024"/>
                    </a:cubicBezTo>
                    <a:cubicBezTo>
                      <a:pt x="4765793" y="5124968"/>
                      <a:pt x="4772197" y="5139712"/>
                      <a:pt x="4786492" y="5145655"/>
                    </a:cubicBezTo>
                    <a:cubicBezTo>
                      <a:pt x="4849733" y="5166800"/>
                      <a:pt x="4929099" y="5058792"/>
                      <a:pt x="4976902" y="5022904"/>
                    </a:cubicBezTo>
                    <a:cubicBezTo>
                      <a:pt x="5022874" y="4983930"/>
                      <a:pt x="5073535" y="4943470"/>
                      <a:pt x="5116420" y="4900038"/>
                    </a:cubicBezTo>
                    <a:cubicBezTo>
                      <a:pt x="5207794" y="4816146"/>
                      <a:pt x="5298595" y="4731797"/>
                      <a:pt x="5383450" y="4641163"/>
                    </a:cubicBezTo>
                    <a:cubicBezTo>
                      <a:pt x="5443261" y="4578987"/>
                      <a:pt x="5495180" y="4509725"/>
                      <a:pt x="5553275" y="4445834"/>
                    </a:cubicBezTo>
                    <a:cubicBezTo>
                      <a:pt x="5604965" y="4383887"/>
                      <a:pt x="5641218" y="4311653"/>
                      <a:pt x="5699998" y="4252906"/>
                    </a:cubicBezTo>
                    <a:cubicBezTo>
                      <a:pt x="5720697" y="4236791"/>
                      <a:pt x="5727559" y="4208789"/>
                      <a:pt x="5700341" y="4195759"/>
                    </a:cubicBezTo>
                    <a:close/>
                    <a:moveTo>
                      <a:pt x="4464455" y="1257149"/>
                    </a:moveTo>
                    <a:cubicBezTo>
                      <a:pt x="4501736" y="1183316"/>
                      <a:pt x="4549882" y="1115539"/>
                      <a:pt x="4586820" y="1041477"/>
                    </a:cubicBezTo>
                    <a:cubicBezTo>
                      <a:pt x="4628790" y="947413"/>
                      <a:pt x="4666872" y="853578"/>
                      <a:pt x="4720392" y="765229"/>
                    </a:cubicBezTo>
                    <a:cubicBezTo>
                      <a:pt x="4726568" y="742370"/>
                      <a:pt x="4708156" y="723511"/>
                      <a:pt x="4693632" y="708310"/>
                    </a:cubicBezTo>
                    <a:cubicBezTo>
                      <a:pt x="4680138" y="694481"/>
                      <a:pt x="4668244" y="679165"/>
                      <a:pt x="4658867" y="662135"/>
                    </a:cubicBezTo>
                    <a:cubicBezTo>
                      <a:pt x="4616211" y="586702"/>
                      <a:pt x="4608891" y="498581"/>
                      <a:pt x="4605918" y="413318"/>
                    </a:cubicBezTo>
                    <a:cubicBezTo>
                      <a:pt x="4674191" y="414118"/>
                      <a:pt x="4701408" y="525554"/>
                      <a:pt x="4726682" y="576301"/>
                    </a:cubicBezTo>
                    <a:cubicBezTo>
                      <a:pt x="4748296" y="626247"/>
                      <a:pt x="4790152" y="603731"/>
                      <a:pt x="4811194" y="566700"/>
                    </a:cubicBezTo>
                    <a:cubicBezTo>
                      <a:pt x="4830635" y="537784"/>
                      <a:pt x="4848475" y="507953"/>
                      <a:pt x="4867230" y="478694"/>
                    </a:cubicBezTo>
                    <a:cubicBezTo>
                      <a:pt x="4910573" y="419718"/>
                      <a:pt x="4959976" y="352056"/>
                      <a:pt x="5032023" y="326797"/>
                    </a:cubicBezTo>
                    <a:cubicBezTo>
                      <a:pt x="5061299" y="378458"/>
                      <a:pt x="4939163" y="514925"/>
                      <a:pt x="4906227" y="558928"/>
                    </a:cubicBezTo>
                    <a:cubicBezTo>
                      <a:pt x="4891132" y="573786"/>
                      <a:pt x="4872948" y="594588"/>
                      <a:pt x="4894562" y="612875"/>
                    </a:cubicBezTo>
                    <a:cubicBezTo>
                      <a:pt x="4905770" y="621675"/>
                      <a:pt x="4921780" y="618704"/>
                      <a:pt x="4930700" y="607960"/>
                    </a:cubicBezTo>
                    <a:cubicBezTo>
                      <a:pt x="4973242" y="563386"/>
                      <a:pt x="5016813" y="519954"/>
                      <a:pt x="5061756" y="477894"/>
                    </a:cubicBezTo>
                    <a:cubicBezTo>
                      <a:pt x="5087373" y="454235"/>
                      <a:pt x="5119737" y="433433"/>
                      <a:pt x="5155760" y="434234"/>
                    </a:cubicBezTo>
                    <a:cubicBezTo>
                      <a:pt x="5155188" y="467607"/>
                      <a:pt x="5130487" y="494466"/>
                      <a:pt x="5111617" y="520068"/>
                    </a:cubicBezTo>
                    <a:cubicBezTo>
                      <a:pt x="5088288" y="549442"/>
                      <a:pt x="5061985" y="576186"/>
                      <a:pt x="5034539" y="601788"/>
                    </a:cubicBezTo>
                    <a:cubicBezTo>
                      <a:pt x="5016127" y="619504"/>
                      <a:pt x="4995542" y="635391"/>
                      <a:pt x="4978274" y="654363"/>
                    </a:cubicBezTo>
                    <a:cubicBezTo>
                      <a:pt x="4964207" y="670936"/>
                      <a:pt x="4980218" y="698138"/>
                      <a:pt x="5001489" y="694366"/>
                    </a:cubicBezTo>
                    <a:cubicBezTo>
                      <a:pt x="5024361" y="686594"/>
                      <a:pt x="5041972" y="659392"/>
                      <a:pt x="5062099" y="644991"/>
                    </a:cubicBezTo>
                    <a:cubicBezTo>
                      <a:pt x="5104984" y="607160"/>
                      <a:pt x="5155531" y="567729"/>
                      <a:pt x="5216142" y="570700"/>
                    </a:cubicBezTo>
                    <a:cubicBezTo>
                      <a:pt x="5205621" y="612189"/>
                      <a:pt x="5165938" y="639505"/>
                      <a:pt x="5137119" y="668879"/>
                    </a:cubicBezTo>
                    <a:cubicBezTo>
                      <a:pt x="5100181" y="700767"/>
                      <a:pt x="5064387" y="733912"/>
                      <a:pt x="5026419" y="764657"/>
                    </a:cubicBezTo>
                    <a:cubicBezTo>
                      <a:pt x="4992111" y="796888"/>
                      <a:pt x="4950599" y="818718"/>
                      <a:pt x="4911831" y="844548"/>
                    </a:cubicBezTo>
                    <a:cubicBezTo>
                      <a:pt x="4887701" y="864664"/>
                      <a:pt x="4870890" y="891752"/>
                      <a:pt x="4856366" y="919182"/>
                    </a:cubicBezTo>
                    <a:cubicBezTo>
                      <a:pt x="4800902" y="1026047"/>
                      <a:pt x="4747267" y="1132683"/>
                      <a:pt x="4691345" y="1240234"/>
                    </a:cubicBezTo>
                    <a:cubicBezTo>
                      <a:pt x="4658867" y="1302753"/>
                      <a:pt x="4626045" y="1365157"/>
                      <a:pt x="4601001" y="1430990"/>
                    </a:cubicBezTo>
                    <a:cubicBezTo>
                      <a:pt x="4581445" y="1407331"/>
                      <a:pt x="4559259" y="1384130"/>
                      <a:pt x="4533871" y="1361385"/>
                    </a:cubicBezTo>
                    <a:cubicBezTo>
                      <a:pt x="4505853" y="1336927"/>
                      <a:pt x="4476692" y="1313611"/>
                      <a:pt x="4446615" y="1291552"/>
                    </a:cubicBezTo>
                    <a:cubicBezTo>
                      <a:pt x="4454163" y="1278408"/>
                      <a:pt x="4461024" y="1262407"/>
                      <a:pt x="4464455" y="1257149"/>
                    </a:cubicBezTo>
                    <a:close/>
                    <a:moveTo>
                      <a:pt x="1095301" y="1425161"/>
                    </a:moveTo>
                    <a:cubicBezTo>
                      <a:pt x="1035262" y="1348470"/>
                      <a:pt x="984257" y="1270065"/>
                      <a:pt x="928679" y="1188916"/>
                    </a:cubicBezTo>
                    <a:cubicBezTo>
                      <a:pt x="880419" y="1117482"/>
                      <a:pt x="820037" y="1055421"/>
                      <a:pt x="770290" y="985244"/>
                    </a:cubicBezTo>
                    <a:cubicBezTo>
                      <a:pt x="721687" y="912210"/>
                      <a:pt x="674914" y="838034"/>
                      <a:pt x="622995" y="767172"/>
                    </a:cubicBezTo>
                    <a:cubicBezTo>
                      <a:pt x="534938" y="637448"/>
                      <a:pt x="485992" y="484409"/>
                      <a:pt x="385126" y="363028"/>
                    </a:cubicBezTo>
                    <a:cubicBezTo>
                      <a:pt x="364999" y="331483"/>
                      <a:pt x="336981" y="292280"/>
                      <a:pt x="345101" y="251935"/>
                    </a:cubicBezTo>
                    <a:cubicBezTo>
                      <a:pt x="347616" y="210217"/>
                      <a:pt x="403653" y="260164"/>
                      <a:pt x="416461" y="274336"/>
                    </a:cubicBezTo>
                    <a:cubicBezTo>
                      <a:pt x="438304" y="301195"/>
                      <a:pt x="456258" y="330683"/>
                      <a:pt x="476042" y="359142"/>
                    </a:cubicBezTo>
                    <a:cubicBezTo>
                      <a:pt x="487135" y="371943"/>
                      <a:pt x="490566" y="391830"/>
                      <a:pt x="504976" y="400974"/>
                    </a:cubicBezTo>
                    <a:cubicBezTo>
                      <a:pt x="518241" y="407032"/>
                      <a:pt x="534252" y="394574"/>
                      <a:pt x="531850" y="380172"/>
                    </a:cubicBezTo>
                    <a:cubicBezTo>
                      <a:pt x="529677" y="367486"/>
                      <a:pt x="522129" y="356285"/>
                      <a:pt x="515382" y="345427"/>
                    </a:cubicBezTo>
                    <a:cubicBezTo>
                      <a:pt x="484963" y="263136"/>
                      <a:pt x="416232" y="173643"/>
                      <a:pt x="453514" y="83466"/>
                    </a:cubicBezTo>
                    <a:cubicBezTo>
                      <a:pt x="484848" y="105867"/>
                      <a:pt x="501202" y="141527"/>
                      <a:pt x="521558" y="173072"/>
                    </a:cubicBezTo>
                    <a:cubicBezTo>
                      <a:pt x="549004" y="218675"/>
                      <a:pt x="577937" y="263250"/>
                      <a:pt x="607671" y="307482"/>
                    </a:cubicBezTo>
                    <a:cubicBezTo>
                      <a:pt x="620822" y="323483"/>
                      <a:pt x="625854" y="361543"/>
                      <a:pt x="653643" y="351599"/>
                    </a:cubicBezTo>
                    <a:cubicBezTo>
                      <a:pt x="662106" y="348056"/>
                      <a:pt x="667938" y="338570"/>
                      <a:pt x="666337" y="329312"/>
                    </a:cubicBezTo>
                    <a:cubicBezTo>
                      <a:pt x="660047" y="300281"/>
                      <a:pt x="639463" y="276737"/>
                      <a:pt x="625511" y="251249"/>
                    </a:cubicBezTo>
                    <a:cubicBezTo>
                      <a:pt x="594862" y="189416"/>
                      <a:pt x="538940" y="115925"/>
                      <a:pt x="577937" y="46434"/>
                    </a:cubicBezTo>
                    <a:cubicBezTo>
                      <a:pt x="630771" y="88952"/>
                      <a:pt x="666337" y="152270"/>
                      <a:pt x="706134" y="207017"/>
                    </a:cubicBezTo>
                    <a:cubicBezTo>
                      <a:pt x="730493" y="243934"/>
                      <a:pt x="744559" y="288852"/>
                      <a:pt x="776237" y="320397"/>
                    </a:cubicBezTo>
                    <a:cubicBezTo>
                      <a:pt x="836390" y="360285"/>
                      <a:pt x="837076" y="242448"/>
                      <a:pt x="852972" y="209189"/>
                    </a:cubicBezTo>
                    <a:cubicBezTo>
                      <a:pt x="890482" y="112611"/>
                      <a:pt x="934282" y="122440"/>
                      <a:pt x="923189" y="226562"/>
                    </a:cubicBezTo>
                    <a:cubicBezTo>
                      <a:pt x="917929" y="301995"/>
                      <a:pt x="893113" y="373886"/>
                      <a:pt x="878589" y="447720"/>
                    </a:cubicBezTo>
                    <a:cubicBezTo>
                      <a:pt x="858233" y="530126"/>
                      <a:pt x="871956" y="549327"/>
                      <a:pt x="923875" y="611160"/>
                    </a:cubicBezTo>
                    <a:cubicBezTo>
                      <a:pt x="964702" y="664879"/>
                      <a:pt x="999124" y="724083"/>
                      <a:pt x="1042924" y="777229"/>
                    </a:cubicBezTo>
                    <a:cubicBezTo>
                      <a:pt x="1080663" y="831405"/>
                      <a:pt x="1124234" y="881122"/>
                      <a:pt x="1162659" y="934841"/>
                    </a:cubicBezTo>
                    <a:cubicBezTo>
                      <a:pt x="1200969" y="993131"/>
                      <a:pt x="1238479" y="1059878"/>
                      <a:pt x="1284795" y="1114511"/>
                    </a:cubicBezTo>
                    <a:cubicBezTo>
                      <a:pt x="1237107" y="1186402"/>
                      <a:pt x="1202913" y="1267207"/>
                      <a:pt x="1186331" y="1352699"/>
                    </a:cubicBezTo>
                    <a:cubicBezTo>
                      <a:pt x="1174095" y="1407103"/>
                      <a:pt x="1172036" y="1462307"/>
                      <a:pt x="1172722" y="1517739"/>
                    </a:cubicBezTo>
                    <a:cubicBezTo>
                      <a:pt x="1147106" y="1486880"/>
                      <a:pt x="1120917" y="1456249"/>
                      <a:pt x="1095301" y="1425161"/>
                    </a:cubicBezTo>
                    <a:close/>
                    <a:moveTo>
                      <a:pt x="1530097" y="4315082"/>
                    </a:moveTo>
                    <a:cubicBezTo>
                      <a:pt x="1452332" y="4388916"/>
                      <a:pt x="1386232" y="4473951"/>
                      <a:pt x="1317388" y="4555899"/>
                    </a:cubicBezTo>
                    <a:cubicBezTo>
                      <a:pt x="1272330" y="4613732"/>
                      <a:pt x="1228759" y="4672822"/>
                      <a:pt x="1189190" y="4734540"/>
                    </a:cubicBezTo>
                    <a:cubicBezTo>
                      <a:pt x="1158542" y="4787573"/>
                      <a:pt x="1129037" y="4837748"/>
                      <a:pt x="1091298" y="4887123"/>
                    </a:cubicBezTo>
                    <a:cubicBezTo>
                      <a:pt x="1031717" y="4969986"/>
                      <a:pt x="978196" y="5056621"/>
                      <a:pt x="933253" y="5148399"/>
                    </a:cubicBezTo>
                    <a:cubicBezTo>
                      <a:pt x="913126" y="5189773"/>
                      <a:pt x="891512" y="5238691"/>
                      <a:pt x="873328" y="5283265"/>
                    </a:cubicBezTo>
                    <a:cubicBezTo>
                      <a:pt x="863265" y="5306581"/>
                      <a:pt x="856403" y="5332869"/>
                      <a:pt x="838220" y="5351270"/>
                    </a:cubicBezTo>
                    <a:cubicBezTo>
                      <a:pt x="706706" y="5259949"/>
                      <a:pt x="560440" y="5187716"/>
                      <a:pt x="438189" y="5083023"/>
                    </a:cubicBezTo>
                    <a:cubicBezTo>
                      <a:pt x="396105" y="5043020"/>
                      <a:pt x="354135" y="5003360"/>
                      <a:pt x="310449" y="4965071"/>
                    </a:cubicBezTo>
                    <a:cubicBezTo>
                      <a:pt x="275341" y="4932497"/>
                      <a:pt x="246294" y="4894323"/>
                      <a:pt x="211300" y="4861635"/>
                    </a:cubicBezTo>
                    <a:cubicBezTo>
                      <a:pt x="164755" y="4820032"/>
                      <a:pt x="127588" y="4775915"/>
                      <a:pt x="85732" y="4728026"/>
                    </a:cubicBezTo>
                    <a:cubicBezTo>
                      <a:pt x="74068" y="4714196"/>
                      <a:pt x="58400" y="4696252"/>
                      <a:pt x="51196" y="4676708"/>
                    </a:cubicBezTo>
                    <a:cubicBezTo>
                      <a:pt x="138795" y="4697509"/>
                      <a:pt x="225023" y="4720597"/>
                      <a:pt x="307133" y="4758657"/>
                    </a:cubicBezTo>
                    <a:cubicBezTo>
                      <a:pt x="381238" y="4786087"/>
                      <a:pt x="458888" y="4803917"/>
                      <a:pt x="530363" y="4838091"/>
                    </a:cubicBezTo>
                    <a:cubicBezTo>
                      <a:pt x="585828" y="4863807"/>
                      <a:pt x="641864" y="4888494"/>
                      <a:pt x="696986" y="4915125"/>
                    </a:cubicBezTo>
                    <a:cubicBezTo>
                      <a:pt x="755309" y="4946327"/>
                      <a:pt x="831587" y="4983472"/>
                      <a:pt x="865552" y="4901181"/>
                    </a:cubicBezTo>
                    <a:cubicBezTo>
                      <a:pt x="924104" y="4797745"/>
                      <a:pt x="974994" y="4690194"/>
                      <a:pt x="1034576" y="4587330"/>
                    </a:cubicBezTo>
                    <a:cubicBezTo>
                      <a:pt x="1095301" y="4487209"/>
                      <a:pt x="1172151" y="4395659"/>
                      <a:pt x="1239394" y="4299424"/>
                    </a:cubicBezTo>
                    <a:cubicBezTo>
                      <a:pt x="1278963" y="4244906"/>
                      <a:pt x="1325164" y="4196102"/>
                      <a:pt x="1372509" y="4148327"/>
                    </a:cubicBezTo>
                    <a:cubicBezTo>
                      <a:pt x="1431633" y="4087523"/>
                      <a:pt x="1485954" y="4021918"/>
                      <a:pt x="1552854" y="3969229"/>
                    </a:cubicBezTo>
                    <a:cubicBezTo>
                      <a:pt x="1591165" y="4040891"/>
                      <a:pt x="1633821" y="4110839"/>
                      <a:pt x="1688943" y="4170272"/>
                    </a:cubicBezTo>
                    <a:cubicBezTo>
                      <a:pt x="1637938" y="4220447"/>
                      <a:pt x="1581101" y="4264678"/>
                      <a:pt x="1530097" y="4315082"/>
                    </a:cubicBezTo>
                    <a:close/>
                    <a:moveTo>
                      <a:pt x="4001412" y="4239991"/>
                    </a:moveTo>
                    <a:cubicBezTo>
                      <a:pt x="3915871" y="4246849"/>
                      <a:pt x="3829072" y="4253020"/>
                      <a:pt x="3743531" y="4243534"/>
                    </a:cubicBezTo>
                    <a:cubicBezTo>
                      <a:pt x="3649070" y="4226733"/>
                      <a:pt x="3561584" y="4181930"/>
                      <a:pt x="3477301" y="4137698"/>
                    </a:cubicBezTo>
                    <a:cubicBezTo>
                      <a:pt x="3444137" y="4120211"/>
                      <a:pt x="3414174" y="4094609"/>
                      <a:pt x="3378494" y="4082837"/>
                    </a:cubicBezTo>
                    <a:cubicBezTo>
                      <a:pt x="3349447" y="4080208"/>
                      <a:pt x="3330577" y="4109696"/>
                      <a:pt x="3311365" y="4126611"/>
                    </a:cubicBezTo>
                    <a:cubicBezTo>
                      <a:pt x="3196091" y="4257821"/>
                      <a:pt x="3039532" y="4318511"/>
                      <a:pt x="2871995" y="4352456"/>
                    </a:cubicBezTo>
                    <a:cubicBezTo>
                      <a:pt x="2726186" y="4377486"/>
                      <a:pt x="2573058" y="4374286"/>
                      <a:pt x="2425305" y="4374515"/>
                    </a:cubicBezTo>
                    <a:cubicBezTo>
                      <a:pt x="2337363" y="4371657"/>
                      <a:pt x="2246332" y="4356114"/>
                      <a:pt x="2158618" y="4339770"/>
                    </a:cubicBezTo>
                    <a:cubicBezTo>
                      <a:pt x="2011208" y="4313368"/>
                      <a:pt x="1867229" y="4257021"/>
                      <a:pt x="1751154" y="4160785"/>
                    </a:cubicBezTo>
                    <a:cubicBezTo>
                      <a:pt x="1662526" y="4077236"/>
                      <a:pt x="1607633" y="3964771"/>
                      <a:pt x="1552740" y="3857907"/>
                    </a:cubicBezTo>
                    <a:cubicBezTo>
                      <a:pt x="1527581" y="3829447"/>
                      <a:pt x="1492930" y="3858249"/>
                      <a:pt x="1462968" y="3863278"/>
                    </a:cubicBezTo>
                    <a:cubicBezTo>
                      <a:pt x="1378227" y="3883623"/>
                      <a:pt x="1290284" y="3883851"/>
                      <a:pt x="1203600" y="3883394"/>
                    </a:cubicBezTo>
                    <a:cubicBezTo>
                      <a:pt x="1059964" y="3882137"/>
                      <a:pt x="915184" y="3836534"/>
                      <a:pt x="801167" y="3748070"/>
                    </a:cubicBezTo>
                    <a:cubicBezTo>
                      <a:pt x="704076" y="3667721"/>
                      <a:pt x="641636" y="3580287"/>
                      <a:pt x="633173" y="3451363"/>
                    </a:cubicBezTo>
                    <a:cubicBezTo>
                      <a:pt x="614647" y="3288037"/>
                      <a:pt x="720201" y="3141856"/>
                      <a:pt x="847140" y="3049963"/>
                    </a:cubicBezTo>
                    <a:cubicBezTo>
                      <a:pt x="879504" y="3030876"/>
                      <a:pt x="860291" y="2999217"/>
                      <a:pt x="837419" y="2981730"/>
                    </a:cubicBezTo>
                    <a:cubicBezTo>
                      <a:pt x="797851" y="2942298"/>
                      <a:pt x="751535" y="2910982"/>
                      <a:pt x="708879" y="2875322"/>
                    </a:cubicBezTo>
                    <a:cubicBezTo>
                      <a:pt x="642779" y="2809832"/>
                      <a:pt x="582740" y="2735655"/>
                      <a:pt x="536539" y="2654621"/>
                    </a:cubicBezTo>
                    <a:cubicBezTo>
                      <a:pt x="487936" y="2552328"/>
                      <a:pt x="460261" y="2437805"/>
                      <a:pt x="461290" y="2324426"/>
                    </a:cubicBezTo>
                    <a:cubicBezTo>
                      <a:pt x="468266" y="2196988"/>
                      <a:pt x="516526" y="2069665"/>
                      <a:pt x="604469" y="1976058"/>
                    </a:cubicBezTo>
                    <a:cubicBezTo>
                      <a:pt x="731294" y="1830905"/>
                      <a:pt x="944232" y="1743927"/>
                      <a:pt x="1135899" y="1740841"/>
                    </a:cubicBezTo>
                    <a:cubicBezTo>
                      <a:pt x="1183815" y="1738669"/>
                      <a:pt x="1230703" y="1759128"/>
                      <a:pt x="1227386" y="1688494"/>
                    </a:cubicBezTo>
                    <a:cubicBezTo>
                      <a:pt x="1227958" y="1553628"/>
                      <a:pt x="1209546" y="1415675"/>
                      <a:pt x="1256891" y="1286066"/>
                    </a:cubicBezTo>
                    <a:cubicBezTo>
                      <a:pt x="1277705" y="1229376"/>
                      <a:pt x="1304122" y="1174286"/>
                      <a:pt x="1337744" y="1124111"/>
                    </a:cubicBezTo>
                    <a:cubicBezTo>
                      <a:pt x="1371823" y="1078394"/>
                      <a:pt x="1413678" y="1038734"/>
                      <a:pt x="1455420" y="1000102"/>
                    </a:cubicBezTo>
                    <a:cubicBezTo>
                      <a:pt x="1547022" y="925126"/>
                      <a:pt x="1660810" y="884551"/>
                      <a:pt x="1775284" y="859064"/>
                    </a:cubicBezTo>
                    <a:cubicBezTo>
                      <a:pt x="1824573" y="849349"/>
                      <a:pt x="1869974" y="849120"/>
                      <a:pt x="1921436" y="844091"/>
                    </a:cubicBezTo>
                    <a:cubicBezTo>
                      <a:pt x="2027791" y="831062"/>
                      <a:pt x="2136318" y="833233"/>
                      <a:pt x="2239928" y="862835"/>
                    </a:cubicBezTo>
                    <a:cubicBezTo>
                      <a:pt x="2380019" y="884666"/>
                      <a:pt x="2485344" y="1002274"/>
                      <a:pt x="2525141" y="1134398"/>
                    </a:cubicBezTo>
                    <a:cubicBezTo>
                      <a:pt x="2519652" y="1151085"/>
                      <a:pt x="2531203" y="1162171"/>
                      <a:pt x="2540923" y="1152113"/>
                    </a:cubicBezTo>
                    <a:cubicBezTo>
                      <a:pt x="2541724" y="1152342"/>
                      <a:pt x="2542295" y="1152685"/>
                      <a:pt x="2543096" y="1152913"/>
                    </a:cubicBezTo>
                    <a:cubicBezTo>
                      <a:pt x="2558420" y="1154514"/>
                      <a:pt x="2568827" y="1139541"/>
                      <a:pt x="2578204" y="1129597"/>
                    </a:cubicBezTo>
                    <a:cubicBezTo>
                      <a:pt x="2618916" y="1085709"/>
                      <a:pt x="2644419" y="1031190"/>
                      <a:pt x="2679527" y="983301"/>
                    </a:cubicBezTo>
                    <a:cubicBezTo>
                      <a:pt x="2717266" y="937355"/>
                      <a:pt x="2760151" y="895066"/>
                      <a:pt x="2798004" y="848892"/>
                    </a:cubicBezTo>
                    <a:cubicBezTo>
                      <a:pt x="2825336" y="828204"/>
                      <a:pt x="2854726" y="810260"/>
                      <a:pt x="2887319" y="796431"/>
                    </a:cubicBezTo>
                    <a:cubicBezTo>
                      <a:pt x="2965198" y="760428"/>
                      <a:pt x="3051197" y="761571"/>
                      <a:pt x="3135709" y="767286"/>
                    </a:cubicBezTo>
                    <a:cubicBezTo>
                      <a:pt x="3260132" y="771286"/>
                      <a:pt x="3373005" y="832205"/>
                      <a:pt x="3459804" y="919182"/>
                    </a:cubicBezTo>
                    <a:cubicBezTo>
                      <a:pt x="3522702" y="975758"/>
                      <a:pt x="3554151" y="1056106"/>
                      <a:pt x="3590403" y="1130626"/>
                    </a:cubicBezTo>
                    <a:cubicBezTo>
                      <a:pt x="3599323" y="1156571"/>
                      <a:pt x="3630086" y="1159085"/>
                      <a:pt x="3652958" y="1152456"/>
                    </a:cubicBezTo>
                    <a:cubicBezTo>
                      <a:pt x="3858119" y="1088909"/>
                      <a:pt x="4163917" y="1164571"/>
                      <a:pt x="4340146" y="1282294"/>
                    </a:cubicBezTo>
                    <a:cubicBezTo>
                      <a:pt x="4426831" y="1334755"/>
                      <a:pt x="4518319" y="1402303"/>
                      <a:pt x="4579958" y="1486766"/>
                    </a:cubicBezTo>
                    <a:cubicBezTo>
                      <a:pt x="4576413" y="1501395"/>
                      <a:pt x="4578243" y="1514654"/>
                      <a:pt x="4596312" y="1521168"/>
                    </a:cubicBezTo>
                    <a:cubicBezTo>
                      <a:pt x="4598828" y="1521854"/>
                      <a:pt x="4601115" y="1522197"/>
                      <a:pt x="4603288" y="1522197"/>
                    </a:cubicBezTo>
                    <a:cubicBezTo>
                      <a:pt x="4635308" y="1576144"/>
                      <a:pt x="4654521" y="1636376"/>
                      <a:pt x="4653263" y="1703353"/>
                    </a:cubicBezTo>
                    <a:cubicBezTo>
                      <a:pt x="4651662" y="1771586"/>
                      <a:pt x="4631535" y="1838219"/>
                      <a:pt x="4605346" y="1900738"/>
                    </a:cubicBezTo>
                    <a:cubicBezTo>
                      <a:pt x="4594711" y="1927597"/>
                      <a:pt x="4568865" y="1962685"/>
                      <a:pt x="4602945" y="1983601"/>
                    </a:cubicBezTo>
                    <a:cubicBezTo>
                      <a:pt x="4703581" y="2032633"/>
                      <a:pt x="4802274" y="2093781"/>
                      <a:pt x="4865401" y="2189216"/>
                    </a:cubicBezTo>
                    <a:cubicBezTo>
                      <a:pt x="4941335" y="2288537"/>
                      <a:pt x="5013496" y="2388316"/>
                      <a:pt x="5062328" y="2504324"/>
                    </a:cubicBezTo>
                    <a:cubicBezTo>
                      <a:pt x="5125798" y="2638391"/>
                      <a:pt x="5140093" y="2791773"/>
                      <a:pt x="5126370" y="2938755"/>
                    </a:cubicBezTo>
                    <a:cubicBezTo>
                      <a:pt x="5118822" y="2994188"/>
                      <a:pt x="5096293" y="3048134"/>
                      <a:pt x="5064844" y="3094652"/>
                    </a:cubicBezTo>
                    <a:cubicBezTo>
                      <a:pt x="5003433" y="3193059"/>
                      <a:pt x="4913203" y="3269407"/>
                      <a:pt x="4809936" y="3321297"/>
                    </a:cubicBezTo>
                    <a:cubicBezTo>
                      <a:pt x="4785006" y="3333983"/>
                      <a:pt x="4760304" y="3347013"/>
                      <a:pt x="4735145" y="3359585"/>
                    </a:cubicBezTo>
                    <a:cubicBezTo>
                      <a:pt x="4727025" y="3363814"/>
                      <a:pt x="4718448" y="3368729"/>
                      <a:pt x="4714103" y="3377301"/>
                    </a:cubicBezTo>
                    <a:cubicBezTo>
                      <a:pt x="4704267" y="3398445"/>
                      <a:pt x="4707584" y="3423475"/>
                      <a:pt x="4706555" y="3446106"/>
                    </a:cubicBezTo>
                    <a:cubicBezTo>
                      <a:pt x="4716618" y="3762243"/>
                      <a:pt x="4567036" y="3988544"/>
                      <a:pt x="4302636" y="4134041"/>
                    </a:cubicBezTo>
                    <a:cubicBezTo>
                      <a:pt x="4294859" y="4130383"/>
                      <a:pt x="4285253" y="4134155"/>
                      <a:pt x="4286854" y="4142384"/>
                    </a:cubicBezTo>
                    <a:cubicBezTo>
                      <a:pt x="4274160" y="4149127"/>
                      <a:pt x="4261238" y="4155756"/>
                      <a:pt x="4247972" y="4162157"/>
                    </a:cubicBezTo>
                    <a:cubicBezTo>
                      <a:pt x="4170322" y="4199188"/>
                      <a:pt x="4087411" y="4230619"/>
                      <a:pt x="4001412" y="4239991"/>
                    </a:cubicBezTo>
                    <a:close/>
                    <a:moveTo>
                      <a:pt x="5544926" y="4374515"/>
                    </a:moveTo>
                    <a:cubicBezTo>
                      <a:pt x="5427136" y="4522411"/>
                      <a:pt x="5299053" y="4665621"/>
                      <a:pt x="5158276" y="4792830"/>
                    </a:cubicBezTo>
                    <a:cubicBezTo>
                      <a:pt x="5082798" y="4863235"/>
                      <a:pt x="5007550" y="4933412"/>
                      <a:pt x="4928184" y="4999245"/>
                    </a:cubicBezTo>
                    <a:cubicBezTo>
                      <a:pt x="4889416" y="5032390"/>
                      <a:pt x="4856137" y="5073879"/>
                      <a:pt x="4810165" y="5097195"/>
                    </a:cubicBezTo>
                    <a:cubicBezTo>
                      <a:pt x="4780660" y="5014218"/>
                      <a:pt x="4735602" y="4937869"/>
                      <a:pt x="4707470" y="4854206"/>
                    </a:cubicBezTo>
                    <a:cubicBezTo>
                      <a:pt x="4661383" y="4738541"/>
                      <a:pt x="4621586" y="4620018"/>
                      <a:pt x="4566922" y="4508010"/>
                    </a:cubicBezTo>
                    <a:cubicBezTo>
                      <a:pt x="4520148" y="4412689"/>
                      <a:pt x="4460796" y="4324454"/>
                      <a:pt x="4398355" y="4238734"/>
                    </a:cubicBezTo>
                    <a:cubicBezTo>
                      <a:pt x="4380401" y="4215532"/>
                      <a:pt x="4364276" y="4189702"/>
                      <a:pt x="4344377" y="4167871"/>
                    </a:cubicBezTo>
                    <a:cubicBezTo>
                      <a:pt x="4385776" y="4143984"/>
                      <a:pt x="4423857" y="4118839"/>
                      <a:pt x="4458737" y="4092095"/>
                    </a:cubicBezTo>
                    <a:cubicBezTo>
                      <a:pt x="4463655" y="4099752"/>
                      <a:pt x="4472803" y="4103867"/>
                      <a:pt x="4480237" y="4109010"/>
                    </a:cubicBezTo>
                    <a:cubicBezTo>
                      <a:pt x="4558573" y="4157928"/>
                      <a:pt x="4614952" y="4233019"/>
                      <a:pt x="4666300" y="4308339"/>
                    </a:cubicBezTo>
                    <a:cubicBezTo>
                      <a:pt x="4711358" y="4377372"/>
                      <a:pt x="4760533" y="4442634"/>
                      <a:pt x="4798729" y="4517039"/>
                    </a:cubicBezTo>
                    <a:cubicBezTo>
                      <a:pt x="4827891" y="4559442"/>
                      <a:pt x="4839555" y="4698881"/>
                      <a:pt x="4901538" y="4692938"/>
                    </a:cubicBezTo>
                    <a:cubicBezTo>
                      <a:pt x="4923495" y="4687223"/>
                      <a:pt x="4939392" y="4668479"/>
                      <a:pt x="4957803" y="4656021"/>
                    </a:cubicBezTo>
                    <a:cubicBezTo>
                      <a:pt x="5018071" y="4609732"/>
                      <a:pt x="5075365" y="4559785"/>
                      <a:pt x="5134718" y="4512468"/>
                    </a:cubicBezTo>
                    <a:cubicBezTo>
                      <a:pt x="5288417" y="4406060"/>
                      <a:pt x="5452638" y="4309596"/>
                      <a:pt x="5632069" y="4253592"/>
                    </a:cubicBezTo>
                    <a:cubicBezTo>
                      <a:pt x="5599590" y="4292795"/>
                      <a:pt x="5573516" y="4332112"/>
                      <a:pt x="5544926" y="4374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3521477" y="6063004"/>
                <a:ext cx="724521" cy="830874"/>
              </a:xfrm>
              <a:custGeom>
                <a:avLst/>
                <a:gdLst/>
                <a:ahLst/>
                <a:cxnLst/>
                <a:rect l="l" t="t" r="r" b="b"/>
                <a:pathLst>
                  <a:path w="724521" h="830874" extrusionOk="0">
                    <a:moveTo>
                      <a:pt x="641988" y="683350"/>
                    </a:moveTo>
                    <a:cubicBezTo>
                      <a:pt x="715064" y="578199"/>
                      <a:pt x="732904" y="441961"/>
                      <a:pt x="721240" y="316695"/>
                    </a:cubicBezTo>
                    <a:cubicBezTo>
                      <a:pt x="688876" y="103880"/>
                      <a:pt x="431337" y="32789"/>
                      <a:pt x="246532" y="70049"/>
                    </a:cubicBezTo>
                    <a:cubicBezTo>
                      <a:pt x="244245" y="70963"/>
                      <a:pt x="241843" y="71877"/>
                      <a:pt x="239556" y="72906"/>
                    </a:cubicBezTo>
                    <a:cubicBezTo>
                      <a:pt x="236811" y="74049"/>
                      <a:pt x="234067" y="75306"/>
                      <a:pt x="231436" y="76678"/>
                    </a:cubicBezTo>
                    <a:cubicBezTo>
                      <a:pt x="230407" y="77135"/>
                      <a:pt x="229264" y="77706"/>
                      <a:pt x="228234" y="78164"/>
                    </a:cubicBezTo>
                    <a:cubicBezTo>
                      <a:pt x="222402" y="81135"/>
                      <a:pt x="216684" y="84221"/>
                      <a:pt x="211080" y="87650"/>
                    </a:cubicBezTo>
                    <a:cubicBezTo>
                      <a:pt x="209937" y="88336"/>
                      <a:pt x="208793" y="89021"/>
                      <a:pt x="207650" y="89707"/>
                    </a:cubicBezTo>
                    <a:cubicBezTo>
                      <a:pt x="207650" y="89364"/>
                      <a:pt x="207535" y="89021"/>
                      <a:pt x="207421" y="88679"/>
                    </a:cubicBezTo>
                    <a:cubicBezTo>
                      <a:pt x="206849" y="85936"/>
                      <a:pt x="206277" y="83078"/>
                      <a:pt x="205591" y="80335"/>
                    </a:cubicBezTo>
                    <a:cubicBezTo>
                      <a:pt x="203876" y="72906"/>
                      <a:pt x="202160" y="65477"/>
                      <a:pt x="200331" y="58048"/>
                    </a:cubicBezTo>
                    <a:cubicBezTo>
                      <a:pt x="199301" y="53933"/>
                      <a:pt x="198386" y="49933"/>
                      <a:pt x="197357" y="45818"/>
                    </a:cubicBezTo>
                    <a:cubicBezTo>
                      <a:pt x="194956" y="35646"/>
                      <a:pt x="192554" y="25360"/>
                      <a:pt x="190610" y="14845"/>
                    </a:cubicBezTo>
                    <a:cubicBezTo>
                      <a:pt x="183291" y="-9386"/>
                      <a:pt x="147153" y="-2071"/>
                      <a:pt x="150127" y="23188"/>
                    </a:cubicBezTo>
                    <a:cubicBezTo>
                      <a:pt x="151270" y="29246"/>
                      <a:pt x="152643" y="35189"/>
                      <a:pt x="154472" y="41132"/>
                    </a:cubicBezTo>
                    <a:cubicBezTo>
                      <a:pt x="154930" y="42961"/>
                      <a:pt x="155616" y="44790"/>
                      <a:pt x="156188" y="46733"/>
                    </a:cubicBezTo>
                    <a:cubicBezTo>
                      <a:pt x="156760" y="48561"/>
                      <a:pt x="157446" y="50504"/>
                      <a:pt x="158017" y="52447"/>
                    </a:cubicBezTo>
                    <a:cubicBezTo>
                      <a:pt x="158704" y="54505"/>
                      <a:pt x="159390" y="56448"/>
                      <a:pt x="160190" y="58505"/>
                    </a:cubicBezTo>
                    <a:cubicBezTo>
                      <a:pt x="160876" y="60334"/>
                      <a:pt x="161448" y="62162"/>
                      <a:pt x="162134" y="63991"/>
                    </a:cubicBezTo>
                    <a:cubicBezTo>
                      <a:pt x="166366" y="75306"/>
                      <a:pt x="170826" y="86736"/>
                      <a:pt x="174371" y="98279"/>
                    </a:cubicBezTo>
                    <a:cubicBezTo>
                      <a:pt x="174714" y="99536"/>
                      <a:pt x="175171" y="100794"/>
                      <a:pt x="175515" y="102051"/>
                    </a:cubicBezTo>
                    <a:cubicBezTo>
                      <a:pt x="175858" y="103308"/>
                      <a:pt x="176315" y="104565"/>
                      <a:pt x="176544" y="105823"/>
                    </a:cubicBezTo>
                    <a:cubicBezTo>
                      <a:pt x="177116" y="107651"/>
                      <a:pt x="177573" y="109594"/>
                      <a:pt x="178030" y="111423"/>
                    </a:cubicBezTo>
                    <a:cubicBezTo>
                      <a:pt x="177916" y="111423"/>
                      <a:pt x="177916" y="111537"/>
                      <a:pt x="177802" y="111652"/>
                    </a:cubicBezTo>
                    <a:cubicBezTo>
                      <a:pt x="175972" y="113137"/>
                      <a:pt x="174028" y="114738"/>
                      <a:pt x="172198" y="116452"/>
                    </a:cubicBezTo>
                    <a:cubicBezTo>
                      <a:pt x="170254" y="118166"/>
                      <a:pt x="168310" y="119881"/>
                      <a:pt x="166366" y="121595"/>
                    </a:cubicBezTo>
                    <a:cubicBezTo>
                      <a:pt x="164422" y="123310"/>
                      <a:pt x="162592" y="125024"/>
                      <a:pt x="160648" y="126853"/>
                    </a:cubicBezTo>
                    <a:cubicBezTo>
                      <a:pt x="158818" y="128567"/>
                      <a:pt x="156874" y="130396"/>
                      <a:pt x="155044" y="132224"/>
                    </a:cubicBezTo>
                    <a:cubicBezTo>
                      <a:pt x="153214" y="134053"/>
                      <a:pt x="151270" y="135882"/>
                      <a:pt x="149555" y="137711"/>
                    </a:cubicBezTo>
                    <a:cubicBezTo>
                      <a:pt x="147725" y="139539"/>
                      <a:pt x="145895" y="141482"/>
                      <a:pt x="144066" y="143311"/>
                    </a:cubicBezTo>
                    <a:cubicBezTo>
                      <a:pt x="140520" y="147083"/>
                      <a:pt x="136975" y="150969"/>
                      <a:pt x="133544" y="154855"/>
                    </a:cubicBezTo>
                    <a:cubicBezTo>
                      <a:pt x="133201" y="154626"/>
                      <a:pt x="132744" y="154512"/>
                      <a:pt x="132287" y="154169"/>
                    </a:cubicBezTo>
                    <a:cubicBezTo>
                      <a:pt x="130114" y="153026"/>
                      <a:pt x="127941" y="151769"/>
                      <a:pt x="125768" y="150512"/>
                    </a:cubicBezTo>
                    <a:cubicBezTo>
                      <a:pt x="125654" y="150512"/>
                      <a:pt x="125539" y="150512"/>
                      <a:pt x="125425" y="150397"/>
                    </a:cubicBezTo>
                    <a:cubicBezTo>
                      <a:pt x="123138" y="149140"/>
                      <a:pt x="120736" y="147768"/>
                      <a:pt x="118449" y="146283"/>
                    </a:cubicBezTo>
                    <a:cubicBezTo>
                      <a:pt x="116391" y="145025"/>
                      <a:pt x="114332" y="143768"/>
                      <a:pt x="112274" y="142511"/>
                    </a:cubicBezTo>
                    <a:cubicBezTo>
                      <a:pt x="109643" y="140911"/>
                      <a:pt x="107127" y="139196"/>
                      <a:pt x="104726" y="137596"/>
                    </a:cubicBezTo>
                    <a:cubicBezTo>
                      <a:pt x="93976" y="130510"/>
                      <a:pt x="83455" y="123195"/>
                      <a:pt x="72705" y="115881"/>
                    </a:cubicBezTo>
                    <a:cubicBezTo>
                      <a:pt x="61155" y="107194"/>
                      <a:pt x="42400" y="97136"/>
                      <a:pt x="32565" y="113366"/>
                    </a:cubicBezTo>
                    <a:cubicBezTo>
                      <a:pt x="15868" y="141482"/>
                      <a:pt x="88715" y="162284"/>
                      <a:pt x="107127" y="175313"/>
                    </a:cubicBezTo>
                    <a:cubicBezTo>
                      <a:pt x="108957" y="176342"/>
                      <a:pt x="111244" y="177599"/>
                      <a:pt x="113646" y="178628"/>
                    </a:cubicBezTo>
                    <a:cubicBezTo>
                      <a:pt x="111016" y="181828"/>
                      <a:pt x="108500" y="185028"/>
                      <a:pt x="106098" y="188229"/>
                    </a:cubicBezTo>
                    <a:cubicBezTo>
                      <a:pt x="88372" y="210744"/>
                      <a:pt x="71790" y="233832"/>
                      <a:pt x="55322" y="256005"/>
                    </a:cubicBezTo>
                    <a:cubicBezTo>
                      <a:pt x="13238" y="322295"/>
                      <a:pt x="-4145" y="402187"/>
                      <a:pt x="1230" y="480707"/>
                    </a:cubicBezTo>
                    <a:cubicBezTo>
                      <a:pt x="1002" y="481392"/>
                      <a:pt x="773" y="482078"/>
                      <a:pt x="658" y="482650"/>
                    </a:cubicBezTo>
                    <a:lnTo>
                      <a:pt x="658" y="482764"/>
                    </a:lnTo>
                    <a:cubicBezTo>
                      <a:pt x="544" y="483450"/>
                      <a:pt x="315" y="484021"/>
                      <a:pt x="315" y="484592"/>
                    </a:cubicBezTo>
                    <a:cubicBezTo>
                      <a:pt x="-371" y="488821"/>
                      <a:pt x="87" y="493279"/>
                      <a:pt x="1459" y="497279"/>
                    </a:cubicBezTo>
                    <a:cubicBezTo>
                      <a:pt x="1802" y="498079"/>
                      <a:pt x="2031" y="498879"/>
                      <a:pt x="2374" y="499679"/>
                    </a:cubicBezTo>
                    <a:cubicBezTo>
                      <a:pt x="2488" y="499908"/>
                      <a:pt x="2488" y="500022"/>
                      <a:pt x="2603" y="500136"/>
                    </a:cubicBezTo>
                    <a:cubicBezTo>
                      <a:pt x="2831" y="500594"/>
                      <a:pt x="3060" y="501051"/>
                      <a:pt x="3289" y="501508"/>
                    </a:cubicBezTo>
                    <a:cubicBezTo>
                      <a:pt x="3289" y="501508"/>
                      <a:pt x="3289" y="501508"/>
                      <a:pt x="3289" y="501622"/>
                    </a:cubicBezTo>
                    <a:cubicBezTo>
                      <a:pt x="4318" y="509509"/>
                      <a:pt x="5462" y="517509"/>
                      <a:pt x="6948" y="525395"/>
                    </a:cubicBezTo>
                    <a:cubicBezTo>
                      <a:pt x="7406" y="528138"/>
                      <a:pt x="7977" y="530996"/>
                      <a:pt x="8549" y="533739"/>
                    </a:cubicBezTo>
                    <a:cubicBezTo>
                      <a:pt x="9121" y="536710"/>
                      <a:pt x="9693" y="539682"/>
                      <a:pt x="10379" y="542654"/>
                    </a:cubicBezTo>
                    <a:cubicBezTo>
                      <a:pt x="10608" y="543682"/>
                      <a:pt x="10836" y="544711"/>
                      <a:pt x="11180" y="545740"/>
                    </a:cubicBezTo>
                    <a:cubicBezTo>
                      <a:pt x="11866" y="548826"/>
                      <a:pt x="12666" y="551912"/>
                      <a:pt x="13467" y="554998"/>
                    </a:cubicBezTo>
                    <a:cubicBezTo>
                      <a:pt x="14153" y="557626"/>
                      <a:pt x="14839" y="560255"/>
                      <a:pt x="15640" y="562884"/>
                    </a:cubicBezTo>
                    <a:cubicBezTo>
                      <a:pt x="15983" y="564027"/>
                      <a:pt x="16211" y="565055"/>
                      <a:pt x="16554" y="566198"/>
                    </a:cubicBezTo>
                    <a:cubicBezTo>
                      <a:pt x="17469" y="569513"/>
                      <a:pt x="18384" y="572599"/>
                      <a:pt x="19528" y="575913"/>
                    </a:cubicBezTo>
                    <a:cubicBezTo>
                      <a:pt x="19528" y="576028"/>
                      <a:pt x="19528" y="576142"/>
                      <a:pt x="19642" y="576256"/>
                    </a:cubicBezTo>
                    <a:cubicBezTo>
                      <a:pt x="20671" y="579571"/>
                      <a:pt x="21815" y="582885"/>
                      <a:pt x="22959" y="586200"/>
                    </a:cubicBezTo>
                    <a:cubicBezTo>
                      <a:pt x="24102" y="589629"/>
                      <a:pt x="25360" y="593057"/>
                      <a:pt x="26732" y="596372"/>
                    </a:cubicBezTo>
                    <a:cubicBezTo>
                      <a:pt x="27990" y="599801"/>
                      <a:pt x="29363" y="603115"/>
                      <a:pt x="30735" y="606430"/>
                    </a:cubicBezTo>
                    <a:cubicBezTo>
                      <a:pt x="31879" y="609401"/>
                      <a:pt x="33137" y="612259"/>
                      <a:pt x="34395" y="615116"/>
                    </a:cubicBezTo>
                    <a:cubicBezTo>
                      <a:pt x="34623" y="615688"/>
                      <a:pt x="34852" y="616259"/>
                      <a:pt x="35195" y="616831"/>
                    </a:cubicBezTo>
                    <a:cubicBezTo>
                      <a:pt x="36453" y="619802"/>
                      <a:pt x="37825" y="622660"/>
                      <a:pt x="39198" y="625517"/>
                    </a:cubicBezTo>
                    <a:cubicBezTo>
                      <a:pt x="39541" y="626317"/>
                      <a:pt x="39998" y="627003"/>
                      <a:pt x="40341" y="627803"/>
                    </a:cubicBezTo>
                    <a:cubicBezTo>
                      <a:pt x="41599" y="630432"/>
                      <a:pt x="42972" y="633060"/>
                      <a:pt x="44230" y="635689"/>
                    </a:cubicBezTo>
                    <a:cubicBezTo>
                      <a:pt x="44344" y="635918"/>
                      <a:pt x="44573" y="636146"/>
                      <a:pt x="44573" y="636375"/>
                    </a:cubicBezTo>
                    <a:cubicBezTo>
                      <a:pt x="46174" y="639461"/>
                      <a:pt x="47775" y="642432"/>
                      <a:pt x="49376" y="645404"/>
                    </a:cubicBezTo>
                    <a:cubicBezTo>
                      <a:pt x="51205" y="648833"/>
                      <a:pt x="53150" y="652147"/>
                      <a:pt x="55094" y="655462"/>
                    </a:cubicBezTo>
                    <a:cubicBezTo>
                      <a:pt x="56809" y="658319"/>
                      <a:pt x="58524" y="661176"/>
                      <a:pt x="60354" y="664034"/>
                    </a:cubicBezTo>
                    <a:cubicBezTo>
                      <a:pt x="94433" y="719924"/>
                      <a:pt x="146353" y="758669"/>
                      <a:pt x="203761" y="788157"/>
                    </a:cubicBezTo>
                    <a:cubicBezTo>
                      <a:pt x="243559" y="813988"/>
                      <a:pt x="290446" y="825417"/>
                      <a:pt x="337334" y="828960"/>
                    </a:cubicBezTo>
                    <a:cubicBezTo>
                      <a:pt x="456382" y="843590"/>
                      <a:pt x="568112" y="772385"/>
                      <a:pt x="641988" y="683350"/>
                    </a:cubicBezTo>
                    <a:close/>
                    <a:moveTo>
                      <a:pt x="95691" y="625517"/>
                    </a:moveTo>
                    <a:cubicBezTo>
                      <a:pt x="75450" y="590543"/>
                      <a:pt x="61955" y="551912"/>
                      <a:pt x="55208" y="512023"/>
                    </a:cubicBezTo>
                    <a:cubicBezTo>
                      <a:pt x="111244" y="500136"/>
                      <a:pt x="158017" y="459562"/>
                      <a:pt x="195642" y="417616"/>
                    </a:cubicBezTo>
                    <a:cubicBezTo>
                      <a:pt x="242872" y="374413"/>
                      <a:pt x="257968" y="308923"/>
                      <a:pt x="263686" y="247433"/>
                    </a:cubicBezTo>
                    <a:cubicBezTo>
                      <a:pt x="263114" y="224803"/>
                      <a:pt x="269747" y="163312"/>
                      <a:pt x="249391" y="142968"/>
                    </a:cubicBezTo>
                    <a:cubicBezTo>
                      <a:pt x="263457" y="136568"/>
                      <a:pt x="278210" y="131082"/>
                      <a:pt x="293419" y="126738"/>
                    </a:cubicBezTo>
                    <a:cubicBezTo>
                      <a:pt x="313204" y="124110"/>
                      <a:pt x="333331" y="121481"/>
                      <a:pt x="353458" y="119995"/>
                    </a:cubicBezTo>
                    <a:cubicBezTo>
                      <a:pt x="355402" y="124110"/>
                      <a:pt x="357575" y="127881"/>
                      <a:pt x="358948" y="131196"/>
                    </a:cubicBezTo>
                    <a:cubicBezTo>
                      <a:pt x="373128" y="161027"/>
                      <a:pt x="384335" y="192686"/>
                      <a:pt x="386966" y="226631"/>
                    </a:cubicBezTo>
                    <a:cubicBezTo>
                      <a:pt x="395200" y="319438"/>
                      <a:pt x="371527" y="412816"/>
                      <a:pt x="324868" y="493050"/>
                    </a:cubicBezTo>
                    <a:cubicBezTo>
                      <a:pt x="297536" y="525853"/>
                      <a:pt x="264944" y="555226"/>
                      <a:pt x="230636" y="580485"/>
                    </a:cubicBezTo>
                    <a:cubicBezTo>
                      <a:pt x="190153" y="605630"/>
                      <a:pt x="142922" y="620374"/>
                      <a:pt x="95691" y="625517"/>
                    </a:cubicBezTo>
                    <a:close/>
                    <a:moveTo>
                      <a:pt x="152071" y="696379"/>
                    </a:moveTo>
                    <a:cubicBezTo>
                      <a:pt x="144066" y="688950"/>
                      <a:pt x="136518" y="681064"/>
                      <a:pt x="129428" y="672949"/>
                    </a:cubicBezTo>
                    <a:cubicBezTo>
                      <a:pt x="167624" y="665063"/>
                      <a:pt x="210509" y="647690"/>
                      <a:pt x="225604" y="641175"/>
                    </a:cubicBezTo>
                    <a:cubicBezTo>
                      <a:pt x="267803" y="621745"/>
                      <a:pt x="301768" y="589286"/>
                      <a:pt x="334017" y="556712"/>
                    </a:cubicBezTo>
                    <a:cubicBezTo>
                      <a:pt x="351743" y="540825"/>
                      <a:pt x="367181" y="522538"/>
                      <a:pt x="377359" y="500937"/>
                    </a:cubicBezTo>
                    <a:cubicBezTo>
                      <a:pt x="428021" y="398986"/>
                      <a:pt x="452608" y="275549"/>
                      <a:pt x="412811" y="165941"/>
                    </a:cubicBezTo>
                    <a:cubicBezTo>
                      <a:pt x="407093" y="154855"/>
                      <a:pt x="399545" y="134510"/>
                      <a:pt x="389367" y="118395"/>
                    </a:cubicBezTo>
                    <a:cubicBezTo>
                      <a:pt x="410524" y="118166"/>
                      <a:pt x="431566" y="119538"/>
                      <a:pt x="452380" y="123310"/>
                    </a:cubicBezTo>
                    <a:cubicBezTo>
                      <a:pt x="545697" y="145483"/>
                      <a:pt x="633183" y="197486"/>
                      <a:pt x="664288" y="293379"/>
                    </a:cubicBezTo>
                    <a:cubicBezTo>
                      <a:pt x="687846" y="401729"/>
                      <a:pt x="669663" y="522195"/>
                      <a:pt x="620603" y="622774"/>
                    </a:cubicBezTo>
                    <a:cubicBezTo>
                      <a:pt x="571428" y="703694"/>
                      <a:pt x="483142" y="768498"/>
                      <a:pt x="387766" y="779242"/>
                    </a:cubicBezTo>
                    <a:cubicBezTo>
                      <a:pt x="348655" y="780728"/>
                      <a:pt x="309659" y="777185"/>
                      <a:pt x="272034" y="765641"/>
                    </a:cubicBezTo>
                    <a:cubicBezTo>
                      <a:pt x="229721" y="747468"/>
                      <a:pt x="189238" y="723467"/>
                      <a:pt x="152071" y="6963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4490113" y="6143554"/>
                <a:ext cx="842004" cy="789140"/>
              </a:xfrm>
              <a:custGeom>
                <a:avLst/>
                <a:gdLst/>
                <a:ahLst/>
                <a:cxnLst/>
                <a:rect l="l" t="t" r="r" b="b"/>
                <a:pathLst>
                  <a:path w="842004" h="789140" extrusionOk="0">
                    <a:moveTo>
                      <a:pt x="818438" y="272605"/>
                    </a:moveTo>
                    <a:cubicBezTo>
                      <a:pt x="795566" y="273634"/>
                      <a:pt x="772580" y="274891"/>
                      <a:pt x="749708" y="274091"/>
                    </a:cubicBezTo>
                    <a:cubicBezTo>
                      <a:pt x="746163" y="272605"/>
                      <a:pt x="742160" y="272034"/>
                      <a:pt x="738157" y="272262"/>
                    </a:cubicBezTo>
                    <a:cubicBezTo>
                      <a:pt x="737128" y="265176"/>
                      <a:pt x="735985" y="258090"/>
                      <a:pt x="734727" y="251118"/>
                    </a:cubicBezTo>
                    <a:cubicBezTo>
                      <a:pt x="733812" y="245860"/>
                      <a:pt x="732783" y="240717"/>
                      <a:pt x="731753" y="235574"/>
                    </a:cubicBezTo>
                    <a:cubicBezTo>
                      <a:pt x="730953" y="231574"/>
                      <a:pt x="730038" y="227688"/>
                      <a:pt x="729123" y="223687"/>
                    </a:cubicBezTo>
                    <a:cubicBezTo>
                      <a:pt x="728780" y="222201"/>
                      <a:pt x="728437" y="220716"/>
                      <a:pt x="728094" y="219116"/>
                    </a:cubicBezTo>
                    <a:cubicBezTo>
                      <a:pt x="726836" y="214087"/>
                      <a:pt x="725464" y="208943"/>
                      <a:pt x="723977" y="204029"/>
                    </a:cubicBezTo>
                    <a:cubicBezTo>
                      <a:pt x="723634" y="202771"/>
                      <a:pt x="723291" y="201400"/>
                      <a:pt x="722833" y="200257"/>
                    </a:cubicBezTo>
                    <a:cubicBezTo>
                      <a:pt x="721919" y="197057"/>
                      <a:pt x="720889" y="193857"/>
                      <a:pt x="719860" y="190656"/>
                    </a:cubicBezTo>
                    <a:cubicBezTo>
                      <a:pt x="720660" y="190428"/>
                      <a:pt x="721461" y="190085"/>
                      <a:pt x="722147" y="189856"/>
                    </a:cubicBezTo>
                    <a:cubicBezTo>
                      <a:pt x="724091" y="189170"/>
                      <a:pt x="726035" y="188599"/>
                      <a:pt x="727865" y="188142"/>
                    </a:cubicBezTo>
                    <a:cubicBezTo>
                      <a:pt x="728666" y="187913"/>
                      <a:pt x="729352" y="187685"/>
                      <a:pt x="730038" y="187570"/>
                    </a:cubicBezTo>
                    <a:cubicBezTo>
                      <a:pt x="731067" y="187342"/>
                      <a:pt x="731982" y="187113"/>
                      <a:pt x="733011" y="186999"/>
                    </a:cubicBezTo>
                    <a:cubicBezTo>
                      <a:pt x="747078" y="183227"/>
                      <a:pt x="761258" y="180141"/>
                      <a:pt x="775210" y="176370"/>
                    </a:cubicBezTo>
                    <a:cubicBezTo>
                      <a:pt x="802085" y="167912"/>
                      <a:pt x="788362" y="128252"/>
                      <a:pt x="762059" y="138310"/>
                    </a:cubicBezTo>
                    <a:cubicBezTo>
                      <a:pt x="759085" y="139453"/>
                      <a:pt x="755998" y="140710"/>
                      <a:pt x="752910" y="141853"/>
                    </a:cubicBezTo>
                    <a:cubicBezTo>
                      <a:pt x="751423" y="142424"/>
                      <a:pt x="749936" y="142996"/>
                      <a:pt x="748450" y="143567"/>
                    </a:cubicBezTo>
                    <a:cubicBezTo>
                      <a:pt x="745019" y="144939"/>
                      <a:pt x="741474" y="146310"/>
                      <a:pt x="738043" y="147682"/>
                    </a:cubicBezTo>
                    <a:cubicBezTo>
                      <a:pt x="727980" y="151568"/>
                      <a:pt x="718030" y="155682"/>
                      <a:pt x="708081" y="160140"/>
                    </a:cubicBezTo>
                    <a:cubicBezTo>
                      <a:pt x="707281" y="158311"/>
                      <a:pt x="706365" y="156597"/>
                      <a:pt x="705565" y="154768"/>
                    </a:cubicBezTo>
                    <a:cubicBezTo>
                      <a:pt x="704765" y="153054"/>
                      <a:pt x="703964" y="151454"/>
                      <a:pt x="703163" y="149854"/>
                    </a:cubicBezTo>
                    <a:cubicBezTo>
                      <a:pt x="702134" y="147796"/>
                      <a:pt x="701105" y="145853"/>
                      <a:pt x="700076" y="143796"/>
                    </a:cubicBezTo>
                    <a:cubicBezTo>
                      <a:pt x="698360" y="140824"/>
                      <a:pt x="696645" y="137967"/>
                      <a:pt x="694815" y="135110"/>
                    </a:cubicBezTo>
                    <a:cubicBezTo>
                      <a:pt x="694472" y="134652"/>
                      <a:pt x="694243" y="134195"/>
                      <a:pt x="693900" y="133738"/>
                    </a:cubicBezTo>
                    <a:cubicBezTo>
                      <a:pt x="692642" y="131795"/>
                      <a:pt x="691384" y="129966"/>
                      <a:pt x="690127" y="128023"/>
                    </a:cubicBezTo>
                    <a:cubicBezTo>
                      <a:pt x="689326" y="126880"/>
                      <a:pt x="688640" y="125738"/>
                      <a:pt x="687725" y="124595"/>
                    </a:cubicBezTo>
                    <a:cubicBezTo>
                      <a:pt x="686696" y="123109"/>
                      <a:pt x="685552" y="121509"/>
                      <a:pt x="684409" y="120023"/>
                    </a:cubicBezTo>
                    <a:cubicBezTo>
                      <a:pt x="681778" y="116365"/>
                      <a:pt x="679148" y="112822"/>
                      <a:pt x="676289" y="109393"/>
                    </a:cubicBezTo>
                    <a:cubicBezTo>
                      <a:pt x="677661" y="108593"/>
                      <a:pt x="679034" y="107793"/>
                      <a:pt x="680291" y="106879"/>
                    </a:cubicBezTo>
                    <a:cubicBezTo>
                      <a:pt x="681435" y="106079"/>
                      <a:pt x="682579" y="105393"/>
                      <a:pt x="683722" y="104593"/>
                    </a:cubicBezTo>
                    <a:cubicBezTo>
                      <a:pt x="684980" y="103679"/>
                      <a:pt x="686238" y="102764"/>
                      <a:pt x="687496" y="101850"/>
                    </a:cubicBezTo>
                    <a:cubicBezTo>
                      <a:pt x="688640" y="101050"/>
                      <a:pt x="689669" y="100250"/>
                      <a:pt x="690698" y="99335"/>
                    </a:cubicBezTo>
                    <a:cubicBezTo>
                      <a:pt x="693214" y="97278"/>
                      <a:pt x="695730" y="95221"/>
                      <a:pt x="698132" y="93049"/>
                    </a:cubicBezTo>
                    <a:cubicBezTo>
                      <a:pt x="699275" y="92021"/>
                      <a:pt x="700419" y="90992"/>
                      <a:pt x="701563" y="89963"/>
                    </a:cubicBezTo>
                    <a:cubicBezTo>
                      <a:pt x="711740" y="80591"/>
                      <a:pt x="721575" y="70419"/>
                      <a:pt x="731982" y="62190"/>
                    </a:cubicBezTo>
                    <a:cubicBezTo>
                      <a:pt x="746620" y="48818"/>
                      <a:pt x="733355" y="22759"/>
                      <a:pt x="714028" y="26073"/>
                    </a:cubicBezTo>
                    <a:cubicBezTo>
                      <a:pt x="694243" y="32588"/>
                      <a:pt x="684980" y="53961"/>
                      <a:pt x="669199" y="68362"/>
                    </a:cubicBezTo>
                    <a:cubicBezTo>
                      <a:pt x="667941" y="69848"/>
                      <a:pt x="666454" y="71676"/>
                      <a:pt x="664739" y="73848"/>
                    </a:cubicBezTo>
                    <a:cubicBezTo>
                      <a:pt x="664167" y="74534"/>
                      <a:pt x="663595" y="75334"/>
                      <a:pt x="663023" y="76134"/>
                    </a:cubicBezTo>
                    <a:cubicBezTo>
                      <a:pt x="662337" y="76934"/>
                      <a:pt x="661765" y="77620"/>
                      <a:pt x="661194" y="78534"/>
                    </a:cubicBezTo>
                    <a:cubicBezTo>
                      <a:pt x="660622" y="79334"/>
                      <a:pt x="659935" y="80134"/>
                      <a:pt x="659364" y="81049"/>
                    </a:cubicBezTo>
                    <a:cubicBezTo>
                      <a:pt x="658106" y="82763"/>
                      <a:pt x="656848" y="84477"/>
                      <a:pt x="655819" y="86306"/>
                    </a:cubicBezTo>
                    <a:cubicBezTo>
                      <a:pt x="654446" y="84935"/>
                      <a:pt x="653074" y="83563"/>
                      <a:pt x="651587" y="82191"/>
                    </a:cubicBezTo>
                    <a:cubicBezTo>
                      <a:pt x="650444" y="81049"/>
                      <a:pt x="649186" y="79791"/>
                      <a:pt x="647813" y="78648"/>
                    </a:cubicBezTo>
                    <a:cubicBezTo>
                      <a:pt x="640380" y="71676"/>
                      <a:pt x="632489" y="65162"/>
                      <a:pt x="624370" y="59104"/>
                    </a:cubicBezTo>
                    <a:cubicBezTo>
                      <a:pt x="622311" y="57504"/>
                      <a:pt x="620138" y="56018"/>
                      <a:pt x="617966" y="54532"/>
                    </a:cubicBezTo>
                    <a:cubicBezTo>
                      <a:pt x="615450" y="52704"/>
                      <a:pt x="612819" y="50875"/>
                      <a:pt x="610189" y="49160"/>
                    </a:cubicBezTo>
                    <a:cubicBezTo>
                      <a:pt x="608245" y="47903"/>
                      <a:pt x="606186" y="46532"/>
                      <a:pt x="604128" y="45275"/>
                    </a:cubicBezTo>
                    <a:cubicBezTo>
                      <a:pt x="601841" y="43789"/>
                      <a:pt x="599553" y="42417"/>
                      <a:pt x="597152" y="41046"/>
                    </a:cubicBezTo>
                    <a:cubicBezTo>
                      <a:pt x="594865" y="39674"/>
                      <a:pt x="592463" y="38303"/>
                      <a:pt x="590062" y="36931"/>
                    </a:cubicBezTo>
                    <a:cubicBezTo>
                      <a:pt x="587431" y="35445"/>
                      <a:pt x="584801" y="34074"/>
                      <a:pt x="582056" y="32702"/>
                    </a:cubicBezTo>
                    <a:cubicBezTo>
                      <a:pt x="577825" y="30531"/>
                      <a:pt x="573365" y="28473"/>
                      <a:pt x="569019" y="26530"/>
                    </a:cubicBezTo>
                    <a:cubicBezTo>
                      <a:pt x="568676" y="26416"/>
                      <a:pt x="568333" y="26187"/>
                      <a:pt x="568104" y="26187"/>
                    </a:cubicBezTo>
                    <a:cubicBezTo>
                      <a:pt x="565703" y="25044"/>
                      <a:pt x="563187" y="24016"/>
                      <a:pt x="560786" y="23102"/>
                    </a:cubicBezTo>
                    <a:cubicBezTo>
                      <a:pt x="558270" y="22073"/>
                      <a:pt x="555754" y="21044"/>
                      <a:pt x="553238" y="20130"/>
                    </a:cubicBezTo>
                    <a:cubicBezTo>
                      <a:pt x="551294" y="19330"/>
                      <a:pt x="549235" y="18644"/>
                      <a:pt x="547177" y="17958"/>
                    </a:cubicBezTo>
                    <a:cubicBezTo>
                      <a:pt x="538943" y="15101"/>
                      <a:pt x="530480" y="12586"/>
                      <a:pt x="521903" y="10529"/>
                    </a:cubicBezTo>
                    <a:cubicBezTo>
                      <a:pt x="519273" y="9844"/>
                      <a:pt x="516643" y="9272"/>
                      <a:pt x="513898" y="8701"/>
                    </a:cubicBezTo>
                    <a:cubicBezTo>
                      <a:pt x="510925" y="8015"/>
                      <a:pt x="508066" y="7558"/>
                      <a:pt x="505092" y="6986"/>
                    </a:cubicBezTo>
                    <a:cubicBezTo>
                      <a:pt x="502691" y="6529"/>
                      <a:pt x="500175" y="6072"/>
                      <a:pt x="497659" y="5729"/>
                    </a:cubicBezTo>
                    <a:cubicBezTo>
                      <a:pt x="495029" y="5386"/>
                      <a:pt x="492284" y="4929"/>
                      <a:pt x="489539" y="4586"/>
                    </a:cubicBezTo>
                    <a:cubicBezTo>
                      <a:pt x="424469" y="-557"/>
                      <a:pt x="348991" y="-8215"/>
                      <a:pt x="289295" y="25273"/>
                    </a:cubicBezTo>
                    <a:cubicBezTo>
                      <a:pt x="214504" y="45617"/>
                      <a:pt x="156867" y="98307"/>
                      <a:pt x="102660" y="151111"/>
                    </a:cubicBezTo>
                    <a:cubicBezTo>
                      <a:pt x="7741" y="250546"/>
                      <a:pt x="-24051" y="407129"/>
                      <a:pt x="18606" y="536967"/>
                    </a:cubicBezTo>
                    <a:cubicBezTo>
                      <a:pt x="72012" y="676520"/>
                      <a:pt x="193919" y="780070"/>
                      <a:pt x="345903" y="787728"/>
                    </a:cubicBezTo>
                    <a:cubicBezTo>
                      <a:pt x="425383" y="796071"/>
                      <a:pt x="502005" y="766240"/>
                      <a:pt x="571307" y="730123"/>
                    </a:cubicBezTo>
                    <a:cubicBezTo>
                      <a:pt x="616136" y="704750"/>
                      <a:pt x="650101" y="663604"/>
                      <a:pt x="682579" y="624402"/>
                    </a:cubicBezTo>
                    <a:cubicBezTo>
                      <a:pt x="740902" y="539938"/>
                      <a:pt x="752224" y="432502"/>
                      <a:pt x="745705" y="332266"/>
                    </a:cubicBezTo>
                    <a:cubicBezTo>
                      <a:pt x="745248" y="328266"/>
                      <a:pt x="744791" y="324266"/>
                      <a:pt x="744219" y="320151"/>
                    </a:cubicBezTo>
                    <a:lnTo>
                      <a:pt x="744219" y="320037"/>
                    </a:lnTo>
                    <a:cubicBezTo>
                      <a:pt x="745477" y="320151"/>
                      <a:pt x="746734" y="320266"/>
                      <a:pt x="747993" y="320380"/>
                    </a:cubicBezTo>
                    <a:cubicBezTo>
                      <a:pt x="748907" y="320380"/>
                      <a:pt x="749708" y="320494"/>
                      <a:pt x="750623" y="320494"/>
                    </a:cubicBezTo>
                    <a:cubicBezTo>
                      <a:pt x="758742" y="320837"/>
                      <a:pt x="767090" y="320494"/>
                      <a:pt x="774295" y="321180"/>
                    </a:cubicBezTo>
                    <a:cubicBezTo>
                      <a:pt x="797396" y="319237"/>
                      <a:pt x="839823" y="331009"/>
                      <a:pt x="841996" y="296950"/>
                    </a:cubicBezTo>
                    <a:cubicBezTo>
                      <a:pt x="842339" y="283920"/>
                      <a:pt x="831361" y="272034"/>
                      <a:pt x="818438" y="272605"/>
                    </a:cubicBezTo>
                    <a:close/>
                    <a:moveTo>
                      <a:pt x="103461" y="591142"/>
                    </a:moveTo>
                    <a:cubicBezTo>
                      <a:pt x="84248" y="564054"/>
                      <a:pt x="70525" y="534224"/>
                      <a:pt x="61834" y="502907"/>
                    </a:cubicBezTo>
                    <a:cubicBezTo>
                      <a:pt x="64121" y="502336"/>
                      <a:pt x="66179" y="501421"/>
                      <a:pt x="67895" y="500507"/>
                    </a:cubicBezTo>
                    <a:cubicBezTo>
                      <a:pt x="100716" y="511594"/>
                      <a:pt x="159611" y="451589"/>
                      <a:pt x="177680" y="431474"/>
                    </a:cubicBezTo>
                    <a:cubicBezTo>
                      <a:pt x="206956" y="397071"/>
                      <a:pt x="225940" y="355583"/>
                      <a:pt x="235203" y="311465"/>
                    </a:cubicBezTo>
                    <a:cubicBezTo>
                      <a:pt x="247897" y="257861"/>
                      <a:pt x="242522" y="193971"/>
                      <a:pt x="203983" y="151339"/>
                    </a:cubicBezTo>
                    <a:cubicBezTo>
                      <a:pt x="199066" y="146425"/>
                      <a:pt x="193691" y="140138"/>
                      <a:pt x="187515" y="135795"/>
                    </a:cubicBezTo>
                    <a:cubicBezTo>
                      <a:pt x="191175" y="132595"/>
                      <a:pt x="194834" y="129395"/>
                      <a:pt x="198494" y="126080"/>
                    </a:cubicBezTo>
                    <a:cubicBezTo>
                      <a:pt x="226169" y="100021"/>
                      <a:pt x="259562" y="80020"/>
                      <a:pt x="295471" y="67105"/>
                    </a:cubicBezTo>
                    <a:cubicBezTo>
                      <a:pt x="400567" y="120937"/>
                      <a:pt x="396565" y="254432"/>
                      <a:pt x="393706" y="357983"/>
                    </a:cubicBezTo>
                    <a:cubicBezTo>
                      <a:pt x="382384" y="483249"/>
                      <a:pt x="300274" y="603829"/>
                      <a:pt x="162127" y="594000"/>
                    </a:cubicBezTo>
                    <a:cubicBezTo>
                      <a:pt x="142457" y="595257"/>
                      <a:pt x="122902" y="593199"/>
                      <a:pt x="103461" y="591142"/>
                    </a:cubicBezTo>
                    <a:close/>
                    <a:moveTo>
                      <a:pt x="625284" y="614001"/>
                    </a:moveTo>
                    <a:cubicBezTo>
                      <a:pt x="604014" y="636631"/>
                      <a:pt x="586059" y="658347"/>
                      <a:pt x="560328" y="677091"/>
                    </a:cubicBezTo>
                    <a:cubicBezTo>
                      <a:pt x="506007" y="708636"/>
                      <a:pt x="446197" y="734010"/>
                      <a:pt x="382841" y="737667"/>
                    </a:cubicBezTo>
                    <a:cubicBezTo>
                      <a:pt x="296157" y="738353"/>
                      <a:pt x="206041" y="710922"/>
                      <a:pt x="146917" y="644860"/>
                    </a:cubicBezTo>
                    <a:cubicBezTo>
                      <a:pt x="348305" y="662461"/>
                      <a:pt x="457747" y="476620"/>
                      <a:pt x="445053" y="294664"/>
                    </a:cubicBezTo>
                    <a:cubicBezTo>
                      <a:pt x="443338" y="208372"/>
                      <a:pt x="429043" y="111336"/>
                      <a:pt x="358026" y="53618"/>
                    </a:cubicBezTo>
                    <a:cubicBezTo>
                      <a:pt x="471699" y="42303"/>
                      <a:pt x="577825" y="55675"/>
                      <a:pt x="648385" y="156140"/>
                    </a:cubicBezTo>
                    <a:cubicBezTo>
                      <a:pt x="683036" y="212601"/>
                      <a:pt x="688297" y="280834"/>
                      <a:pt x="695959" y="345182"/>
                    </a:cubicBezTo>
                    <a:cubicBezTo>
                      <a:pt x="699618" y="438103"/>
                      <a:pt x="689669" y="541653"/>
                      <a:pt x="625284" y="6140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3840534" y="6978599"/>
                <a:ext cx="903322" cy="471549"/>
              </a:xfrm>
              <a:custGeom>
                <a:avLst/>
                <a:gdLst/>
                <a:ahLst/>
                <a:cxnLst/>
                <a:rect l="l" t="t" r="r" b="b"/>
                <a:pathLst>
                  <a:path w="903322" h="471549" extrusionOk="0">
                    <a:moveTo>
                      <a:pt x="857334" y="75548"/>
                    </a:moveTo>
                    <a:cubicBezTo>
                      <a:pt x="730052" y="135553"/>
                      <a:pt x="607230" y="165612"/>
                      <a:pt x="485665" y="160811"/>
                    </a:cubicBezTo>
                    <a:cubicBezTo>
                      <a:pt x="480405" y="160583"/>
                      <a:pt x="475144" y="160354"/>
                      <a:pt x="469769" y="160011"/>
                    </a:cubicBezTo>
                    <a:cubicBezTo>
                      <a:pt x="468282" y="160011"/>
                      <a:pt x="466796" y="159783"/>
                      <a:pt x="465195" y="159668"/>
                    </a:cubicBezTo>
                    <a:cubicBezTo>
                      <a:pt x="462564" y="159440"/>
                      <a:pt x="459934" y="159326"/>
                      <a:pt x="457304" y="159097"/>
                    </a:cubicBezTo>
                    <a:cubicBezTo>
                      <a:pt x="448498" y="158297"/>
                      <a:pt x="439693" y="157497"/>
                      <a:pt x="431001" y="156354"/>
                    </a:cubicBezTo>
                    <a:cubicBezTo>
                      <a:pt x="427570" y="155897"/>
                      <a:pt x="424025" y="155440"/>
                      <a:pt x="420594" y="154982"/>
                    </a:cubicBezTo>
                    <a:cubicBezTo>
                      <a:pt x="412361" y="153840"/>
                      <a:pt x="404241" y="152468"/>
                      <a:pt x="396007" y="150982"/>
                    </a:cubicBezTo>
                    <a:cubicBezTo>
                      <a:pt x="388802" y="149611"/>
                      <a:pt x="381483" y="148239"/>
                      <a:pt x="374164" y="146525"/>
                    </a:cubicBezTo>
                    <a:cubicBezTo>
                      <a:pt x="370391" y="145725"/>
                      <a:pt x="366617" y="144925"/>
                      <a:pt x="362843" y="143896"/>
                    </a:cubicBezTo>
                    <a:cubicBezTo>
                      <a:pt x="359069" y="142982"/>
                      <a:pt x="355295" y="142067"/>
                      <a:pt x="351521" y="141039"/>
                    </a:cubicBezTo>
                    <a:cubicBezTo>
                      <a:pt x="351178" y="141039"/>
                      <a:pt x="350721" y="140924"/>
                      <a:pt x="350378" y="140696"/>
                    </a:cubicBezTo>
                    <a:cubicBezTo>
                      <a:pt x="343516" y="138981"/>
                      <a:pt x="336654" y="137038"/>
                      <a:pt x="329678" y="134981"/>
                    </a:cubicBezTo>
                    <a:cubicBezTo>
                      <a:pt x="328878" y="134867"/>
                      <a:pt x="328192" y="134638"/>
                      <a:pt x="327391" y="134295"/>
                    </a:cubicBezTo>
                    <a:cubicBezTo>
                      <a:pt x="316413" y="131095"/>
                      <a:pt x="305549" y="127552"/>
                      <a:pt x="294570" y="123666"/>
                    </a:cubicBezTo>
                    <a:cubicBezTo>
                      <a:pt x="290796" y="122409"/>
                      <a:pt x="287022" y="121037"/>
                      <a:pt x="283248" y="119551"/>
                    </a:cubicBezTo>
                    <a:cubicBezTo>
                      <a:pt x="279818" y="118294"/>
                      <a:pt x="276501" y="117037"/>
                      <a:pt x="273070" y="115665"/>
                    </a:cubicBezTo>
                    <a:cubicBezTo>
                      <a:pt x="265065" y="112579"/>
                      <a:pt x="257060" y="109265"/>
                      <a:pt x="248940" y="105836"/>
                    </a:cubicBezTo>
                    <a:cubicBezTo>
                      <a:pt x="245167" y="104236"/>
                      <a:pt x="241393" y="102636"/>
                      <a:pt x="237619" y="100922"/>
                    </a:cubicBezTo>
                    <a:cubicBezTo>
                      <a:pt x="230071" y="97493"/>
                      <a:pt x="222409" y="94064"/>
                      <a:pt x="214861" y="90292"/>
                    </a:cubicBezTo>
                    <a:cubicBezTo>
                      <a:pt x="211087" y="88463"/>
                      <a:pt x="207313" y="86520"/>
                      <a:pt x="203425" y="84577"/>
                    </a:cubicBezTo>
                    <a:cubicBezTo>
                      <a:pt x="200566" y="83206"/>
                      <a:pt x="197707" y="81720"/>
                      <a:pt x="194848" y="80120"/>
                    </a:cubicBezTo>
                    <a:cubicBezTo>
                      <a:pt x="190045" y="77720"/>
                      <a:pt x="185356" y="75205"/>
                      <a:pt x="180553" y="72577"/>
                    </a:cubicBezTo>
                    <a:cubicBezTo>
                      <a:pt x="176779" y="70519"/>
                      <a:pt x="173005" y="68462"/>
                      <a:pt x="169117" y="66290"/>
                    </a:cubicBezTo>
                    <a:cubicBezTo>
                      <a:pt x="161569" y="62061"/>
                      <a:pt x="154022" y="57604"/>
                      <a:pt x="146474" y="53032"/>
                    </a:cubicBezTo>
                    <a:cubicBezTo>
                      <a:pt x="146474" y="53032"/>
                      <a:pt x="146360" y="53032"/>
                      <a:pt x="146245" y="52918"/>
                    </a:cubicBezTo>
                    <a:lnTo>
                      <a:pt x="146245" y="52918"/>
                    </a:lnTo>
                    <a:cubicBezTo>
                      <a:pt x="145445" y="52461"/>
                      <a:pt x="144644" y="52004"/>
                      <a:pt x="143844" y="51432"/>
                    </a:cubicBezTo>
                    <a:cubicBezTo>
                      <a:pt x="143729" y="51432"/>
                      <a:pt x="143729" y="51318"/>
                      <a:pt x="143615" y="51318"/>
                    </a:cubicBezTo>
                    <a:cubicBezTo>
                      <a:pt x="143501" y="51318"/>
                      <a:pt x="143386" y="51204"/>
                      <a:pt x="143272" y="51204"/>
                    </a:cubicBezTo>
                    <a:cubicBezTo>
                      <a:pt x="142814" y="50975"/>
                      <a:pt x="142243" y="50747"/>
                      <a:pt x="141671" y="50518"/>
                    </a:cubicBezTo>
                    <a:cubicBezTo>
                      <a:pt x="141328" y="50289"/>
                      <a:pt x="140870" y="50175"/>
                      <a:pt x="140413" y="50175"/>
                    </a:cubicBezTo>
                    <a:cubicBezTo>
                      <a:pt x="139955" y="50061"/>
                      <a:pt x="139498" y="49832"/>
                      <a:pt x="139041" y="49832"/>
                    </a:cubicBezTo>
                    <a:cubicBezTo>
                      <a:pt x="137554" y="49489"/>
                      <a:pt x="136067" y="49489"/>
                      <a:pt x="134581" y="49603"/>
                    </a:cubicBezTo>
                    <a:cubicBezTo>
                      <a:pt x="134123" y="49603"/>
                      <a:pt x="133551" y="49718"/>
                      <a:pt x="133094" y="49832"/>
                    </a:cubicBezTo>
                    <a:lnTo>
                      <a:pt x="133094" y="49832"/>
                    </a:lnTo>
                    <a:cubicBezTo>
                      <a:pt x="125203" y="44575"/>
                      <a:pt x="117312" y="39431"/>
                      <a:pt x="109193" y="34402"/>
                    </a:cubicBezTo>
                    <a:cubicBezTo>
                      <a:pt x="107477" y="33374"/>
                      <a:pt x="105876" y="32345"/>
                      <a:pt x="104161" y="31431"/>
                    </a:cubicBezTo>
                    <a:cubicBezTo>
                      <a:pt x="100158" y="28916"/>
                      <a:pt x="96041" y="26516"/>
                      <a:pt x="91924" y="24230"/>
                    </a:cubicBezTo>
                    <a:cubicBezTo>
                      <a:pt x="90209" y="23202"/>
                      <a:pt x="88379" y="22287"/>
                      <a:pt x="86549" y="21259"/>
                    </a:cubicBezTo>
                    <a:cubicBezTo>
                      <a:pt x="75914" y="15544"/>
                      <a:pt x="64935" y="10286"/>
                      <a:pt x="53614" y="5943"/>
                    </a:cubicBezTo>
                    <a:cubicBezTo>
                      <a:pt x="46295" y="1829"/>
                      <a:pt x="39548" y="0"/>
                      <a:pt x="33601" y="0"/>
                    </a:cubicBezTo>
                    <a:cubicBezTo>
                      <a:pt x="32572" y="0"/>
                      <a:pt x="31657" y="0"/>
                      <a:pt x="30742" y="114"/>
                    </a:cubicBezTo>
                    <a:cubicBezTo>
                      <a:pt x="29941" y="229"/>
                      <a:pt x="29026" y="343"/>
                      <a:pt x="28226" y="457"/>
                    </a:cubicBezTo>
                    <a:cubicBezTo>
                      <a:pt x="27654" y="572"/>
                      <a:pt x="26968" y="800"/>
                      <a:pt x="26396" y="914"/>
                    </a:cubicBezTo>
                    <a:cubicBezTo>
                      <a:pt x="25939" y="1029"/>
                      <a:pt x="25367" y="1143"/>
                      <a:pt x="24909" y="1371"/>
                    </a:cubicBezTo>
                    <a:cubicBezTo>
                      <a:pt x="24338" y="1486"/>
                      <a:pt x="23766" y="1714"/>
                      <a:pt x="23308" y="1943"/>
                    </a:cubicBezTo>
                    <a:cubicBezTo>
                      <a:pt x="22394" y="2286"/>
                      <a:pt x="21479" y="2743"/>
                      <a:pt x="20678" y="3200"/>
                    </a:cubicBezTo>
                    <a:cubicBezTo>
                      <a:pt x="19878" y="3543"/>
                      <a:pt x="19191" y="4000"/>
                      <a:pt x="18505" y="4457"/>
                    </a:cubicBezTo>
                    <a:cubicBezTo>
                      <a:pt x="18391" y="4457"/>
                      <a:pt x="18391" y="4572"/>
                      <a:pt x="18277" y="4572"/>
                    </a:cubicBezTo>
                    <a:cubicBezTo>
                      <a:pt x="17133" y="5372"/>
                      <a:pt x="15989" y="6400"/>
                      <a:pt x="15075" y="7315"/>
                    </a:cubicBezTo>
                    <a:cubicBezTo>
                      <a:pt x="14846" y="7543"/>
                      <a:pt x="14731" y="7658"/>
                      <a:pt x="14617" y="7772"/>
                    </a:cubicBezTo>
                    <a:cubicBezTo>
                      <a:pt x="14160" y="8229"/>
                      <a:pt x="13588" y="8801"/>
                      <a:pt x="13245" y="9372"/>
                    </a:cubicBezTo>
                    <a:cubicBezTo>
                      <a:pt x="12787" y="9944"/>
                      <a:pt x="12444" y="10515"/>
                      <a:pt x="11987" y="10972"/>
                    </a:cubicBezTo>
                    <a:cubicBezTo>
                      <a:pt x="11872" y="11201"/>
                      <a:pt x="11644" y="11315"/>
                      <a:pt x="11644" y="11658"/>
                    </a:cubicBezTo>
                    <a:cubicBezTo>
                      <a:pt x="11301" y="12115"/>
                      <a:pt x="10958" y="12687"/>
                      <a:pt x="10729" y="13258"/>
                    </a:cubicBezTo>
                    <a:cubicBezTo>
                      <a:pt x="10729" y="13258"/>
                      <a:pt x="10729" y="13372"/>
                      <a:pt x="10615" y="13372"/>
                    </a:cubicBezTo>
                    <a:cubicBezTo>
                      <a:pt x="10271" y="14058"/>
                      <a:pt x="9928" y="14744"/>
                      <a:pt x="9700" y="15544"/>
                    </a:cubicBezTo>
                    <a:cubicBezTo>
                      <a:pt x="9357" y="16230"/>
                      <a:pt x="9128" y="17030"/>
                      <a:pt x="8899" y="17830"/>
                    </a:cubicBezTo>
                    <a:cubicBezTo>
                      <a:pt x="8670" y="18516"/>
                      <a:pt x="8556" y="19316"/>
                      <a:pt x="8327" y="20001"/>
                    </a:cubicBezTo>
                    <a:cubicBezTo>
                      <a:pt x="7069" y="21259"/>
                      <a:pt x="5811" y="22630"/>
                      <a:pt x="4782" y="24116"/>
                    </a:cubicBezTo>
                    <a:cubicBezTo>
                      <a:pt x="3867" y="25487"/>
                      <a:pt x="2952" y="26973"/>
                      <a:pt x="2266" y="28573"/>
                    </a:cubicBezTo>
                    <a:cubicBezTo>
                      <a:pt x="2266" y="28573"/>
                      <a:pt x="2152" y="28688"/>
                      <a:pt x="2152" y="28802"/>
                    </a:cubicBezTo>
                    <a:cubicBezTo>
                      <a:pt x="93" y="33488"/>
                      <a:pt x="-593" y="38631"/>
                      <a:pt x="551" y="43889"/>
                    </a:cubicBezTo>
                    <a:cubicBezTo>
                      <a:pt x="665" y="44460"/>
                      <a:pt x="894" y="45032"/>
                      <a:pt x="1008" y="45603"/>
                    </a:cubicBezTo>
                    <a:cubicBezTo>
                      <a:pt x="8099" y="69948"/>
                      <a:pt x="15075" y="94407"/>
                      <a:pt x="23995" y="118066"/>
                    </a:cubicBezTo>
                    <a:cubicBezTo>
                      <a:pt x="51098" y="197386"/>
                      <a:pt x="93411" y="274648"/>
                      <a:pt x="158253" y="329166"/>
                    </a:cubicBezTo>
                    <a:cubicBezTo>
                      <a:pt x="176093" y="346196"/>
                      <a:pt x="195763" y="362654"/>
                      <a:pt x="216805" y="377970"/>
                    </a:cubicBezTo>
                    <a:cubicBezTo>
                      <a:pt x="217377" y="379227"/>
                      <a:pt x="218292" y="380484"/>
                      <a:pt x="219664" y="381513"/>
                    </a:cubicBezTo>
                    <a:cubicBezTo>
                      <a:pt x="220465" y="382313"/>
                      <a:pt x="221837" y="382541"/>
                      <a:pt x="222866" y="382313"/>
                    </a:cubicBezTo>
                    <a:cubicBezTo>
                      <a:pt x="295256" y="433517"/>
                      <a:pt x="383084" y="470776"/>
                      <a:pt x="468626" y="470891"/>
                    </a:cubicBezTo>
                    <a:cubicBezTo>
                      <a:pt x="593278" y="479577"/>
                      <a:pt x="705007" y="401171"/>
                      <a:pt x="776253" y="304479"/>
                    </a:cubicBezTo>
                    <a:cubicBezTo>
                      <a:pt x="826000" y="244132"/>
                      <a:pt x="876433" y="179556"/>
                      <a:pt x="902850" y="105493"/>
                    </a:cubicBezTo>
                    <a:cubicBezTo>
                      <a:pt x="907310" y="79434"/>
                      <a:pt x="879292" y="63547"/>
                      <a:pt x="857334" y="75548"/>
                    </a:cubicBezTo>
                    <a:close/>
                    <a:moveTo>
                      <a:pt x="589275" y="397743"/>
                    </a:moveTo>
                    <a:cubicBezTo>
                      <a:pt x="580012" y="401972"/>
                      <a:pt x="570520" y="405629"/>
                      <a:pt x="560914" y="408715"/>
                    </a:cubicBezTo>
                    <a:cubicBezTo>
                      <a:pt x="558627" y="409515"/>
                      <a:pt x="556225" y="410201"/>
                      <a:pt x="553938" y="410886"/>
                    </a:cubicBezTo>
                    <a:cubicBezTo>
                      <a:pt x="548449" y="412487"/>
                      <a:pt x="542959" y="413858"/>
                      <a:pt x="537356" y="415001"/>
                    </a:cubicBezTo>
                    <a:cubicBezTo>
                      <a:pt x="534954" y="415458"/>
                      <a:pt x="532438" y="416030"/>
                      <a:pt x="529922" y="416487"/>
                    </a:cubicBezTo>
                    <a:cubicBezTo>
                      <a:pt x="526949" y="417058"/>
                      <a:pt x="523976" y="417515"/>
                      <a:pt x="521002" y="417973"/>
                    </a:cubicBezTo>
                    <a:cubicBezTo>
                      <a:pt x="518601" y="418315"/>
                      <a:pt x="516199" y="418544"/>
                      <a:pt x="513798" y="418773"/>
                    </a:cubicBezTo>
                    <a:cubicBezTo>
                      <a:pt x="513340" y="418773"/>
                      <a:pt x="512768" y="418887"/>
                      <a:pt x="512311" y="418887"/>
                    </a:cubicBezTo>
                    <a:cubicBezTo>
                      <a:pt x="509795" y="419230"/>
                      <a:pt x="507279" y="419344"/>
                      <a:pt x="504763" y="419573"/>
                    </a:cubicBezTo>
                    <a:cubicBezTo>
                      <a:pt x="419337" y="428488"/>
                      <a:pt x="338255" y="395686"/>
                      <a:pt x="267009" y="351225"/>
                    </a:cubicBezTo>
                    <a:cubicBezTo>
                      <a:pt x="265866" y="350539"/>
                      <a:pt x="264722" y="349854"/>
                      <a:pt x="263579" y="349053"/>
                    </a:cubicBezTo>
                    <a:cubicBezTo>
                      <a:pt x="270669" y="343339"/>
                      <a:pt x="277873" y="337852"/>
                      <a:pt x="285421" y="332938"/>
                    </a:cubicBezTo>
                    <a:cubicBezTo>
                      <a:pt x="286565" y="332138"/>
                      <a:pt x="287708" y="331452"/>
                      <a:pt x="288852" y="330766"/>
                    </a:cubicBezTo>
                    <a:cubicBezTo>
                      <a:pt x="292283" y="328595"/>
                      <a:pt x="295942" y="326652"/>
                      <a:pt x="299487" y="324709"/>
                    </a:cubicBezTo>
                    <a:cubicBezTo>
                      <a:pt x="300631" y="324137"/>
                      <a:pt x="301775" y="323566"/>
                      <a:pt x="303033" y="322994"/>
                    </a:cubicBezTo>
                    <a:cubicBezTo>
                      <a:pt x="303147" y="322880"/>
                      <a:pt x="303261" y="322880"/>
                      <a:pt x="303376" y="322766"/>
                    </a:cubicBezTo>
                    <a:cubicBezTo>
                      <a:pt x="304519" y="322194"/>
                      <a:pt x="305663" y="321737"/>
                      <a:pt x="306921" y="321280"/>
                    </a:cubicBezTo>
                    <a:cubicBezTo>
                      <a:pt x="308179" y="320708"/>
                      <a:pt x="309437" y="320251"/>
                      <a:pt x="310695" y="319794"/>
                    </a:cubicBezTo>
                    <a:cubicBezTo>
                      <a:pt x="312067" y="319223"/>
                      <a:pt x="313554" y="318766"/>
                      <a:pt x="314926" y="318308"/>
                    </a:cubicBezTo>
                    <a:cubicBezTo>
                      <a:pt x="316070" y="317965"/>
                      <a:pt x="317213" y="317508"/>
                      <a:pt x="318471" y="317165"/>
                    </a:cubicBezTo>
                    <a:cubicBezTo>
                      <a:pt x="319272" y="316937"/>
                      <a:pt x="320187" y="316708"/>
                      <a:pt x="320987" y="316480"/>
                    </a:cubicBezTo>
                    <a:cubicBezTo>
                      <a:pt x="322131" y="316137"/>
                      <a:pt x="323274" y="315908"/>
                      <a:pt x="324418" y="315680"/>
                    </a:cubicBezTo>
                    <a:cubicBezTo>
                      <a:pt x="324532" y="315680"/>
                      <a:pt x="324761" y="315680"/>
                      <a:pt x="324875" y="315565"/>
                    </a:cubicBezTo>
                    <a:cubicBezTo>
                      <a:pt x="326248" y="315223"/>
                      <a:pt x="327734" y="314994"/>
                      <a:pt x="329107" y="314765"/>
                    </a:cubicBezTo>
                    <a:cubicBezTo>
                      <a:pt x="330936" y="314422"/>
                      <a:pt x="332881" y="314194"/>
                      <a:pt x="334825" y="313965"/>
                    </a:cubicBezTo>
                    <a:cubicBezTo>
                      <a:pt x="360327" y="315337"/>
                      <a:pt x="384457" y="326995"/>
                      <a:pt x="410416" y="326423"/>
                    </a:cubicBezTo>
                    <a:cubicBezTo>
                      <a:pt x="442323" y="327909"/>
                      <a:pt x="474115" y="318308"/>
                      <a:pt x="506021" y="322423"/>
                    </a:cubicBezTo>
                    <a:cubicBezTo>
                      <a:pt x="527750" y="327452"/>
                      <a:pt x="546619" y="339338"/>
                      <a:pt x="562286" y="354883"/>
                    </a:cubicBezTo>
                    <a:cubicBezTo>
                      <a:pt x="563201" y="355683"/>
                      <a:pt x="564002" y="356597"/>
                      <a:pt x="564917" y="357511"/>
                    </a:cubicBezTo>
                    <a:cubicBezTo>
                      <a:pt x="571664" y="364598"/>
                      <a:pt x="577839" y="372255"/>
                      <a:pt x="583328" y="380484"/>
                    </a:cubicBezTo>
                    <a:cubicBezTo>
                      <a:pt x="583786" y="381284"/>
                      <a:pt x="584358" y="381970"/>
                      <a:pt x="584815" y="382656"/>
                    </a:cubicBezTo>
                    <a:cubicBezTo>
                      <a:pt x="586416" y="385170"/>
                      <a:pt x="588017" y="387685"/>
                      <a:pt x="589504" y="390314"/>
                    </a:cubicBezTo>
                    <a:cubicBezTo>
                      <a:pt x="590190" y="391342"/>
                      <a:pt x="590762" y="392371"/>
                      <a:pt x="591334" y="393514"/>
                    </a:cubicBezTo>
                    <a:cubicBezTo>
                      <a:pt x="591791" y="394314"/>
                      <a:pt x="592248" y="395228"/>
                      <a:pt x="592820" y="396142"/>
                    </a:cubicBezTo>
                    <a:cubicBezTo>
                      <a:pt x="591677" y="396714"/>
                      <a:pt x="590533" y="397285"/>
                      <a:pt x="589275" y="3977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42306796-53C0-7DDF-05C3-33D00D963243}"/>
              </a:ext>
            </a:extLst>
          </p:cNvPr>
          <p:cNvSpPr/>
          <p:nvPr/>
        </p:nvSpPr>
        <p:spPr>
          <a:xfrm>
            <a:off x="3287486" y="3978033"/>
            <a:ext cx="2532743" cy="677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(4 </a:t>
            </a:r>
            <a:r>
              <a:rPr lang="en-US" sz="2400" dirty="0" err="1">
                <a:solidFill>
                  <a:sysClr val="windowText" lastClr="000000"/>
                </a:solidFill>
              </a:rPr>
              <a:t>tiết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A778B48-C2D8-AEC1-34BB-D3A63624794E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7" name="Google Shape;1720;p37">
            <a:extLst>
              <a:ext uri="{FF2B5EF4-FFF2-40B4-BE49-F238E27FC236}">
                <a16:creationId xmlns:a16="http://schemas.microsoft.com/office/drawing/2014/main" id="{DFD40123-EFF1-9D6C-7462-A65B8AF2649C}"/>
              </a:ext>
            </a:extLst>
          </p:cNvPr>
          <p:cNvSpPr/>
          <p:nvPr/>
        </p:nvSpPr>
        <p:spPr>
          <a:xfrm>
            <a:off x="914399" y="-81161"/>
            <a:ext cx="1766813" cy="1739282"/>
          </a:xfrm>
          <a:custGeom>
            <a:avLst/>
            <a:gdLst/>
            <a:ahLst/>
            <a:cxnLst/>
            <a:rect l="l" t="t" r="r" b="b"/>
            <a:pathLst>
              <a:path w="774710" h="1059840" extrusionOk="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DCE644E-EF1E-7A35-BFD9-CD63BA08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4858018" y="871634"/>
            <a:ext cx="451889" cy="25470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04643FBA-46AC-BAD3-054F-060826E9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3021844" y="4403874"/>
            <a:ext cx="451889" cy="25470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CA6369D-E315-52E6-A8E3-00896032F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8245828" y="2533192"/>
            <a:ext cx="451889" cy="2547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F00EB4-2798-15F8-FF05-B06ACFE26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5868283" y="3720206"/>
            <a:ext cx="451889" cy="254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FDCF8A-8C3D-C3AE-3F67-F50C4A3C8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617858" y="2247921"/>
            <a:ext cx="451889" cy="254701"/>
          </a:xfrm>
          <a:prstGeom prst="rect">
            <a:avLst/>
          </a:prstGeom>
        </p:spPr>
      </p:pic>
      <p:grpSp>
        <p:nvGrpSpPr>
          <p:cNvPr id="15" name="Google Shape;1807;p37">
            <a:extLst>
              <a:ext uri="{FF2B5EF4-FFF2-40B4-BE49-F238E27FC236}">
                <a16:creationId xmlns:a16="http://schemas.microsoft.com/office/drawing/2014/main" id="{B56D0AB5-6F66-BAD1-0917-79195F835FB5}"/>
              </a:ext>
            </a:extLst>
          </p:cNvPr>
          <p:cNvGrpSpPr/>
          <p:nvPr/>
        </p:nvGrpSpPr>
        <p:grpSpPr>
          <a:xfrm>
            <a:off x="4752735" y="4165499"/>
            <a:ext cx="1146798" cy="870519"/>
            <a:chOff x="16080184" y="6299992"/>
            <a:chExt cx="1033697" cy="747407"/>
          </a:xfrm>
        </p:grpSpPr>
        <p:sp>
          <p:nvSpPr>
            <p:cNvPr id="16" name="Google Shape;1808;p37">
              <a:extLst>
                <a:ext uri="{FF2B5EF4-FFF2-40B4-BE49-F238E27FC236}">
                  <a16:creationId xmlns:a16="http://schemas.microsoft.com/office/drawing/2014/main" id="{0C19DB83-952B-1176-C35B-1EA425E624F2}"/>
                </a:ext>
              </a:extLst>
            </p:cNvPr>
            <p:cNvSpPr/>
            <p:nvPr/>
          </p:nvSpPr>
          <p:spPr>
            <a:xfrm>
              <a:off x="16416502" y="6478806"/>
              <a:ext cx="104352" cy="243527"/>
            </a:xfrm>
            <a:custGeom>
              <a:avLst/>
              <a:gdLst/>
              <a:ahLst/>
              <a:cxnLst/>
              <a:rect l="l" t="t" r="r" b="b"/>
              <a:pathLst>
                <a:path w="104352" h="243527" extrusionOk="0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9;p37">
              <a:extLst>
                <a:ext uri="{FF2B5EF4-FFF2-40B4-BE49-F238E27FC236}">
                  <a16:creationId xmlns:a16="http://schemas.microsoft.com/office/drawing/2014/main" id="{ADF576B8-35D5-6B42-C0DC-31F58890E492}"/>
                </a:ext>
              </a:extLst>
            </p:cNvPr>
            <p:cNvSpPr/>
            <p:nvPr/>
          </p:nvSpPr>
          <p:spPr>
            <a:xfrm>
              <a:off x="16856041" y="6476379"/>
              <a:ext cx="110150" cy="228877"/>
            </a:xfrm>
            <a:custGeom>
              <a:avLst/>
              <a:gdLst/>
              <a:ahLst/>
              <a:cxnLst/>
              <a:rect l="l" t="t" r="r" b="b"/>
              <a:pathLst>
                <a:path w="110150" h="228877" extrusionOk="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0;p37">
              <a:extLst>
                <a:ext uri="{FF2B5EF4-FFF2-40B4-BE49-F238E27FC236}">
                  <a16:creationId xmlns:a16="http://schemas.microsoft.com/office/drawing/2014/main" id="{9BE90EE9-8472-AF33-90F9-36CBAAFC3ABD}"/>
                </a:ext>
              </a:extLst>
            </p:cNvPr>
            <p:cNvSpPr/>
            <p:nvPr/>
          </p:nvSpPr>
          <p:spPr>
            <a:xfrm>
              <a:off x="16094763" y="6900643"/>
              <a:ext cx="236252" cy="109591"/>
            </a:xfrm>
            <a:custGeom>
              <a:avLst/>
              <a:gdLst/>
              <a:ahLst/>
              <a:cxnLst/>
              <a:rect l="l" t="t" r="r" b="b"/>
              <a:pathLst>
                <a:path w="236252" h="109591" extrusionOk="0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811;p37">
              <a:extLst>
                <a:ext uri="{FF2B5EF4-FFF2-40B4-BE49-F238E27FC236}">
                  <a16:creationId xmlns:a16="http://schemas.microsoft.com/office/drawing/2014/main" id="{651D30F8-66A9-2F16-348B-841A261B1863}"/>
                </a:ext>
              </a:extLst>
            </p:cNvPr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24" name="Google Shape;1812;p37">
                <a:extLst>
                  <a:ext uri="{FF2B5EF4-FFF2-40B4-BE49-F238E27FC236}">
                    <a16:creationId xmlns:a16="http://schemas.microsoft.com/office/drawing/2014/main" id="{7CB2B2D1-7E1A-289C-221E-FC193B473310}"/>
                  </a:ext>
                </a:extLst>
              </p:cNvPr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avLst/>
                <a:gdLst/>
                <a:ahLst/>
                <a:cxnLst/>
                <a:rect l="l" t="t" r="r" b="b"/>
                <a:pathLst>
                  <a:path w="369890" h="564616" extrusionOk="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13;p37">
                <a:extLst>
                  <a:ext uri="{FF2B5EF4-FFF2-40B4-BE49-F238E27FC236}">
                    <a16:creationId xmlns:a16="http://schemas.microsoft.com/office/drawing/2014/main" id="{BCF2DDE2-EED5-7EE8-3083-F490AC703F03}"/>
                  </a:ext>
                </a:extLst>
              </p:cNvPr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avLst/>
                <a:gdLst/>
                <a:ahLst/>
                <a:cxnLst/>
                <a:rect l="l" t="t" r="r" b="b"/>
                <a:pathLst>
                  <a:path w="366547" h="542666" extrusionOk="0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14;p37">
                <a:extLst>
                  <a:ext uri="{FF2B5EF4-FFF2-40B4-BE49-F238E27FC236}">
                    <a16:creationId xmlns:a16="http://schemas.microsoft.com/office/drawing/2014/main" id="{0D340CB3-E6BD-0E9E-F050-1715CE0ADE84}"/>
                  </a:ext>
                </a:extLst>
              </p:cNvPr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avLst/>
                <a:gdLst/>
                <a:ahLst/>
                <a:cxnLst/>
                <a:rect l="l" t="t" r="r" b="b"/>
                <a:pathLst>
                  <a:path w="275416" h="133530" extrusionOk="0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15;p37">
                <a:extLst>
                  <a:ext uri="{FF2B5EF4-FFF2-40B4-BE49-F238E27FC236}">
                    <a16:creationId xmlns:a16="http://schemas.microsoft.com/office/drawing/2014/main" id="{15E8CFBB-7934-C66F-6B64-132FCCC3F09D}"/>
                  </a:ext>
                </a:extLst>
              </p:cNvPr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65894" h="137400" extrusionOk="0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16;p37">
                <a:extLst>
                  <a:ext uri="{FF2B5EF4-FFF2-40B4-BE49-F238E27FC236}">
                    <a16:creationId xmlns:a16="http://schemas.microsoft.com/office/drawing/2014/main" id="{A1514ED2-7706-F4F3-1A02-D9A162938DE7}"/>
                  </a:ext>
                </a:extLst>
              </p:cNvPr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avLst/>
                <a:gdLst/>
                <a:ahLst/>
                <a:cxnLst/>
                <a:rect l="l" t="t" r="r" b="b"/>
                <a:pathLst>
                  <a:path w="277344" h="110614" extrusionOk="0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7;p37">
                <a:extLst>
                  <a:ext uri="{FF2B5EF4-FFF2-40B4-BE49-F238E27FC236}">
                    <a16:creationId xmlns:a16="http://schemas.microsoft.com/office/drawing/2014/main" id="{8E03FE82-1100-C63D-A96F-5D088CE95618}"/>
                  </a:ext>
                </a:extLst>
              </p:cNvPr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avLst/>
                <a:gdLst/>
                <a:ahLst/>
                <a:cxnLst/>
                <a:rect l="l" t="t" r="r" b="b"/>
                <a:pathLst>
                  <a:path w="73736" h="73214" extrusionOk="0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818;p37">
              <a:extLst>
                <a:ext uri="{FF2B5EF4-FFF2-40B4-BE49-F238E27FC236}">
                  <a16:creationId xmlns:a16="http://schemas.microsoft.com/office/drawing/2014/main" id="{788584E5-7DE4-B694-EE29-4D4CEA5CB60A}"/>
                </a:ext>
              </a:extLst>
            </p:cNvPr>
            <p:cNvSpPr/>
            <p:nvPr/>
          </p:nvSpPr>
          <p:spPr>
            <a:xfrm>
              <a:off x="16853419" y="6908789"/>
              <a:ext cx="245300" cy="105804"/>
            </a:xfrm>
            <a:custGeom>
              <a:avLst/>
              <a:gdLst/>
              <a:ahLst/>
              <a:cxnLst/>
              <a:rect l="l" t="t" r="r" b="b"/>
              <a:pathLst>
                <a:path w="245300" h="105804" extrusionOk="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19;p37">
              <a:extLst>
                <a:ext uri="{FF2B5EF4-FFF2-40B4-BE49-F238E27FC236}">
                  <a16:creationId xmlns:a16="http://schemas.microsoft.com/office/drawing/2014/main" id="{180EFE27-038C-2921-99CA-7634BE926186}"/>
                </a:ext>
              </a:extLst>
            </p:cNvPr>
            <p:cNvSpPr/>
            <p:nvPr/>
          </p:nvSpPr>
          <p:spPr>
            <a:xfrm>
              <a:off x="16210402" y="6361288"/>
              <a:ext cx="297260" cy="488322"/>
            </a:xfrm>
            <a:custGeom>
              <a:avLst/>
              <a:gdLst/>
              <a:ahLst/>
              <a:cxnLst/>
              <a:rect l="l" t="t" r="r" b="b"/>
              <a:pathLst>
                <a:path w="297260" h="488322" extrusionOk="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20;p37">
              <a:extLst>
                <a:ext uri="{FF2B5EF4-FFF2-40B4-BE49-F238E27FC236}">
                  <a16:creationId xmlns:a16="http://schemas.microsoft.com/office/drawing/2014/main" id="{0EC0B9B4-E403-B7C9-7706-AAC7F873B9FB}"/>
                </a:ext>
              </a:extLst>
            </p:cNvPr>
            <p:cNvSpPr/>
            <p:nvPr/>
          </p:nvSpPr>
          <p:spPr>
            <a:xfrm>
              <a:off x="16687453" y="6380680"/>
              <a:ext cx="270688" cy="451460"/>
            </a:xfrm>
            <a:custGeom>
              <a:avLst/>
              <a:gdLst/>
              <a:ahLst/>
              <a:cxnLst/>
              <a:rect l="l" t="t" r="r" b="b"/>
              <a:pathLst>
                <a:path w="270688" h="451460" extrusionOk="0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21;p37">
              <a:extLst>
                <a:ext uri="{FF2B5EF4-FFF2-40B4-BE49-F238E27FC236}">
                  <a16:creationId xmlns:a16="http://schemas.microsoft.com/office/drawing/2014/main" id="{EFDE93AA-5643-845D-A597-22FDA7D8D3BE}"/>
                </a:ext>
              </a:extLst>
            </p:cNvPr>
            <p:cNvSpPr/>
            <p:nvPr/>
          </p:nvSpPr>
          <p:spPr>
            <a:xfrm>
              <a:off x="16579456" y="6813740"/>
              <a:ext cx="45143" cy="44416"/>
            </a:xfrm>
            <a:custGeom>
              <a:avLst/>
              <a:gdLst/>
              <a:ahLst/>
              <a:cxnLst/>
              <a:rect l="l" t="t" r="r" b="b"/>
              <a:pathLst>
                <a:path w="45143" h="44416" extrusionOk="0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764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177790" y="991790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177790" y="2000891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177790" y="301431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8151310" y="328746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8200411" y="3762915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8200411" y="4274569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8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39B50924-E49D-DD62-A8CD-77C5D1448FE5}"/>
              </a:ext>
            </a:extLst>
          </p:cNvPr>
          <p:cNvSpPr txBox="1"/>
          <p:nvPr/>
        </p:nvSpPr>
        <p:spPr>
          <a:xfrm>
            <a:off x="1202015" y="413144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5E7A0A-83C6-73B1-987E-B9360C60F78E}"/>
              </a:ext>
            </a:extLst>
          </p:cNvPr>
          <p:cNvSpPr/>
          <p:nvPr/>
        </p:nvSpPr>
        <p:spPr>
          <a:xfrm>
            <a:off x="1219783" y="1574682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F85B183C-5BE9-5D96-FD9F-FEBE60EE8B98}"/>
              </a:ext>
            </a:extLst>
          </p:cNvPr>
          <p:cNvSpPr/>
          <p:nvPr/>
        </p:nvSpPr>
        <p:spPr>
          <a:xfrm>
            <a:off x="1219783" y="2873133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ngoặc</a:t>
            </a:r>
            <a:endParaRPr lang="en-US" sz="24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13A9ADA8-574F-1F32-34B4-0C41D6883256}"/>
              </a:ext>
            </a:extLst>
          </p:cNvPr>
          <p:cNvSpPr/>
          <p:nvPr/>
        </p:nvSpPr>
        <p:spPr>
          <a:xfrm>
            <a:off x="1202015" y="4158647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"/>
          <p:cNvSpPr/>
          <p:nvPr/>
        </p:nvSpPr>
        <p:spPr>
          <a:xfrm>
            <a:off x="-595663" y="4197815"/>
            <a:ext cx="1550727" cy="761813"/>
          </a:xfrm>
          <a:custGeom>
            <a:avLst/>
            <a:gdLst/>
            <a:ahLst/>
            <a:cxnLst/>
            <a:rect l="l" t="t" r="r" b="b"/>
            <a:pathLst>
              <a:path w="3101453" h="1523625" extrusionOk="0">
                <a:moveTo>
                  <a:pt x="3097847" y="978385"/>
                </a:moveTo>
                <a:cubicBezTo>
                  <a:pt x="3093009" y="897349"/>
                  <a:pt x="3092140" y="816188"/>
                  <a:pt x="3085503" y="735275"/>
                </a:cubicBezTo>
                <a:cubicBezTo>
                  <a:pt x="3083022" y="707248"/>
                  <a:pt x="3080665" y="679531"/>
                  <a:pt x="3079176" y="651318"/>
                </a:cubicBezTo>
                <a:cubicBezTo>
                  <a:pt x="3077625" y="638578"/>
                  <a:pt x="3078246" y="615274"/>
                  <a:pt x="3065033" y="610675"/>
                </a:cubicBezTo>
                <a:cubicBezTo>
                  <a:pt x="3063297" y="597376"/>
                  <a:pt x="3043633" y="594393"/>
                  <a:pt x="3031289" y="590540"/>
                </a:cubicBezTo>
                <a:cubicBezTo>
                  <a:pt x="3010571" y="584139"/>
                  <a:pt x="2989729" y="578173"/>
                  <a:pt x="2968639" y="573140"/>
                </a:cubicBezTo>
                <a:cubicBezTo>
                  <a:pt x="2872059" y="553005"/>
                  <a:pt x="2774796" y="534921"/>
                  <a:pt x="2680201" y="506520"/>
                </a:cubicBezTo>
                <a:cubicBezTo>
                  <a:pt x="2585172" y="478804"/>
                  <a:pt x="2488157" y="458731"/>
                  <a:pt x="2392880" y="432071"/>
                </a:cubicBezTo>
                <a:cubicBezTo>
                  <a:pt x="2265161" y="394411"/>
                  <a:pt x="2136449" y="360170"/>
                  <a:pt x="2008358" y="323877"/>
                </a:cubicBezTo>
                <a:cubicBezTo>
                  <a:pt x="1882562" y="287771"/>
                  <a:pt x="1758812" y="245078"/>
                  <a:pt x="1632582" y="210525"/>
                </a:cubicBezTo>
                <a:cubicBezTo>
                  <a:pt x="1377020" y="146143"/>
                  <a:pt x="1125551" y="63926"/>
                  <a:pt x="865647" y="18374"/>
                </a:cubicBezTo>
                <a:cubicBezTo>
                  <a:pt x="830104" y="12408"/>
                  <a:pt x="790343" y="-829"/>
                  <a:pt x="752877" y="41"/>
                </a:cubicBezTo>
                <a:cubicBezTo>
                  <a:pt x="737990" y="289"/>
                  <a:pt x="726949" y="10730"/>
                  <a:pt x="715597" y="18995"/>
                </a:cubicBezTo>
                <a:cubicBezTo>
                  <a:pt x="696492" y="32418"/>
                  <a:pt x="677077" y="45469"/>
                  <a:pt x="657910" y="58830"/>
                </a:cubicBezTo>
                <a:cubicBezTo>
                  <a:pt x="605929" y="94190"/>
                  <a:pt x="555188" y="131166"/>
                  <a:pt x="503828" y="167272"/>
                </a:cubicBezTo>
                <a:cubicBezTo>
                  <a:pt x="467664" y="192192"/>
                  <a:pt x="429392" y="213757"/>
                  <a:pt x="392174" y="237061"/>
                </a:cubicBezTo>
                <a:cubicBezTo>
                  <a:pt x="344411" y="267947"/>
                  <a:pt x="297641" y="300511"/>
                  <a:pt x="250064" y="331645"/>
                </a:cubicBezTo>
                <a:cubicBezTo>
                  <a:pt x="221159" y="350848"/>
                  <a:pt x="192315" y="370175"/>
                  <a:pt x="163161" y="388943"/>
                </a:cubicBezTo>
                <a:cubicBezTo>
                  <a:pt x="112669" y="422563"/>
                  <a:pt x="56346" y="448353"/>
                  <a:pt x="11560" y="489741"/>
                </a:cubicBezTo>
                <a:cubicBezTo>
                  <a:pt x="7838" y="493470"/>
                  <a:pt x="3931" y="497075"/>
                  <a:pt x="1511" y="501735"/>
                </a:cubicBezTo>
                <a:cubicBezTo>
                  <a:pt x="-2210" y="507639"/>
                  <a:pt x="1449" y="514972"/>
                  <a:pt x="6970" y="517644"/>
                </a:cubicBezTo>
                <a:cubicBezTo>
                  <a:pt x="5853" y="520192"/>
                  <a:pt x="5791" y="523175"/>
                  <a:pt x="7466" y="525785"/>
                </a:cubicBezTo>
                <a:cubicBezTo>
                  <a:pt x="8459" y="527339"/>
                  <a:pt x="9761" y="528582"/>
                  <a:pt x="11188" y="529701"/>
                </a:cubicBezTo>
                <a:cubicBezTo>
                  <a:pt x="11622" y="590478"/>
                  <a:pt x="17205" y="651069"/>
                  <a:pt x="21733" y="711598"/>
                </a:cubicBezTo>
                <a:cubicBezTo>
                  <a:pt x="23284" y="740806"/>
                  <a:pt x="24648" y="770076"/>
                  <a:pt x="26261" y="799284"/>
                </a:cubicBezTo>
                <a:cubicBezTo>
                  <a:pt x="27130" y="807922"/>
                  <a:pt x="25641" y="817555"/>
                  <a:pt x="28308" y="825820"/>
                </a:cubicBezTo>
                <a:cubicBezTo>
                  <a:pt x="28432" y="830295"/>
                  <a:pt x="28618" y="834831"/>
                  <a:pt x="28804" y="839306"/>
                </a:cubicBezTo>
                <a:cubicBezTo>
                  <a:pt x="28929" y="842040"/>
                  <a:pt x="29425" y="844961"/>
                  <a:pt x="30727" y="847260"/>
                </a:cubicBezTo>
                <a:cubicBezTo>
                  <a:pt x="28680" y="862113"/>
                  <a:pt x="65898" y="864412"/>
                  <a:pt x="84631" y="872491"/>
                </a:cubicBezTo>
                <a:cubicBezTo>
                  <a:pt x="109629" y="880943"/>
                  <a:pt x="134627" y="889208"/>
                  <a:pt x="159625" y="897846"/>
                </a:cubicBezTo>
                <a:cubicBezTo>
                  <a:pt x="235053" y="924568"/>
                  <a:pt x="310977" y="949612"/>
                  <a:pt x="386282" y="976521"/>
                </a:cubicBezTo>
                <a:cubicBezTo>
                  <a:pt x="497004" y="1010639"/>
                  <a:pt x="609588" y="1037982"/>
                  <a:pt x="720746" y="1070484"/>
                </a:cubicBezTo>
                <a:cubicBezTo>
                  <a:pt x="772788" y="1086020"/>
                  <a:pt x="824273" y="1103483"/>
                  <a:pt x="876812" y="1117465"/>
                </a:cubicBezTo>
                <a:cubicBezTo>
                  <a:pt x="956210" y="1137849"/>
                  <a:pt x="1036539" y="1154193"/>
                  <a:pt x="1115689" y="1175384"/>
                </a:cubicBezTo>
                <a:cubicBezTo>
                  <a:pt x="1195707" y="1197694"/>
                  <a:pt x="1276966" y="1214411"/>
                  <a:pt x="1358101" y="1232185"/>
                </a:cubicBezTo>
                <a:cubicBezTo>
                  <a:pt x="1440848" y="1249709"/>
                  <a:pt x="1521673" y="1274816"/>
                  <a:pt x="1603738" y="1295199"/>
                </a:cubicBezTo>
                <a:cubicBezTo>
                  <a:pt x="1682888" y="1314899"/>
                  <a:pt x="1763340" y="1328633"/>
                  <a:pt x="1842614" y="1347712"/>
                </a:cubicBezTo>
                <a:cubicBezTo>
                  <a:pt x="1974427" y="1381581"/>
                  <a:pt x="2108598" y="1403456"/>
                  <a:pt x="2239853" y="1440121"/>
                </a:cubicBezTo>
                <a:cubicBezTo>
                  <a:pt x="2309326" y="1458329"/>
                  <a:pt x="2380164" y="1470634"/>
                  <a:pt x="2449947" y="1487413"/>
                </a:cubicBezTo>
                <a:cubicBezTo>
                  <a:pt x="2495353" y="1498164"/>
                  <a:pt x="2539580" y="1513141"/>
                  <a:pt x="2585172" y="1523084"/>
                </a:cubicBezTo>
                <a:cubicBezTo>
                  <a:pt x="2592987" y="1525321"/>
                  <a:pt x="2601858" y="1520412"/>
                  <a:pt x="2603905" y="1512395"/>
                </a:cubicBezTo>
                <a:cubicBezTo>
                  <a:pt x="2604277" y="1510966"/>
                  <a:pt x="2604401" y="1509537"/>
                  <a:pt x="2604339" y="1508107"/>
                </a:cubicBezTo>
                <a:cubicBezTo>
                  <a:pt x="2651668" y="1486232"/>
                  <a:pt x="2735656" y="1392704"/>
                  <a:pt x="2766050" y="1369152"/>
                </a:cubicBezTo>
                <a:cubicBezTo>
                  <a:pt x="2853574" y="1293024"/>
                  <a:pt x="2950341" y="1227089"/>
                  <a:pt x="3029925" y="1142199"/>
                </a:cubicBezTo>
                <a:cubicBezTo>
                  <a:pt x="3089783" y="1075518"/>
                  <a:pt x="3110625" y="1075083"/>
                  <a:pt x="3097847" y="9783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17"/>
          <p:cNvGrpSpPr/>
          <p:nvPr/>
        </p:nvGrpSpPr>
        <p:grpSpPr>
          <a:xfrm>
            <a:off x="-595663" y="4197815"/>
            <a:ext cx="1550727" cy="761813"/>
            <a:chOff x="-1191327" y="8395630"/>
            <a:chExt cx="3101453" cy="1523625"/>
          </a:xfrm>
        </p:grpSpPr>
        <p:sp>
          <p:nvSpPr>
            <p:cNvPr id="581" name="Google Shape;581;p17"/>
            <p:cNvSpPr/>
            <p:nvPr/>
          </p:nvSpPr>
          <p:spPr>
            <a:xfrm>
              <a:off x="1436298" y="9834754"/>
              <a:ext cx="6344" cy="9077"/>
            </a:xfrm>
            <a:custGeom>
              <a:avLst/>
              <a:gdLst/>
              <a:ahLst/>
              <a:cxnLst/>
              <a:rect l="l" t="t" r="r" b="b"/>
              <a:pathLst>
                <a:path w="6344" h="9077" extrusionOk="0">
                  <a:moveTo>
                    <a:pt x="2889" y="935"/>
                  </a:moveTo>
                  <a:cubicBezTo>
                    <a:pt x="2269" y="3358"/>
                    <a:pt x="-1701" y="6652"/>
                    <a:pt x="842" y="8827"/>
                  </a:cubicBezTo>
                  <a:cubicBezTo>
                    <a:pt x="1711" y="9324"/>
                    <a:pt x="3013" y="9075"/>
                    <a:pt x="3447" y="8143"/>
                  </a:cubicBezTo>
                  <a:cubicBezTo>
                    <a:pt x="4130" y="5720"/>
                    <a:pt x="8037" y="2426"/>
                    <a:pt x="5494" y="251"/>
                  </a:cubicBezTo>
                  <a:cubicBezTo>
                    <a:pt x="4626" y="-246"/>
                    <a:pt x="3323" y="2"/>
                    <a:pt x="2889" y="9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-1191327" y="8395630"/>
              <a:ext cx="3101453" cy="1523625"/>
            </a:xfrm>
            <a:custGeom>
              <a:avLst/>
              <a:gdLst/>
              <a:ahLst/>
              <a:cxnLst/>
              <a:rect l="l" t="t" r="r" b="b"/>
              <a:pathLst>
                <a:path w="3101453" h="1523625" extrusionOk="0">
                  <a:moveTo>
                    <a:pt x="3097847" y="978385"/>
                  </a:moveTo>
                  <a:cubicBezTo>
                    <a:pt x="3093009" y="897349"/>
                    <a:pt x="3092140" y="816188"/>
                    <a:pt x="3085503" y="735275"/>
                  </a:cubicBezTo>
                  <a:cubicBezTo>
                    <a:pt x="3083022" y="707248"/>
                    <a:pt x="3080665" y="679531"/>
                    <a:pt x="3079176" y="651318"/>
                  </a:cubicBezTo>
                  <a:cubicBezTo>
                    <a:pt x="3077625" y="638578"/>
                    <a:pt x="3078246" y="615274"/>
                    <a:pt x="3065033" y="610675"/>
                  </a:cubicBezTo>
                  <a:cubicBezTo>
                    <a:pt x="3063297" y="597376"/>
                    <a:pt x="3043633" y="594393"/>
                    <a:pt x="3031289" y="590540"/>
                  </a:cubicBezTo>
                  <a:cubicBezTo>
                    <a:pt x="3010571" y="584139"/>
                    <a:pt x="2989729" y="578173"/>
                    <a:pt x="2968639" y="573140"/>
                  </a:cubicBezTo>
                  <a:cubicBezTo>
                    <a:pt x="2872059" y="553005"/>
                    <a:pt x="2774796" y="534921"/>
                    <a:pt x="2680201" y="506520"/>
                  </a:cubicBezTo>
                  <a:cubicBezTo>
                    <a:pt x="2585172" y="478804"/>
                    <a:pt x="2488157" y="458731"/>
                    <a:pt x="2392880" y="432071"/>
                  </a:cubicBezTo>
                  <a:cubicBezTo>
                    <a:pt x="2265161" y="394411"/>
                    <a:pt x="2136449" y="360170"/>
                    <a:pt x="2008358" y="323877"/>
                  </a:cubicBezTo>
                  <a:cubicBezTo>
                    <a:pt x="1882562" y="287771"/>
                    <a:pt x="1758812" y="245078"/>
                    <a:pt x="1632582" y="210525"/>
                  </a:cubicBezTo>
                  <a:cubicBezTo>
                    <a:pt x="1377020" y="146143"/>
                    <a:pt x="1125551" y="63926"/>
                    <a:pt x="865647" y="18374"/>
                  </a:cubicBezTo>
                  <a:cubicBezTo>
                    <a:pt x="830104" y="12408"/>
                    <a:pt x="790343" y="-829"/>
                    <a:pt x="752877" y="41"/>
                  </a:cubicBezTo>
                  <a:cubicBezTo>
                    <a:pt x="737990" y="289"/>
                    <a:pt x="726949" y="10730"/>
                    <a:pt x="715597" y="18995"/>
                  </a:cubicBezTo>
                  <a:cubicBezTo>
                    <a:pt x="696492" y="32418"/>
                    <a:pt x="677077" y="45469"/>
                    <a:pt x="657910" y="58830"/>
                  </a:cubicBezTo>
                  <a:cubicBezTo>
                    <a:pt x="605929" y="94190"/>
                    <a:pt x="555188" y="131166"/>
                    <a:pt x="503828" y="167272"/>
                  </a:cubicBezTo>
                  <a:cubicBezTo>
                    <a:pt x="467664" y="192192"/>
                    <a:pt x="429392" y="213757"/>
                    <a:pt x="392174" y="237061"/>
                  </a:cubicBezTo>
                  <a:cubicBezTo>
                    <a:pt x="344411" y="267947"/>
                    <a:pt x="297641" y="300511"/>
                    <a:pt x="250064" y="331645"/>
                  </a:cubicBezTo>
                  <a:cubicBezTo>
                    <a:pt x="221159" y="350848"/>
                    <a:pt x="192315" y="370175"/>
                    <a:pt x="163161" y="388943"/>
                  </a:cubicBezTo>
                  <a:cubicBezTo>
                    <a:pt x="112669" y="422563"/>
                    <a:pt x="56346" y="448353"/>
                    <a:pt x="11560" y="489741"/>
                  </a:cubicBezTo>
                  <a:cubicBezTo>
                    <a:pt x="7838" y="493470"/>
                    <a:pt x="3931" y="497075"/>
                    <a:pt x="1511" y="501735"/>
                  </a:cubicBezTo>
                  <a:cubicBezTo>
                    <a:pt x="-2210" y="507639"/>
                    <a:pt x="1449" y="514972"/>
                    <a:pt x="6970" y="517644"/>
                  </a:cubicBezTo>
                  <a:cubicBezTo>
                    <a:pt x="5853" y="520192"/>
                    <a:pt x="5791" y="523175"/>
                    <a:pt x="7466" y="525785"/>
                  </a:cubicBezTo>
                  <a:cubicBezTo>
                    <a:pt x="8459" y="527339"/>
                    <a:pt x="9761" y="528582"/>
                    <a:pt x="11188" y="529701"/>
                  </a:cubicBezTo>
                  <a:cubicBezTo>
                    <a:pt x="11622" y="590478"/>
                    <a:pt x="17205" y="651069"/>
                    <a:pt x="21733" y="711598"/>
                  </a:cubicBezTo>
                  <a:cubicBezTo>
                    <a:pt x="23284" y="740806"/>
                    <a:pt x="24648" y="770076"/>
                    <a:pt x="26261" y="799284"/>
                  </a:cubicBezTo>
                  <a:cubicBezTo>
                    <a:pt x="27130" y="807922"/>
                    <a:pt x="25641" y="817555"/>
                    <a:pt x="28308" y="825820"/>
                  </a:cubicBezTo>
                  <a:cubicBezTo>
                    <a:pt x="28432" y="830295"/>
                    <a:pt x="28618" y="834831"/>
                    <a:pt x="28804" y="839306"/>
                  </a:cubicBezTo>
                  <a:cubicBezTo>
                    <a:pt x="28929" y="842040"/>
                    <a:pt x="29425" y="844961"/>
                    <a:pt x="30727" y="847260"/>
                  </a:cubicBezTo>
                  <a:cubicBezTo>
                    <a:pt x="28680" y="862113"/>
                    <a:pt x="65898" y="864412"/>
                    <a:pt x="84631" y="872491"/>
                  </a:cubicBezTo>
                  <a:cubicBezTo>
                    <a:pt x="109629" y="880943"/>
                    <a:pt x="134627" y="889208"/>
                    <a:pt x="159625" y="897846"/>
                  </a:cubicBezTo>
                  <a:cubicBezTo>
                    <a:pt x="235053" y="924568"/>
                    <a:pt x="310977" y="949612"/>
                    <a:pt x="386282" y="976521"/>
                  </a:cubicBezTo>
                  <a:cubicBezTo>
                    <a:pt x="497004" y="1010639"/>
                    <a:pt x="609588" y="1037982"/>
                    <a:pt x="720746" y="1070484"/>
                  </a:cubicBezTo>
                  <a:cubicBezTo>
                    <a:pt x="772788" y="1086020"/>
                    <a:pt x="824273" y="1103483"/>
                    <a:pt x="876812" y="1117465"/>
                  </a:cubicBezTo>
                  <a:cubicBezTo>
                    <a:pt x="956210" y="1137849"/>
                    <a:pt x="1036539" y="1154193"/>
                    <a:pt x="1115689" y="1175384"/>
                  </a:cubicBezTo>
                  <a:cubicBezTo>
                    <a:pt x="1195707" y="1197694"/>
                    <a:pt x="1276966" y="1214411"/>
                    <a:pt x="1358101" y="1232185"/>
                  </a:cubicBezTo>
                  <a:cubicBezTo>
                    <a:pt x="1440848" y="1249709"/>
                    <a:pt x="1521673" y="1274816"/>
                    <a:pt x="1603738" y="1295199"/>
                  </a:cubicBezTo>
                  <a:cubicBezTo>
                    <a:pt x="1682888" y="1314899"/>
                    <a:pt x="1763340" y="1328633"/>
                    <a:pt x="1842614" y="1347712"/>
                  </a:cubicBezTo>
                  <a:cubicBezTo>
                    <a:pt x="1974427" y="1381581"/>
                    <a:pt x="2108598" y="1403456"/>
                    <a:pt x="2239853" y="1440121"/>
                  </a:cubicBezTo>
                  <a:cubicBezTo>
                    <a:pt x="2309326" y="1458329"/>
                    <a:pt x="2380164" y="1470634"/>
                    <a:pt x="2449947" y="1487413"/>
                  </a:cubicBezTo>
                  <a:cubicBezTo>
                    <a:pt x="2495353" y="1498164"/>
                    <a:pt x="2539580" y="1513141"/>
                    <a:pt x="2585172" y="1523084"/>
                  </a:cubicBezTo>
                  <a:cubicBezTo>
                    <a:pt x="2592987" y="1525321"/>
                    <a:pt x="2601858" y="1520412"/>
                    <a:pt x="2603905" y="1512395"/>
                  </a:cubicBezTo>
                  <a:cubicBezTo>
                    <a:pt x="2604277" y="1510966"/>
                    <a:pt x="2604401" y="1509537"/>
                    <a:pt x="2604339" y="1508107"/>
                  </a:cubicBezTo>
                  <a:cubicBezTo>
                    <a:pt x="2651668" y="1486232"/>
                    <a:pt x="2735656" y="1392704"/>
                    <a:pt x="2766050" y="1369152"/>
                  </a:cubicBezTo>
                  <a:cubicBezTo>
                    <a:pt x="2853574" y="1293024"/>
                    <a:pt x="2950341" y="1227089"/>
                    <a:pt x="3029925" y="1142199"/>
                  </a:cubicBezTo>
                  <a:cubicBezTo>
                    <a:pt x="3089783" y="1075518"/>
                    <a:pt x="3110625" y="1075083"/>
                    <a:pt x="3097847" y="978385"/>
                  </a:cubicBezTo>
                  <a:close/>
                  <a:moveTo>
                    <a:pt x="35442" y="499871"/>
                  </a:moveTo>
                  <a:cubicBezTo>
                    <a:pt x="69496" y="472838"/>
                    <a:pt x="108451" y="453014"/>
                    <a:pt x="145544" y="430580"/>
                  </a:cubicBezTo>
                  <a:cubicBezTo>
                    <a:pt x="229781" y="378999"/>
                    <a:pt x="311226" y="322945"/>
                    <a:pt x="393973" y="268941"/>
                  </a:cubicBezTo>
                  <a:cubicBezTo>
                    <a:pt x="435409" y="242468"/>
                    <a:pt x="478520" y="218790"/>
                    <a:pt x="519211" y="191198"/>
                  </a:cubicBezTo>
                  <a:cubicBezTo>
                    <a:pt x="595197" y="137505"/>
                    <a:pt x="671556" y="84868"/>
                    <a:pt x="748163" y="32108"/>
                  </a:cubicBezTo>
                  <a:cubicBezTo>
                    <a:pt x="752753" y="29187"/>
                    <a:pt x="758398" y="30057"/>
                    <a:pt x="763608" y="30119"/>
                  </a:cubicBezTo>
                  <a:cubicBezTo>
                    <a:pt x="805602" y="34966"/>
                    <a:pt x="844805" y="46152"/>
                    <a:pt x="887854" y="53610"/>
                  </a:cubicBezTo>
                  <a:cubicBezTo>
                    <a:pt x="1068422" y="85614"/>
                    <a:pt x="1244462" y="138002"/>
                    <a:pt x="1421247" y="185978"/>
                  </a:cubicBezTo>
                  <a:cubicBezTo>
                    <a:pt x="1547787" y="220468"/>
                    <a:pt x="1675258" y="251354"/>
                    <a:pt x="1800000" y="292121"/>
                  </a:cubicBezTo>
                  <a:cubicBezTo>
                    <a:pt x="1927161" y="332826"/>
                    <a:pt x="2055500" y="369678"/>
                    <a:pt x="2184398" y="404479"/>
                  </a:cubicBezTo>
                  <a:cubicBezTo>
                    <a:pt x="2245931" y="420885"/>
                    <a:pt x="2306845" y="439342"/>
                    <a:pt x="2368068" y="456867"/>
                  </a:cubicBezTo>
                  <a:cubicBezTo>
                    <a:pt x="2496841" y="491357"/>
                    <a:pt x="2626546" y="522305"/>
                    <a:pt x="2754885" y="558287"/>
                  </a:cubicBezTo>
                  <a:cubicBezTo>
                    <a:pt x="2847061" y="582772"/>
                    <a:pt x="2941780" y="593150"/>
                    <a:pt x="3032654" y="623042"/>
                  </a:cubicBezTo>
                  <a:cubicBezTo>
                    <a:pt x="2989047" y="669091"/>
                    <a:pt x="2954434" y="722846"/>
                    <a:pt x="2909029" y="767218"/>
                  </a:cubicBezTo>
                  <a:cubicBezTo>
                    <a:pt x="2841416" y="829549"/>
                    <a:pt x="2783853" y="901699"/>
                    <a:pt x="2718784" y="966516"/>
                  </a:cubicBezTo>
                  <a:cubicBezTo>
                    <a:pt x="2686714" y="999266"/>
                    <a:pt x="2656754" y="1033943"/>
                    <a:pt x="2625925" y="1067874"/>
                  </a:cubicBezTo>
                  <a:cubicBezTo>
                    <a:pt x="2609736" y="1084591"/>
                    <a:pt x="2595345" y="1102178"/>
                    <a:pt x="2574999" y="1114296"/>
                  </a:cubicBezTo>
                  <a:cubicBezTo>
                    <a:pt x="2574875" y="1114420"/>
                    <a:pt x="2573014" y="1115353"/>
                    <a:pt x="2571029" y="1116098"/>
                  </a:cubicBezTo>
                  <a:cubicBezTo>
                    <a:pt x="2569850" y="1116471"/>
                    <a:pt x="2568672" y="1116782"/>
                    <a:pt x="2567431" y="1116782"/>
                  </a:cubicBezTo>
                  <a:cubicBezTo>
                    <a:pt x="2540758" y="1110567"/>
                    <a:pt x="2515140" y="1101246"/>
                    <a:pt x="2490080" y="1090308"/>
                  </a:cubicBezTo>
                  <a:cubicBezTo>
                    <a:pt x="2432579" y="1071665"/>
                    <a:pt x="2373278" y="1059298"/>
                    <a:pt x="2314784" y="1044321"/>
                  </a:cubicBezTo>
                  <a:cubicBezTo>
                    <a:pt x="2191283" y="1009893"/>
                    <a:pt x="2065859" y="982860"/>
                    <a:pt x="1942420" y="948245"/>
                  </a:cubicBezTo>
                  <a:cubicBezTo>
                    <a:pt x="1847143" y="922331"/>
                    <a:pt x="1750500" y="901637"/>
                    <a:pt x="1655843" y="873485"/>
                  </a:cubicBezTo>
                  <a:cubicBezTo>
                    <a:pt x="1563171" y="845644"/>
                    <a:pt x="1468389" y="826504"/>
                    <a:pt x="1373980" y="805747"/>
                  </a:cubicBezTo>
                  <a:cubicBezTo>
                    <a:pt x="1216611" y="765913"/>
                    <a:pt x="1060358" y="722038"/>
                    <a:pt x="901624" y="687548"/>
                  </a:cubicBezTo>
                  <a:cubicBezTo>
                    <a:pt x="774401" y="656351"/>
                    <a:pt x="647675" y="621985"/>
                    <a:pt x="517412" y="605828"/>
                  </a:cubicBezTo>
                  <a:cubicBezTo>
                    <a:pt x="451847" y="596568"/>
                    <a:pt x="386530" y="585444"/>
                    <a:pt x="321523" y="572953"/>
                  </a:cubicBezTo>
                  <a:cubicBezTo>
                    <a:pt x="223888" y="554745"/>
                    <a:pt x="124888" y="541819"/>
                    <a:pt x="29115" y="515096"/>
                  </a:cubicBezTo>
                  <a:cubicBezTo>
                    <a:pt x="28929" y="514164"/>
                    <a:pt x="28804" y="513170"/>
                    <a:pt x="28618" y="512238"/>
                  </a:cubicBezTo>
                  <a:cubicBezTo>
                    <a:pt x="33581" y="509814"/>
                    <a:pt x="37241" y="506272"/>
                    <a:pt x="35442" y="499871"/>
                  </a:cubicBezTo>
                  <a:close/>
                  <a:moveTo>
                    <a:pt x="2436797" y="1452861"/>
                  </a:moveTo>
                  <a:cubicBezTo>
                    <a:pt x="2337921" y="1432850"/>
                    <a:pt x="2240039" y="1409048"/>
                    <a:pt x="2142466" y="1383507"/>
                  </a:cubicBezTo>
                  <a:cubicBezTo>
                    <a:pt x="2032425" y="1360576"/>
                    <a:pt x="1921454" y="1335718"/>
                    <a:pt x="1811662" y="1309244"/>
                  </a:cubicBezTo>
                  <a:cubicBezTo>
                    <a:pt x="1732574" y="1292092"/>
                    <a:pt x="1652990" y="1277240"/>
                    <a:pt x="1574708" y="1256483"/>
                  </a:cubicBezTo>
                  <a:cubicBezTo>
                    <a:pt x="1519130" y="1241568"/>
                    <a:pt x="1463799" y="1225224"/>
                    <a:pt x="1407662" y="1212423"/>
                  </a:cubicBezTo>
                  <a:cubicBezTo>
                    <a:pt x="1301219" y="1188124"/>
                    <a:pt x="1194218" y="1166311"/>
                    <a:pt x="1088892" y="1137165"/>
                  </a:cubicBezTo>
                  <a:cubicBezTo>
                    <a:pt x="1022768" y="1120138"/>
                    <a:pt x="955776" y="1106528"/>
                    <a:pt x="889590" y="1089500"/>
                  </a:cubicBezTo>
                  <a:cubicBezTo>
                    <a:pt x="823281" y="1072162"/>
                    <a:pt x="758398" y="1049417"/>
                    <a:pt x="692460" y="1030587"/>
                  </a:cubicBezTo>
                  <a:cubicBezTo>
                    <a:pt x="599478" y="1006226"/>
                    <a:pt x="506867" y="980561"/>
                    <a:pt x="414443" y="954273"/>
                  </a:cubicBezTo>
                  <a:cubicBezTo>
                    <a:pt x="343109" y="931155"/>
                    <a:pt x="272829" y="905179"/>
                    <a:pt x="201185" y="882807"/>
                  </a:cubicBezTo>
                  <a:cubicBezTo>
                    <a:pt x="158881" y="868203"/>
                    <a:pt x="114964" y="853350"/>
                    <a:pt x="71357" y="842475"/>
                  </a:cubicBezTo>
                  <a:cubicBezTo>
                    <a:pt x="64968" y="841791"/>
                    <a:pt x="57958" y="839616"/>
                    <a:pt x="51073" y="838622"/>
                  </a:cubicBezTo>
                  <a:cubicBezTo>
                    <a:pt x="51507" y="837503"/>
                    <a:pt x="51942" y="836385"/>
                    <a:pt x="52314" y="835328"/>
                  </a:cubicBezTo>
                  <a:cubicBezTo>
                    <a:pt x="59013" y="831289"/>
                    <a:pt x="59385" y="824018"/>
                    <a:pt x="56532" y="818487"/>
                  </a:cubicBezTo>
                  <a:cubicBezTo>
                    <a:pt x="54919" y="793443"/>
                    <a:pt x="51631" y="768461"/>
                    <a:pt x="50453" y="743416"/>
                  </a:cubicBezTo>
                  <a:cubicBezTo>
                    <a:pt x="48158" y="703209"/>
                    <a:pt x="43630" y="663250"/>
                    <a:pt x="39474" y="623166"/>
                  </a:cubicBezTo>
                  <a:cubicBezTo>
                    <a:pt x="36868" y="595139"/>
                    <a:pt x="35690" y="566801"/>
                    <a:pt x="32464" y="538774"/>
                  </a:cubicBezTo>
                  <a:cubicBezTo>
                    <a:pt x="43071" y="542316"/>
                    <a:pt x="53926" y="545175"/>
                    <a:pt x="64658" y="548282"/>
                  </a:cubicBezTo>
                  <a:cubicBezTo>
                    <a:pt x="125323" y="564688"/>
                    <a:pt x="187290" y="575190"/>
                    <a:pt x="249010" y="586687"/>
                  </a:cubicBezTo>
                  <a:cubicBezTo>
                    <a:pt x="313335" y="597873"/>
                    <a:pt x="377225" y="611918"/>
                    <a:pt x="441674" y="622358"/>
                  </a:cubicBezTo>
                  <a:cubicBezTo>
                    <a:pt x="506433" y="632736"/>
                    <a:pt x="571502" y="641375"/>
                    <a:pt x="635951" y="653679"/>
                  </a:cubicBezTo>
                  <a:cubicBezTo>
                    <a:pt x="723289" y="671639"/>
                    <a:pt x="809200" y="695316"/>
                    <a:pt x="895917" y="716259"/>
                  </a:cubicBezTo>
                  <a:cubicBezTo>
                    <a:pt x="1017620" y="744100"/>
                    <a:pt x="1139012" y="773556"/>
                    <a:pt x="1259225" y="807425"/>
                  </a:cubicBezTo>
                  <a:cubicBezTo>
                    <a:pt x="1353820" y="834458"/>
                    <a:pt x="1450711" y="851672"/>
                    <a:pt x="1546175" y="875225"/>
                  </a:cubicBezTo>
                  <a:cubicBezTo>
                    <a:pt x="1608576" y="890513"/>
                    <a:pt x="1669924" y="909840"/>
                    <a:pt x="1731953" y="926246"/>
                  </a:cubicBezTo>
                  <a:cubicBezTo>
                    <a:pt x="1810979" y="945946"/>
                    <a:pt x="1890129" y="965086"/>
                    <a:pt x="1968597" y="986899"/>
                  </a:cubicBezTo>
                  <a:cubicBezTo>
                    <a:pt x="2016856" y="1000820"/>
                    <a:pt x="2065673" y="1012503"/>
                    <a:pt x="2114553" y="1023938"/>
                  </a:cubicBezTo>
                  <a:cubicBezTo>
                    <a:pt x="2207845" y="1046123"/>
                    <a:pt x="2299897" y="1073591"/>
                    <a:pt x="2393376" y="1095093"/>
                  </a:cubicBezTo>
                  <a:cubicBezTo>
                    <a:pt x="2421786" y="1102116"/>
                    <a:pt x="2450195" y="1109697"/>
                    <a:pt x="2478109" y="1118460"/>
                  </a:cubicBezTo>
                  <a:cubicBezTo>
                    <a:pt x="2504843" y="1130081"/>
                    <a:pt x="2532136" y="1139962"/>
                    <a:pt x="2560546" y="1146549"/>
                  </a:cubicBezTo>
                  <a:cubicBezTo>
                    <a:pt x="2567121" y="1147668"/>
                    <a:pt x="2573758" y="1146860"/>
                    <a:pt x="2580395" y="1144747"/>
                  </a:cubicBezTo>
                  <a:cubicBezTo>
                    <a:pt x="2577480" y="1224044"/>
                    <a:pt x="2574193" y="1303278"/>
                    <a:pt x="2573696" y="1382575"/>
                  </a:cubicBezTo>
                  <a:cubicBezTo>
                    <a:pt x="2573200" y="1409359"/>
                    <a:pt x="2572704" y="1436206"/>
                    <a:pt x="2572332" y="1462990"/>
                  </a:cubicBezTo>
                  <a:cubicBezTo>
                    <a:pt x="2573138" y="1470945"/>
                    <a:pt x="2571029" y="1480204"/>
                    <a:pt x="2571960" y="1488469"/>
                  </a:cubicBezTo>
                  <a:cubicBezTo>
                    <a:pt x="2526802" y="1477159"/>
                    <a:pt x="2482327" y="1463052"/>
                    <a:pt x="2436797" y="1452861"/>
                  </a:cubicBezTo>
                  <a:close/>
                  <a:moveTo>
                    <a:pt x="3051883" y="1073529"/>
                  </a:moveTo>
                  <a:cubicBezTo>
                    <a:pt x="3016588" y="1112680"/>
                    <a:pt x="2981417" y="1152080"/>
                    <a:pt x="2941842" y="1187067"/>
                  </a:cubicBezTo>
                  <a:cubicBezTo>
                    <a:pt x="2887815" y="1231625"/>
                    <a:pt x="2834779" y="1277302"/>
                    <a:pt x="2781123" y="1322295"/>
                  </a:cubicBezTo>
                  <a:cubicBezTo>
                    <a:pt x="2716365" y="1375118"/>
                    <a:pt x="2664322" y="1441985"/>
                    <a:pt x="2599749" y="1494870"/>
                  </a:cubicBezTo>
                  <a:cubicBezTo>
                    <a:pt x="2600431" y="1493130"/>
                    <a:pt x="2600803" y="1491266"/>
                    <a:pt x="2600927" y="1489339"/>
                  </a:cubicBezTo>
                  <a:cubicBezTo>
                    <a:pt x="2601237" y="1476600"/>
                    <a:pt x="2600493" y="1463798"/>
                    <a:pt x="2600555" y="1451058"/>
                  </a:cubicBezTo>
                  <a:cubicBezTo>
                    <a:pt x="2600183" y="1415574"/>
                    <a:pt x="2600121" y="1380089"/>
                    <a:pt x="2599687" y="1344542"/>
                  </a:cubicBezTo>
                  <a:cubicBezTo>
                    <a:pt x="2596957" y="1276991"/>
                    <a:pt x="2602416" y="1208880"/>
                    <a:pt x="2594600" y="1141702"/>
                  </a:cubicBezTo>
                  <a:cubicBezTo>
                    <a:pt x="2594352" y="1140708"/>
                    <a:pt x="2594166" y="1139651"/>
                    <a:pt x="2593918" y="1138595"/>
                  </a:cubicBezTo>
                  <a:cubicBezTo>
                    <a:pt x="2623816" y="1121256"/>
                    <a:pt x="2652288" y="1081919"/>
                    <a:pt x="2671517" y="1062778"/>
                  </a:cubicBezTo>
                  <a:cubicBezTo>
                    <a:pt x="2701105" y="1029220"/>
                    <a:pt x="2731624" y="996532"/>
                    <a:pt x="2763135" y="964776"/>
                  </a:cubicBezTo>
                  <a:cubicBezTo>
                    <a:pt x="2824917" y="898530"/>
                    <a:pt x="2885085" y="831102"/>
                    <a:pt x="2950402" y="768336"/>
                  </a:cubicBezTo>
                  <a:cubicBezTo>
                    <a:pt x="2984581" y="730428"/>
                    <a:pt x="3014169" y="688667"/>
                    <a:pt x="3048471" y="650883"/>
                  </a:cubicBezTo>
                  <a:cubicBezTo>
                    <a:pt x="3048782" y="654114"/>
                    <a:pt x="3049030" y="657346"/>
                    <a:pt x="3049216" y="660577"/>
                  </a:cubicBezTo>
                  <a:cubicBezTo>
                    <a:pt x="3050580" y="692520"/>
                    <a:pt x="3054612" y="727196"/>
                    <a:pt x="3056659" y="759574"/>
                  </a:cubicBezTo>
                  <a:cubicBezTo>
                    <a:pt x="3061870" y="830108"/>
                    <a:pt x="3062800" y="901077"/>
                    <a:pt x="3066894" y="971674"/>
                  </a:cubicBezTo>
                  <a:cubicBezTo>
                    <a:pt x="3067825" y="1005294"/>
                    <a:pt x="3081719" y="1048236"/>
                    <a:pt x="3051883" y="10735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7"/>
          <p:cNvSpPr/>
          <p:nvPr/>
        </p:nvSpPr>
        <p:spPr>
          <a:xfrm>
            <a:off x="-581292" y="4212790"/>
            <a:ext cx="1501956" cy="543450"/>
          </a:xfrm>
          <a:custGeom>
            <a:avLst/>
            <a:gdLst/>
            <a:ahLst/>
            <a:cxnLst/>
            <a:rect l="l" t="t" r="r" b="b"/>
            <a:pathLst>
              <a:path w="3003911" h="1086900" extrusionOk="0">
                <a:moveTo>
                  <a:pt x="3003911" y="593092"/>
                </a:moveTo>
                <a:cubicBezTo>
                  <a:pt x="2960305" y="639141"/>
                  <a:pt x="2925692" y="692958"/>
                  <a:pt x="2880348" y="737329"/>
                </a:cubicBezTo>
                <a:cubicBezTo>
                  <a:pt x="2812674" y="799661"/>
                  <a:pt x="2755172" y="871811"/>
                  <a:pt x="2690103" y="936628"/>
                </a:cubicBezTo>
                <a:cubicBezTo>
                  <a:pt x="2658034" y="969378"/>
                  <a:pt x="2628074" y="1004055"/>
                  <a:pt x="2597245" y="1037986"/>
                </a:cubicBezTo>
                <a:cubicBezTo>
                  <a:pt x="2581055" y="1054703"/>
                  <a:pt x="2566664" y="1072290"/>
                  <a:pt x="2546319" y="1084408"/>
                </a:cubicBezTo>
                <a:cubicBezTo>
                  <a:pt x="2546194" y="1084532"/>
                  <a:pt x="2544271" y="1085464"/>
                  <a:pt x="2542349" y="1086210"/>
                </a:cubicBezTo>
                <a:cubicBezTo>
                  <a:pt x="2541170" y="1086583"/>
                  <a:pt x="2539991" y="1086956"/>
                  <a:pt x="2538751" y="1086894"/>
                </a:cubicBezTo>
                <a:cubicBezTo>
                  <a:pt x="2512078" y="1080679"/>
                  <a:pt x="2486522" y="1071357"/>
                  <a:pt x="2461400" y="1060482"/>
                </a:cubicBezTo>
                <a:cubicBezTo>
                  <a:pt x="2403898" y="1041839"/>
                  <a:pt x="2344598" y="1029410"/>
                  <a:pt x="2286104" y="1014495"/>
                </a:cubicBezTo>
                <a:cubicBezTo>
                  <a:pt x="2162603" y="980067"/>
                  <a:pt x="2037179" y="953034"/>
                  <a:pt x="1913740" y="918419"/>
                </a:cubicBezTo>
                <a:cubicBezTo>
                  <a:pt x="1818462" y="892505"/>
                  <a:pt x="1721758" y="871811"/>
                  <a:pt x="1627163" y="843659"/>
                </a:cubicBezTo>
                <a:cubicBezTo>
                  <a:pt x="1534490" y="815818"/>
                  <a:pt x="1439647" y="796678"/>
                  <a:pt x="1345300" y="775921"/>
                </a:cubicBezTo>
                <a:cubicBezTo>
                  <a:pt x="1187930" y="736087"/>
                  <a:pt x="1031678" y="692212"/>
                  <a:pt x="872944" y="657722"/>
                </a:cubicBezTo>
                <a:cubicBezTo>
                  <a:pt x="745721" y="626525"/>
                  <a:pt x="618994" y="592097"/>
                  <a:pt x="488732" y="576002"/>
                </a:cubicBezTo>
                <a:cubicBezTo>
                  <a:pt x="423166" y="566742"/>
                  <a:pt x="357849" y="555618"/>
                  <a:pt x="292842" y="543127"/>
                </a:cubicBezTo>
                <a:cubicBezTo>
                  <a:pt x="195269" y="524919"/>
                  <a:pt x="96270" y="512055"/>
                  <a:pt x="496" y="485333"/>
                </a:cubicBezTo>
                <a:cubicBezTo>
                  <a:pt x="372" y="484338"/>
                  <a:pt x="186" y="483344"/>
                  <a:pt x="0" y="482350"/>
                </a:cubicBezTo>
                <a:cubicBezTo>
                  <a:pt x="4900" y="479864"/>
                  <a:pt x="8436" y="476322"/>
                  <a:pt x="6699" y="469921"/>
                </a:cubicBezTo>
                <a:cubicBezTo>
                  <a:pt x="40754" y="442888"/>
                  <a:pt x="79646" y="423064"/>
                  <a:pt x="116802" y="400629"/>
                </a:cubicBezTo>
                <a:cubicBezTo>
                  <a:pt x="201038" y="349049"/>
                  <a:pt x="282483" y="292995"/>
                  <a:pt x="365231" y="238991"/>
                </a:cubicBezTo>
                <a:cubicBezTo>
                  <a:pt x="406667" y="212517"/>
                  <a:pt x="449839" y="188902"/>
                  <a:pt x="490469" y="161248"/>
                </a:cubicBezTo>
                <a:cubicBezTo>
                  <a:pt x="566455" y="107555"/>
                  <a:pt x="642814" y="54918"/>
                  <a:pt x="719482" y="2157"/>
                </a:cubicBezTo>
                <a:cubicBezTo>
                  <a:pt x="724073" y="-764"/>
                  <a:pt x="729717" y="106"/>
                  <a:pt x="734928" y="169"/>
                </a:cubicBezTo>
                <a:cubicBezTo>
                  <a:pt x="776922" y="5016"/>
                  <a:pt x="816125" y="16202"/>
                  <a:pt x="859173" y="23659"/>
                </a:cubicBezTo>
                <a:cubicBezTo>
                  <a:pt x="1039741" y="55726"/>
                  <a:pt x="1215782" y="108052"/>
                  <a:pt x="1392566" y="156028"/>
                </a:cubicBezTo>
                <a:cubicBezTo>
                  <a:pt x="1519107" y="190518"/>
                  <a:pt x="1646578" y="221404"/>
                  <a:pt x="1771320" y="262171"/>
                </a:cubicBezTo>
                <a:cubicBezTo>
                  <a:pt x="1898542" y="302938"/>
                  <a:pt x="2026820" y="339727"/>
                  <a:pt x="2155718" y="374529"/>
                </a:cubicBezTo>
                <a:cubicBezTo>
                  <a:pt x="2217251" y="390935"/>
                  <a:pt x="2278164" y="409392"/>
                  <a:pt x="2339387" y="426917"/>
                </a:cubicBezTo>
                <a:cubicBezTo>
                  <a:pt x="2468161" y="461407"/>
                  <a:pt x="2597865" y="492355"/>
                  <a:pt x="2726205" y="528337"/>
                </a:cubicBezTo>
                <a:cubicBezTo>
                  <a:pt x="2818319" y="552822"/>
                  <a:pt x="2913100" y="563200"/>
                  <a:pt x="3003911" y="593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7"/>
          <p:cNvSpPr/>
          <p:nvPr/>
        </p:nvSpPr>
        <p:spPr>
          <a:xfrm>
            <a:off x="-579431" y="4467232"/>
            <a:ext cx="1273966" cy="474817"/>
          </a:xfrm>
          <a:custGeom>
            <a:avLst/>
            <a:gdLst/>
            <a:ahLst/>
            <a:cxnLst/>
            <a:rect l="l" t="t" r="r" b="b"/>
            <a:pathLst>
              <a:path w="2547931" h="949633" extrusionOk="0">
                <a:moveTo>
                  <a:pt x="2547931" y="605973"/>
                </a:moveTo>
                <a:cubicBezTo>
                  <a:pt x="2545016" y="685270"/>
                  <a:pt x="2541728" y="764442"/>
                  <a:pt x="2541232" y="843801"/>
                </a:cubicBezTo>
                <a:cubicBezTo>
                  <a:pt x="2540674" y="870586"/>
                  <a:pt x="2540240" y="897432"/>
                  <a:pt x="2539867" y="924217"/>
                </a:cubicBezTo>
                <a:cubicBezTo>
                  <a:pt x="2540612" y="932171"/>
                  <a:pt x="2538503" y="941431"/>
                  <a:pt x="2539433" y="949634"/>
                </a:cubicBezTo>
                <a:cubicBezTo>
                  <a:pt x="2494214" y="938323"/>
                  <a:pt x="2449738" y="924217"/>
                  <a:pt x="2404271" y="914025"/>
                </a:cubicBezTo>
                <a:cubicBezTo>
                  <a:pt x="2305395" y="894014"/>
                  <a:pt x="2207450" y="870213"/>
                  <a:pt x="2109940" y="844671"/>
                </a:cubicBezTo>
                <a:cubicBezTo>
                  <a:pt x="1999899" y="821740"/>
                  <a:pt x="1888928" y="796944"/>
                  <a:pt x="1779135" y="770408"/>
                </a:cubicBezTo>
                <a:cubicBezTo>
                  <a:pt x="1700047" y="753256"/>
                  <a:pt x="1620463" y="738404"/>
                  <a:pt x="1542182" y="717647"/>
                </a:cubicBezTo>
                <a:cubicBezTo>
                  <a:pt x="1486541" y="702733"/>
                  <a:pt x="1431273" y="686389"/>
                  <a:pt x="1375136" y="673587"/>
                </a:cubicBezTo>
                <a:cubicBezTo>
                  <a:pt x="1268693" y="649288"/>
                  <a:pt x="1161630" y="627475"/>
                  <a:pt x="1056365" y="598330"/>
                </a:cubicBezTo>
                <a:cubicBezTo>
                  <a:pt x="990180" y="581302"/>
                  <a:pt x="923188" y="567692"/>
                  <a:pt x="857064" y="550665"/>
                </a:cubicBezTo>
                <a:cubicBezTo>
                  <a:pt x="790754" y="533326"/>
                  <a:pt x="725871" y="510581"/>
                  <a:pt x="659934" y="491751"/>
                </a:cubicBezTo>
                <a:cubicBezTo>
                  <a:pt x="566951" y="467391"/>
                  <a:pt x="474341" y="441787"/>
                  <a:pt x="381917" y="415438"/>
                </a:cubicBezTo>
                <a:cubicBezTo>
                  <a:pt x="310583" y="392320"/>
                  <a:pt x="240241" y="366343"/>
                  <a:pt x="168659" y="343909"/>
                </a:cubicBezTo>
                <a:cubicBezTo>
                  <a:pt x="126292" y="329305"/>
                  <a:pt x="82437" y="314515"/>
                  <a:pt x="38831" y="303639"/>
                </a:cubicBezTo>
                <a:cubicBezTo>
                  <a:pt x="32442" y="302893"/>
                  <a:pt x="25432" y="300718"/>
                  <a:pt x="18547" y="299786"/>
                </a:cubicBezTo>
                <a:cubicBezTo>
                  <a:pt x="18981" y="298668"/>
                  <a:pt x="19415" y="297549"/>
                  <a:pt x="19787" y="296555"/>
                </a:cubicBezTo>
                <a:cubicBezTo>
                  <a:pt x="26487" y="292515"/>
                  <a:pt x="26921" y="285244"/>
                  <a:pt x="24005" y="279714"/>
                </a:cubicBezTo>
                <a:cubicBezTo>
                  <a:pt x="22393" y="254669"/>
                  <a:pt x="19105" y="229687"/>
                  <a:pt x="17927" y="204581"/>
                </a:cubicBezTo>
                <a:cubicBezTo>
                  <a:pt x="15631" y="164373"/>
                  <a:pt x="11103" y="124414"/>
                  <a:pt x="6947" y="84330"/>
                </a:cubicBezTo>
                <a:cubicBezTo>
                  <a:pt x="4280" y="56303"/>
                  <a:pt x="3164" y="28027"/>
                  <a:pt x="0" y="0"/>
                </a:cubicBezTo>
                <a:cubicBezTo>
                  <a:pt x="10607" y="3542"/>
                  <a:pt x="21462" y="6401"/>
                  <a:pt x="32193" y="9508"/>
                </a:cubicBezTo>
                <a:cubicBezTo>
                  <a:pt x="92796" y="25914"/>
                  <a:pt x="154826" y="36417"/>
                  <a:pt x="216546" y="47914"/>
                </a:cubicBezTo>
                <a:cubicBezTo>
                  <a:pt x="280870" y="59100"/>
                  <a:pt x="344699" y="73144"/>
                  <a:pt x="409210" y="83585"/>
                </a:cubicBezTo>
                <a:cubicBezTo>
                  <a:pt x="473969" y="93963"/>
                  <a:pt x="538976" y="102601"/>
                  <a:pt x="603425" y="114906"/>
                </a:cubicBezTo>
                <a:cubicBezTo>
                  <a:pt x="690763" y="132865"/>
                  <a:pt x="776674" y="156605"/>
                  <a:pt x="863391" y="177485"/>
                </a:cubicBezTo>
                <a:cubicBezTo>
                  <a:pt x="985093" y="205326"/>
                  <a:pt x="1106485" y="234845"/>
                  <a:pt x="1226699" y="268652"/>
                </a:cubicBezTo>
                <a:cubicBezTo>
                  <a:pt x="1321294" y="295685"/>
                  <a:pt x="1418185" y="312837"/>
                  <a:pt x="1513648" y="336514"/>
                </a:cubicBezTo>
                <a:cubicBezTo>
                  <a:pt x="1576050" y="351739"/>
                  <a:pt x="1637336" y="371066"/>
                  <a:pt x="1699427" y="387535"/>
                </a:cubicBezTo>
                <a:cubicBezTo>
                  <a:pt x="1778391" y="407234"/>
                  <a:pt x="1857603" y="426313"/>
                  <a:pt x="1936070" y="448188"/>
                </a:cubicBezTo>
                <a:cubicBezTo>
                  <a:pt x="1984330" y="462046"/>
                  <a:pt x="2033147" y="473792"/>
                  <a:pt x="2082026" y="485226"/>
                </a:cubicBezTo>
                <a:cubicBezTo>
                  <a:pt x="2175319" y="507412"/>
                  <a:pt x="2267309" y="534818"/>
                  <a:pt x="2360850" y="556382"/>
                </a:cubicBezTo>
                <a:cubicBezTo>
                  <a:pt x="2389259" y="563404"/>
                  <a:pt x="2417607" y="570986"/>
                  <a:pt x="2445582" y="579748"/>
                </a:cubicBezTo>
                <a:cubicBezTo>
                  <a:pt x="2472317" y="591369"/>
                  <a:pt x="2499610" y="601250"/>
                  <a:pt x="2528082" y="607900"/>
                </a:cubicBezTo>
                <a:cubicBezTo>
                  <a:pt x="2534657" y="608894"/>
                  <a:pt x="2541294" y="608148"/>
                  <a:pt x="2547931" y="605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7"/>
          <p:cNvSpPr/>
          <p:nvPr/>
        </p:nvSpPr>
        <p:spPr>
          <a:xfrm>
            <a:off x="701264" y="4523194"/>
            <a:ext cx="238533" cy="422056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7"/>
          <p:cNvSpPr/>
          <p:nvPr/>
        </p:nvSpPr>
        <p:spPr>
          <a:xfrm>
            <a:off x="8284920" y="3786991"/>
            <a:ext cx="1177820" cy="1582879"/>
          </a:xfrm>
          <a:custGeom>
            <a:avLst/>
            <a:gdLst/>
            <a:ahLst/>
            <a:cxnLst/>
            <a:rect l="l" t="t" r="r" b="b"/>
            <a:pathLst>
              <a:path w="2355640" h="3165758" extrusionOk="0">
                <a:moveTo>
                  <a:pt x="2291493" y="237290"/>
                </a:moveTo>
                <a:cubicBezTo>
                  <a:pt x="2227891" y="163526"/>
                  <a:pt x="2122330" y="126929"/>
                  <a:pt x="2026516" y="142252"/>
                </a:cubicBezTo>
                <a:cubicBezTo>
                  <a:pt x="1976583" y="150610"/>
                  <a:pt x="1927916" y="166882"/>
                  <a:pt x="1882034" y="188346"/>
                </a:cubicBezTo>
                <a:cubicBezTo>
                  <a:pt x="1849315" y="204429"/>
                  <a:pt x="1824254" y="231908"/>
                  <a:pt x="1802357" y="260464"/>
                </a:cubicBezTo>
                <a:cubicBezTo>
                  <a:pt x="1788561" y="188410"/>
                  <a:pt x="1750273" y="115595"/>
                  <a:pt x="1687241" y="75453"/>
                </a:cubicBezTo>
                <a:cubicBezTo>
                  <a:pt x="1621297" y="30498"/>
                  <a:pt x="1539468" y="30118"/>
                  <a:pt x="1465614" y="54115"/>
                </a:cubicBezTo>
                <a:cubicBezTo>
                  <a:pt x="1388911" y="78238"/>
                  <a:pt x="1291704" y="130095"/>
                  <a:pt x="1260251" y="207974"/>
                </a:cubicBezTo>
                <a:cubicBezTo>
                  <a:pt x="1236456" y="115849"/>
                  <a:pt x="1178929" y="21760"/>
                  <a:pt x="1078305" y="4601"/>
                </a:cubicBezTo>
                <a:cubicBezTo>
                  <a:pt x="930596" y="-20156"/>
                  <a:pt x="740612" y="56647"/>
                  <a:pt x="673529" y="195121"/>
                </a:cubicBezTo>
                <a:cubicBezTo>
                  <a:pt x="664795" y="172454"/>
                  <a:pt x="652898" y="150926"/>
                  <a:pt x="636380" y="132944"/>
                </a:cubicBezTo>
                <a:cubicBezTo>
                  <a:pt x="614040" y="110023"/>
                  <a:pt x="592017" y="85520"/>
                  <a:pt x="564931" y="68108"/>
                </a:cubicBezTo>
                <a:cubicBezTo>
                  <a:pt x="536325" y="50316"/>
                  <a:pt x="501265" y="50379"/>
                  <a:pt x="468989" y="55254"/>
                </a:cubicBezTo>
                <a:cubicBezTo>
                  <a:pt x="402856" y="64689"/>
                  <a:pt x="351594" y="119838"/>
                  <a:pt x="322926" y="177329"/>
                </a:cubicBezTo>
                <a:cubicBezTo>
                  <a:pt x="293308" y="238683"/>
                  <a:pt x="271095" y="304343"/>
                  <a:pt x="264703" y="372471"/>
                </a:cubicBezTo>
                <a:cubicBezTo>
                  <a:pt x="261602" y="445666"/>
                  <a:pt x="268880" y="519240"/>
                  <a:pt x="283182" y="590914"/>
                </a:cubicBezTo>
                <a:cubicBezTo>
                  <a:pt x="299763" y="673986"/>
                  <a:pt x="325963" y="755348"/>
                  <a:pt x="363112" y="831581"/>
                </a:cubicBezTo>
                <a:cubicBezTo>
                  <a:pt x="392793" y="891732"/>
                  <a:pt x="429689" y="948084"/>
                  <a:pt x="464749" y="1005196"/>
                </a:cubicBezTo>
                <a:cubicBezTo>
                  <a:pt x="519112" y="1088457"/>
                  <a:pt x="582271" y="1167350"/>
                  <a:pt x="655682" y="1234592"/>
                </a:cubicBezTo>
                <a:cubicBezTo>
                  <a:pt x="721310" y="1295440"/>
                  <a:pt x="796999" y="1344003"/>
                  <a:pt x="874968" y="1387502"/>
                </a:cubicBezTo>
                <a:cubicBezTo>
                  <a:pt x="893763" y="1397569"/>
                  <a:pt x="912876" y="1407194"/>
                  <a:pt x="932241" y="1416248"/>
                </a:cubicBezTo>
                <a:cubicBezTo>
                  <a:pt x="942114" y="1421566"/>
                  <a:pt x="952050" y="1426758"/>
                  <a:pt x="962175" y="1431697"/>
                </a:cubicBezTo>
                <a:cubicBezTo>
                  <a:pt x="982364" y="1442461"/>
                  <a:pt x="1002488" y="1453225"/>
                  <a:pt x="1023816" y="1461646"/>
                </a:cubicBezTo>
                <a:cubicBezTo>
                  <a:pt x="1037169" y="1467534"/>
                  <a:pt x="1050712" y="1473613"/>
                  <a:pt x="1064382" y="1479311"/>
                </a:cubicBezTo>
                <a:cubicBezTo>
                  <a:pt x="1052737" y="1510083"/>
                  <a:pt x="1065838" y="1546744"/>
                  <a:pt x="1079887" y="1574920"/>
                </a:cubicBezTo>
                <a:cubicBezTo>
                  <a:pt x="1097797" y="1605248"/>
                  <a:pt x="1104632" y="1600880"/>
                  <a:pt x="1094063" y="1637793"/>
                </a:cubicBezTo>
                <a:cubicBezTo>
                  <a:pt x="1070964" y="1722954"/>
                  <a:pt x="1049763" y="1808875"/>
                  <a:pt x="1021474" y="1892516"/>
                </a:cubicBezTo>
                <a:cubicBezTo>
                  <a:pt x="973820" y="2029977"/>
                  <a:pt x="913192" y="2162119"/>
                  <a:pt x="846426" y="2291222"/>
                </a:cubicBezTo>
                <a:cubicBezTo>
                  <a:pt x="840730" y="2157434"/>
                  <a:pt x="783456" y="2032320"/>
                  <a:pt x="715741" y="1918983"/>
                </a:cubicBezTo>
                <a:cubicBezTo>
                  <a:pt x="682136" y="1858072"/>
                  <a:pt x="649227" y="1796591"/>
                  <a:pt x="602459" y="1744482"/>
                </a:cubicBezTo>
                <a:cubicBezTo>
                  <a:pt x="521959" y="1634501"/>
                  <a:pt x="417664" y="1545287"/>
                  <a:pt x="307990" y="1465445"/>
                </a:cubicBezTo>
                <a:cubicBezTo>
                  <a:pt x="270082" y="1438979"/>
                  <a:pt x="232617" y="1411816"/>
                  <a:pt x="193253" y="1387565"/>
                </a:cubicBezTo>
                <a:cubicBezTo>
                  <a:pt x="168255" y="1372433"/>
                  <a:pt x="142245" y="1358820"/>
                  <a:pt x="119652" y="1340204"/>
                </a:cubicBezTo>
                <a:cubicBezTo>
                  <a:pt x="109336" y="1331530"/>
                  <a:pt x="97502" y="1324945"/>
                  <a:pt x="85351" y="1319120"/>
                </a:cubicBezTo>
                <a:cubicBezTo>
                  <a:pt x="76111" y="1314118"/>
                  <a:pt x="65479" y="1310129"/>
                  <a:pt x="55290" y="1315004"/>
                </a:cubicBezTo>
                <a:cubicBezTo>
                  <a:pt x="10547" y="1343750"/>
                  <a:pt x="8712" y="1443031"/>
                  <a:pt x="4851" y="1492481"/>
                </a:cubicBezTo>
                <a:cubicBezTo>
                  <a:pt x="-5528" y="1611074"/>
                  <a:pt x="231" y="1730869"/>
                  <a:pt x="27128" y="1846992"/>
                </a:cubicBezTo>
                <a:cubicBezTo>
                  <a:pt x="36811" y="1894732"/>
                  <a:pt x="44089" y="1943233"/>
                  <a:pt x="59214" y="1989708"/>
                </a:cubicBezTo>
                <a:cubicBezTo>
                  <a:pt x="73073" y="2033269"/>
                  <a:pt x="93451" y="2074299"/>
                  <a:pt x="113450" y="2115265"/>
                </a:cubicBezTo>
                <a:cubicBezTo>
                  <a:pt x="130600" y="2151672"/>
                  <a:pt x="148510" y="2188522"/>
                  <a:pt x="172369" y="2221257"/>
                </a:cubicBezTo>
                <a:cubicBezTo>
                  <a:pt x="203442" y="2262286"/>
                  <a:pt x="233693" y="2304075"/>
                  <a:pt x="265589" y="2344471"/>
                </a:cubicBezTo>
                <a:cubicBezTo>
                  <a:pt x="323179" y="2413867"/>
                  <a:pt x="387224" y="2478703"/>
                  <a:pt x="461711" y="2529989"/>
                </a:cubicBezTo>
                <a:cubicBezTo>
                  <a:pt x="534047" y="2575261"/>
                  <a:pt x="608218" y="2620279"/>
                  <a:pt x="689983" y="2646239"/>
                </a:cubicBezTo>
                <a:cubicBezTo>
                  <a:pt x="681946" y="2690687"/>
                  <a:pt x="653847" y="2725891"/>
                  <a:pt x="632330" y="2766034"/>
                </a:cubicBezTo>
                <a:cubicBezTo>
                  <a:pt x="591574" y="2837899"/>
                  <a:pt x="552020" y="2910523"/>
                  <a:pt x="503480" y="2977575"/>
                </a:cubicBezTo>
                <a:cubicBezTo>
                  <a:pt x="478609" y="3014616"/>
                  <a:pt x="452345" y="3050833"/>
                  <a:pt x="424816" y="3085974"/>
                </a:cubicBezTo>
                <a:cubicBezTo>
                  <a:pt x="418424" y="3094775"/>
                  <a:pt x="408488" y="3103386"/>
                  <a:pt x="409691" y="3115226"/>
                </a:cubicBezTo>
                <a:cubicBezTo>
                  <a:pt x="414943" y="3144542"/>
                  <a:pt x="460129" y="3158535"/>
                  <a:pt x="485444" y="3165436"/>
                </a:cubicBezTo>
                <a:cubicBezTo>
                  <a:pt x="553856" y="3173161"/>
                  <a:pt x="655809" y="3040259"/>
                  <a:pt x="691249" y="2987200"/>
                </a:cubicBezTo>
                <a:cubicBezTo>
                  <a:pt x="778393" y="2873039"/>
                  <a:pt x="838641" y="2742164"/>
                  <a:pt x="892624" y="2609895"/>
                </a:cubicBezTo>
                <a:cubicBezTo>
                  <a:pt x="922685" y="2527140"/>
                  <a:pt x="952303" y="2444195"/>
                  <a:pt x="983503" y="2361883"/>
                </a:cubicBezTo>
                <a:cubicBezTo>
                  <a:pt x="1116403" y="2422288"/>
                  <a:pt x="1259429" y="2460658"/>
                  <a:pt x="1405935" y="2463697"/>
                </a:cubicBezTo>
                <a:cubicBezTo>
                  <a:pt x="1485612" y="2465470"/>
                  <a:pt x="1566365" y="2473511"/>
                  <a:pt x="1645409" y="2460658"/>
                </a:cubicBezTo>
                <a:cubicBezTo>
                  <a:pt x="1747932" y="2442232"/>
                  <a:pt x="1844632" y="2400950"/>
                  <a:pt x="1938802" y="2357641"/>
                </a:cubicBezTo>
                <a:cubicBezTo>
                  <a:pt x="2006201" y="2321677"/>
                  <a:pt x="2071195" y="2281028"/>
                  <a:pt x="2136190" y="2240949"/>
                </a:cubicBezTo>
                <a:cubicBezTo>
                  <a:pt x="2158530" y="2228285"/>
                  <a:pt x="2169162" y="2215179"/>
                  <a:pt x="2157770" y="2189662"/>
                </a:cubicBezTo>
                <a:cubicBezTo>
                  <a:pt x="2142076" y="2153128"/>
                  <a:pt x="2107079" y="2130777"/>
                  <a:pt x="2075246" y="2109440"/>
                </a:cubicBezTo>
                <a:cubicBezTo>
                  <a:pt x="2037148" y="2082973"/>
                  <a:pt x="1992594" y="2069360"/>
                  <a:pt x="1950573" y="2050682"/>
                </a:cubicBezTo>
                <a:cubicBezTo>
                  <a:pt x="1924309" y="2038525"/>
                  <a:pt x="1897413" y="2027824"/>
                  <a:pt x="1869757" y="2019403"/>
                </a:cubicBezTo>
                <a:cubicBezTo>
                  <a:pt x="1765715" y="1988504"/>
                  <a:pt x="1655914" y="1981223"/>
                  <a:pt x="1547949" y="1987238"/>
                </a:cubicBezTo>
                <a:cubicBezTo>
                  <a:pt x="1491181" y="1992114"/>
                  <a:pt x="1435173" y="2004017"/>
                  <a:pt x="1379545" y="2015921"/>
                </a:cubicBezTo>
                <a:cubicBezTo>
                  <a:pt x="1334675" y="2027381"/>
                  <a:pt x="1292590" y="2047452"/>
                  <a:pt x="1249936" y="2064991"/>
                </a:cubicBezTo>
                <a:cubicBezTo>
                  <a:pt x="1189561" y="2090128"/>
                  <a:pt x="1135199" y="2127232"/>
                  <a:pt x="1085076" y="2168831"/>
                </a:cubicBezTo>
                <a:cubicBezTo>
                  <a:pt x="1106910" y="2118494"/>
                  <a:pt x="1128111" y="2068094"/>
                  <a:pt x="1143552" y="2015351"/>
                </a:cubicBezTo>
                <a:cubicBezTo>
                  <a:pt x="1176081" y="1928544"/>
                  <a:pt x="1193168" y="1837178"/>
                  <a:pt x="1203674" y="1744925"/>
                </a:cubicBezTo>
                <a:cubicBezTo>
                  <a:pt x="1208484" y="1720042"/>
                  <a:pt x="1210066" y="1694778"/>
                  <a:pt x="1213357" y="1669768"/>
                </a:cubicBezTo>
                <a:cubicBezTo>
                  <a:pt x="1220255" y="1656155"/>
                  <a:pt x="1233355" y="1647354"/>
                  <a:pt x="1245949" y="1638996"/>
                </a:cubicBezTo>
                <a:cubicBezTo>
                  <a:pt x="1281642" y="1616202"/>
                  <a:pt x="1308095" y="1582074"/>
                  <a:pt x="1328094" y="1545224"/>
                </a:cubicBezTo>
                <a:cubicBezTo>
                  <a:pt x="1342839" y="1520024"/>
                  <a:pt x="1353535" y="1492735"/>
                  <a:pt x="1362331" y="1465002"/>
                </a:cubicBezTo>
                <a:cubicBezTo>
                  <a:pt x="1364799" y="1458227"/>
                  <a:pt x="1367458" y="1448223"/>
                  <a:pt x="1365432" y="1440878"/>
                </a:cubicBezTo>
                <a:cubicBezTo>
                  <a:pt x="1409416" y="1427708"/>
                  <a:pt x="1452830" y="1412639"/>
                  <a:pt x="1495801" y="1396556"/>
                </a:cubicBezTo>
                <a:cubicBezTo>
                  <a:pt x="1543772" y="1375852"/>
                  <a:pt x="1589591" y="1350209"/>
                  <a:pt x="1635726" y="1325642"/>
                </a:cubicBezTo>
                <a:cubicBezTo>
                  <a:pt x="1682431" y="1299049"/>
                  <a:pt x="1730212" y="1274292"/>
                  <a:pt x="1775904" y="1245926"/>
                </a:cubicBezTo>
                <a:cubicBezTo>
                  <a:pt x="1824444" y="1219206"/>
                  <a:pt x="1871845" y="1190777"/>
                  <a:pt x="1915386" y="1156333"/>
                </a:cubicBezTo>
                <a:cubicBezTo>
                  <a:pt x="1950826" y="1132019"/>
                  <a:pt x="1986266" y="1107389"/>
                  <a:pt x="2016770" y="1076870"/>
                </a:cubicBezTo>
                <a:cubicBezTo>
                  <a:pt x="2065626" y="1032548"/>
                  <a:pt x="2109420" y="983225"/>
                  <a:pt x="2146759" y="928772"/>
                </a:cubicBezTo>
                <a:cubicBezTo>
                  <a:pt x="2187388" y="875396"/>
                  <a:pt x="2223461" y="819044"/>
                  <a:pt x="2254661" y="759780"/>
                </a:cubicBezTo>
                <a:cubicBezTo>
                  <a:pt x="2304593" y="675822"/>
                  <a:pt x="2347248" y="584646"/>
                  <a:pt x="2354589" y="485935"/>
                </a:cubicBezTo>
                <a:cubicBezTo>
                  <a:pt x="2359272" y="399191"/>
                  <a:pt x="2350033" y="305925"/>
                  <a:pt x="2291493" y="2372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7"/>
          <p:cNvGrpSpPr/>
          <p:nvPr/>
        </p:nvGrpSpPr>
        <p:grpSpPr>
          <a:xfrm>
            <a:off x="8284920" y="3786991"/>
            <a:ext cx="1177820" cy="1582879"/>
            <a:chOff x="16569841" y="7573982"/>
            <a:chExt cx="2355640" cy="3165758"/>
          </a:xfrm>
        </p:grpSpPr>
        <p:sp>
          <p:nvSpPr>
            <p:cNvPr id="588" name="Google Shape;588;p17"/>
            <p:cNvSpPr/>
            <p:nvPr/>
          </p:nvSpPr>
          <p:spPr>
            <a:xfrm>
              <a:off x="17124645" y="7908400"/>
              <a:ext cx="1437093" cy="787913"/>
            </a:xfrm>
            <a:custGeom>
              <a:avLst/>
              <a:gdLst/>
              <a:ahLst/>
              <a:cxnLst/>
              <a:rect l="l" t="t" r="r" b="b"/>
              <a:pathLst>
                <a:path w="1437093" h="787913" extrusionOk="0">
                  <a:moveTo>
                    <a:pt x="1437093" y="393957"/>
                  </a:moveTo>
                  <a:cubicBezTo>
                    <a:pt x="1437093" y="611533"/>
                    <a:pt x="1115389" y="787914"/>
                    <a:pt x="718547" y="787914"/>
                  </a:cubicBezTo>
                  <a:cubicBezTo>
                    <a:pt x="321704" y="787914"/>
                    <a:pt x="0" y="611533"/>
                    <a:pt x="0" y="393957"/>
                  </a:cubicBezTo>
                  <a:cubicBezTo>
                    <a:pt x="0" y="176380"/>
                    <a:pt x="321704" y="0"/>
                    <a:pt x="718547" y="0"/>
                  </a:cubicBezTo>
                  <a:cubicBezTo>
                    <a:pt x="1115389" y="0"/>
                    <a:pt x="1437093" y="176380"/>
                    <a:pt x="1437093" y="393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17"/>
            <p:cNvGrpSpPr/>
            <p:nvPr/>
          </p:nvGrpSpPr>
          <p:grpSpPr>
            <a:xfrm>
              <a:off x="16569841" y="7573982"/>
              <a:ext cx="2355640" cy="3165758"/>
              <a:chOff x="16569841" y="7573982"/>
              <a:chExt cx="2355640" cy="3165758"/>
            </a:xfrm>
          </p:grpSpPr>
          <p:grpSp>
            <p:nvGrpSpPr>
              <p:cNvPr id="590" name="Google Shape;590;p17"/>
              <p:cNvGrpSpPr/>
              <p:nvPr/>
            </p:nvGrpSpPr>
            <p:grpSpPr>
              <a:xfrm>
                <a:off x="16569841" y="7573982"/>
                <a:ext cx="2355640" cy="3165758"/>
                <a:chOff x="16569841" y="7573982"/>
                <a:chExt cx="2355640" cy="3165758"/>
              </a:xfrm>
            </p:grpSpPr>
            <p:sp>
              <p:nvSpPr>
                <p:cNvPr id="591" name="Google Shape;591;p17"/>
                <p:cNvSpPr/>
                <p:nvPr/>
              </p:nvSpPr>
              <p:spPr>
                <a:xfrm>
                  <a:off x="16569841" y="7573982"/>
                  <a:ext cx="2355640" cy="316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640" h="3165758" extrusionOk="0">
                      <a:moveTo>
                        <a:pt x="2291493" y="237290"/>
                      </a:moveTo>
                      <a:cubicBezTo>
                        <a:pt x="2227891" y="163526"/>
                        <a:pt x="2122330" y="126929"/>
                        <a:pt x="2026516" y="142252"/>
                      </a:cubicBezTo>
                      <a:cubicBezTo>
                        <a:pt x="1976583" y="150610"/>
                        <a:pt x="1927916" y="166882"/>
                        <a:pt x="1882034" y="188346"/>
                      </a:cubicBezTo>
                      <a:cubicBezTo>
                        <a:pt x="1849315" y="204429"/>
                        <a:pt x="1824254" y="231908"/>
                        <a:pt x="1802357" y="260464"/>
                      </a:cubicBezTo>
                      <a:cubicBezTo>
                        <a:pt x="1788561" y="188410"/>
                        <a:pt x="1750273" y="115595"/>
                        <a:pt x="1687241" y="75453"/>
                      </a:cubicBezTo>
                      <a:cubicBezTo>
                        <a:pt x="1621297" y="30498"/>
                        <a:pt x="1539468" y="30118"/>
                        <a:pt x="1465614" y="54115"/>
                      </a:cubicBezTo>
                      <a:cubicBezTo>
                        <a:pt x="1388911" y="78238"/>
                        <a:pt x="1291704" y="130095"/>
                        <a:pt x="1260251" y="207974"/>
                      </a:cubicBezTo>
                      <a:cubicBezTo>
                        <a:pt x="1236456" y="115849"/>
                        <a:pt x="1178929" y="21760"/>
                        <a:pt x="1078305" y="4601"/>
                      </a:cubicBezTo>
                      <a:cubicBezTo>
                        <a:pt x="930596" y="-20156"/>
                        <a:pt x="740612" y="56647"/>
                        <a:pt x="673529" y="195121"/>
                      </a:cubicBezTo>
                      <a:cubicBezTo>
                        <a:pt x="664795" y="172454"/>
                        <a:pt x="652898" y="150926"/>
                        <a:pt x="636380" y="132944"/>
                      </a:cubicBezTo>
                      <a:cubicBezTo>
                        <a:pt x="614040" y="110023"/>
                        <a:pt x="592017" y="85520"/>
                        <a:pt x="564931" y="68108"/>
                      </a:cubicBezTo>
                      <a:cubicBezTo>
                        <a:pt x="536325" y="50316"/>
                        <a:pt x="501265" y="50379"/>
                        <a:pt x="468989" y="55254"/>
                      </a:cubicBezTo>
                      <a:cubicBezTo>
                        <a:pt x="402856" y="64689"/>
                        <a:pt x="351594" y="119838"/>
                        <a:pt x="322926" y="177329"/>
                      </a:cubicBezTo>
                      <a:cubicBezTo>
                        <a:pt x="293308" y="238683"/>
                        <a:pt x="271095" y="304343"/>
                        <a:pt x="264703" y="372471"/>
                      </a:cubicBezTo>
                      <a:cubicBezTo>
                        <a:pt x="261602" y="445666"/>
                        <a:pt x="268880" y="519240"/>
                        <a:pt x="283182" y="590914"/>
                      </a:cubicBezTo>
                      <a:cubicBezTo>
                        <a:pt x="299763" y="673986"/>
                        <a:pt x="325963" y="755348"/>
                        <a:pt x="363112" y="831581"/>
                      </a:cubicBezTo>
                      <a:cubicBezTo>
                        <a:pt x="392793" y="891732"/>
                        <a:pt x="429689" y="948084"/>
                        <a:pt x="464749" y="1005196"/>
                      </a:cubicBezTo>
                      <a:cubicBezTo>
                        <a:pt x="519112" y="1088457"/>
                        <a:pt x="582271" y="1167350"/>
                        <a:pt x="655682" y="1234592"/>
                      </a:cubicBezTo>
                      <a:cubicBezTo>
                        <a:pt x="721310" y="1295440"/>
                        <a:pt x="796999" y="1344003"/>
                        <a:pt x="874968" y="1387502"/>
                      </a:cubicBezTo>
                      <a:cubicBezTo>
                        <a:pt x="893763" y="1397569"/>
                        <a:pt x="912876" y="1407194"/>
                        <a:pt x="932241" y="1416248"/>
                      </a:cubicBezTo>
                      <a:cubicBezTo>
                        <a:pt x="942114" y="1421566"/>
                        <a:pt x="952050" y="1426758"/>
                        <a:pt x="962175" y="1431697"/>
                      </a:cubicBezTo>
                      <a:cubicBezTo>
                        <a:pt x="982364" y="1442461"/>
                        <a:pt x="1002488" y="1453225"/>
                        <a:pt x="1023816" y="1461646"/>
                      </a:cubicBezTo>
                      <a:cubicBezTo>
                        <a:pt x="1037169" y="1467534"/>
                        <a:pt x="1050712" y="1473613"/>
                        <a:pt x="1064382" y="1479311"/>
                      </a:cubicBezTo>
                      <a:cubicBezTo>
                        <a:pt x="1052737" y="1510083"/>
                        <a:pt x="1065838" y="1546744"/>
                        <a:pt x="1079887" y="1574920"/>
                      </a:cubicBezTo>
                      <a:cubicBezTo>
                        <a:pt x="1097797" y="1605248"/>
                        <a:pt x="1104632" y="1600880"/>
                        <a:pt x="1094063" y="1637793"/>
                      </a:cubicBezTo>
                      <a:cubicBezTo>
                        <a:pt x="1070964" y="1722954"/>
                        <a:pt x="1049763" y="1808875"/>
                        <a:pt x="1021474" y="1892516"/>
                      </a:cubicBezTo>
                      <a:cubicBezTo>
                        <a:pt x="973820" y="2029977"/>
                        <a:pt x="913192" y="2162119"/>
                        <a:pt x="846426" y="2291222"/>
                      </a:cubicBezTo>
                      <a:cubicBezTo>
                        <a:pt x="840730" y="2157434"/>
                        <a:pt x="783456" y="2032320"/>
                        <a:pt x="715741" y="1918983"/>
                      </a:cubicBezTo>
                      <a:cubicBezTo>
                        <a:pt x="682136" y="1858072"/>
                        <a:pt x="649227" y="1796591"/>
                        <a:pt x="602459" y="1744482"/>
                      </a:cubicBezTo>
                      <a:cubicBezTo>
                        <a:pt x="521959" y="1634501"/>
                        <a:pt x="417664" y="1545287"/>
                        <a:pt x="307990" y="1465445"/>
                      </a:cubicBezTo>
                      <a:cubicBezTo>
                        <a:pt x="270082" y="1438979"/>
                        <a:pt x="232617" y="1411816"/>
                        <a:pt x="193253" y="1387565"/>
                      </a:cubicBezTo>
                      <a:cubicBezTo>
                        <a:pt x="168255" y="1372433"/>
                        <a:pt x="142245" y="1358820"/>
                        <a:pt x="119652" y="1340204"/>
                      </a:cubicBezTo>
                      <a:cubicBezTo>
                        <a:pt x="109336" y="1331530"/>
                        <a:pt x="97502" y="1324945"/>
                        <a:pt x="85351" y="1319120"/>
                      </a:cubicBezTo>
                      <a:cubicBezTo>
                        <a:pt x="76111" y="1314118"/>
                        <a:pt x="65479" y="1310129"/>
                        <a:pt x="55290" y="1315004"/>
                      </a:cubicBezTo>
                      <a:cubicBezTo>
                        <a:pt x="10547" y="1343750"/>
                        <a:pt x="8712" y="1443031"/>
                        <a:pt x="4851" y="1492481"/>
                      </a:cubicBezTo>
                      <a:cubicBezTo>
                        <a:pt x="-5528" y="1611074"/>
                        <a:pt x="231" y="1730869"/>
                        <a:pt x="27128" y="1846992"/>
                      </a:cubicBezTo>
                      <a:cubicBezTo>
                        <a:pt x="36811" y="1894732"/>
                        <a:pt x="44089" y="1943233"/>
                        <a:pt x="59214" y="1989708"/>
                      </a:cubicBezTo>
                      <a:cubicBezTo>
                        <a:pt x="73073" y="2033269"/>
                        <a:pt x="93451" y="2074299"/>
                        <a:pt x="113450" y="2115265"/>
                      </a:cubicBezTo>
                      <a:cubicBezTo>
                        <a:pt x="130600" y="2151672"/>
                        <a:pt x="148510" y="2188522"/>
                        <a:pt x="172369" y="2221257"/>
                      </a:cubicBezTo>
                      <a:cubicBezTo>
                        <a:pt x="203442" y="2262286"/>
                        <a:pt x="233693" y="2304075"/>
                        <a:pt x="265589" y="2344471"/>
                      </a:cubicBezTo>
                      <a:cubicBezTo>
                        <a:pt x="323179" y="2413867"/>
                        <a:pt x="387224" y="2478703"/>
                        <a:pt x="461711" y="2529989"/>
                      </a:cubicBezTo>
                      <a:cubicBezTo>
                        <a:pt x="534047" y="2575261"/>
                        <a:pt x="608218" y="2620279"/>
                        <a:pt x="689983" y="2646239"/>
                      </a:cubicBezTo>
                      <a:cubicBezTo>
                        <a:pt x="681946" y="2690687"/>
                        <a:pt x="653847" y="2725891"/>
                        <a:pt x="632330" y="2766034"/>
                      </a:cubicBezTo>
                      <a:cubicBezTo>
                        <a:pt x="591574" y="2837899"/>
                        <a:pt x="552020" y="2910523"/>
                        <a:pt x="503480" y="2977575"/>
                      </a:cubicBezTo>
                      <a:cubicBezTo>
                        <a:pt x="478609" y="3014616"/>
                        <a:pt x="452345" y="3050833"/>
                        <a:pt x="424816" y="3085974"/>
                      </a:cubicBezTo>
                      <a:cubicBezTo>
                        <a:pt x="418424" y="3094775"/>
                        <a:pt x="408488" y="3103386"/>
                        <a:pt x="409691" y="3115226"/>
                      </a:cubicBezTo>
                      <a:cubicBezTo>
                        <a:pt x="414943" y="3144542"/>
                        <a:pt x="460129" y="3158535"/>
                        <a:pt x="485444" y="3165436"/>
                      </a:cubicBezTo>
                      <a:cubicBezTo>
                        <a:pt x="553856" y="3173161"/>
                        <a:pt x="655809" y="3040259"/>
                        <a:pt x="691249" y="2987200"/>
                      </a:cubicBezTo>
                      <a:cubicBezTo>
                        <a:pt x="778393" y="2873039"/>
                        <a:pt x="838641" y="2742164"/>
                        <a:pt x="892624" y="2609895"/>
                      </a:cubicBezTo>
                      <a:cubicBezTo>
                        <a:pt x="922685" y="2527140"/>
                        <a:pt x="952303" y="2444195"/>
                        <a:pt x="983503" y="2361883"/>
                      </a:cubicBezTo>
                      <a:cubicBezTo>
                        <a:pt x="1116403" y="2422288"/>
                        <a:pt x="1259429" y="2460658"/>
                        <a:pt x="1405935" y="2463697"/>
                      </a:cubicBezTo>
                      <a:cubicBezTo>
                        <a:pt x="1485612" y="2465470"/>
                        <a:pt x="1566365" y="2473511"/>
                        <a:pt x="1645409" y="2460658"/>
                      </a:cubicBezTo>
                      <a:cubicBezTo>
                        <a:pt x="1747932" y="2442232"/>
                        <a:pt x="1844632" y="2400950"/>
                        <a:pt x="1938802" y="2357641"/>
                      </a:cubicBezTo>
                      <a:cubicBezTo>
                        <a:pt x="2006201" y="2321677"/>
                        <a:pt x="2071195" y="2281028"/>
                        <a:pt x="2136190" y="2240949"/>
                      </a:cubicBezTo>
                      <a:cubicBezTo>
                        <a:pt x="2158530" y="2228285"/>
                        <a:pt x="2169162" y="2215179"/>
                        <a:pt x="2157770" y="2189662"/>
                      </a:cubicBezTo>
                      <a:cubicBezTo>
                        <a:pt x="2142076" y="2153128"/>
                        <a:pt x="2107079" y="2130777"/>
                        <a:pt x="2075246" y="2109440"/>
                      </a:cubicBezTo>
                      <a:cubicBezTo>
                        <a:pt x="2037148" y="2082973"/>
                        <a:pt x="1992594" y="2069360"/>
                        <a:pt x="1950573" y="2050682"/>
                      </a:cubicBezTo>
                      <a:cubicBezTo>
                        <a:pt x="1924309" y="2038525"/>
                        <a:pt x="1897413" y="2027824"/>
                        <a:pt x="1869757" y="2019403"/>
                      </a:cubicBezTo>
                      <a:cubicBezTo>
                        <a:pt x="1765715" y="1988504"/>
                        <a:pt x="1655914" y="1981223"/>
                        <a:pt x="1547949" y="1987238"/>
                      </a:cubicBezTo>
                      <a:cubicBezTo>
                        <a:pt x="1491181" y="1992114"/>
                        <a:pt x="1435173" y="2004017"/>
                        <a:pt x="1379545" y="2015921"/>
                      </a:cubicBezTo>
                      <a:cubicBezTo>
                        <a:pt x="1334675" y="2027381"/>
                        <a:pt x="1292590" y="2047452"/>
                        <a:pt x="1249936" y="2064991"/>
                      </a:cubicBezTo>
                      <a:cubicBezTo>
                        <a:pt x="1189561" y="2090128"/>
                        <a:pt x="1135199" y="2127232"/>
                        <a:pt x="1085076" y="2168831"/>
                      </a:cubicBezTo>
                      <a:cubicBezTo>
                        <a:pt x="1106910" y="2118494"/>
                        <a:pt x="1128111" y="2068094"/>
                        <a:pt x="1143552" y="2015351"/>
                      </a:cubicBezTo>
                      <a:cubicBezTo>
                        <a:pt x="1176081" y="1928544"/>
                        <a:pt x="1193168" y="1837178"/>
                        <a:pt x="1203674" y="1744925"/>
                      </a:cubicBezTo>
                      <a:cubicBezTo>
                        <a:pt x="1208484" y="1720042"/>
                        <a:pt x="1210066" y="1694778"/>
                        <a:pt x="1213357" y="1669768"/>
                      </a:cubicBezTo>
                      <a:cubicBezTo>
                        <a:pt x="1220255" y="1656155"/>
                        <a:pt x="1233355" y="1647354"/>
                        <a:pt x="1245949" y="1638996"/>
                      </a:cubicBezTo>
                      <a:cubicBezTo>
                        <a:pt x="1281642" y="1616202"/>
                        <a:pt x="1308095" y="1582074"/>
                        <a:pt x="1328094" y="1545224"/>
                      </a:cubicBezTo>
                      <a:cubicBezTo>
                        <a:pt x="1342839" y="1520024"/>
                        <a:pt x="1353535" y="1492735"/>
                        <a:pt x="1362331" y="1465002"/>
                      </a:cubicBezTo>
                      <a:cubicBezTo>
                        <a:pt x="1364799" y="1458227"/>
                        <a:pt x="1367458" y="1448223"/>
                        <a:pt x="1365432" y="1440878"/>
                      </a:cubicBezTo>
                      <a:cubicBezTo>
                        <a:pt x="1409416" y="1427708"/>
                        <a:pt x="1452830" y="1412639"/>
                        <a:pt x="1495801" y="1396556"/>
                      </a:cubicBezTo>
                      <a:cubicBezTo>
                        <a:pt x="1543772" y="1375852"/>
                        <a:pt x="1589591" y="1350209"/>
                        <a:pt x="1635726" y="1325642"/>
                      </a:cubicBezTo>
                      <a:cubicBezTo>
                        <a:pt x="1682431" y="1299049"/>
                        <a:pt x="1730212" y="1274292"/>
                        <a:pt x="1775904" y="1245926"/>
                      </a:cubicBezTo>
                      <a:cubicBezTo>
                        <a:pt x="1824444" y="1219206"/>
                        <a:pt x="1871845" y="1190777"/>
                        <a:pt x="1915386" y="1156333"/>
                      </a:cubicBezTo>
                      <a:cubicBezTo>
                        <a:pt x="1950826" y="1132019"/>
                        <a:pt x="1986266" y="1107389"/>
                        <a:pt x="2016770" y="1076870"/>
                      </a:cubicBezTo>
                      <a:cubicBezTo>
                        <a:pt x="2065626" y="1032548"/>
                        <a:pt x="2109420" y="983225"/>
                        <a:pt x="2146759" y="928772"/>
                      </a:cubicBezTo>
                      <a:cubicBezTo>
                        <a:pt x="2187388" y="875396"/>
                        <a:pt x="2223461" y="819044"/>
                        <a:pt x="2254661" y="759780"/>
                      </a:cubicBezTo>
                      <a:cubicBezTo>
                        <a:pt x="2304593" y="675822"/>
                        <a:pt x="2347248" y="584646"/>
                        <a:pt x="2354589" y="485935"/>
                      </a:cubicBezTo>
                      <a:cubicBezTo>
                        <a:pt x="2359272" y="399191"/>
                        <a:pt x="2350033" y="305925"/>
                        <a:pt x="2291493" y="237290"/>
                      </a:cubicBezTo>
                      <a:close/>
                      <a:moveTo>
                        <a:pt x="1285629" y="1559724"/>
                      </a:moveTo>
                      <a:cubicBezTo>
                        <a:pt x="1268415" y="1586127"/>
                        <a:pt x="1244810" y="1606071"/>
                        <a:pt x="1218293" y="1622977"/>
                      </a:cubicBezTo>
                      <a:cubicBezTo>
                        <a:pt x="1183359" y="1648684"/>
                        <a:pt x="1183802" y="1663816"/>
                        <a:pt x="1180575" y="1703832"/>
                      </a:cubicBezTo>
                      <a:cubicBezTo>
                        <a:pt x="1175638" y="1735174"/>
                        <a:pt x="1171841" y="1766643"/>
                        <a:pt x="1167981" y="1798111"/>
                      </a:cubicBezTo>
                      <a:cubicBezTo>
                        <a:pt x="1157285" y="1860162"/>
                        <a:pt x="1145767" y="1922402"/>
                        <a:pt x="1124820" y="1982046"/>
                      </a:cubicBezTo>
                      <a:cubicBezTo>
                        <a:pt x="1114441" y="2009906"/>
                        <a:pt x="1104379" y="2042514"/>
                        <a:pt x="1094822" y="2071576"/>
                      </a:cubicBezTo>
                      <a:cubicBezTo>
                        <a:pt x="1084633" y="2098423"/>
                        <a:pt x="1072103" y="2124129"/>
                        <a:pt x="1061154" y="2150659"/>
                      </a:cubicBezTo>
                      <a:cubicBezTo>
                        <a:pt x="1055395" y="2167311"/>
                        <a:pt x="1045523" y="2184660"/>
                        <a:pt x="1047674" y="2202705"/>
                      </a:cubicBezTo>
                      <a:cubicBezTo>
                        <a:pt x="1049510" y="2215305"/>
                        <a:pt x="1064762" y="2220244"/>
                        <a:pt x="1074824" y="2213722"/>
                      </a:cubicBezTo>
                      <a:cubicBezTo>
                        <a:pt x="1115833" y="2181874"/>
                        <a:pt x="1155070" y="2147050"/>
                        <a:pt x="1200763" y="2121786"/>
                      </a:cubicBezTo>
                      <a:cubicBezTo>
                        <a:pt x="1259365" y="2089811"/>
                        <a:pt x="1322904" y="2062775"/>
                        <a:pt x="1386886" y="2043780"/>
                      </a:cubicBezTo>
                      <a:cubicBezTo>
                        <a:pt x="1463399" y="2027128"/>
                        <a:pt x="1540861" y="2011425"/>
                        <a:pt x="1619588" y="2014528"/>
                      </a:cubicBezTo>
                      <a:cubicBezTo>
                        <a:pt x="1734388" y="2013515"/>
                        <a:pt x="1850581" y="2033396"/>
                        <a:pt x="1954306" y="2083859"/>
                      </a:cubicBezTo>
                      <a:cubicBezTo>
                        <a:pt x="1996771" y="2100449"/>
                        <a:pt x="2039363" y="2117354"/>
                        <a:pt x="2076195" y="2144834"/>
                      </a:cubicBezTo>
                      <a:cubicBezTo>
                        <a:pt x="2086954" y="2152622"/>
                        <a:pt x="2098661" y="2160853"/>
                        <a:pt x="2108914" y="2170414"/>
                      </a:cubicBezTo>
                      <a:cubicBezTo>
                        <a:pt x="2042843" y="2168387"/>
                        <a:pt x="1978735" y="2178518"/>
                        <a:pt x="1911525" y="2175859"/>
                      </a:cubicBezTo>
                      <a:cubicBezTo>
                        <a:pt x="1849885" y="2172820"/>
                        <a:pt x="1790270" y="2177189"/>
                        <a:pt x="1728440" y="2181557"/>
                      </a:cubicBezTo>
                      <a:cubicBezTo>
                        <a:pt x="1683317" y="2185040"/>
                        <a:pt x="1637878" y="2185293"/>
                        <a:pt x="1592818" y="2189345"/>
                      </a:cubicBezTo>
                      <a:cubicBezTo>
                        <a:pt x="1487131" y="2202325"/>
                        <a:pt x="1382773" y="2224613"/>
                        <a:pt x="1278541" y="2245950"/>
                      </a:cubicBezTo>
                      <a:cubicBezTo>
                        <a:pt x="1234557" y="2254118"/>
                        <a:pt x="1189245" y="2256461"/>
                        <a:pt x="1146907" y="2271910"/>
                      </a:cubicBezTo>
                      <a:cubicBezTo>
                        <a:pt x="1145198" y="2270327"/>
                        <a:pt x="1144185" y="2272670"/>
                        <a:pt x="1142730" y="2273303"/>
                      </a:cubicBezTo>
                      <a:cubicBezTo>
                        <a:pt x="1140262" y="2274823"/>
                        <a:pt x="1141970" y="2279129"/>
                        <a:pt x="1144438" y="2279635"/>
                      </a:cubicBezTo>
                      <a:cubicBezTo>
                        <a:pt x="1161336" y="2282358"/>
                        <a:pt x="1178486" y="2277166"/>
                        <a:pt x="1195447" y="2276279"/>
                      </a:cubicBezTo>
                      <a:cubicBezTo>
                        <a:pt x="1252404" y="2272987"/>
                        <a:pt x="1308602" y="2264059"/>
                        <a:pt x="1364483" y="2252472"/>
                      </a:cubicBezTo>
                      <a:cubicBezTo>
                        <a:pt x="1437009" y="2239619"/>
                        <a:pt x="1509661" y="2227019"/>
                        <a:pt x="1582692" y="2217205"/>
                      </a:cubicBezTo>
                      <a:cubicBezTo>
                        <a:pt x="1632309" y="2212076"/>
                        <a:pt x="1682304" y="2212899"/>
                        <a:pt x="1732047" y="2208973"/>
                      </a:cubicBezTo>
                      <a:cubicBezTo>
                        <a:pt x="1775398" y="2206314"/>
                        <a:pt x="1819888" y="2202769"/>
                        <a:pt x="1863555" y="2202895"/>
                      </a:cubicBezTo>
                      <a:cubicBezTo>
                        <a:pt x="1943611" y="2207834"/>
                        <a:pt x="2021769" y="2199666"/>
                        <a:pt x="2102142" y="2198716"/>
                      </a:cubicBezTo>
                      <a:cubicBezTo>
                        <a:pt x="2111002" y="2197956"/>
                        <a:pt x="2121571" y="2201376"/>
                        <a:pt x="2130557" y="2199919"/>
                      </a:cubicBezTo>
                      <a:cubicBezTo>
                        <a:pt x="2131633" y="2202515"/>
                        <a:pt x="2132583" y="2205174"/>
                        <a:pt x="2133342" y="2207960"/>
                      </a:cubicBezTo>
                      <a:cubicBezTo>
                        <a:pt x="2066702" y="2251649"/>
                        <a:pt x="1997721" y="2292298"/>
                        <a:pt x="1928043" y="2330922"/>
                      </a:cubicBezTo>
                      <a:cubicBezTo>
                        <a:pt x="1830963" y="2375433"/>
                        <a:pt x="1731287" y="2418362"/>
                        <a:pt x="1625157" y="2434888"/>
                      </a:cubicBezTo>
                      <a:cubicBezTo>
                        <a:pt x="1578326" y="2441093"/>
                        <a:pt x="1530988" y="2438053"/>
                        <a:pt x="1483903" y="2437610"/>
                      </a:cubicBezTo>
                      <a:cubicBezTo>
                        <a:pt x="1389101" y="2435648"/>
                        <a:pt x="1293603" y="2430835"/>
                        <a:pt x="1200763" y="2408168"/>
                      </a:cubicBezTo>
                      <a:cubicBezTo>
                        <a:pt x="1150197" y="2395251"/>
                        <a:pt x="1100581" y="2378473"/>
                        <a:pt x="1051851" y="2359857"/>
                      </a:cubicBezTo>
                      <a:cubicBezTo>
                        <a:pt x="1027676" y="2353272"/>
                        <a:pt x="977048" y="2313320"/>
                        <a:pt x="959644" y="2344218"/>
                      </a:cubicBezTo>
                      <a:cubicBezTo>
                        <a:pt x="929457" y="2422857"/>
                        <a:pt x="900788" y="2502003"/>
                        <a:pt x="872499" y="2581339"/>
                      </a:cubicBezTo>
                      <a:cubicBezTo>
                        <a:pt x="834718" y="2677264"/>
                        <a:pt x="793582" y="2770910"/>
                        <a:pt x="741878" y="2860566"/>
                      </a:cubicBezTo>
                      <a:cubicBezTo>
                        <a:pt x="721183" y="2895264"/>
                        <a:pt x="698021" y="2928378"/>
                        <a:pt x="674415" y="2961176"/>
                      </a:cubicBezTo>
                      <a:cubicBezTo>
                        <a:pt x="639544" y="3012273"/>
                        <a:pt x="602016" y="3062230"/>
                        <a:pt x="554299" y="3102119"/>
                      </a:cubicBezTo>
                      <a:cubicBezTo>
                        <a:pt x="509176" y="3139856"/>
                        <a:pt x="491456" y="3150177"/>
                        <a:pt x="439815" y="3113580"/>
                      </a:cubicBezTo>
                      <a:cubicBezTo>
                        <a:pt x="513922" y="3018098"/>
                        <a:pt x="582777" y="2917931"/>
                        <a:pt x="639481" y="2810989"/>
                      </a:cubicBezTo>
                      <a:cubicBezTo>
                        <a:pt x="657011" y="2773759"/>
                        <a:pt x="742700" y="2660042"/>
                        <a:pt x="712007" y="2625914"/>
                      </a:cubicBezTo>
                      <a:cubicBezTo>
                        <a:pt x="702704" y="2617873"/>
                        <a:pt x="689604" y="2616797"/>
                        <a:pt x="678528" y="2612048"/>
                      </a:cubicBezTo>
                      <a:cubicBezTo>
                        <a:pt x="653467" y="2603500"/>
                        <a:pt x="629419" y="2592293"/>
                        <a:pt x="605940" y="2580136"/>
                      </a:cubicBezTo>
                      <a:cubicBezTo>
                        <a:pt x="509049" y="2531256"/>
                        <a:pt x="417158" y="2470725"/>
                        <a:pt x="344063" y="2389680"/>
                      </a:cubicBezTo>
                      <a:cubicBezTo>
                        <a:pt x="306914" y="2350613"/>
                        <a:pt x="272867" y="2308951"/>
                        <a:pt x="241603" y="2265072"/>
                      </a:cubicBezTo>
                      <a:cubicBezTo>
                        <a:pt x="210657" y="2224613"/>
                        <a:pt x="178381" y="2184723"/>
                        <a:pt x="156547" y="2138375"/>
                      </a:cubicBezTo>
                      <a:cubicBezTo>
                        <a:pt x="132182" y="2086519"/>
                        <a:pt x="104147" y="2035676"/>
                        <a:pt x="86553" y="1980337"/>
                      </a:cubicBezTo>
                      <a:cubicBezTo>
                        <a:pt x="69466" y="1926518"/>
                        <a:pt x="61935" y="1870356"/>
                        <a:pt x="50164" y="1815270"/>
                      </a:cubicBezTo>
                      <a:cubicBezTo>
                        <a:pt x="29659" y="1719345"/>
                        <a:pt x="24786" y="1620381"/>
                        <a:pt x="31811" y="1522683"/>
                      </a:cubicBezTo>
                      <a:cubicBezTo>
                        <a:pt x="37317" y="1465002"/>
                        <a:pt x="33077" y="1400925"/>
                        <a:pt x="62125" y="1348562"/>
                      </a:cubicBezTo>
                      <a:cubicBezTo>
                        <a:pt x="63011" y="1349955"/>
                        <a:pt x="63897" y="1351285"/>
                        <a:pt x="64720" y="1352678"/>
                      </a:cubicBezTo>
                      <a:cubicBezTo>
                        <a:pt x="102818" y="1408523"/>
                        <a:pt x="129651" y="1469877"/>
                        <a:pt x="160345" y="1529965"/>
                      </a:cubicBezTo>
                      <a:cubicBezTo>
                        <a:pt x="180659" y="1568145"/>
                        <a:pt x="205531" y="1603602"/>
                        <a:pt x="226415" y="1641465"/>
                      </a:cubicBezTo>
                      <a:cubicBezTo>
                        <a:pt x="243945" y="1672807"/>
                        <a:pt x="259197" y="1705352"/>
                        <a:pt x="277297" y="1736314"/>
                      </a:cubicBezTo>
                      <a:cubicBezTo>
                        <a:pt x="316028" y="1797731"/>
                        <a:pt x="349189" y="1862188"/>
                        <a:pt x="385768" y="1924808"/>
                      </a:cubicBezTo>
                      <a:cubicBezTo>
                        <a:pt x="430385" y="1997052"/>
                        <a:pt x="476457" y="2068410"/>
                        <a:pt x="522719" y="2139642"/>
                      </a:cubicBezTo>
                      <a:cubicBezTo>
                        <a:pt x="585625" y="2239935"/>
                        <a:pt x="641823" y="2344471"/>
                        <a:pt x="706754" y="2443435"/>
                      </a:cubicBezTo>
                      <a:cubicBezTo>
                        <a:pt x="718905" y="2458568"/>
                        <a:pt x="740359" y="2440903"/>
                        <a:pt x="729727" y="2426150"/>
                      </a:cubicBezTo>
                      <a:cubicBezTo>
                        <a:pt x="706501" y="2390946"/>
                        <a:pt x="684477" y="2354792"/>
                        <a:pt x="663403" y="2318195"/>
                      </a:cubicBezTo>
                      <a:cubicBezTo>
                        <a:pt x="610180" y="2231641"/>
                        <a:pt x="561007" y="2142681"/>
                        <a:pt x="503796" y="2058786"/>
                      </a:cubicBezTo>
                      <a:cubicBezTo>
                        <a:pt x="466838" y="2000915"/>
                        <a:pt x="428613" y="1943296"/>
                        <a:pt x="393616" y="1884159"/>
                      </a:cubicBezTo>
                      <a:cubicBezTo>
                        <a:pt x="369567" y="1841863"/>
                        <a:pt x="347607" y="1798428"/>
                        <a:pt x="320837" y="1757715"/>
                      </a:cubicBezTo>
                      <a:cubicBezTo>
                        <a:pt x="282170" y="1696994"/>
                        <a:pt x="252805" y="1630892"/>
                        <a:pt x="212176" y="1571311"/>
                      </a:cubicBezTo>
                      <a:cubicBezTo>
                        <a:pt x="164585" y="1501536"/>
                        <a:pt x="135030" y="1420617"/>
                        <a:pt x="82376" y="1354134"/>
                      </a:cubicBezTo>
                      <a:cubicBezTo>
                        <a:pt x="80225" y="1351665"/>
                        <a:pt x="78136" y="1349006"/>
                        <a:pt x="75985" y="1346346"/>
                      </a:cubicBezTo>
                      <a:cubicBezTo>
                        <a:pt x="92882" y="1354894"/>
                        <a:pt x="107311" y="1367304"/>
                        <a:pt x="122753" y="1378258"/>
                      </a:cubicBezTo>
                      <a:cubicBezTo>
                        <a:pt x="263184" y="1462279"/>
                        <a:pt x="397540" y="1559597"/>
                        <a:pt x="511454" y="1677999"/>
                      </a:cubicBezTo>
                      <a:cubicBezTo>
                        <a:pt x="550628" y="1723651"/>
                        <a:pt x="587840" y="1771202"/>
                        <a:pt x="624356" y="1819006"/>
                      </a:cubicBezTo>
                      <a:cubicBezTo>
                        <a:pt x="650240" y="1855666"/>
                        <a:pt x="669099" y="1896632"/>
                        <a:pt x="692008" y="1935129"/>
                      </a:cubicBezTo>
                      <a:cubicBezTo>
                        <a:pt x="742004" y="2018327"/>
                        <a:pt x="784912" y="2108047"/>
                        <a:pt x="806682" y="2203275"/>
                      </a:cubicBezTo>
                      <a:cubicBezTo>
                        <a:pt x="812441" y="2236516"/>
                        <a:pt x="817631" y="2269821"/>
                        <a:pt x="818263" y="2303632"/>
                      </a:cubicBezTo>
                      <a:cubicBezTo>
                        <a:pt x="820036" y="2320284"/>
                        <a:pt x="814403" y="2339343"/>
                        <a:pt x="822567" y="2354602"/>
                      </a:cubicBezTo>
                      <a:cubicBezTo>
                        <a:pt x="835161" y="2368722"/>
                        <a:pt x="849590" y="2355742"/>
                        <a:pt x="853893" y="2342129"/>
                      </a:cubicBezTo>
                      <a:cubicBezTo>
                        <a:pt x="862310" y="2324400"/>
                        <a:pt x="870981" y="2306735"/>
                        <a:pt x="879714" y="2289196"/>
                      </a:cubicBezTo>
                      <a:cubicBezTo>
                        <a:pt x="972491" y="2110833"/>
                        <a:pt x="1050839" y="1924365"/>
                        <a:pt x="1099252" y="1728843"/>
                      </a:cubicBezTo>
                      <a:cubicBezTo>
                        <a:pt x="1105265" y="1706935"/>
                        <a:pt x="1111213" y="1684964"/>
                        <a:pt x="1116909" y="1662993"/>
                      </a:cubicBezTo>
                      <a:cubicBezTo>
                        <a:pt x="1121402" y="1642162"/>
                        <a:pt x="1129819" y="1620634"/>
                        <a:pt x="1125389" y="1599233"/>
                      </a:cubicBezTo>
                      <a:cubicBezTo>
                        <a:pt x="1118491" y="1583088"/>
                        <a:pt x="1103239" y="1571057"/>
                        <a:pt x="1095835" y="1554025"/>
                      </a:cubicBezTo>
                      <a:cubicBezTo>
                        <a:pt x="1086722" y="1535663"/>
                        <a:pt x="1080710" y="1515465"/>
                        <a:pt x="1079001" y="1494951"/>
                      </a:cubicBezTo>
                      <a:cubicBezTo>
                        <a:pt x="1078748" y="1493051"/>
                        <a:pt x="1078874" y="1489315"/>
                        <a:pt x="1078938" y="1485073"/>
                      </a:cubicBezTo>
                      <a:cubicBezTo>
                        <a:pt x="1102796" y="1494254"/>
                        <a:pt x="1127288" y="1501472"/>
                        <a:pt x="1152792" y="1503182"/>
                      </a:cubicBezTo>
                      <a:cubicBezTo>
                        <a:pt x="1159311" y="1504638"/>
                        <a:pt x="1166082" y="1502802"/>
                        <a:pt x="1170322" y="1498813"/>
                      </a:cubicBezTo>
                      <a:cubicBezTo>
                        <a:pt x="1227280" y="1488809"/>
                        <a:pt x="1281199" y="1465128"/>
                        <a:pt x="1336827" y="1449299"/>
                      </a:cubicBezTo>
                      <a:cubicBezTo>
                        <a:pt x="1334549" y="1456391"/>
                        <a:pt x="1333093" y="1464179"/>
                        <a:pt x="1330499" y="1469624"/>
                      </a:cubicBezTo>
                      <a:cubicBezTo>
                        <a:pt x="1319867" y="1501725"/>
                        <a:pt x="1304172" y="1531674"/>
                        <a:pt x="1285629" y="1559724"/>
                      </a:cubicBezTo>
                      <a:close/>
                      <a:moveTo>
                        <a:pt x="2299088" y="604084"/>
                      </a:moveTo>
                      <a:cubicBezTo>
                        <a:pt x="2279659" y="659550"/>
                        <a:pt x="2249408" y="710140"/>
                        <a:pt x="2220677" y="761173"/>
                      </a:cubicBezTo>
                      <a:cubicBezTo>
                        <a:pt x="2176946" y="842915"/>
                        <a:pt x="2121571" y="918452"/>
                        <a:pt x="2062399" y="990379"/>
                      </a:cubicBezTo>
                      <a:cubicBezTo>
                        <a:pt x="2034300" y="1020961"/>
                        <a:pt x="2004113" y="1049517"/>
                        <a:pt x="1973419" y="1077503"/>
                      </a:cubicBezTo>
                      <a:cubicBezTo>
                        <a:pt x="1932979" y="1111441"/>
                        <a:pt x="1888046" y="1139490"/>
                        <a:pt x="1845835" y="1171212"/>
                      </a:cubicBezTo>
                      <a:cubicBezTo>
                        <a:pt x="1730402" y="1240924"/>
                        <a:pt x="1613766" y="1308293"/>
                        <a:pt x="1492257" y="1366987"/>
                      </a:cubicBezTo>
                      <a:cubicBezTo>
                        <a:pt x="1394734" y="1405104"/>
                        <a:pt x="1293160" y="1431571"/>
                        <a:pt x="1193991" y="1464749"/>
                      </a:cubicBezTo>
                      <a:cubicBezTo>
                        <a:pt x="1181651" y="1468231"/>
                        <a:pt x="1169183" y="1469687"/>
                        <a:pt x="1156716" y="1472916"/>
                      </a:cubicBezTo>
                      <a:cubicBezTo>
                        <a:pt x="1155387" y="1472663"/>
                        <a:pt x="1154121" y="1472347"/>
                        <a:pt x="1152855" y="1472093"/>
                      </a:cubicBezTo>
                      <a:cubicBezTo>
                        <a:pt x="1135135" y="1468421"/>
                        <a:pt x="1117352" y="1465318"/>
                        <a:pt x="1099569" y="1462153"/>
                      </a:cubicBezTo>
                      <a:cubicBezTo>
                        <a:pt x="1086975" y="1458417"/>
                        <a:pt x="1074571" y="1454238"/>
                        <a:pt x="1062294" y="1449806"/>
                      </a:cubicBezTo>
                      <a:cubicBezTo>
                        <a:pt x="1019322" y="1431571"/>
                        <a:pt x="975592" y="1414918"/>
                        <a:pt x="934013" y="1393580"/>
                      </a:cubicBezTo>
                      <a:cubicBezTo>
                        <a:pt x="855096" y="1352678"/>
                        <a:pt x="778393" y="1305444"/>
                        <a:pt x="709855" y="1248648"/>
                      </a:cubicBezTo>
                      <a:cubicBezTo>
                        <a:pt x="618977" y="1172605"/>
                        <a:pt x="543603" y="1079783"/>
                        <a:pt x="480444" y="979742"/>
                      </a:cubicBezTo>
                      <a:cubicBezTo>
                        <a:pt x="441903" y="915919"/>
                        <a:pt x="400641" y="853235"/>
                        <a:pt x="371719" y="784220"/>
                      </a:cubicBezTo>
                      <a:cubicBezTo>
                        <a:pt x="330963" y="689752"/>
                        <a:pt x="306092" y="588128"/>
                        <a:pt x="295839" y="485745"/>
                      </a:cubicBezTo>
                      <a:cubicBezTo>
                        <a:pt x="286283" y="394886"/>
                        <a:pt x="293561" y="315170"/>
                        <a:pt x="330457" y="230705"/>
                      </a:cubicBezTo>
                      <a:cubicBezTo>
                        <a:pt x="354948" y="165932"/>
                        <a:pt x="400324" y="94891"/>
                        <a:pt x="474052" y="83620"/>
                      </a:cubicBezTo>
                      <a:cubicBezTo>
                        <a:pt x="508100" y="77352"/>
                        <a:pt x="545312" y="82101"/>
                        <a:pt x="570120" y="108251"/>
                      </a:cubicBezTo>
                      <a:cubicBezTo>
                        <a:pt x="626065" y="157005"/>
                        <a:pt x="645177" y="186573"/>
                        <a:pt x="663340" y="258501"/>
                      </a:cubicBezTo>
                      <a:cubicBezTo>
                        <a:pt x="666694" y="267745"/>
                        <a:pt x="680174" y="270278"/>
                        <a:pt x="686756" y="263060"/>
                      </a:cubicBezTo>
                      <a:cubicBezTo>
                        <a:pt x="693337" y="256538"/>
                        <a:pt x="690363" y="246598"/>
                        <a:pt x="691249" y="238367"/>
                      </a:cubicBezTo>
                      <a:cubicBezTo>
                        <a:pt x="698527" y="185370"/>
                        <a:pt x="739283" y="144341"/>
                        <a:pt x="779533" y="112556"/>
                      </a:cubicBezTo>
                      <a:cubicBezTo>
                        <a:pt x="862247" y="46770"/>
                        <a:pt x="995084" y="7830"/>
                        <a:pt x="1098177" y="40058"/>
                      </a:cubicBezTo>
                      <a:cubicBezTo>
                        <a:pt x="1164500" y="60826"/>
                        <a:pt x="1201775" y="125979"/>
                        <a:pt x="1224305" y="187903"/>
                      </a:cubicBezTo>
                      <a:cubicBezTo>
                        <a:pt x="1229558" y="204175"/>
                        <a:pt x="1233925" y="220638"/>
                        <a:pt x="1237658" y="237353"/>
                      </a:cubicBezTo>
                      <a:cubicBezTo>
                        <a:pt x="1240063" y="247927"/>
                        <a:pt x="1241266" y="264516"/>
                        <a:pt x="1255568" y="264390"/>
                      </a:cubicBezTo>
                      <a:cubicBezTo>
                        <a:pt x="1265757" y="264643"/>
                        <a:pt x="1269997" y="254006"/>
                        <a:pt x="1274174" y="246471"/>
                      </a:cubicBezTo>
                      <a:cubicBezTo>
                        <a:pt x="1283351" y="227793"/>
                        <a:pt x="1290692" y="208164"/>
                        <a:pt x="1301957" y="190562"/>
                      </a:cubicBezTo>
                      <a:cubicBezTo>
                        <a:pt x="1352079" y="127689"/>
                        <a:pt x="1430300" y="90775"/>
                        <a:pt x="1507382" y="72983"/>
                      </a:cubicBezTo>
                      <a:cubicBezTo>
                        <a:pt x="1598577" y="50442"/>
                        <a:pt x="1696480" y="89825"/>
                        <a:pt x="1740021" y="174607"/>
                      </a:cubicBezTo>
                      <a:cubicBezTo>
                        <a:pt x="1751412" y="195121"/>
                        <a:pt x="1762044" y="216206"/>
                        <a:pt x="1768246" y="238873"/>
                      </a:cubicBezTo>
                      <a:cubicBezTo>
                        <a:pt x="1774638" y="259261"/>
                        <a:pt x="1775081" y="281042"/>
                        <a:pt x="1780524" y="301493"/>
                      </a:cubicBezTo>
                      <a:cubicBezTo>
                        <a:pt x="1784637" y="311561"/>
                        <a:pt x="1798117" y="312700"/>
                        <a:pt x="1805395" y="305482"/>
                      </a:cubicBezTo>
                      <a:cubicBezTo>
                        <a:pt x="1817420" y="289526"/>
                        <a:pt x="1828305" y="272558"/>
                        <a:pt x="1841784" y="257678"/>
                      </a:cubicBezTo>
                      <a:cubicBezTo>
                        <a:pt x="1872858" y="217662"/>
                        <a:pt x="1922157" y="200630"/>
                        <a:pt x="1968862" y="185687"/>
                      </a:cubicBezTo>
                      <a:cubicBezTo>
                        <a:pt x="2051514" y="157384"/>
                        <a:pt x="2129925" y="162070"/>
                        <a:pt x="2207197" y="204429"/>
                      </a:cubicBezTo>
                      <a:cubicBezTo>
                        <a:pt x="2281304" y="244635"/>
                        <a:pt x="2322693" y="326503"/>
                        <a:pt x="2325288" y="409195"/>
                      </a:cubicBezTo>
                      <a:cubicBezTo>
                        <a:pt x="2330667" y="475424"/>
                        <a:pt x="2321744" y="541590"/>
                        <a:pt x="2299088" y="60408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7"/>
                <p:cNvSpPr/>
                <p:nvPr/>
              </p:nvSpPr>
              <p:spPr>
                <a:xfrm>
                  <a:off x="17442242" y="8078823"/>
                  <a:ext cx="364128" cy="39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28" h="397502" extrusionOk="0">
                      <a:moveTo>
                        <a:pt x="353992" y="164270"/>
                      </a:moveTo>
                      <a:cubicBezTo>
                        <a:pt x="338993" y="124317"/>
                        <a:pt x="288807" y="61380"/>
                        <a:pt x="240710" y="59417"/>
                      </a:cubicBezTo>
                      <a:cubicBezTo>
                        <a:pt x="231850" y="55871"/>
                        <a:pt x="222167" y="54479"/>
                        <a:pt x="216219" y="59164"/>
                      </a:cubicBezTo>
                      <a:cubicBezTo>
                        <a:pt x="211029" y="58404"/>
                        <a:pt x="205776" y="57898"/>
                        <a:pt x="200524" y="57644"/>
                      </a:cubicBezTo>
                      <a:cubicBezTo>
                        <a:pt x="185462" y="48970"/>
                        <a:pt x="170020" y="40739"/>
                        <a:pt x="158312" y="27506"/>
                      </a:cubicBezTo>
                      <a:cubicBezTo>
                        <a:pt x="148376" y="18578"/>
                        <a:pt x="143503" y="-6559"/>
                        <a:pt x="126163" y="1609"/>
                      </a:cubicBezTo>
                      <a:cubicBezTo>
                        <a:pt x="113189" y="9460"/>
                        <a:pt x="123125" y="23643"/>
                        <a:pt x="130150" y="31938"/>
                      </a:cubicBezTo>
                      <a:cubicBezTo>
                        <a:pt x="138694" y="43525"/>
                        <a:pt x="149579" y="52959"/>
                        <a:pt x="161793" y="60620"/>
                      </a:cubicBezTo>
                      <a:cubicBezTo>
                        <a:pt x="144516" y="63976"/>
                        <a:pt x="127682" y="69991"/>
                        <a:pt x="112114" y="78096"/>
                      </a:cubicBezTo>
                      <a:cubicBezTo>
                        <a:pt x="112303" y="73980"/>
                        <a:pt x="110531" y="69738"/>
                        <a:pt x="105848" y="66889"/>
                      </a:cubicBezTo>
                      <a:cubicBezTo>
                        <a:pt x="91103" y="57454"/>
                        <a:pt x="77243" y="45424"/>
                        <a:pt x="69332" y="29532"/>
                      </a:cubicBezTo>
                      <a:cubicBezTo>
                        <a:pt x="68003" y="26493"/>
                        <a:pt x="66738" y="23010"/>
                        <a:pt x="64016" y="20984"/>
                      </a:cubicBezTo>
                      <a:cubicBezTo>
                        <a:pt x="60915" y="18705"/>
                        <a:pt x="56675" y="18451"/>
                        <a:pt x="53511" y="20857"/>
                      </a:cubicBezTo>
                      <a:cubicBezTo>
                        <a:pt x="36297" y="40549"/>
                        <a:pt x="75724" y="79615"/>
                        <a:pt x="92495" y="89239"/>
                      </a:cubicBezTo>
                      <a:cubicBezTo>
                        <a:pt x="93254" y="89683"/>
                        <a:pt x="94014" y="89999"/>
                        <a:pt x="94710" y="90252"/>
                      </a:cubicBezTo>
                      <a:cubicBezTo>
                        <a:pt x="89900" y="94431"/>
                        <a:pt x="85344" y="98927"/>
                        <a:pt x="80914" y="103612"/>
                      </a:cubicBezTo>
                      <a:cubicBezTo>
                        <a:pt x="79648" y="101460"/>
                        <a:pt x="77686" y="99623"/>
                        <a:pt x="74838" y="98357"/>
                      </a:cubicBezTo>
                      <a:cubicBezTo>
                        <a:pt x="58321" y="91709"/>
                        <a:pt x="40980" y="86833"/>
                        <a:pt x="25096" y="78666"/>
                      </a:cubicBezTo>
                      <a:cubicBezTo>
                        <a:pt x="19463" y="76133"/>
                        <a:pt x="14843" y="71321"/>
                        <a:pt x="8705" y="70118"/>
                      </a:cubicBezTo>
                      <a:cubicBezTo>
                        <a:pt x="4907" y="69611"/>
                        <a:pt x="1047" y="72081"/>
                        <a:pt x="98" y="75816"/>
                      </a:cubicBezTo>
                      <a:cubicBezTo>
                        <a:pt x="-2497" y="99117"/>
                        <a:pt x="47309" y="113806"/>
                        <a:pt x="64649" y="122164"/>
                      </a:cubicBezTo>
                      <a:cubicBezTo>
                        <a:pt x="64713" y="122164"/>
                        <a:pt x="64776" y="122164"/>
                        <a:pt x="64776" y="122227"/>
                      </a:cubicBezTo>
                      <a:cubicBezTo>
                        <a:pt x="53701" y="136284"/>
                        <a:pt x="43765" y="151290"/>
                        <a:pt x="34462" y="166296"/>
                      </a:cubicBezTo>
                      <a:cubicBezTo>
                        <a:pt x="34" y="226763"/>
                        <a:pt x="26678" y="303440"/>
                        <a:pt x="73066" y="349725"/>
                      </a:cubicBezTo>
                      <a:cubicBezTo>
                        <a:pt x="88824" y="364034"/>
                        <a:pt x="108949" y="372265"/>
                        <a:pt x="129011" y="378534"/>
                      </a:cubicBezTo>
                      <a:cubicBezTo>
                        <a:pt x="149769" y="384929"/>
                        <a:pt x="170273" y="393160"/>
                        <a:pt x="191790" y="396326"/>
                      </a:cubicBezTo>
                      <a:cubicBezTo>
                        <a:pt x="226028" y="400125"/>
                        <a:pt x="263303" y="395186"/>
                        <a:pt x="291908" y="374798"/>
                      </a:cubicBezTo>
                      <a:cubicBezTo>
                        <a:pt x="350385" y="325411"/>
                        <a:pt x="381521" y="237844"/>
                        <a:pt x="353992" y="164270"/>
                      </a:cubicBezTo>
                      <a:close/>
                      <a:moveTo>
                        <a:pt x="56865" y="179529"/>
                      </a:moveTo>
                      <a:cubicBezTo>
                        <a:pt x="83698" y="132295"/>
                        <a:pt x="111417" y="98357"/>
                        <a:pt x="153629" y="84427"/>
                      </a:cubicBezTo>
                      <a:cubicBezTo>
                        <a:pt x="159641" y="88163"/>
                        <a:pt x="165780" y="91899"/>
                        <a:pt x="170969" y="96774"/>
                      </a:cubicBezTo>
                      <a:cubicBezTo>
                        <a:pt x="226281" y="146541"/>
                        <a:pt x="197803" y="247974"/>
                        <a:pt x="172488" y="307682"/>
                      </a:cubicBezTo>
                      <a:cubicBezTo>
                        <a:pt x="163691" y="326171"/>
                        <a:pt x="143693" y="348775"/>
                        <a:pt x="120720" y="338771"/>
                      </a:cubicBezTo>
                      <a:cubicBezTo>
                        <a:pt x="116101" y="337694"/>
                        <a:pt x="112240" y="338517"/>
                        <a:pt x="109266" y="340480"/>
                      </a:cubicBezTo>
                      <a:cubicBezTo>
                        <a:pt x="102874" y="337188"/>
                        <a:pt x="96798" y="333389"/>
                        <a:pt x="91293" y="328577"/>
                      </a:cubicBezTo>
                      <a:cubicBezTo>
                        <a:pt x="54460" y="290333"/>
                        <a:pt x="30475" y="229866"/>
                        <a:pt x="56865" y="179529"/>
                      </a:cubicBezTo>
                      <a:close/>
                      <a:moveTo>
                        <a:pt x="222041" y="368720"/>
                      </a:moveTo>
                      <a:cubicBezTo>
                        <a:pt x="202359" y="370556"/>
                        <a:pt x="183183" y="366377"/>
                        <a:pt x="164577" y="360362"/>
                      </a:cubicBezTo>
                      <a:cubicBezTo>
                        <a:pt x="212991" y="329273"/>
                        <a:pt x="228686" y="227840"/>
                        <a:pt x="228243" y="179592"/>
                      </a:cubicBezTo>
                      <a:cubicBezTo>
                        <a:pt x="229002" y="141729"/>
                        <a:pt x="213244" y="99243"/>
                        <a:pt x="180589" y="78666"/>
                      </a:cubicBezTo>
                      <a:cubicBezTo>
                        <a:pt x="185968" y="78032"/>
                        <a:pt x="191600" y="77716"/>
                        <a:pt x="197359" y="77589"/>
                      </a:cubicBezTo>
                      <a:cubicBezTo>
                        <a:pt x="198182" y="77716"/>
                        <a:pt x="198942" y="77906"/>
                        <a:pt x="199764" y="78032"/>
                      </a:cubicBezTo>
                      <a:cubicBezTo>
                        <a:pt x="200524" y="78286"/>
                        <a:pt x="201283" y="78539"/>
                        <a:pt x="202043" y="78792"/>
                      </a:cubicBezTo>
                      <a:cubicBezTo>
                        <a:pt x="204827" y="79995"/>
                        <a:pt x="207928" y="80438"/>
                        <a:pt x="210776" y="80185"/>
                      </a:cubicBezTo>
                      <a:cubicBezTo>
                        <a:pt x="211346" y="80312"/>
                        <a:pt x="211915" y="80375"/>
                        <a:pt x="212485" y="80565"/>
                      </a:cubicBezTo>
                      <a:cubicBezTo>
                        <a:pt x="216915" y="81072"/>
                        <a:pt x="221155" y="82275"/>
                        <a:pt x="225332" y="83668"/>
                      </a:cubicBezTo>
                      <a:cubicBezTo>
                        <a:pt x="228559" y="85884"/>
                        <a:pt x="232546" y="86960"/>
                        <a:pt x="236786" y="87720"/>
                      </a:cubicBezTo>
                      <a:cubicBezTo>
                        <a:pt x="239761" y="88796"/>
                        <a:pt x="242672" y="89873"/>
                        <a:pt x="245710" y="90759"/>
                      </a:cubicBezTo>
                      <a:cubicBezTo>
                        <a:pt x="245710" y="90759"/>
                        <a:pt x="245710" y="90759"/>
                        <a:pt x="245710" y="90696"/>
                      </a:cubicBezTo>
                      <a:cubicBezTo>
                        <a:pt x="247229" y="90949"/>
                        <a:pt x="248621" y="90886"/>
                        <a:pt x="249950" y="90632"/>
                      </a:cubicBezTo>
                      <a:cubicBezTo>
                        <a:pt x="250963" y="91012"/>
                        <a:pt x="252038" y="91329"/>
                        <a:pt x="252924" y="91835"/>
                      </a:cubicBezTo>
                      <a:cubicBezTo>
                        <a:pt x="296465" y="112350"/>
                        <a:pt x="331399" y="162054"/>
                        <a:pt x="334816" y="210744"/>
                      </a:cubicBezTo>
                      <a:cubicBezTo>
                        <a:pt x="338866" y="251963"/>
                        <a:pt x="322729" y="291346"/>
                        <a:pt x="299629" y="324714"/>
                      </a:cubicBezTo>
                      <a:cubicBezTo>
                        <a:pt x="283048" y="352130"/>
                        <a:pt x="253684" y="367453"/>
                        <a:pt x="222041" y="3687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7"/>
                <p:cNvSpPr/>
                <p:nvPr/>
              </p:nvSpPr>
              <p:spPr>
                <a:xfrm>
                  <a:off x="17917669" y="8143884"/>
                  <a:ext cx="386401" cy="35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401" h="356344" extrusionOk="0">
                      <a:moveTo>
                        <a:pt x="363714" y="170314"/>
                      </a:moveTo>
                      <a:cubicBezTo>
                        <a:pt x="352449" y="167908"/>
                        <a:pt x="341374" y="164615"/>
                        <a:pt x="330489" y="160943"/>
                      </a:cubicBezTo>
                      <a:cubicBezTo>
                        <a:pt x="327009" y="159993"/>
                        <a:pt x="323275" y="158157"/>
                        <a:pt x="319478" y="156764"/>
                      </a:cubicBezTo>
                      <a:cubicBezTo>
                        <a:pt x="316123" y="134413"/>
                        <a:pt x="308845" y="111999"/>
                        <a:pt x="297581" y="92054"/>
                      </a:cubicBezTo>
                      <a:cubicBezTo>
                        <a:pt x="311250" y="96993"/>
                        <a:pt x="326312" y="99082"/>
                        <a:pt x="340362" y="100982"/>
                      </a:cubicBezTo>
                      <a:cubicBezTo>
                        <a:pt x="350171" y="100729"/>
                        <a:pt x="364221" y="103008"/>
                        <a:pt x="370676" y="93954"/>
                      </a:cubicBezTo>
                      <a:cubicBezTo>
                        <a:pt x="376245" y="85532"/>
                        <a:pt x="367258" y="73439"/>
                        <a:pt x="357576" y="76605"/>
                      </a:cubicBezTo>
                      <a:cubicBezTo>
                        <a:pt x="336691" y="83253"/>
                        <a:pt x="314161" y="78631"/>
                        <a:pt x="292961" y="75908"/>
                      </a:cubicBezTo>
                      <a:cubicBezTo>
                        <a:pt x="291252" y="75528"/>
                        <a:pt x="288974" y="75275"/>
                        <a:pt x="286759" y="75338"/>
                      </a:cubicBezTo>
                      <a:cubicBezTo>
                        <a:pt x="281569" y="68374"/>
                        <a:pt x="275810" y="61852"/>
                        <a:pt x="269418" y="55964"/>
                      </a:cubicBezTo>
                      <a:cubicBezTo>
                        <a:pt x="285620" y="47479"/>
                        <a:pt x="299859" y="34942"/>
                        <a:pt x="308909" y="18860"/>
                      </a:cubicBezTo>
                      <a:cubicBezTo>
                        <a:pt x="316630" y="5690"/>
                        <a:pt x="297897" y="-7227"/>
                        <a:pt x="288404" y="4740"/>
                      </a:cubicBezTo>
                      <a:cubicBezTo>
                        <a:pt x="279607" y="20569"/>
                        <a:pt x="266950" y="33359"/>
                        <a:pt x="251255" y="41971"/>
                      </a:cubicBezTo>
                      <a:cubicBezTo>
                        <a:pt x="250686" y="41591"/>
                        <a:pt x="250116" y="41147"/>
                        <a:pt x="249483" y="40831"/>
                      </a:cubicBezTo>
                      <a:cubicBezTo>
                        <a:pt x="223346" y="27661"/>
                        <a:pt x="195754" y="22216"/>
                        <a:pt x="166389" y="21393"/>
                      </a:cubicBezTo>
                      <a:cubicBezTo>
                        <a:pt x="156770" y="20569"/>
                        <a:pt x="141075" y="17973"/>
                        <a:pt x="133797" y="25318"/>
                      </a:cubicBezTo>
                      <a:cubicBezTo>
                        <a:pt x="122785" y="28991"/>
                        <a:pt x="109369" y="37412"/>
                        <a:pt x="102660" y="45516"/>
                      </a:cubicBezTo>
                      <a:cubicBezTo>
                        <a:pt x="31591" y="82620"/>
                        <a:pt x="-19544" y="170187"/>
                        <a:pt x="7225" y="248573"/>
                      </a:cubicBezTo>
                      <a:cubicBezTo>
                        <a:pt x="23743" y="307458"/>
                        <a:pt x="65385" y="332784"/>
                        <a:pt x="121203" y="349500"/>
                      </a:cubicBezTo>
                      <a:cubicBezTo>
                        <a:pt x="184805" y="368115"/>
                        <a:pt x="257711" y="349247"/>
                        <a:pt x="288721" y="286880"/>
                      </a:cubicBezTo>
                      <a:cubicBezTo>
                        <a:pt x="307010" y="253005"/>
                        <a:pt x="322136" y="214889"/>
                        <a:pt x="321250" y="175949"/>
                      </a:cubicBezTo>
                      <a:cubicBezTo>
                        <a:pt x="323211" y="177152"/>
                        <a:pt x="324857" y="177975"/>
                        <a:pt x="325869" y="178228"/>
                      </a:cubicBezTo>
                      <a:cubicBezTo>
                        <a:pt x="340742" y="185763"/>
                        <a:pt x="356436" y="192918"/>
                        <a:pt x="373017" y="195514"/>
                      </a:cubicBezTo>
                      <a:cubicBezTo>
                        <a:pt x="379346" y="196273"/>
                        <a:pt x="385485" y="191905"/>
                        <a:pt x="386307" y="185383"/>
                      </a:cubicBezTo>
                      <a:cubicBezTo>
                        <a:pt x="387700" y="171770"/>
                        <a:pt x="373397" y="171517"/>
                        <a:pt x="363714" y="170314"/>
                      </a:cubicBezTo>
                      <a:close/>
                      <a:moveTo>
                        <a:pt x="49754" y="275546"/>
                      </a:moveTo>
                      <a:cubicBezTo>
                        <a:pt x="36590" y="252055"/>
                        <a:pt x="25325" y="225399"/>
                        <a:pt x="26528" y="197983"/>
                      </a:cubicBezTo>
                      <a:cubicBezTo>
                        <a:pt x="31970" y="149609"/>
                        <a:pt x="57221" y="104274"/>
                        <a:pt x="96901" y="75782"/>
                      </a:cubicBezTo>
                      <a:cubicBezTo>
                        <a:pt x="109305" y="65714"/>
                        <a:pt x="120570" y="58876"/>
                        <a:pt x="132342" y="54697"/>
                      </a:cubicBezTo>
                      <a:cubicBezTo>
                        <a:pt x="135759" y="56090"/>
                        <a:pt x="139556" y="57040"/>
                        <a:pt x="142467" y="58116"/>
                      </a:cubicBezTo>
                      <a:cubicBezTo>
                        <a:pt x="204740" y="78631"/>
                        <a:pt x="190311" y="159170"/>
                        <a:pt x="181578" y="209570"/>
                      </a:cubicBezTo>
                      <a:cubicBezTo>
                        <a:pt x="175313" y="242241"/>
                        <a:pt x="166453" y="275483"/>
                        <a:pt x="143100" y="300366"/>
                      </a:cubicBezTo>
                      <a:cubicBezTo>
                        <a:pt x="141075" y="302329"/>
                        <a:pt x="138860" y="304608"/>
                        <a:pt x="136518" y="306571"/>
                      </a:cubicBezTo>
                      <a:cubicBezTo>
                        <a:pt x="136392" y="306634"/>
                        <a:pt x="136265" y="306634"/>
                        <a:pt x="136139" y="306698"/>
                      </a:cubicBezTo>
                      <a:cubicBezTo>
                        <a:pt x="135126" y="306951"/>
                        <a:pt x="134240" y="307648"/>
                        <a:pt x="133670" y="308471"/>
                      </a:cubicBezTo>
                      <a:cubicBezTo>
                        <a:pt x="130126" y="309167"/>
                        <a:pt x="126709" y="310244"/>
                        <a:pt x="123292" y="311320"/>
                      </a:cubicBezTo>
                      <a:cubicBezTo>
                        <a:pt x="122849" y="311257"/>
                        <a:pt x="122469" y="311257"/>
                        <a:pt x="122026" y="311130"/>
                      </a:cubicBezTo>
                      <a:cubicBezTo>
                        <a:pt x="116520" y="310434"/>
                        <a:pt x="112280" y="312460"/>
                        <a:pt x="109559" y="315815"/>
                      </a:cubicBezTo>
                      <a:cubicBezTo>
                        <a:pt x="109495" y="315815"/>
                        <a:pt x="109369" y="315879"/>
                        <a:pt x="109305" y="315879"/>
                      </a:cubicBezTo>
                      <a:cubicBezTo>
                        <a:pt x="86016" y="307394"/>
                        <a:pt x="64752" y="294035"/>
                        <a:pt x="49754" y="275546"/>
                      </a:cubicBezTo>
                      <a:close/>
                      <a:moveTo>
                        <a:pt x="282012" y="231604"/>
                      </a:moveTo>
                      <a:cubicBezTo>
                        <a:pt x="267330" y="277889"/>
                        <a:pt x="234801" y="325693"/>
                        <a:pt x="181578" y="326959"/>
                      </a:cubicBezTo>
                      <a:cubicBezTo>
                        <a:pt x="173730" y="327339"/>
                        <a:pt x="165567" y="327086"/>
                        <a:pt x="157403" y="326389"/>
                      </a:cubicBezTo>
                      <a:cubicBezTo>
                        <a:pt x="160504" y="323603"/>
                        <a:pt x="163415" y="320628"/>
                        <a:pt x="166073" y="317652"/>
                      </a:cubicBezTo>
                      <a:cubicBezTo>
                        <a:pt x="204867" y="273457"/>
                        <a:pt x="211449" y="211469"/>
                        <a:pt x="216195" y="155054"/>
                      </a:cubicBezTo>
                      <a:cubicBezTo>
                        <a:pt x="219106" y="116051"/>
                        <a:pt x="208474" y="72742"/>
                        <a:pt x="178350" y="50455"/>
                      </a:cubicBezTo>
                      <a:cubicBezTo>
                        <a:pt x="181388" y="50772"/>
                        <a:pt x="184426" y="51151"/>
                        <a:pt x="187653" y="51658"/>
                      </a:cubicBezTo>
                      <a:cubicBezTo>
                        <a:pt x="231763" y="56154"/>
                        <a:pt x="262014" y="78568"/>
                        <a:pt x="278975" y="119597"/>
                      </a:cubicBezTo>
                      <a:cubicBezTo>
                        <a:pt x="295998" y="154294"/>
                        <a:pt x="296315" y="195894"/>
                        <a:pt x="282012" y="23160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7"/>
                <p:cNvSpPr/>
                <p:nvPr/>
              </p:nvSpPr>
              <p:spPr>
                <a:xfrm>
                  <a:off x="17791322" y="8400497"/>
                  <a:ext cx="66867" cy="18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67" h="189405" extrusionOk="0">
                      <a:moveTo>
                        <a:pt x="481" y="172665"/>
                      </a:moveTo>
                      <a:cubicBezTo>
                        <a:pt x="-1671" y="180137"/>
                        <a:pt x="3645" y="188368"/>
                        <a:pt x="11493" y="189254"/>
                      </a:cubicBezTo>
                      <a:cubicBezTo>
                        <a:pt x="18581" y="190394"/>
                        <a:pt x="25416" y="184949"/>
                        <a:pt x="26365" y="177921"/>
                      </a:cubicBezTo>
                      <a:cubicBezTo>
                        <a:pt x="30795" y="151517"/>
                        <a:pt x="34655" y="127584"/>
                        <a:pt x="41996" y="101181"/>
                      </a:cubicBezTo>
                      <a:cubicBezTo>
                        <a:pt x="48958" y="69269"/>
                        <a:pt x="61805" y="38117"/>
                        <a:pt x="66868" y="6079"/>
                      </a:cubicBezTo>
                      <a:cubicBezTo>
                        <a:pt x="66361" y="1773"/>
                        <a:pt x="61425" y="-1329"/>
                        <a:pt x="57375" y="570"/>
                      </a:cubicBezTo>
                      <a:cubicBezTo>
                        <a:pt x="50477" y="3736"/>
                        <a:pt x="48262" y="11967"/>
                        <a:pt x="45161" y="18299"/>
                      </a:cubicBezTo>
                      <a:cubicBezTo>
                        <a:pt x="31934" y="52933"/>
                        <a:pt x="21428" y="88644"/>
                        <a:pt x="11493" y="124355"/>
                      </a:cubicBezTo>
                      <a:cubicBezTo>
                        <a:pt x="7252" y="140310"/>
                        <a:pt x="4088" y="156583"/>
                        <a:pt x="481" y="1726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7"/>
                <p:cNvSpPr/>
                <p:nvPr/>
              </p:nvSpPr>
              <p:spPr>
                <a:xfrm>
                  <a:off x="17663155" y="8548131"/>
                  <a:ext cx="297661" cy="15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61" h="154372" extrusionOk="0">
                      <a:moveTo>
                        <a:pt x="270851" y="50675"/>
                      </a:moveTo>
                      <a:cubicBezTo>
                        <a:pt x="246866" y="101392"/>
                        <a:pt x="186238" y="139825"/>
                        <a:pt x="130167" y="120894"/>
                      </a:cubicBezTo>
                      <a:cubicBezTo>
                        <a:pt x="76121" y="103165"/>
                        <a:pt x="36694" y="63402"/>
                        <a:pt x="20050" y="8950"/>
                      </a:cubicBezTo>
                      <a:cubicBezTo>
                        <a:pt x="19037" y="3758"/>
                        <a:pt x="14671" y="-675"/>
                        <a:pt x="8595" y="85"/>
                      </a:cubicBezTo>
                      <a:cubicBezTo>
                        <a:pt x="-1531" y="1541"/>
                        <a:pt x="-1088" y="13065"/>
                        <a:pt x="1760" y="20536"/>
                      </a:cubicBezTo>
                      <a:cubicBezTo>
                        <a:pt x="15114" y="87336"/>
                        <a:pt x="72008" y="136153"/>
                        <a:pt x="136432" y="152172"/>
                      </a:cubicBezTo>
                      <a:cubicBezTo>
                        <a:pt x="201933" y="164645"/>
                        <a:pt x="268763" y="122603"/>
                        <a:pt x="296292" y="63719"/>
                      </a:cubicBezTo>
                      <a:cubicBezTo>
                        <a:pt x="303633" y="47699"/>
                        <a:pt x="279458" y="35543"/>
                        <a:pt x="270851" y="5067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" name="Google Shape;596;p17"/>
              <p:cNvSpPr/>
              <p:nvPr/>
            </p:nvSpPr>
            <p:spPr>
              <a:xfrm>
                <a:off x="16861736" y="7602517"/>
                <a:ext cx="2034845" cy="1444318"/>
              </a:xfrm>
              <a:custGeom>
                <a:avLst/>
                <a:gdLst/>
                <a:ahLst/>
                <a:cxnLst/>
                <a:rect l="l" t="t" r="r" b="b"/>
                <a:pathLst>
                  <a:path w="2034845" h="1444318" extrusionOk="0">
                    <a:moveTo>
                      <a:pt x="872351" y="851231"/>
                    </a:moveTo>
                    <a:cubicBezTo>
                      <a:pt x="930827" y="801780"/>
                      <a:pt x="962026" y="714150"/>
                      <a:pt x="934434" y="640576"/>
                    </a:cubicBezTo>
                    <a:cubicBezTo>
                      <a:pt x="919435" y="600623"/>
                      <a:pt x="869249" y="537686"/>
                      <a:pt x="821152" y="535723"/>
                    </a:cubicBezTo>
                    <a:cubicBezTo>
                      <a:pt x="812292" y="532178"/>
                      <a:pt x="802483" y="530721"/>
                      <a:pt x="796597" y="535470"/>
                    </a:cubicBezTo>
                    <a:cubicBezTo>
                      <a:pt x="791408" y="534710"/>
                      <a:pt x="786155" y="534204"/>
                      <a:pt x="780902" y="533950"/>
                    </a:cubicBezTo>
                    <a:cubicBezTo>
                      <a:pt x="765841" y="525339"/>
                      <a:pt x="750399" y="517045"/>
                      <a:pt x="738691" y="503875"/>
                    </a:cubicBezTo>
                    <a:cubicBezTo>
                      <a:pt x="728755" y="494947"/>
                      <a:pt x="723882" y="469811"/>
                      <a:pt x="706542" y="477915"/>
                    </a:cubicBezTo>
                    <a:cubicBezTo>
                      <a:pt x="693631" y="485766"/>
                      <a:pt x="703504" y="499949"/>
                      <a:pt x="710529" y="508244"/>
                    </a:cubicBezTo>
                    <a:cubicBezTo>
                      <a:pt x="719072" y="519831"/>
                      <a:pt x="729958" y="529328"/>
                      <a:pt x="742108" y="536990"/>
                    </a:cubicBezTo>
                    <a:cubicBezTo>
                      <a:pt x="724831" y="540345"/>
                      <a:pt x="708061" y="546297"/>
                      <a:pt x="692492" y="554402"/>
                    </a:cubicBezTo>
                    <a:cubicBezTo>
                      <a:pt x="692682" y="550286"/>
                      <a:pt x="690910" y="546044"/>
                      <a:pt x="686164" y="543195"/>
                    </a:cubicBezTo>
                    <a:cubicBezTo>
                      <a:pt x="671418" y="533760"/>
                      <a:pt x="657559" y="521730"/>
                      <a:pt x="649648" y="505838"/>
                    </a:cubicBezTo>
                    <a:cubicBezTo>
                      <a:pt x="648319" y="502799"/>
                      <a:pt x="647053" y="499253"/>
                      <a:pt x="644332" y="497290"/>
                    </a:cubicBezTo>
                    <a:cubicBezTo>
                      <a:pt x="641231" y="495011"/>
                      <a:pt x="636991" y="494757"/>
                      <a:pt x="633826" y="497163"/>
                    </a:cubicBezTo>
                    <a:cubicBezTo>
                      <a:pt x="616613" y="516855"/>
                      <a:pt x="656040" y="555921"/>
                      <a:pt x="672810" y="565545"/>
                    </a:cubicBezTo>
                    <a:cubicBezTo>
                      <a:pt x="673570" y="565989"/>
                      <a:pt x="674266" y="566305"/>
                      <a:pt x="674962" y="566622"/>
                    </a:cubicBezTo>
                    <a:cubicBezTo>
                      <a:pt x="670152" y="570801"/>
                      <a:pt x="665596" y="575233"/>
                      <a:pt x="661166" y="579855"/>
                    </a:cubicBezTo>
                    <a:cubicBezTo>
                      <a:pt x="659900" y="577766"/>
                      <a:pt x="657938" y="575929"/>
                      <a:pt x="655090" y="574663"/>
                    </a:cubicBezTo>
                    <a:cubicBezTo>
                      <a:pt x="638573" y="567951"/>
                      <a:pt x="621296" y="563139"/>
                      <a:pt x="605348" y="554972"/>
                    </a:cubicBezTo>
                    <a:cubicBezTo>
                      <a:pt x="599715" y="552439"/>
                      <a:pt x="595095" y="547627"/>
                      <a:pt x="588957" y="546424"/>
                    </a:cubicBezTo>
                    <a:cubicBezTo>
                      <a:pt x="585160" y="545917"/>
                      <a:pt x="581299" y="548387"/>
                      <a:pt x="580350" y="552122"/>
                    </a:cubicBezTo>
                    <a:cubicBezTo>
                      <a:pt x="577755" y="575360"/>
                      <a:pt x="627498" y="590112"/>
                      <a:pt x="644901" y="598470"/>
                    </a:cubicBezTo>
                    <a:cubicBezTo>
                      <a:pt x="644965" y="598470"/>
                      <a:pt x="644965" y="598470"/>
                      <a:pt x="645028" y="598533"/>
                    </a:cubicBezTo>
                    <a:cubicBezTo>
                      <a:pt x="633953" y="612590"/>
                      <a:pt x="624080" y="627596"/>
                      <a:pt x="614777" y="642602"/>
                    </a:cubicBezTo>
                    <a:cubicBezTo>
                      <a:pt x="580350" y="703133"/>
                      <a:pt x="606993" y="779746"/>
                      <a:pt x="653382" y="826031"/>
                    </a:cubicBezTo>
                    <a:cubicBezTo>
                      <a:pt x="669203" y="840403"/>
                      <a:pt x="689265" y="848508"/>
                      <a:pt x="709326" y="854840"/>
                    </a:cubicBezTo>
                    <a:cubicBezTo>
                      <a:pt x="730084" y="861235"/>
                      <a:pt x="750589" y="869466"/>
                      <a:pt x="772106" y="872632"/>
                    </a:cubicBezTo>
                    <a:cubicBezTo>
                      <a:pt x="806533" y="876494"/>
                      <a:pt x="843872" y="871619"/>
                      <a:pt x="872351" y="851231"/>
                    </a:cubicBezTo>
                    <a:close/>
                    <a:moveTo>
                      <a:pt x="996454" y="804060"/>
                    </a:moveTo>
                    <a:cubicBezTo>
                      <a:pt x="995948" y="799754"/>
                      <a:pt x="991011" y="796652"/>
                      <a:pt x="986961" y="798551"/>
                    </a:cubicBezTo>
                    <a:cubicBezTo>
                      <a:pt x="980063" y="801717"/>
                      <a:pt x="977848" y="809948"/>
                      <a:pt x="974747" y="816280"/>
                    </a:cubicBezTo>
                    <a:cubicBezTo>
                      <a:pt x="961457" y="850914"/>
                      <a:pt x="951015" y="886625"/>
                      <a:pt x="941079" y="922335"/>
                    </a:cubicBezTo>
                    <a:cubicBezTo>
                      <a:pt x="936902" y="938291"/>
                      <a:pt x="933738" y="954563"/>
                      <a:pt x="930130" y="970646"/>
                    </a:cubicBezTo>
                    <a:cubicBezTo>
                      <a:pt x="927979" y="978181"/>
                      <a:pt x="933295" y="986412"/>
                      <a:pt x="941142" y="987235"/>
                    </a:cubicBezTo>
                    <a:cubicBezTo>
                      <a:pt x="948230" y="988375"/>
                      <a:pt x="955065" y="982929"/>
                      <a:pt x="956014" y="975901"/>
                    </a:cubicBezTo>
                    <a:cubicBezTo>
                      <a:pt x="960381" y="949498"/>
                      <a:pt x="964305" y="925564"/>
                      <a:pt x="971646" y="899161"/>
                    </a:cubicBezTo>
                    <a:cubicBezTo>
                      <a:pt x="978481" y="867186"/>
                      <a:pt x="991391" y="836098"/>
                      <a:pt x="996454" y="804060"/>
                    </a:cubicBezTo>
                    <a:close/>
                    <a:moveTo>
                      <a:pt x="1097774" y="1009269"/>
                    </a:moveTo>
                    <a:cubicBezTo>
                      <a:pt x="1105052" y="993313"/>
                      <a:pt x="1080877" y="981157"/>
                      <a:pt x="1072270" y="996289"/>
                    </a:cubicBezTo>
                    <a:cubicBezTo>
                      <a:pt x="1048285" y="1047006"/>
                      <a:pt x="987657" y="1085439"/>
                      <a:pt x="931586" y="1066508"/>
                    </a:cubicBezTo>
                    <a:cubicBezTo>
                      <a:pt x="877540" y="1048779"/>
                      <a:pt x="838113" y="1009016"/>
                      <a:pt x="821469" y="954500"/>
                    </a:cubicBezTo>
                    <a:cubicBezTo>
                      <a:pt x="820456" y="949245"/>
                      <a:pt x="816089" y="944876"/>
                      <a:pt x="810077" y="945636"/>
                    </a:cubicBezTo>
                    <a:cubicBezTo>
                      <a:pt x="799952" y="947092"/>
                      <a:pt x="800395" y="958616"/>
                      <a:pt x="803242" y="966087"/>
                    </a:cubicBezTo>
                    <a:cubicBezTo>
                      <a:pt x="816596" y="1032950"/>
                      <a:pt x="873426" y="1081704"/>
                      <a:pt x="937915" y="1097786"/>
                    </a:cubicBezTo>
                    <a:cubicBezTo>
                      <a:pt x="1003415" y="1110196"/>
                      <a:pt x="1070245" y="1068154"/>
                      <a:pt x="1097774" y="1009269"/>
                    </a:cubicBezTo>
                    <a:close/>
                    <a:moveTo>
                      <a:pt x="1442239" y="726623"/>
                    </a:moveTo>
                    <a:cubicBezTo>
                      <a:pt x="1443631" y="713073"/>
                      <a:pt x="1429329" y="712884"/>
                      <a:pt x="1419646" y="711681"/>
                    </a:cubicBezTo>
                    <a:cubicBezTo>
                      <a:pt x="1408381" y="709274"/>
                      <a:pt x="1397369" y="705919"/>
                      <a:pt x="1386421" y="702310"/>
                    </a:cubicBezTo>
                    <a:cubicBezTo>
                      <a:pt x="1382940" y="701360"/>
                      <a:pt x="1379206" y="699460"/>
                      <a:pt x="1375409" y="698067"/>
                    </a:cubicBezTo>
                    <a:cubicBezTo>
                      <a:pt x="1372118" y="675780"/>
                      <a:pt x="1364840" y="653366"/>
                      <a:pt x="1353639" y="633484"/>
                    </a:cubicBezTo>
                    <a:cubicBezTo>
                      <a:pt x="1367245" y="638360"/>
                      <a:pt x="1382307" y="640386"/>
                      <a:pt x="1396293" y="642285"/>
                    </a:cubicBezTo>
                    <a:cubicBezTo>
                      <a:pt x="1406103" y="642032"/>
                      <a:pt x="1420152" y="644312"/>
                      <a:pt x="1426607" y="635257"/>
                    </a:cubicBezTo>
                    <a:cubicBezTo>
                      <a:pt x="1432177" y="626836"/>
                      <a:pt x="1423190" y="614743"/>
                      <a:pt x="1413507" y="617845"/>
                    </a:cubicBezTo>
                    <a:cubicBezTo>
                      <a:pt x="1392560" y="624493"/>
                      <a:pt x="1370093" y="619871"/>
                      <a:pt x="1348892" y="617149"/>
                    </a:cubicBezTo>
                    <a:cubicBezTo>
                      <a:pt x="1347247" y="616769"/>
                      <a:pt x="1344969" y="616515"/>
                      <a:pt x="1342754" y="616579"/>
                    </a:cubicBezTo>
                    <a:cubicBezTo>
                      <a:pt x="1337564" y="609551"/>
                      <a:pt x="1331805" y="603029"/>
                      <a:pt x="1325413" y="597141"/>
                    </a:cubicBezTo>
                    <a:cubicBezTo>
                      <a:pt x="1341614" y="588656"/>
                      <a:pt x="1355791" y="576119"/>
                      <a:pt x="1364840" y="560037"/>
                    </a:cubicBezTo>
                    <a:cubicBezTo>
                      <a:pt x="1372561" y="546867"/>
                      <a:pt x="1353829" y="533950"/>
                      <a:pt x="1344336" y="545917"/>
                    </a:cubicBezTo>
                    <a:cubicBezTo>
                      <a:pt x="1335539" y="561746"/>
                      <a:pt x="1322945" y="574600"/>
                      <a:pt x="1307250" y="583148"/>
                    </a:cubicBezTo>
                    <a:cubicBezTo>
                      <a:pt x="1306618" y="582704"/>
                      <a:pt x="1305985" y="582324"/>
                      <a:pt x="1305415" y="581945"/>
                    </a:cubicBezTo>
                    <a:cubicBezTo>
                      <a:pt x="1279278" y="568775"/>
                      <a:pt x="1251685" y="563329"/>
                      <a:pt x="1222321" y="562506"/>
                    </a:cubicBezTo>
                    <a:cubicBezTo>
                      <a:pt x="1212701" y="561683"/>
                      <a:pt x="1196943" y="559024"/>
                      <a:pt x="1189665" y="566432"/>
                    </a:cubicBezTo>
                    <a:cubicBezTo>
                      <a:pt x="1178717" y="570104"/>
                      <a:pt x="1165364" y="578525"/>
                      <a:pt x="1158655" y="586567"/>
                    </a:cubicBezTo>
                    <a:cubicBezTo>
                      <a:pt x="1087522" y="623670"/>
                      <a:pt x="1036387" y="711301"/>
                      <a:pt x="1063157" y="789750"/>
                    </a:cubicBezTo>
                    <a:cubicBezTo>
                      <a:pt x="1079738" y="848635"/>
                      <a:pt x="1121317" y="873961"/>
                      <a:pt x="1177135" y="890677"/>
                    </a:cubicBezTo>
                    <a:cubicBezTo>
                      <a:pt x="1240737" y="909292"/>
                      <a:pt x="1313642" y="890424"/>
                      <a:pt x="1344652" y="828057"/>
                    </a:cubicBezTo>
                    <a:cubicBezTo>
                      <a:pt x="1362879" y="794182"/>
                      <a:pt x="1378067" y="756129"/>
                      <a:pt x="1377181" y="717062"/>
                    </a:cubicBezTo>
                    <a:cubicBezTo>
                      <a:pt x="1379143" y="718265"/>
                      <a:pt x="1380852" y="719089"/>
                      <a:pt x="1381864" y="719342"/>
                    </a:cubicBezTo>
                    <a:cubicBezTo>
                      <a:pt x="1396737" y="726877"/>
                      <a:pt x="1412431" y="734031"/>
                      <a:pt x="1429012" y="736627"/>
                    </a:cubicBezTo>
                    <a:cubicBezTo>
                      <a:pt x="1435278" y="737514"/>
                      <a:pt x="1441353" y="733145"/>
                      <a:pt x="1442239" y="726623"/>
                    </a:cubicBezTo>
                    <a:close/>
                    <a:moveTo>
                      <a:pt x="2033265" y="380661"/>
                    </a:moveTo>
                    <a:cubicBezTo>
                      <a:pt x="2038771" y="446827"/>
                      <a:pt x="2029847" y="513056"/>
                      <a:pt x="2007191" y="575550"/>
                    </a:cubicBezTo>
                    <a:cubicBezTo>
                      <a:pt x="1987762" y="631015"/>
                      <a:pt x="1957512" y="681605"/>
                      <a:pt x="1928780" y="732638"/>
                    </a:cubicBezTo>
                    <a:cubicBezTo>
                      <a:pt x="1885050" y="814380"/>
                      <a:pt x="1829675" y="889917"/>
                      <a:pt x="1770502" y="961845"/>
                    </a:cubicBezTo>
                    <a:cubicBezTo>
                      <a:pt x="1742403" y="992427"/>
                      <a:pt x="1712216" y="1020983"/>
                      <a:pt x="1681523" y="1048969"/>
                    </a:cubicBezTo>
                    <a:cubicBezTo>
                      <a:pt x="1641083" y="1082907"/>
                      <a:pt x="1596150" y="1110956"/>
                      <a:pt x="1553938" y="1142678"/>
                    </a:cubicBezTo>
                    <a:cubicBezTo>
                      <a:pt x="1438505" y="1212389"/>
                      <a:pt x="1321869" y="1279822"/>
                      <a:pt x="1200297" y="1338453"/>
                    </a:cubicBezTo>
                    <a:cubicBezTo>
                      <a:pt x="1102774" y="1376570"/>
                      <a:pt x="1001200" y="1403036"/>
                      <a:pt x="902031" y="1436214"/>
                    </a:cubicBezTo>
                    <a:cubicBezTo>
                      <a:pt x="889691" y="1439696"/>
                      <a:pt x="877223" y="1441089"/>
                      <a:pt x="864693" y="1444319"/>
                    </a:cubicBezTo>
                    <a:cubicBezTo>
                      <a:pt x="863364" y="1444065"/>
                      <a:pt x="862098" y="1443749"/>
                      <a:pt x="860832" y="1443495"/>
                    </a:cubicBezTo>
                    <a:cubicBezTo>
                      <a:pt x="843176" y="1439823"/>
                      <a:pt x="825329" y="1436721"/>
                      <a:pt x="807546" y="1433555"/>
                    </a:cubicBezTo>
                    <a:cubicBezTo>
                      <a:pt x="795838" y="1430072"/>
                      <a:pt x="784193" y="1426273"/>
                      <a:pt x="772675" y="1422221"/>
                    </a:cubicBezTo>
                    <a:cubicBezTo>
                      <a:pt x="728882" y="1403606"/>
                      <a:pt x="684328" y="1386700"/>
                      <a:pt x="641990" y="1364983"/>
                    </a:cubicBezTo>
                    <a:cubicBezTo>
                      <a:pt x="563073" y="1324080"/>
                      <a:pt x="486371" y="1276846"/>
                      <a:pt x="417832" y="1220051"/>
                    </a:cubicBezTo>
                    <a:cubicBezTo>
                      <a:pt x="327017" y="1144007"/>
                      <a:pt x="251580" y="1051185"/>
                      <a:pt x="188421" y="951144"/>
                    </a:cubicBezTo>
                    <a:cubicBezTo>
                      <a:pt x="149880" y="887321"/>
                      <a:pt x="108618" y="824638"/>
                      <a:pt x="79696" y="755686"/>
                    </a:cubicBezTo>
                    <a:cubicBezTo>
                      <a:pt x="38940" y="661154"/>
                      <a:pt x="14069" y="559594"/>
                      <a:pt x="3816" y="457211"/>
                    </a:cubicBezTo>
                    <a:cubicBezTo>
                      <a:pt x="-5740" y="366351"/>
                      <a:pt x="1538" y="286635"/>
                      <a:pt x="38370" y="202171"/>
                    </a:cubicBezTo>
                    <a:cubicBezTo>
                      <a:pt x="62799" y="137398"/>
                      <a:pt x="108238" y="66356"/>
                      <a:pt x="181966" y="55086"/>
                    </a:cubicBezTo>
                    <a:cubicBezTo>
                      <a:pt x="216014" y="48818"/>
                      <a:pt x="253226" y="53566"/>
                      <a:pt x="278034" y="79716"/>
                    </a:cubicBezTo>
                    <a:cubicBezTo>
                      <a:pt x="333978" y="128470"/>
                      <a:pt x="353091" y="158039"/>
                      <a:pt x="371254" y="229967"/>
                    </a:cubicBezTo>
                    <a:cubicBezTo>
                      <a:pt x="374608" y="239211"/>
                      <a:pt x="388088" y="241680"/>
                      <a:pt x="394669" y="234526"/>
                    </a:cubicBezTo>
                    <a:cubicBezTo>
                      <a:pt x="401314" y="228004"/>
                      <a:pt x="398277" y="218063"/>
                      <a:pt x="399163" y="209832"/>
                    </a:cubicBezTo>
                    <a:cubicBezTo>
                      <a:pt x="406441" y="156836"/>
                      <a:pt x="447197" y="115807"/>
                      <a:pt x="487383" y="84022"/>
                    </a:cubicBezTo>
                    <a:cubicBezTo>
                      <a:pt x="570098" y="18236"/>
                      <a:pt x="702934" y="-20704"/>
                      <a:pt x="806090" y="11524"/>
                    </a:cubicBezTo>
                    <a:cubicBezTo>
                      <a:pt x="872604" y="32292"/>
                      <a:pt x="909879" y="97445"/>
                      <a:pt x="932409" y="159369"/>
                    </a:cubicBezTo>
                    <a:cubicBezTo>
                      <a:pt x="937661" y="175641"/>
                      <a:pt x="942028" y="192167"/>
                      <a:pt x="945762" y="208819"/>
                    </a:cubicBezTo>
                    <a:cubicBezTo>
                      <a:pt x="948167" y="219393"/>
                      <a:pt x="949369" y="235982"/>
                      <a:pt x="963672" y="235855"/>
                    </a:cubicBezTo>
                    <a:cubicBezTo>
                      <a:pt x="973924" y="236108"/>
                      <a:pt x="978101" y="225535"/>
                      <a:pt x="982278" y="217937"/>
                    </a:cubicBezTo>
                    <a:cubicBezTo>
                      <a:pt x="991454" y="199258"/>
                      <a:pt x="998795" y="179567"/>
                      <a:pt x="1009997" y="162028"/>
                    </a:cubicBezTo>
                    <a:cubicBezTo>
                      <a:pt x="1060183" y="99154"/>
                      <a:pt x="1138341" y="62241"/>
                      <a:pt x="1215486" y="44449"/>
                    </a:cubicBezTo>
                    <a:cubicBezTo>
                      <a:pt x="1306681" y="21908"/>
                      <a:pt x="1404584" y="61291"/>
                      <a:pt x="1448061" y="146072"/>
                    </a:cubicBezTo>
                    <a:cubicBezTo>
                      <a:pt x="1459453" y="166523"/>
                      <a:pt x="1470085" y="187671"/>
                      <a:pt x="1476287" y="210339"/>
                    </a:cubicBezTo>
                    <a:cubicBezTo>
                      <a:pt x="1482742" y="230727"/>
                      <a:pt x="1483122" y="252507"/>
                      <a:pt x="1488564" y="272959"/>
                    </a:cubicBezTo>
                    <a:cubicBezTo>
                      <a:pt x="1492678" y="283026"/>
                      <a:pt x="1506157" y="284166"/>
                      <a:pt x="1513436" y="276948"/>
                    </a:cubicBezTo>
                    <a:cubicBezTo>
                      <a:pt x="1525523" y="260992"/>
                      <a:pt x="1536345" y="244023"/>
                      <a:pt x="1549825" y="229144"/>
                    </a:cubicBezTo>
                    <a:cubicBezTo>
                      <a:pt x="1580898" y="189127"/>
                      <a:pt x="1630198" y="172095"/>
                      <a:pt x="1676903" y="157152"/>
                    </a:cubicBezTo>
                    <a:cubicBezTo>
                      <a:pt x="1759554" y="128850"/>
                      <a:pt x="1838028" y="133535"/>
                      <a:pt x="1915237" y="175894"/>
                    </a:cubicBezTo>
                    <a:cubicBezTo>
                      <a:pt x="1989281" y="216164"/>
                      <a:pt x="2030733" y="297969"/>
                      <a:pt x="2033265" y="3806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16598578" y="8920392"/>
                <a:ext cx="2104604" cy="1790020"/>
              </a:xfrm>
              <a:custGeom>
                <a:avLst/>
                <a:gdLst/>
                <a:ahLst/>
                <a:cxnLst/>
                <a:rect l="l" t="t" r="r" b="b"/>
                <a:pathLst>
                  <a:path w="2104604" h="1790020" extrusionOk="0">
                    <a:moveTo>
                      <a:pt x="2101883" y="853636"/>
                    </a:moveTo>
                    <a:cubicBezTo>
                      <a:pt x="2102959" y="856169"/>
                      <a:pt x="2103908" y="858892"/>
                      <a:pt x="2104604" y="861678"/>
                    </a:cubicBezTo>
                    <a:cubicBezTo>
                      <a:pt x="2037964" y="905366"/>
                      <a:pt x="1968983" y="946015"/>
                      <a:pt x="1899305" y="984639"/>
                    </a:cubicBezTo>
                    <a:cubicBezTo>
                      <a:pt x="1802225" y="1029087"/>
                      <a:pt x="1702550" y="1072016"/>
                      <a:pt x="1596419" y="1088605"/>
                    </a:cubicBezTo>
                    <a:cubicBezTo>
                      <a:pt x="1549588" y="1094810"/>
                      <a:pt x="1502250" y="1091771"/>
                      <a:pt x="1455165" y="1091327"/>
                    </a:cubicBezTo>
                    <a:cubicBezTo>
                      <a:pt x="1360363" y="1089365"/>
                      <a:pt x="1264865" y="1084552"/>
                      <a:pt x="1172025" y="1061885"/>
                    </a:cubicBezTo>
                    <a:cubicBezTo>
                      <a:pt x="1121396" y="1049032"/>
                      <a:pt x="1071843" y="1032190"/>
                      <a:pt x="1023113" y="1013574"/>
                    </a:cubicBezTo>
                    <a:cubicBezTo>
                      <a:pt x="998938" y="1006989"/>
                      <a:pt x="948310" y="967100"/>
                      <a:pt x="930906" y="997935"/>
                    </a:cubicBezTo>
                    <a:cubicBezTo>
                      <a:pt x="900719" y="1076575"/>
                      <a:pt x="872113" y="1155721"/>
                      <a:pt x="843761" y="1235056"/>
                    </a:cubicBezTo>
                    <a:cubicBezTo>
                      <a:pt x="805980" y="1330981"/>
                      <a:pt x="764844" y="1424627"/>
                      <a:pt x="713140" y="1514283"/>
                    </a:cubicBezTo>
                    <a:cubicBezTo>
                      <a:pt x="692445" y="1548981"/>
                      <a:pt x="669283" y="1582096"/>
                      <a:pt x="645677" y="1614894"/>
                    </a:cubicBezTo>
                    <a:cubicBezTo>
                      <a:pt x="610807" y="1665990"/>
                      <a:pt x="573278" y="1716010"/>
                      <a:pt x="525561" y="1755837"/>
                    </a:cubicBezTo>
                    <a:cubicBezTo>
                      <a:pt x="480438" y="1793573"/>
                      <a:pt x="462718" y="1803894"/>
                      <a:pt x="411077" y="1767234"/>
                    </a:cubicBezTo>
                    <a:cubicBezTo>
                      <a:pt x="485184" y="1671752"/>
                      <a:pt x="554039" y="1571585"/>
                      <a:pt x="610743" y="1464643"/>
                    </a:cubicBezTo>
                    <a:cubicBezTo>
                      <a:pt x="628273" y="1427413"/>
                      <a:pt x="713962" y="1313696"/>
                      <a:pt x="683269" y="1279568"/>
                    </a:cubicBezTo>
                    <a:cubicBezTo>
                      <a:pt x="673966" y="1271527"/>
                      <a:pt x="660802" y="1270451"/>
                      <a:pt x="649791" y="1265702"/>
                    </a:cubicBezTo>
                    <a:cubicBezTo>
                      <a:pt x="624729" y="1257154"/>
                      <a:pt x="600681" y="1245947"/>
                      <a:pt x="577202" y="1233790"/>
                    </a:cubicBezTo>
                    <a:cubicBezTo>
                      <a:pt x="480311" y="1184910"/>
                      <a:pt x="388420" y="1124379"/>
                      <a:pt x="315325" y="1043333"/>
                    </a:cubicBezTo>
                    <a:cubicBezTo>
                      <a:pt x="278176" y="1004267"/>
                      <a:pt x="244129" y="962605"/>
                      <a:pt x="212866" y="918726"/>
                    </a:cubicBezTo>
                    <a:cubicBezTo>
                      <a:pt x="181919" y="878330"/>
                      <a:pt x="149643" y="838377"/>
                      <a:pt x="127809" y="792092"/>
                    </a:cubicBezTo>
                    <a:cubicBezTo>
                      <a:pt x="103444" y="740236"/>
                      <a:pt x="75409" y="689393"/>
                      <a:pt x="57752" y="634054"/>
                    </a:cubicBezTo>
                    <a:cubicBezTo>
                      <a:pt x="40665" y="580235"/>
                      <a:pt x="33134" y="524073"/>
                      <a:pt x="21363" y="468987"/>
                    </a:cubicBezTo>
                    <a:cubicBezTo>
                      <a:pt x="921" y="373062"/>
                      <a:pt x="-4015" y="274098"/>
                      <a:pt x="3010" y="176400"/>
                    </a:cubicBezTo>
                    <a:cubicBezTo>
                      <a:pt x="8516" y="118656"/>
                      <a:pt x="4212" y="54579"/>
                      <a:pt x="33260" y="2153"/>
                    </a:cubicBezTo>
                    <a:cubicBezTo>
                      <a:pt x="34146" y="3546"/>
                      <a:pt x="35032" y="4939"/>
                      <a:pt x="35918" y="6395"/>
                    </a:cubicBezTo>
                    <a:cubicBezTo>
                      <a:pt x="74017" y="62177"/>
                      <a:pt x="100850" y="123594"/>
                      <a:pt x="131543" y="183682"/>
                    </a:cubicBezTo>
                    <a:cubicBezTo>
                      <a:pt x="151858" y="221862"/>
                      <a:pt x="176729" y="257319"/>
                      <a:pt x="197614" y="295183"/>
                    </a:cubicBezTo>
                    <a:cubicBezTo>
                      <a:pt x="215207" y="326461"/>
                      <a:pt x="230396" y="359006"/>
                      <a:pt x="248495" y="390031"/>
                    </a:cubicBezTo>
                    <a:cubicBezTo>
                      <a:pt x="287226" y="451448"/>
                      <a:pt x="320388" y="515905"/>
                      <a:pt x="356967" y="578525"/>
                    </a:cubicBezTo>
                    <a:cubicBezTo>
                      <a:pt x="401584" y="650770"/>
                      <a:pt x="447656" y="722127"/>
                      <a:pt x="493918" y="793359"/>
                    </a:cubicBezTo>
                    <a:cubicBezTo>
                      <a:pt x="556824" y="893652"/>
                      <a:pt x="613022" y="998188"/>
                      <a:pt x="677953" y="1097153"/>
                    </a:cubicBezTo>
                    <a:cubicBezTo>
                      <a:pt x="690104" y="1112285"/>
                      <a:pt x="711558" y="1094620"/>
                      <a:pt x="700925" y="1079867"/>
                    </a:cubicBezTo>
                    <a:cubicBezTo>
                      <a:pt x="677700" y="1044663"/>
                      <a:pt x="655676" y="1008509"/>
                      <a:pt x="634602" y="971912"/>
                    </a:cubicBezTo>
                    <a:cubicBezTo>
                      <a:pt x="581379" y="885358"/>
                      <a:pt x="532269" y="796398"/>
                      <a:pt x="474995" y="712503"/>
                    </a:cubicBezTo>
                    <a:cubicBezTo>
                      <a:pt x="438036" y="654632"/>
                      <a:pt x="399875" y="597014"/>
                      <a:pt x="364815" y="537876"/>
                    </a:cubicBezTo>
                    <a:cubicBezTo>
                      <a:pt x="340766" y="495580"/>
                      <a:pt x="318806" y="452145"/>
                      <a:pt x="292036" y="411432"/>
                    </a:cubicBezTo>
                    <a:cubicBezTo>
                      <a:pt x="253368" y="350711"/>
                      <a:pt x="224004" y="284545"/>
                      <a:pt x="183374" y="225028"/>
                    </a:cubicBezTo>
                    <a:cubicBezTo>
                      <a:pt x="135783" y="155253"/>
                      <a:pt x="106229" y="74334"/>
                      <a:pt x="53575" y="7851"/>
                    </a:cubicBezTo>
                    <a:cubicBezTo>
                      <a:pt x="51423" y="5319"/>
                      <a:pt x="49272" y="2659"/>
                      <a:pt x="47120" y="0"/>
                    </a:cubicBezTo>
                    <a:cubicBezTo>
                      <a:pt x="64017" y="8548"/>
                      <a:pt x="78447" y="21021"/>
                      <a:pt x="93952" y="31975"/>
                    </a:cubicBezTo>
                    <a:cubicBezTo>
                      <a:pt x="234383" y="115996"/>
                      <a:pt x="368738" y="213314"/>
                      <a:pt x="482653" y="331716"/>
                    </a:cubicBezTo>
                    <a:cubicBezTo>
                      <a:pt x="521827" y="377368"/>
                      <a:pt x="559039" y="424919"/>
                      <a:pt x="595555" y="472723"/>
                    </a:cubicBezTo>
                    <a:cubicBezTo>
                      <a:pt x="621439" y="509383"/>
                      <a:pt x="640361" y="550413"/>
                      <a:pt x="663207" y="588846"/>
                    </a:cubicBezTo>
                    <a:cubicBezTo>
                      <a:pt x="713203" y="672107"/>
                      <a:pt x="756111" y="761764"/>
                      <a:pt x="777881" y="856992"/>
                    </a:cubicBezTo>
                    <a:cubicBezTo>
                      <a:pt x="783640" y="890233"/>
                      <a:pt x="788829" y="923538"/>
                      <a:pt x="789462" y="957349"/>
                    </a:cubicBezTo>
                    <a:cubicBezTo>
                      <a:pt x="791234" y="974001"/>
                      <a:pt x="785602" y="993060"/>
                      <a:pt x="793766" y="1008319"/>
                    </a:cubicBezTo>
                    <a:cubicBezTo>
                      <a:pt x="806360" y="1022439"/>
                      <a:pt x="820725" y="1009459"/>
                      <a:pt x="825092" y="995846"/>
                    </a:cubicBezTo>
                    <a:cubicBezTo>
                      <a:pt x="833509" y="978117"/>
                      <a:pt x="842179" y="960452"/>
                      <a:pt x="850913" y="942913"/>
                    </a:cubicBezTo>
                    <a:cubicBezTo>
                      <a:pt x="943690" y="764550"/>
                      <a:pt x="1022038" y="578082"/>
                      <a:pt x="1070451" y="382560"/>
                    </a:cubicBezTo>
                    <a:cubicBezTo>
                      <a:pt x="1076463" y="360589"/>
                      <a:pt x="1082412" y="338681"/>
                      <a:pt x="1088108" y="316710"/>
                    </a:cubicBezTo>
                    <a:cubicBezTo>
                      <a:pt x="1092601" y="295942"/>
                      <a:pt x="1101018" y="274351"/>
                      <a:pt x="1096588" y="252950"/>
                    </a:cubicBezTo>
                    <a:cubicBezTo>
                      <a:pt x="1089690" y="236805"/>
                      <a:pt x="1074438" y="224774"/>
                      <a:pt x="1067034" y="207742"/>
                    </a:cubicBezTo>
                    <a:cubicBezTo>
                      <a:pt x="1057921" y="189380"/>
                      <a:pt x="1051908" y="169119"/>
                      <a:pt x="1050200" y="148668"/>
                    </a:cubicBezTo>
                    <a:cubicBezTo>
                      <a:pt x="1049947" y="146832"/>
                      <a:pt x="1050073" y="143033"/>
                      <a:pt x="1050136" y="138854"/>
                    </a:cubicBezTo>
                    <a:cubicBezTo>
                      <a:pt x="1073995" y="148035"/>
                      <a:pt x="1098487" y="155189"/>
                      <a:pt x="1123991" y="156899"/>
                    </a:cubicBezTo>
                    <a:cubicBezTo>
                      <a:pt x="1130509" y="158355"/>
                      <a:pt x="1137218" y="156519"/>
                      <a:pt x="1141521" y="152593"/>
                    </a:cubicBezTo>
                    <a:cubicBezTo>
                      <a:pt x="1198478" y="142589"/>
                      <a:pt x="1252398" y="118846"/>
                      <a:pt x="1308026" y="103016"/>
                    </a:cubicBezTo>
                    <a:cubicBezTo>
                      <a:pt x="1305748" y="110108"/>
                      <a:pt x="1304292" y="117896"/>
                      <a:pt x="1301697" y="123404"/>
                    </a:cubicBezTo>
                    <a:cubicBezTo>
                      <a:pt x="1291129" y="155379"/>
                      <a:pt x="1275434" y="185328"/>
                      <a:pt x="1256891" y="213377"/>
                    </a:cubicBezTo>
                    <a:cubicBezTo>
                      <a:pt x="1239677" y="239844"/>
                      <a:pt x="1216072" y="259789"/>
                      <a:pt x="1189555" y="276631"/>
                    </a:cubicBezTo>
                    <a:cubicBezTo>
                      <a:pt x="1154558" y="302338"/>
                      <a:pt x="1155064" y="317470"/>
                      <a:pt x="1151837" y="357486"/>
                    </a:cubicBezTo>
                    <a:cubicBezTo>
                      <a:pt x="1146900" y="388828"/>
                      <a:pt x="1143103" y="420296"/>
                      <a:pt x="1139243" y="451765"/>
                    </a:cubicBezTo>
                    <a:cubicBezTo>
                      <a:pt x="1128548" y="513815"/>
                      <a:pt x="1117029" y="576056"/>
                      <a:pt x="1096082" y="635700"/>
                    </a:cubicBezTo>
                    <a:cubicBezTo>
                      <a:pt x="1085703" y="663559"/>
                      <a:pt x="1075641" y="696168"/>
                      <a:pt x="1066084" y="725230"/>
                    </a:cubicBezTo>
                    <a:cubicBezTo>
                      <a:pt x="1055895" y="752013"/>
                      <a:pt x="1043365" y="777783"/>
                      <a:pt x="1032416" y="804313"/>
                    </a:cubicBezTo>
                    <a:cubicBezTo>
                      <a:pt x="1026657" y="820965"/>
                      <a:pt x="1016785" y="838314"/>
                      <a:pt x="1018936" y="856359"/>
                    </a:cubicBezTo>
                    <a:cubicBezTo>
                      <a:pt x="1020709" y="868959"/>
                      <a:pt x="1036024" y="873898"/>
                      <a:pt x="1046086" y="867376"/>
                    </a:cubicBezTo>
                    <a:cubicBezTo>
                      <a:pt x="1087095" y="835528"/>
                      <a:pt x="1126332" y="800704"/>
                      <a:pt x="1172025" y="775440"/>
                    </a:cubicBezTo>
                    <a:cubicBezTo>
                      <a:pt x="1230628" y="743465"/>
                      <a:pt x="1294166" y="716429"/>
                      <a:pt x="1358148" y="697434"/>
                    </a:cubicBezTo>
                    <a:cubicBezTo>
                      <a:pt x="1434661" y="680782"/>
                      <a:pt x="1512186" y="665079"/>
                      <a:pt x="1590850" y="668182"/>
                    </a:cubicBezTo>
                    <a:cubicBezTo>
                      <a:pt x="1705650" y="667169"/>
                      <a:pt x="1821843" y="687050"/>
                      <a:pt x="1925569" y="737513"/>
                    </a:cubicBezTo>
                    <a:cubicBezTo>
                      <a:pt x="1968033" y="754102"/>
                      <a:pt x="2010625" y="771008"/>
                      <a:pt x="2047457" y="798487"/>
                    </a:cubicBezTo>
                    <a:cubicBezTo>
                      <a:pt x="2058216" y="806275"/>
                      <a:pt x="2069987" y="814507"/>
                      <a:pt x="2080176" y="824067"/>
                    </a:cubicBezTo>
                    <a:cubicBezTo>
                      <a:pt x="2014105" y="821978"/>
                      <a:pt x="1949997" y="832235"/>
                      <a:pt x="1882788" y="829513"/>
                    </a:cubicBezTo>
                    <a:cubicBezTo>
                      <a:pt x="1821147" y="826474"/>
                      <a:pt x="1761532" y="830842"/>
                      <a:pt x="1699702" y="835274"/>
                    </a:cubicBezTo>
                    <a:cubicBezTo>
                      <a:pt x="1654579" y="838757"/>
                      <a:pt x="1609203" y="839010"/>
                      <a:pt x="1564080" y="843062"/>
                    </a:cubicBezTo>
                    <a:cubicBezTo>
                      <a:pt x="1458456" y="856042"/>
                      <a:pt x="1354035" y="878330"/>
                      <a:pt x="1249803" y="899668"/>
                    </a:cubicBezTo>
                    <a:cubicBezTo>
                      <a:pt x="1205820" y="907835"/>
                      <a:pt x="1160507" y="910178"/>
                      <a:pt x="1118169" y="925627"/>
                    </a:cubicBezTo>
                    <a:cubicBezTo>
                      <a:pt x="1116460" y="924108"/>
                      <a:pt x="1115447" y="926387"/>
                      <a:pt x="1113992" y="927020"/>
                    </a:cubicBezTo>
                    <a:cubicBezTo>
                      <a:pt x="1111524" y="928540"/>
                      <a:pt x="1113232" y="932846"/>
                      <a:pt x="1115701" y="933352"/>
                    </a:cubicBezTo>
                    <a:cubicBezTo>
                      <a:pt x="1132598" y="936075"/>
                      <a:pt x="1149748" y="930883"/>
                      <a:pt x="1166709" y="929996"/>
                    </a:cubicBezTo>
                    <a:cubicBezTo>
                      <a:pt x="1223666" y="926704"/>
                      <a:pt x="1279927" y="917713"/>
                      <a:pt x="1335745" y="906126"/>
                    </a:cubicBezTo>
                    <a:cubicBezTo>
                      <a:pt x="1408271" y="893273"/>
                      <a:pt x="1480986" y="880673"/>
                      <a:pt x="1553955" y="870858"/>
                    </a:cubicBezTo>
                    <a:cubicBezTo>
                      <a:pt x="1603634" y="865793"/>
                      <a:pt x="1653566" y="866553"/>
                      <a:pt x="1703309" y="862627"/>
                    </a:cubicBezTo>
                    <a:cubicBezTo>
                      <a:pt x="1746660" y="859968"/>
                      <a:pt x="1791150" y="856359"/>
                      <a:pt x="1834817" y="856549"/>
                    </a:cubicBezTo>
                    <a:cubicBezTo>
                      <a:pt x="1914873" y="861488"/>
                      <a:pt x="1993095" y="853320"/>
                      <a:pt x="2073404" y="852370"/>
                    </a:cubicBezTo>
                    <a:cubicBezTo>
                      <a:pt x="2082328" y="851610"/>
                      <a:pt x="2092896" y="855093"/>
                      <a:pt x="2101883" y="853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17487855" y="8163250"/>
                <a:ext cx="157151" cy="256798"/>
              </a:xfrm>
              <a:custGeom>
                <a:avLst/>
                <a:gdLst/>
                <a:ahLst/>
                <a:cxnLst/>
                <a:rect l="l" t="t" r="r" b="b"/>
                <a:pathLst>
                  <a:path w="157151" h="256798" extrusionOk="0">
                    <a:moveTo>
                      <a:pt x="125357" y="12347"/>
                    </a:moveTo>
                    <a:cubicBezTo>
                      <a:pt x="180669" y="62050"/>
                      <a:pt x="152190" y="163484"/>
                      <a:pt x="126876" y="223255"/>
                    </a:cubicBezTo>
                    <a:cubicBezTo>
                      <a:pt x="118079" y="241743"/>
                      <a:pt x="98081" y="264347"/>
                      <a:pt x="75108" y="254343"/>
                    </a:cubicBezTo>
                    <a:cubicBezTo>
                      <a:pt x="70488" y="253267"/>
                      <a:pt x="66564" y="254090"/>
                      <a:pt x="63527" y="256116"/>
                    </a:cubicBezTo>
                    <a:cubicBezTo>
                      <a:pt x="57198" y="252824"/>
                      <a:pt x="51123" y="248961"/>
                      <a:pt x="45617" y="244149"/>
                    </a:cubicBezTo>
                    <a:cubicBezTo>
                      <a:pt x="8784" y="205906"/>
                      <a:pt x="-15201" y="145439"/>
                      <a:pt x="11126" y="95102"/>
                    </a:cubicBezTo>
                    <a:cubicBezTo>
                      <a:pt x="37896" y="47931"/>
                      <a:pt x="65678" y="13930"/>
                      <a:pt x="107827" y="0"/>
                    </a:cubicBezTo>
                    <a:cubicBezTo>
                      <a:pt x="114029" y="3799"/>
                      <a:pt x="120167" y="7471"/>
                      <a:pt x="125357" y="123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17944106" y="8198581"/>
                <a:ext cx="163015" cy="261244"/>
              </a:xfrm>
              <a:custGeom>
                <a:avLst/>
                <a:gdLst/>
                <a:ahLst/>
                <a:cxnLst/>
                <a:rect l="l" t="t" r="r" b="b"/>
                <a:pathLst>
                  <a:path w="163015" h="261244" extrusionOk="0">
                    <a:moveTo>
                      <a:pt x="115964" y="3482"/>
                    </a:moveTo>
                    <a:cubicBezTo>
                      <a:pt x="178238" y="23997"/>
                      <a:pt x="163808" y="104536"/>
                      <a:pt x="155075" y="154936"/>
                    </a:cubicBezTo>
                    <a:cubicBezTo>
                      <a:pt x="148810" y="187608"/>
                      <a:pt x="139950" y="220849"/>
                      <a:pt x="116597" y="245732"/>
                    </a:cubicBezTo>
                    <a:cubicBezTo>
                      <a:pt x="114572" y="247695"/>
                      <a:pt x="112357" y="249974"/>
                      <a:pt x="110016" y="252001"/>
                    </a:cubicBezTo>
                    <a:cubicBezTo>
                      <a:pt x="109889" y="252001"/>
                      <a:pt x="109762" y="252064"/>
                      <a:pt x="109699" y="252064"/>
                    </a:cubicBezTo>
                    <a:cubicBezTo>
                      <a:pt x="108687" y="252317"/>
                      <a:pt x="107801" y="253014"/>
                      <a:pt x="107231" y="253837"/>
                    </a:cubicBezTo>
                    <a:cubicBezTo>
                      <a:pt x="103624" y="254597"/>
                      <a:pt x="100080" y="255610"/>
                      <a:pt x="96599" y="256749"/>
                    </a:cubicBezTo>
                    <a:cubicBezTo>
                      <a:pt x="96283" y="256686"/>
                      <a:pt x="95966" y="256623"/>
                      <a:pt x="95586" y="256496"/>
                    </a:cubicBezTo>
                    <a:cubicBezTo>
                      <a:pt x="90081" y="255736"/>
                      <a:pt x="85777" y="257826"/>
                      <a:pt x="83056" y="261182"/>
                    </a:cubicBezTo>
                    <a:cubicBezTo>
                      <a:pt x="82993" y="261182"/>
                      <a:pt x="82929" y="261245"/>
                      <a:pt x="82866" y="261245"/>
                    </a:cubicBezTo>
                    <a:cubicBezTo>
                      <a:pt x="59577" y="252760"/>
                      <a:pt x="38313" y="239337"/>
                      <a:pt x="23314" y="220849"/>
                    </a:cubicBezTo>
                    <a:cubicBezTo>
                      <a:pt x="10151" y="197358"/>
                      <a:pt x="-1114" y="170702"/>
                      <a:pt x="88" y="143286"/>
                    </a:cubicBezTo>
                    <a:cubicBezTo>
                      <a:pt x="5531" y="94912"/>
                      <a:pt x="30782" y="49577"/>
                      <a:pt x="70462" y="21084"/>
                    </a:cubicBezTo>
                    <a:cubicBezTo>
                      <a:pt x="82803" y="11017"/>
                      <a:pt x="94131" y="4179"/>
                      <a:pt x="105839" y="0"/>
                    </a:cubicBezTo>
                    <a:cubicBezTo>
                      <a:pt x="109256" y="1393"/>
                      <a:pt x="113053" y="2343"/>
                      <a:pt x="115964" y="34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6" name="Google Shape;606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78654" y="597129"/>
                </a:moveTo>
                <a:cubicBezTo>
                  <a:pt x="2362330" y="547808"/>
                  <a:pt x="2341362" y="496520"/>
                  <a:pt x="2303448" y="459866"/>
                </a:cubicBezTo>
                <a:cubicBezTo>
                  <a:pt x="2274678" y="435685"/>
                  <a:pt x="2239827" y="414335"/>
                  <a:pt x="2201817" y="410497"/>
                </a:cubicBezTo>
                <a:cubicBezTo>
                  <a:pt x="2168307" y="409729"/>
                  <a:pt x="2133648" y="415582"/>
                  <a:pt x="2104638" y="433094"/>
                </a:cubicBezTo>
                <a:cubicBezTo>
                  <a:pt x="2103298" y="341889"/>
                  <a:pt x="2057676" y="256105"/>
                  <a:pt x="1995108" y="191815"/>
                </a:cubicBezTo>
                <a:cubicBezTo>
                  <a:pt x="1975768" y="170848"/>
                  <a:pt x="1956428" y="149642"/>
                  <a:pt x="1934120" y="131747"/>
                </a:cubicBezTo>
                <a:cubicBezTo>
                  <a:pt x="1911956" y="114811"/>
                  <a:pt x="1887637" y="100705"/>
                  <a:pt x="1862409" y="88807"/>
                </a:cubicBezTo>
                <a:cubicBezTo>
                  <a:pt x="1739140" y="26484"/>
                  <a:pt x="1599642" y="64194"/>
                  <a:pt x="1507107" y="162308"/>
                </a:cubicBezTo>
                <a:cubicBezTo>
                  <a:pt x="1457033" y="214460"/>
                  <a:pt x="1408444" y="269298"/>
                  <a:pt x="1377280" y="335268"/>
                </a:cubicBezTo>
                <a:cubicBezTo>
                  <a:pt x="1361099" y="310655"/>
                  <a:pt x="1346402" y="285083"/>
                  <a:pt x="1329073" y="261238"/>
                </a:cubicBezTo>
                <a:cubicBezTo>
                  <a:pt x="1313036" y="239312"/>
                  <a:pt x="1294701" y="219162"/>
                  <a:pt x="1276749" y="198771"/>
                </a:cubicBezTo>
                <a:cubicBezTo>
                  <a:pt x="1233761" y="147147"/>
                  <a:pt x="1183304" y="99410"/>
                  <a:pt x="1125380" y="64626"/>
                </a:cubicBezTo>
                <a:cubicBezTo>
                  <a:pt x="1045866" y="17800"/>
                  <a:pt x="941602" y="-7197"/>
                  <a:pt x="849640" y="1823"/>
                </a:cubicBezTo>
                <a:cubicBezTo>
                  <a:pt x="712345" y="15977"/>
                  <a:pt x="615836" y="138559"/>
                  <a:pt x="573709" y="262054"/>
                </a:cubicBezTo>
                <a:cubicBezTo>
                  <a:pt x="525024" y="216043"/>
                  <a:pt x="470499" y="193254"/>
                  <a:pt x="405011" y="182363"/>
                </a:cubicBezTo>
                <a:cubicBezTo>
                  <a:pt x="304720" y="162932"/>
                  <a:pt x="203376" y="205632"/>
                  <a:pt x="142101" y="286378"/>
                </a:cubicBezTo>
                <a:cubicBezTo>
                  <a:pt x="108399" y="324233"/>
                  <a:pt x="81639" y="367173"/>
                  <a:pt x="59427" y="412656"/>
                </a:cubicBezTo>
                <a:cubicBezTo>
                  <a:pt x="37118" y="456363"/>
                  <a:pt x="16007" y="501222"/>
                  <a:pt x="6098" y="549584"/>
                </a:cubicBezTo>
                <a:cubicBezTo>
                  <a:pt x="-3094" y="604422"/>
                  <a:pt x="18" y="660988"/>
                  <a:pt x="3130" y="716306"/>
                </a:cubicBezTo>
                <a:cubicBezTo>
                  <a:pt x="6768" y="749794"/>
                  <a:pt x="18" y="836442"/>
                  <a:pt x="20555" y="859375"/>
                </a:cubicBezTo>
                <a:cubicBezTo>
                  <a:pt x="31805" y="868299"/>
                  <a:pt x="48416" y="859903"/>
                  <a:pt x="61581" y="860335"/>
                </a:cubicBezTo>
                <a:cubicBezTo>
                  <a:pt x="83602" y="859183"/>
                  <a:pt x="106053" y="861678"/>
                  <a:pt x="127883" y="857216"/>
                </a:cubicBezTo>
                <a:cubicBezTo>
                  <a:pt x="141430" y="854145"/>
                  <a:pt x="157180" y="851891"/>
                  <a:pt x="167329" y="841719"/>
                </a:cubicBezTo>
                <a:cubicBezTo>
                  <a:pt x="171733" y="837065"/>
                  <a:pt x="171781" y="830205"/>
                  <a:pt x="172690" y="824207"/>
                </a:cubicBezTo>
                <a:cubicBezTo>
                  <a:pt x="177573" y="794653"/>
                  <a:pt x="181594" y="764907"/>
                  <a:pt x="185233" y="735209"/>
                </a:cubicBezTo>
                <a:cubicBezTo>
                  <a:pt x="188392" y="709877"/>
                  <a:pt x="192174" y="684641"/>
                  <a:pt x="196195" y="659452"/>
                </a:cubicBezTo>
                <a:cubicBezTo>
                  <a:pt x="206057" y="599384"/>
                  <a:pt x="216493" y="538693"/>
                  <a:pt x="237125" y="481264"/>
                </a:cubicBezTo>
                <a:cubicBezTo>
                  <a:pt x="244976" y="462984"/>
                  <a:pt x="255652" y="446144"/>
                  <a:pt x="265370" y="428776"/>
                </a:cubicBezTo>
                <a:cubicBezTo>
                  <a:pt x="276380" y="410545"/>
                  <a:pt x="285380" y="390490"/>
                  <a:pt x="300459" y="375185"/>
                </a:cubicBezTo>
                <a:cubicBezTo>
                  <a:pt x="308358" y="368612"/>
                  <a:pt x="319560" y="371203"/>
                  <a:pt x="329134" y="372690"/>
                </a:cubicBezTo>
                <a:cubicBezTo>
                  <a:pt x="375809" y="383485"/>
                  <a:pt x="410707" y="427864"/>
                  <a:pt x="432249" y="468693"/>
                </a:cubicBezTo>
                <a:cubicBezTo>
                  <a:pt x="443547" y="491003"/>
                  <a:pt x="452212" y="514464"/>
                  <a:pt x="461547" y="537637"/>
                </a:cubicBezTo>
                <a:cubicBezTo>
                  <a:pt x="477536" y="576019"/>
                  <a:pt x="494674" y="614066"/>
                  <a:pt x="503769" y="654847"/>
                </a:cubicBezTo>
                <a:cubicBezTo>
                  <a:pt x="511668" y="688719"/>
                  <a:pt x="520524" y="722687"/>
                  <a:pt x="522774" y="757567"/>
                </a:cubicBezTo>
                <a:cubicBezTo>
                  <a:pt x="523684" y="777285"/>
                  <a:pt x="523061" y="797052"/>
                  <a:pt x="524450" y="816723"/>
                </a:cubicBezTo>
                <a:cubicBezTo>
                  <a:pt x="525311" y="825839"/>
                  <a:pt x="525551" y="835578"/>
                  <a:pt x="530673" y="843446"/>
                </a:cubicBezTo>
                <a:cubicBezTo>
                  <a:pt x="540104" y="856640"/>
                  <a:pt x="556380" y="847189"/>
                  <a:pt x="569114" y="844742"/>
                </a:cubicBezTo>
                <a:cubicBezTo>
                  <a:pt x="593433" y="838073"/>
                  <a:pt x="617416" y="830013"/>
                  <a:pt x="641495" y="822576"/>
                </a:cubicBezTo>
                <a:cubicBezTo>
                  <a:pt x="656623" y="817970"/>
                  <a:pt x="671846" y="813748"/>
                  <a:pt x="687069" y="809526"/>
                </a:cubicBezTo>
                <a:cubicBezTo>
                  <a:pt x="697313" y="806504"/>
                  <a:pt x="711723" y="803769"/>
                  <a:pt x="714164" y="791391"/>
                </a:cubicBezTo>
                <a:cubicBezTo>
                  <a:pt x="715888" y="732378"/>
                  <a:pt x="717755" y="673174"/>
                  <a:pt x="721919" y="614209"/>
                </a:cubicBezTo>
                <a:cubicBezTo>
                  <a:pt x="725845" y="564073"/>
                  <a:pt x="731972" y="513361"/>
                  <a:pt x="749063" y="465431"/>
                </a:cubicBezTo>
                <a:cubicBezTo>
                  <a:pt x="760839" y="432950"/>
                  <a:pt x="776349" y="402100"/>
                  <a:pt x="794445" y="372738"/>
                </a:cubicBezTo>
                <a:cubicBezTo>
                  <a:pt x="813306" y="340209"/>
                  <a:pt x="834274" y="308832"/>
                  <a:pt x="861560" y="282780"/>
                </a:cubicBezTo>
                <a:cubicBezTo>
                  <a:pt x="886214" y="258455"/>
                  <a:pt x="912783" y="232692"/>
                  <a:pt x="948208" y="226646"/>
                </a:cubicBezTo>
                <a:cubicBezTo>
                  <a:pt x="1026573" y="214508"/>
                  <a:pt x="1098285" y="254233"/>
                  <a:pt x="1144529" y="316221"/>
                </a:cubicBezTo>
                <a:cubicBezTo>
                  <a:pt x="1213751" y="408098"/>
                  <a:pt x="1251952" y="519502"/>
                  <a:pt x="1266744" y="633113"/>
                </a:cubicBezTo>
                <a:cubicBezTo>
                  <a:pt x="1270670" y="661084"/>
                  <a:pt x="1275505" y="689199"/>
                  <a:pt x="1274452" y="717505"/>
                </a:cubicBezTo>
                <a:cubicBezTo>
                  <a:pt x="1273829" y="737704"/>
                  <a:pt x="1270861" y="757758"/>
                  <a:pt x="1271005" y="777957"/>
                </a:cubicBezTo>
                <a:cubicBezTo>
                  <a:pt x="1270861" y="800603"/>
                  <a:pt x="1280771" y="808423"/>
                  <a:pt x="1302552" y="803961"/>
                </a:cubicBezTo>
                <a:cubicBezTo>
                  <a:pt x="1331802" y="801130"/>
                  <a:pt x="1360812" y="796380"/>
                  <a:pt x="1389822" y="791967"/>
                </a:cubicBezTo>
                <a:cubicBezTo>
                  <a:pt x="1408061" y="789232"/>
                  <a:pt x="1426204" y="786545"/>
                  <a:pt x="1444347" y="783474"/>
                </a:cubicBezTo>
                <a:cubicBezTo>
                  <a:pt x="1457799" y="781987"/>
                  <a:pt x="1469815" y="775606"/>
                  <a:pt x="1470437" y="760685"/>
                </a:cubicBezTo>
                <a:cubicBezTo>
                  <a:pt x="1476421" y="730363"/>
                  <a:pt x="1482740" y="700137"/>
                  <a:pt x="1490687" y="670295"/>
                </a:cubicBezTo>
                <a:cubicBezTo>
                  <a:pt x="1500261" y="634648"/>
                  <a:pt x="1512038" y="599672"/>
                  <a:pt x="1522713" y="564361"/>
                </a:cubicBezTo>
                <a:cubicBezTo>
                  <a:pt x="1532766" y="531880"/>
                  <a:pt x="1541431" y="498823"/>
                  <a:pt x="1554883" y="467446"/>
                </a:cubicBezTo>
                <a:cubicBezTo>
                  <a:pt x="1590690" y="378064"/>
                  <a:pt x="1656274" y="299141"/>
                  <a:pt x="1752113" y="273281"/>
                </a:cubicBezTo>
                <a:cubicBezTo>
                  <a:pt x="1785719" y="266708"/>
                  <a:pt x="1824638" y="276543"/>
                  <a:pt x="1847186" y="303458"/>
                </a:cubicBezTo>
                <a:cubicBezTo>
                  <a:pt x="1870978" y="332725"/>
                  <a:pt x="1877057" y="371875"/>
                  <a:pt x="1883903" y="407954"/>
                </a:cubicBezTo>
                <a:cubicBezTo>
                  <a:pt x="1886823" y="429352"/>
                  <a:pt x="1884238" y="450942"/>
                  <a:pt x="1883568" y="472436"/>
                </a:cubicBezTo>
                <a:cubicBezTo>
                  <a:pt x="1882228" y="503093"/>
                  <a:pt x="1881414" y="533847"/>
                  <a:pt x="1876770" y="564217"/>
                </a:cubicBezTo>
                <a:cubicBezTo>
                  <a:pt x="1870547" y="617856"/>
                  <a:pt x="1850584" y="668088"/>
                  <a:pt x="1834978" y="719424"/>
                </a:cubicBezTo>
                <a:cubicBezTo>
                  <a:pt x="1827080" y="743653"/>
                  <a:pt x="1819851" y="768218"/>
                  <a:pt x="1809080" y="791391"/>
                </a:cubicBezTo>
                <a:cubicBezTo>
                  <a:pt x="1801803" y="806984"/>
                  <a:pt x="1792516" y="822000"/>
                  <a:pt x="1788399" y="838889"/>
                </a:cubicBezTo>
                <a:cubicBezTo>
                  <a:pt x="1785288" y="849588"/>
                  <a:pt x="1790027" y="863837"/>
                  <a:pt x="1803000" y="863501"/>
                </a:cubicBezTo>
                <a:cubicBezTo>
                  <a:pt x="1831771" y="864173"/>
                  <a:pt x="1860494" y="866380"/>
                  <a:pt x="1889025" y="870554"/>
                </a:cubicBezTo>
                <a:cubicBezTo>
                  <a:pt x="1903482" y="872521"/>
                  <a:pt x="1917987" y="874632"/>
                  <a:pt x="1932588" y="874872"/>
                </a:cubicBezTo>
                <a:cubicBezTo>
                  <a:pt x="1941588" y="874824"/>
                  <a:pt x="1952646" y="875927"/>
                  <a:pt x="1959348" y="868683"/>
                </a:cubicBezTo>
                <a:cubicBezTo>
                  <a:pt x="1962699" y="865420"/>
                  <a:pt x="1963178" y="860479"/>
                  <a:pt x="1964279" y="856161"/>
                </a:cubicBezTo>
                <a:cubicBezTo>
                  <a:pt x="1966290" y="848292"/>
                  <a:pt x="1968540" y="840472"/>
                  <a:pt x="1970694" y="832652"/>
                </a:cubicBezTo>
                <a:cubicBezTo>
                  <a:pt x="1978928" y="802042"/>
                  <a:pt x="1988215" y="771624"/>
                  <a:pt x="2000613" y="742406"/>
                </a:cubicBezTo>
                <a:cubicBezTo>
                  <a:pt x="2012677" y="716642"/>
                  <a:pt x="2026847" y="691885"/>
                  <a:pt x="2040299" y="666793"/>
                </a:cubicBezTo>
                <a:cubicBezTo>
                  <a:pt x="2061506" y="634168"/>
                  <a:pt x="2077974" y="596410"/>
                  <a:pt x="2109090" y="571893"/>
                </a:cubicBezTo>
                <a:cubicBezTo>
                  <a:pt x="2123595" y="561290"/>
                  <a:pt x="2139345" y="549536"/>
                  <a:pt x="2158206" y="549872"/>
                </a:cubicBezTo>
                <a:cubicBezTo>
                  <a:pt x="2246960" y="565848"/>
                  <a:pt x="2224604" y="721919"/>
                  <a:pt x="2214407" y="787169"/>
                </a:cubicBezTo>
                <a:cubicBezTo>
                  <a:pt x="2205408" y="835002"/>
                  <a:pt x="2188078" y="880581"/>
                  <a:pt x="2172807" y="926640"/>
                </a:cubicBezTo>
                <a:cubicBezTo>
                  <a:pt x="2167972" y="940553"/>
                  <a:pt x="2158254" y="966029"/>
                  <a:pt x="2179940" y="969963"/>
                </a:cubicBezTo>
                <a:cubicBezTo>
                  <a:pt x="2189179" y="970347"/>
                  <a:pt x="2198514" y="969484"/>
                  <a:pt x="2207801" y="969819"/>
                </a:cubicBezTo>
                <a:cubicBezTo>
                  <a:pt x="2251173" y="971403"/>
                  <a:pt x="2294113" y="978935"/>
                  <a:pt x="2337293" y="983061"/>
                </a:cubicBezTo>
                <a:cubicBezTo>
                  <a:pt x="2343373" y="983445"/>
                  <a:pt x="2350123" y="983733"/>
                  <a:pt x="2355149" y="979751"/>
                </a:cubicBezTo>
                <a:cubicBezTo>
                  <a:pt x="2359123" y="976632"/>
                  <a:pt x="2360655" y="971403"/>
                  <a:pt x="2361181" y="966605"/>
                </a:cubicBezTo>
                <a:cubicBezTo>
                  <a:pt x="2362378" y="955714"/>
                  <a:pt x="2363479" y="944775"/>
                  <a:pt x="2364915" y="933884"/>
                </a:cubicBezTo>
                <a:cubicBezTo>
                  <a:pt x="2369798" y="896942"/>
                  <a:pt x="2377027" y="860335"/>
                  <a:pt x="2382819" y="823536"/>
                </a:cubicBezTo>
                <a:cubicBezTo>
                  <a:pt x="2395409" y="748931"/>
                  <a:pt x="2399909" y="670631"/>
                  <a:pt x="2378654" y="597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37293" y="983061"/>
                </a:moveTo>
                <a:cubicBezTo>
                  <a:pt x="2294113" y="978935"/>
                  <a:pt x="2251173" y="971403"/>
                  <a:pt x="2207801" y="969819"/>
                </a:cubicBezTo>
                <a:cubicBezTo>
                  <a:pt x="2198514" y="969484"/>
                  <a:pt x="2189179" y="970347"/>
                  <a:pt x="2179940" y="969963"/>
                </a:cubicBezTo>
                <a:cubicBezTo>
                  <a:pt x="2158254" y="966029"/>
                  <a:pt x="2167972" y="940553"/>
                  <a:pt x="2172807" y="926640"/>
                </a:cubicBezTo>
                <a:cubicBezTo>
                  <a:pt x="2188078" y="880581"/>
                  <a:pt x="2205408" y="835002"/>
                  <a:pt x="2214407" y="787169"/>
                </a:cubicBezTo>
                <a:cubicBezTo>
                  <a:pt x="2224604" y="721919"/>
                  <a:pt x="2246960" y="565848"/>
                  <a:pt x="2158206" y="549872"/>
                </a:cubicBezTo>
                <a:cubicBezTo>
                  <a:pt x="2139345" y="549536"/>
                  <a:pt x="2123595" y="561290"/>
                  <a:pt x="2109090" y="571893"/>
                </a:cubicBezTo>
                <a:cubicBezTo>
                  <a:pt x="2077974" y="596410"/>
                  <a:pt x="2061506" y="634168"/>
                  <a:pt x="2040299" y="666793"/>
                </a:cubicBezTo>
                <a:cubicBezTo>
                  <a:pt x="2026847" y="691885"/>
                  <a:pt x="2012677" y="716642"/>
                  <a:pt x="2000613" y="742406"/>
                </a:cubicBezTo>
                <a:cubicBezTo>
                  <a:pt x="1988215" y="771624"/>
                  <a:pt x="1978928" y="802042"/>
                  <a:pt x="1970694" y="832652"/>
                </a:cubicBezTo>
                <a:cubicBezTo>
                  <a:pt x="1968540" y="840472"/>
                  <a:pt x="1966290" y="848292"/>
                  <a:pt x="1964279" y="856161"/>
                </a:cubicBezTo>
                <a:cubicBezTo>
                  <a:pt x="1963178" y="860479"/>
                  <a:pt x="1962699" y="865420"/>
                  <a:pt x="1959348" y="868683"/>
                </a:cubicBezTo>
                <a:cubicBezTo>
                  <a:pt x="1952646" y="875927"/>
                  <a:pt x="1941588" y="874824"/>
                  <a:pt x="1932588" y="874872"/>
                </a:cubicBezTo>
                <a:cubicBezTo>
                  <a:pt x="1917987" y="874632"/>
                  <a:pt x="1903482" y="872521"/>
                  <a:pt x="1889025" y="870554"/>
                </a:cubicBezTo>
                <a:cubicBezTo>
                  <a:pt x="1860494" y="866380"/>
                  <a:pt x="1831771" y="864173"/>
                  <a:pt x="1803000" y="863501"/>
                </a:cubicBezTo>
                <a:cubicBezTo>
                  <a:pt x="1790027" y="863837"/>
                  <a:pt x="1785288" y="849588"/>
                  <a:pt x="1788399" y="838889"/>
                </a:cubicBezTo>
                <a:cubicBezTo>
                  <a:pt x="1792516" y="822000"/>
                  <a:pt x="1801803" y="806984"/>
                  <a:pt x="1809080" y="791391"/>
                </a:cubicBezTo>
                <a:cubicBezTo>
                  <a:pt x="1819851" y="768218"/>
                  <a:pt x="1827080" y="743653"/>
                  <a:pt x="1834978" y="719424"/>
                </a:cubicBezTo>
                <a:cubicBezTo>
                  <a:pt x="1850584" y="668088"/>
                  <a:pt x="1870547" y="617856"/>
                  <a:pt x="1876770" y="564217"/>
                </a:cubicBezTo>
                <a:cubicBezTo>
                  <a:pt x="1881414" y="533847"/>
                  <a:pt x="1882228" y="503093"/>
                  <a:pt x="1883568" y="472436"/>
                </a:cubicBezTo>
                <a:cubicBezTo>
                  <a:pt x="1884238" y="450942"/>
                  <a:pt x="1886823" y="429352"/>
                  <a:pt x="1883903" y="407954"/>
                </a:cubicBezTo>
                <a:cubicBezTo>
                  <a:pt x="1877057" y="371875"/>
                  <a:pt x="1870978" y="332725"/>
                  <a:pt x="1847186" y="303458"/>
                </a:cubicBezTo>
                <a:cubicBezTo>
                  <a:pt x="1824638" y="276543"/>
                  <a:pt x="1785719" y="266708"/>
                  <a:pt x="1752113" y="273281"/>
                </a:cubicBezTo>
                <a:cubicBezTo>
                  <a:pt x="1656274" y="299141"/>
                  <a:pt x="1590690" y="378064"/>
                  <a:pt x="1554883" y="467446"/>
                </a:cubicBezTo>
                <a:cubicBezTo>
                  <a:pt x="1541431" y="498823"/>
                  <a:pt x="1532766" y="531880"/>
                  <a:pt x="1522713" y="564361"/>
                </a:cubicBezTo>
                <a:cubicBezTo>
                  <a:pt x="1512038" y="599672"/>
                  <a:pt x="1500261" y="634648"/>
                  <a:pt x="1490687" y="670295"/>
                </a:cubicBezTo>
                <a:cubicBezTo>
                  <a:pt x="1482740" y="700137"/>
                  <a:pt x="1476421" y="730363"/>
                  <a:pt x="1470437" y="760685"/>
                </a:cubicBezTo>
                <a:cubicBezTo>
                  <a:pt x="1469815" y="775606"/>
                  <a:pt x="1457799" y="781987"/>
                  <a:pt x="1444347" y="783474"/>
                </a:cubicBezTo>
                <a:cubicBezTo>
                  <a:pt x="1426204" y="786545"/>
                  <a:pt x="1408061" y="789232"/>
                  <a:pt x="1389822" y="791967"/>
                </a:cubicBezTo>
                <a:cubicBezTo>
                  <a:pt x="1360812" y="796380"/>
                  <a:pt x="1331802" y="801130"/>
                  <a:pt x="1302552" y="803961"/>
                </a:cubicBezTo>
                <a:cubicBezTo>
                  <a:pt x="1280771" y="808423"/>
                  <a:pt x="1270861" y="800603"/>
                  <a:pt x="1271005" y="777957"/>
                </a:cubicBezTo>
                <a:cubicBezTo>
                  <a:pt x="1270861" y="757758"/>
                  <a:pt x="1273829" y="737704"/>
                  <a:pt x="1274452" y="717505"/>
                </a:cubicBezTo>
                <a:cubicBezTo>
                  <a:pt x="1275505" y="689199"/>
                  <a:pt x="1270670" y="661084"/>
                  <a:pt x="1266744" y="633113"/>
                </a:cubicBezTo>
                <a:cubicBezTo>
                  <a:pt x="1251952" y="519502"/>
                  <a:pt x="1213751" y="408098"/>
                  <a:pt x="1144529" y="316221"/>
                </a:cubicBezTo>
                <a:cubicBezTo>
                  <a:pt x="1098285" y="254233"/>
                  <a:pt x="1026573" y="214508"/>
                  <a:pt x="948208" y="226646"/>
                </a:cubicBezTo>
                <a:cubicBezTo>
                  <a:pt x="912783" y="232692"/>
                  <a:pt x="886214" y="258455"/>
                  <a:pt x="861560" y="282780"/>
                </a:cubicBezTo>
                <a:cubicBezTo>
                  <a:pt x="834274" y="308832"/>
                  <a:pt x="813306" y="340209"/>
                  <a:pt x="794445" y="372738"/>
                </a:cubicBezTo>
                <a:cubicBezTo>
                  <a:pt x="776349" y="402100"/>
                  <a:pt x="760839" y="432950"/>
                  <a:pt x="749063" y="465431"/>
                </a:cubicBezTo>
                <a:cubicBezTo>
                  <a:pt x="731972" y="513361"/>
                  <a:pt x="725845" y="564073"/>
                  <a:pt x="721919" y="614209"/>
                </a:cubicBezTo>
                <a:cubicBezTo>
                  <a:pt x="717755" y="673174"/>
                  <a:pt x="715888" y="732378"/>
                  <a:pt x="714164" y="791391"/>
                </a:cubicBezTo>
                <a:cubicBezTo>
                  <a:pt x="711723" y="803769"/>
                  <a:pt x="697313" y="806504"/>
                  <a:pt x="687069" y="809526"/>
                </a:cubicBezTo>
                <a:cubicBezTo>
                  <a:pt x="671846" y="813748"/>
                  <a:pt x="656623" y="817970"/>
                  <a:pt x="641495" y="822576"/>
                </a:cubicBezTo>
                <a:cubicBezTo>
                  <a:pt x="617416" y="830013"/>
                  <a:pt x="593433" y="838073"/>
                  <a:pt x="569114" y="844742"/>
                </a:cubicBezTo>
                <a:cubicBezTo>
                  <a:pt x="556380" y="847189"/>
                  <a:pt x="540104" y="856640"/>
                  <a:pt x="530673" y="843446"/>
                </a:cubicBezTo>
                <a:cubicBezTo>
                  <a:pt x="525551" y="835578"/>
                  <a:pt x="525311" y="825839"/>
                  <a:pt x="524450" y="816723"/>
                </a:cubicBezTo>
                <a:cubicBezTo>
                  <a:pt x="523061" y="797052"/>
                  <a:pt x="523684" y="777285"/>
                  <a:pt x="522774" y="757567"/>
                </a:cubicBezTo>
                <a:cubicBezTo>
                  <a:pt x="520524" y="722687"/>
                  <a:pt x="511668" y="688719"/>
                  <a:pt x="503769" y="654847"/>
                </a:cubicBezTo>
                <a:cubicBezTo>
                  <a:pt x="494674" y="614066"/>
                  <a:pt x="477536" y="576019"/>
                  <a:pt x="461547" y="537637"/>
                </a:cubicBezTo>
                <a:cubicBezTo>
                  <a:pt x="452212" y="514464"/>
                  <a:pt x="443547" y="491003"/>
                  <a:pt x="432249" y="468693"/>
                </a:cubicBezTo>
                <a:cubicBezTo>
                  <a:pt x="410707" y="427864"/>
                  <a:pt x="375809" y="383485"/>
                  <a:pt x="329134" y="372690"/>
                </a:cubicBezTo>
                <a:cubicBezTo>
                  <a:pt x="319560" y="371203"/>
                  <a:pt x="308358" y="368612"/>
                  <a:pt x="300459" y="375185"/>
                </a:cubicBezTo>
                <a:cubicBezTo>
                  <a:pt x="285380" y="390490"/>
                  <a:pt x="276380" y="410545"/>
                  <a:pt x="265370" y="428776"/>
                </a:cubicBezTo>
                <a:cubicBezTo>
                  <a:pt x="255652" y="446144"/>
                  <a:pt x="244976" y="462984"/>
                  <a:pt x="237125" y="481264"/>
                </a:cubicBezTo>
                <a:cubicBezTo>
                  <a:pt x="216493" y="538693"/>
                  <a:pt x="206057" y="599384"/>
                  <a:pt x="196195" y="659452"/>
                </a:cubicBezTo>
                <a:cubicBezTo>
                  <a:pt x="192174" y="684641"/>
                  <a:pt x="188392" y="709877"/>
                  <a:pt x="185233" y="735209"/>
                </a:cubicBezTo>
                <a:cubicBezTo>
                  <a:pt x="181594" y="764907"/>
                  <a:pt x="177573" y="794653"/>
                  <a:pt x="172690" y="824207"/>
                </a:cubicBezTo>
                <a:cubicBezTo>
                  <a:pt x="171781" y="830205"/>
                  <a:pt x="171733" y="837065"/>
                  <a:pt x="167329" y="841719"/>
                </a:cubicBezTo>
                <a:cubicBezTo>
                  <a:pt x="157180" y="851891"/>
                  <a:pt x="141430" y="854145"/>
                  <a:pt x="127883" y="857216"/>
                </a:cubicBezTo>
                <a:cubicBezTo>
                  <a:pt x="106053" y="861678"/>
                  <a:pt x="83602" y="859183"/>
                  <a:pt x="61581" y="860335"/>
                </a:cubicBezTo>
                <a:cubicBezTo>
                  <a:pt x="48416" y="859903"/>
                  <a:pt x="31805" y="868299"/>
                  <a:pt x="20555" y="859375"/>
                </a:cubicBezTo>
                <a:cubicBezTo>
                  <a:pt x="18" y="836442"/>
                  <a:pt x="6768" y="749794"/>
                  <a:pt x="3130" y="716306"/>
                </a:cubicBezTo>
                <a:cubicBezTo>
                  <a:pt x="18" y="660988"/>
                  <a:pt x="-3094" y="604422"/>
                  <a:pt x="6098" y="549584"/>
                </a:cubicBezTo>
                <a:cubicBezTo>
                  <a:pt x="16007" y="501222"/>
                  <a:pt x="37118" y="456363"/>
                  <a:pt x="59427" y="412656"/>
                </a:cubicBezTo>
                <a:cubicBezTo>
                  <a:pt x="81639" y="367173"/>
                  <a:pt x="108399" y="324233"/>
                  <a:pt x="142101" y="286378"/>
                </a:cubicBezTo>
                <a:cubicBezTo>
                  <a:pt x="203376" y="205632"/>
                  <a:pt x="304720" y="162932"/>
                  <a:pt x="405011" y="182363"/>
                </a:cubicBezTo>
                <a:cubicBezTo>
                  <a:pt x="470499" y="193254"/>
                  <a:pt x="525024" y="216043"/>
                  <a:pt x="573709" y="262054"/>
                </a:cubicBezTo>
                <a:cubicBezTo>
                  <a:pt x="615836" y="138559"/>
                  <a:pt x="712345" y="15977"/>
                  <a:pt x="849640" y="1823"/>
                </a:cubicBezTo>
                <a:cubicBezTo>
                  <a:pt x="941602" y="-7197"/>
                  <a:pt x="1045866" y="17800"/>
                  <a:pt x="1125380" y="64626"/>
                </a:cubicBezTo>
                <a:cubicBezTo>
                  <a:pt x="1183304" y="99410"/>
                  <a:pt x="1233761" y="147147"/>
                  <a:pt x="1276749" y="198771"/>
                </a:cubicBezTo>
                <a:cubicBezTo>
                  <a:pt x="1294701" y="219162"/>
                  <a:pt x="1313036" y="239312"/>
                  <a:pt x="1329073" y="261238"/>
                </a:cubicBezTo>
                <a:cubicBezTo>
                  <a:pt x="1346402" y="285083"/>
                  <a:pt x="1361099" y="310655"/>
                  <a:pt x="1377280" y="335268"/>
                </a:cubicBezTo>
                <a:cubicBezTo>
                  <a:pt x="1408444" y="269298"/>
                  <a:pt x="1457033" y="214460"/>
                  <a:pt x="1507107" y="162308"/>
                </a:cubicBezTo>
                <a:cubicBezTo>
                  <a:pt x="1599642" y="64194"/>
                  <a:pt x="1739140" y="26484"/>
                  <a:pt x="1862409" y="88807"/>
                </a:cubicBezTo>
                <a:cubicBezTo>
                  <a:pt x="1887637" y="100705"/>
                  <a:pt x="1911956" y="114811"/>
                  <a:pt x="1934120" y="131747"/>
                </a:cubicBezTo>
                <a:cubicBezTo>
                  <a:pt x="1956428" y="149642"/>
                  <a:pt x="1975768" y="170848"/>
                  <a:pt x="1995108" y="191815"/>
                </a:cubicBezTo>
                <a:cubicBezTo>
                  <a:pt x="2057676" y="256105"/>
                  <a:pt x="2103298" y="341889"/>
                  <a:pt x="2104638" y="433094"/>
                </a:cubicBezTo>
                <a:cubicBezTo>
                  <a:pt x="2133648" y="415582"/>
                  <a:pt x="2168307" y="409729"/>
                  <a:pt x="2201817" y="410497"/>
                </a:cubicBezTo>
                <a:cubicBezTo>
                  <a:pt x="2239827" y="414335"/>
                  <a:pt x="2274678" y="435685"/>
                  <a:pt x="2303448" y="459866"/>
                </a:cubicBezTo>
                <a:cubicBezTo>
                  <a:pt x="2341362" y="496520"/>
                  <a:pt x="2362330" y="547808"/>
                  <a:pt x="2378654" y="597129"/>
                </a:cubicBezTo>
                <a:cubicBezTo>
                  <a:pt x="2399909" y="670631"/>
                  <a:pt x="2395409" y="748931"/>
                  <a:pt x="2382819" y="823536"/>
                </a:cubicBezTo>
                <a:cubicBezTo>
                  <a:pt x="2377027" y="860335"/>
                  <a:pt x="2369798" y="896942"/>
                  <a:pt x="2364915" y="933884"/>
                </a:cubicBezTo>
                <a:cubicBezTo>
                  <a:pt x="2363479" y="944775"/>
                  <a:pt x="2362378" y="955714"/>
                  <a:pt x="2361181" y="966605"/>
                </a:cubicBezTo>
                <a:cubicBezTo>
                  <a:pt x="2360655" y="971403"/>
                  <a:pt x="2359123" y="976632"/>
                  <a:pt x="2355149" y="979751"/>
                </a:cubicBezTo>
                <a:cubicBezTo>
                  <a:pt x="2350123" y="983733"/>
                  <a:pt x="2343373" y="983445"/>
                  <a:pt x="2337293" y="983061"/>
                </a:cubicBezTo>
                <a:close/>
                <a:moveTo>
                  <a:pt x="2340788" y="962287"/>
                </a:moveTo>
                <a:cubicBezTo>
                  <a:pt x="2351751" y="853618"/>
                  <a:pt x="2386745" y="744757"/>
                  <a:pt x="2366543" y="635128"/>
                </a:cubicBezTo>
                <a:cubicBezTo>
                  <a:pt x="2355628" y="581585"/>
                  <a:pt x="2328533" y="512881"/>
                  <a:pt x="2288752" y="474595"/>
                </a:cubicBezTo>
                <a:cubicBezTo>
                  <a:pt x="2266396" y="455691"/>
                  <a:pt x="2239253" y="439715"/>
                  <a:pt x="2210865" y="432662"/>
                </a:cubicBezTo>
                <a:cubicBezTo>
                  <a:pt x="2184392" y="428968"/>
                  <a:pt x="2156292" y="433238"/>
                  <a:pt x="2131398" y="442833"/>
                </a:cubicBezTo>
                <a:cubicBezTo>
                  <a:pt x="2120819" y="447295"/>
                  <a:pt x="2111388" y="454012"/>
                  <a:pt x="2100904" y="458618"/>
                </a:cubicBezTo>
                <a:cubicBezTo>
                  <a:pt x="2096404" y="460537"/>
                  <a:pt x="2090325" y="459098"/>
                  <a:pt x="2087261" y="455164"/>
                </a:cubicBezTo>
                <a:cubicBezTo>
                  <a:pt x="2083240" y="449982"/>
                  <a:pt x="2084532" y="443121"/>
                  <a:pt x="2084053" y="437028"/>
                </a:cubicBezTo>
                <a:cubicBezTo>
                  <a:pt x="2083766" y="423403"/>
                  <a:pt x="2082905" y="411840"/>
                  <a:pt x="2081325" y="398790"/>
                </a:cubicBezTo>
                <a:cubicBezTo>
                  <a:pt x="2069405" y="319051"/>
                  <a:pt x="2024454" y="249388"/>
                  <a:pt x="1968300" y="193446"/>
                </a:cubicBezTo>
                <a:cubicBezTo>
                  <a:pt x="1938524" y="159334"/>
                  <a:pt x="1902860" y="131219"/>
                  <a:pt x="1862026" y="111596"/>
                </a:cubicBezTo>
                <a:cubicBezTo>
                  <a:pt x="1820425" y="91541"/>
                  <a:pt x="1774325" y="76093"/>
                  <a:pt x="1727746" y="78875"/>
                </a:cubicBezTo>
                <a:cubicBezTo>
                  <a:pt x="1656753" y="82138"/>
                  <a:pt x="1588249" y="113179"/>
                  <a:pt x="1536979" y="162068"/>
                </a:cubicBezTo>
                <a:cubicBezTo>
                  <a:pt x="1498538" y="200930"/>
                  <a:pt x="1460001" y="240800"/>
                  <a:pt x="1429507" y="286378"/>
                </a:cubicBezTo>
                <a:cubicBezTo>
                  <a:pt x="1417731" y="304370"/>
                  <a:pt x="1406672" y="322889"/>
                  <a:pt x="1397050" y="342176"/>
                </a:cubicBezTo>
                <a:cubicBezTo>
                  <a:pt x="1392024" y="353979"/>
                  <a:pt x="1382258" y="373458"/>
                  <a:pt x="1368232" y="359017"/>
                </a:cubicBezTo>
                <a:cubicBezTo>
                  <a:pt x="1344344" y="324281"/>
                  <a:pt x="1324477" y="286666"/>
                  <a:pt x="1297382" y="254185"/>
                </a:cubicBezTo>
                <a:cubicBezTo>
                  <a:pt x="1254489" y="204193"/>
                  <a:pt x="1213799" y="153960"/>
                  <a:pt x="1161044" y="114475"/>
                </a:cubicBezTo>
                <a:cubicBezTo>
                  <a:pt x="1084402" y="52775"/>
                  <a:pt x="985308" y="22502"/>
                  <a:pt x="887746" y="20439"/>
                </a:cubicBezTo>
                <a:cubicBezTo>
                  <a:pt x="778982" y="18423"/>
                  <a:pt x="695686" y="81754"/>
                  <a:pt x="639533" y="170992"/>
                </a:cubicBezTo>
                <a:cubicBezTo>
                  <a:pt x="624788" y="196133"/>
                  <a:pt x="611193" y="222088"/>
                  <a:pt x="600326" y="249148"/>
                </a:cubicBezTo>
                <a:cubicBezTo>
                  <a:pt x="593193" y="261814"/>
                  <a:pt x="591709" y="298853"/>
                  <a:pt x="570071" y="286043"/>
                </a:cubicBezTo>
                <a:cubicBezTo>
                  <a:pt x="543168" y="263253"/>
                  <a:pt x="516886" y="238497"/>
                  <a:pt x="483472" y="225735"/>
                </a:cubicBezTo>
                <a:cubicBezTo>
                  <a:pt x="421861" y="200547"/>
                  <a:pt x="352208" y="188600"/>
                  <a:pt x="287247" y="207455"/>
                </a:cubicBezTo>
                <a:cubicBezTo>
                  <a:pt x="238992" y="221129"/>
                  <a:pt x="196387" y="251115"/>
                  <a:pt x="164504" y="289305"/>
                </a:cubicBezTo>
                <a:cubicBezTo>
                  <a:pt x="113665" y="343376"/>
                  <a:pt x="78862" y="409297"/>
                  <a:pt x="47794" y="476130"/>
                </a:cubicBezTo>
                <a:cubicBezTo>
                  <a:pt x="50044" y="477761"/>
                  <a:pt x="50666" y="480832"/>
                  <a:pt x="49326" y="483279"/>
                </a:cubicBezTo>
                <a:cubicBezTo>
                  <a:pt x="43007" y="495081"/>
                  <a:pt x="37071" y="506212"/>
                  <a:pt x="31518" y="517631"/>
                </a:cubicBezTo>
                <a:cubicBezTo>
                  <a:pt x="20268" y="551839"/>
                  <a:pt x="17970" y="588541"/>
                  <a:pt x="19933" y="624333"/>
                </a:cubicBezTo>
                <a:cubicBezTo>
                  <a:pt x="20986" y="660364"/>
                  <a:pt x="22518" y="696443"/>
                  <a:pt x="24720" y="732426"/>
                </a:cubicBezTo>
                <a:cubicBezTo>
                  <a:pt x="26587" y="769225"/>
                  <a:pt x="23810" y="806984"/>
                  <a:pt x="33815" y="842295"/>
                </a:cubicBezTo>
                <a:cubicBezTo>
                  <a:pt x="72591" y="835050"/>
                  <a:pt x="114239" y="845701"/>
                  <a:pt x="150957" y="828429"/>
                </a:cubicBezTo>
                <a:cubicBezTo>
                  <a:pt x="166228" y="731419"/>
                  <a:pt x="174749" y="633161"/>
                  <a:pt x="198685" y="537685"/>
                </a:cubicBezTo>
                <a:cubicBezTo>
                  <a:pt x="204669" y="513936"/>
                  <a:pt x="210222" y="489899"/>
                  <a:pt x="220275" y="467494"/>
                </a:cubicBezTo>
                <a:cubicBezTo>
                  <a:pt x="230184" y="446240"/>
                  <a:pt x="242966" y="426425"/>
                  <a:pt x="254311" y="405891"/>
                </a:cubicBezTo>
                <a:cubicBezTo>
                  <a:pt x="266949" y="386316"/>
                  <a:pt x="277002" y="359400"/>
                  <a:pt x="300890" y="351676"/>
                </a:cubicBezTo>
                <a:cubicBezTo>
                  <a:pt x="334448" y="344863"/>
                  <a:pt x="368293" y="361799"/>
                  <a:pt x="392708" y="383965"/>
                </a:cubicBezTo>
                <a:cubicBezTo>
                  <a:pt x="442015" y="424266"/>
                  <a:pt x="463222" y="485582"/>
                  <a:pt x="486200" y="542819"/>
                </a:cubicBezTo>
                <a:cubicBezTo>
                  <a:pt x="514253" y="604182"/>
                  <a:pt x="531774" y="669816"/>
                  <a:pt x="541683" y="736456"/>
                </a:cubicBezTo>
                <a:cubicBezTo>
                  <a:pt x="546040" y="767018"/>
                  <a:pt x="542066" y="798252"/>
                  <a:pt x="546806" y="828765"/>
                </a:cubicBezTo>
                <a:cubicBezTo>
                  <a:pt x="596305" y="816099"/>
                  <a:pt x="644655" y="799163"/>
                  <a:pt x="693819" y="785298"/>
                </a:cubicBezTo>
                <a:cubicBezTo>
                  <a:pt x="696165" y="696107"/>
                  <a:pt x="697218" y="606149"/>
                  <a:pt x="713159" y="518158"/>
                </a:cubicBezTo>
                <a:cubicBezTo>
                  <a:pt x="723643" y="462552"/>
                  <a:pt x="746813" y="410065"/>
                  <a:pt x="776445" y="362135"/>
                </a:cubicBezTo>
                <a:cubicBezTo>
                  <a:pt x="799806" y="320634"/>
                  <a:pt x="828625" y="282540"/>
                  <a:pt x="864433" y="251019"/>
                </a:cubicBezTo>
                <a:cubicBezTo>
                  <a:pt x="888943" y="227606"/>
                  <a:pt x="918623" y="208175"/>
                  <a:pt x="952995" y="204673"/>
                </a:cubicBezTo>
                <a:cubicBezTo>
                  <a:pt x="1090482" y="191767"/>
                  <a:pt x="1169565" y="296502"/>
                  <a:pt x="1224139" y="407906"/>
                </a:cubicBezTo>
                <a:cubicBezTo>
                  <a:pt x="1265691" y="493210"/>
                  <a:pt x="1283451" y="587678"/>
                  <a:pt x="1294031" y="681330"/>
                </a:cubicBezTo>
                <a:cubicBezTo>
                  <a:pt x="1298579" y="715202"/>
                  <a:pt x="1290728" y="750322"/>
                  <a:pt x="1292260" y="783954"/>
                </a:cubicBezTo>
                <a:cubicBezTo>
                  <a:pt x="1344727" y="778005"/>
                  <a:pt x="1397529" y="770856"/>
                  <a:pt x="1449230" y="760685"/>
                </a:cubicBezTo>
                <a:cubicBezTo>
                  <a:pt x="1461773" y="690158"/>
                  <a:pt x="1482453" y="621646"/>
                  <a:pt x="1504282" y="553518"/>
                </a:cubicBezTo>
                <a:cubicBezTo>
                  <a:pt x="1524101" y="483422"/>
                  <a:pt x="1549090" y="412704"/>
                  <a:pt x="1595430" y="355370"/>
                </a:cubicBezTo>
                <a:cubicBezTo>
                  <a:pt x="1618695" y="325720"/>
                  <a:pt x="1646796" y="299812"/>
                  <a:pt x="1680018" y="281773"/>
                </a:cubicBezTo>
                <a:cubicBezTo>
                  <a:pt x="1712762" y="262965"/>
                  <a:pt x="1749576" y="245406"/>
                  <a:pt x="1788256" y="251403"/>
                </a:cubicBezTo>
                <a:cubicBezTo>
                  <a:pt x="1868967" y="260039"/>
                  <a:pt x="1891945" y="329414"/>
                  <a:pt x="1903722" y="399222"/>
                </a:cubicBezTo>
                <a:cubicBezTo>
                  <a:pt x="1908030" y="423930"/>
                  <a:pt x="1905206" y="448975"/>
                  <a:pt x="1904296" y="473827"/>
                </a:cubicBezTo>
                <a:cubicBezTo>
                  <a:pt x="1903099" y="523196"/>
                  <a:pt x="1898791" y="572613"/>
                  <a:pt x="1887302" y="620782"/>
                </a:cubicBezTo>
                <a:cubicBezTo>
                  <a:pt x="1874137" y="669576"/>
                  <a:pt x="1856808" y="717217"/>
                  <a:pt x="1841680" y="765435"/>
                </a:cubicBezTo>
                <a:cubicBezTo>
                  <a:pt x="1833781" y="792542"/>
                  <a:pt x="1817601" y="816195"/>
                  <a:pt x="1808841" y="842775"/>
                </a:cubicBezTo>
                <a:cubicBezTo>
                  <a:pt x="1854031" y="842103"/>
                  <a:pt x="1898408" y="854050"/>
                  <a:pt x="1943503" y="853714"/>
                </a:cubicBezTo>
                <a:cubicBezTo>
                  <a:pt x="1957816" y="799115"/>
                  <a:pt x="1972752" y="743893"/>
                  <a:pt x="2001523" y="694908"/>
                </a:cubicBezTo>
                <a:cubicBezTo>
                  <a:pt x="2024262" y="652927"/>
                  <a:pt x="2047671" y="608644"/>
                  <a:pt x="2078213" y="571893"/>
                </a:cubicBezTo>
                <a:cubicBezTo>
                  <a:pt x="2163999" y="482031"/>
                  <a:pt x="2238247" y="546849"/>
                  <a:pt x="2244662" y="652592"/>
                </a:cubicBezTo>
                <a:cubicBezTo>
                  <a:pt x="2246433" y="705127"/>
                  <a:pt x="2242652" y="758238"/>
                  <a:pt x="2230827" y="809574"/>
                </a:cubicBezTo>
                <a:cubicBezTo>
                  <a:pt x="2220726" y="857312"/>
                  <a:pt x="2201386" y="902363"/>
                  <a:pt x="2187695" y="949045"/>
                </a:cubicBezTo>
                <a:cubicBezTo>
                  <a:pt x="2239061" y="947414"/>
                  <a:pt x="2289805" y="958017"/>
                  <a:pt x="2340788" y="96228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7842172" y="328181"/>
            <a:ext cx="1176704" cy="470946"/>
          </a:xfrm>
          <a:custGeom>
            <a:avLst/>
            <a:gdLst/>
            <a:ahLst/>
            <a:cxnLst/>
            <a:rect l="l" t="t" r="r" b="b"/>
            <a:pathLst>
              <a:path w="2353408" h="941893" extrusionOk="0">
                <a:moveTo>
                  <a:pt x="2347221" y="614734"/>
                </a:moveTo>
                <a:cubicBezTo>
                  <a:pt x="2367471" y="724363"/>
                  <a:pt x="2332477" y="833224"/>
                  <a:pt x="2321466" y="941893"/>
                </a:cubicBezTo>
                <a:cubicBezTo>
                  <a:pt x="2270483" y="937623"/>
                  <a:pt x="2219739" y="927020"/>
                  <a:pt x="2168326" y="928747"/>
                </a:cubicBezTo>
                <a:cubicBezTo>
                  <a:pt x="2182017" y="882065"/>
                  <a:pt x="2201357" y="837014"/>
                  <a:pt x="2211458" y="789324"/>
                </a:cubicBezTo>
                <a:cubicBezTo>
                  <a:pt x="2223282" y="738036"/>
                  <a:pt x="2227064" y="684925"/>
                  <a:pt x="2225293" y="632342"/>
                </a:cubicBezTo>
                <a:cubicBezTo>
                  <a:pt x="2218830" y="526599"/>
                  <a:pt x="2144629" y="461781"/>
                  <a:pt x="2058844" y="551643"/>
                </a:cubicBezTo>
                <a:cubicBezTo>
                  <a:pt x="2028302" y="588394"/>
                  <a:pt x="2004892" y="632677"/>
                  <a:pt x="1982153" y="674658"/>
                </a:cubicBezTo>
                <a:cubicBezTo>
                  <a:pt x="1953383" y="723643"/>
                  <a:pt x="1938447" y="778865"/>
                  <a:pt x="1924133" y="833464"/>
                </a:cubicBezTo>
                <a:cubicBezTo>
                  <a:pt x="1879038" y="833752"/>
                  <a:pt x="1834709" y="821805"/>
                  <a:pt x="1789519" y="822525"/>
                </a:cubicBezTo>
                <a:cubicBezTo>
                  <a:pt x="1798279" y="795897"/>
                  <a:pt x="1814460" y="772292"/>
                  <a:pt x="1822359" y="745185"/>
                </a:cubicBezTo>
                <a:cubicBezTo>
                  <a:pt x="1837486" y="696967"/>
                  <a:pt x="1854816" y="649326"/>
                  <a:pt x="1867980" y="600532"/>
                </a:cubicBezTo>
                <a:cubicBezTo>
                  <a:pt x="1879469" y="552363"/>
                  <a:pt x="1883730" y="502946"/>
                  <a:pt x="1884974" y="453577"/>
                </a:cubicBezTo>
                <a:cubicBezTo>
                  <a:pt x="1885884" y="428677"/>
                  <a:pt x="1888660" y="403632"/>
                  <a:pt x="1884400" y="378972"/>
                </a:cubicBezTo>
                <a:cubicBezTo>
                  <a:pt x="1872576" y="309164"/>
                  <a:pt x="1849598" y="239789"/>
                  <a:pt x="1768934" y="231153"/>
                </a:cubicBezTo>
                <a:cubicBezTo>
                  <a:pt x="1730254" y="225108"/>
                  <a:pt x="1693393" y="242715"/>
                  <a:pt x="1660697" y="261523"/>
                </a:cubicBezTo>
                <a:cubicBezTo>
                  <a:pt x="1627474" y="279562"/>
                  <a:pt x="1599373" y="305470"/>
                  <a:pt x="1576108" y="335120"/>
                </a:cubicBezTo>
                <a:cubicBezTo>
                  <a:pt x="1529768" y="392406"/>
                  <a:pt x="1504827" y="463124"/>
                  <a:pt x="1484961" y="533268"/>
                </a:cubicBezTo>
                <a:cubicBezTo>
                  <a:pt x="1463179" y="601396"/>
                  <a:pt x="1442451" y="669860"/>
                  <a:pt x="1429909" y="740435"/>
                </a:cubicBezTo>
                <a:cubicBezTo>
                  <a:pt x="1378207" y="750606"/>
                  <a:pt x="1325405" y="757755"/>
                  <a:pt x="1272938" y="763704"/>
                </a:cubicBezTo>
                <a:cubicBezTo>
                  <a:pt x="1271454" y="730072"/>
                  <a:pt x="1279305" y="694952"/>
                  <a:pt x="1274757" y="661080"/>
                </a:cubicBezTo>
                <a:cubicBezTo>
                  <a:pt x="1264178" y="567428"/>
                  <a:pt x="1246417" y="472960"/>
                  <a:pt x="1204865" y="387656"/>
                </a:cubicBezTo>
                <a:cubicBezTo>
                  <a:pt x="1150291" y="276252"/>
                  <a:pt x="1071208" y="171469"/>
                  <a:pt x="933721" y="184423"/>
                </a:cubicBezTo>
                <a:cubicBezTo>
                  <a:pt x="899301" y="187925"/>
                  <a:pt x="869669" y="207404"/>
                  <a:pt x="845159" y="230769"/>
                </a:cubicBezTo>
                <a:cubicBezTo>
                  <a:pt x="809351" y="262290"/>
                  <a:pt x="780485" y="300336"/>
                  <a:pt x="757171" y="341885"/>
                </a:cubicBezTo>
                <a:cubicBezTo>
                  <a:pt x="727539" y="389815"/>
                  <a:pt x="704369" y="442302"/>
                  <a:pt x="693885" y="497908"/>
                </a:cubicBezTo>
                <a:cubicBezTo>
                  <a:pt x="677944" y="585899"/>
                  <a:pt x="676891" y="675857"/>
                  <a:pt x="674545" y="765048"/>
                </a:cubicBezTo>
                <a:cubicBezTo>
                  <a:pt x="625381" y="778865"/>
                  <a:pt x="577031" y="795801"/>
                  <a:pt x="527532" y="808467"/>
                </a:cubicBezTo>
                <a:cubicBezTo>
                  <a:pt x="522793" y="777954"/>
                  <a:pt x="526718" y="746768"/>
                  <a:pt x="522410" y="716158"/>
                </a:cubicBezTo>
                <a:cubicBezTo>
                  <a:pt x="512500" y="649470"/>
                  <a:pt x="494979" y="583884"/>
                  <a:pt x="466927" y="522521"/>
                </a:cubicBezTo>
                <a:cubicBezTo>
                  <a:pt x="443948" y="465283"/>
                  <a:pt x="422741" y="403920"/>
                  <a:pt x="373434" y="363619"/>
                </a:cubicBezTo>
                <a:cubicBezTo>
                  <a:pt x="349019" y="341453"/>
                  <a:pt x="315126" y="324517"/>
                  <a:pt x="281616" y="331330"/>
                </a:cubicBezTo>
                <a:cubicBezTo>
                  <a:pt x="257728" y="339054"/>
                  <a:pt x="247675" y="365970"/>
                  <a:pt x="235037" y="385545"/>
                </a:cubicBezTo>
                <a:cubicBezTo>
                  <a:pt x="223692" y="406031"/>
                  <a:pt x="210958" y="425894"/>
                  <a:pt x="201001" y="447148"/>
                </a:cubicBezTo>
                <a:cubicBezTo>
                  <a:pt x="190900" y="469553"/>
                  <a:pt x="185347" y="493590"/>
                  <a:pt x="179411" y="517339"/>
                </a:cubicBezTo>
                <a:cubicBezTo>
                  <a:pt x="155427" y="612767"/>
                  <a:pt x="146906" y="711073"/>
                  <a:pt x="131635" y="808036"/>
                </a:cubicBezTo>
                <a:cubicBezTo>
                  <a:pt x="94918" y="825260"/>
                  <a:pt x="53269" y="814656"/>
                  <a:pt x="14494" y="821853"/>
                </a:cubicBezTo>
                <a:cubicBezTo>
                  <a:pt x="4488" y="786542"/>
                  <a:pt x="7265" y="748783"/>
                  <a:pt x="5398" y="711984"/>
                </a:cubicBezTo>
                <a:cubicBezTo>
                  <a:pt x="3196" y="676001"/>
                  <a:pt x="1664" y="639970"/>
                  <a:pt x="611" y="603891"/>
                </a:cubicBezTo>
                <a:cubicBezTo>
                  <a:pt x="-1304" y="568100"/>
                  <a:pt x="946" y="531349"/>
                  <a:pt x="12196" y="497189"/>
                </a:cubicBezTo>
                <a:cubicBezTo>
                  <a:pt x="17749" y="485770"/>
                  <a:pt x="23685" y="474639"/>
                  <a:pt x="30004" y="462837"/>
                </a:cubicBezTo>
                <a:cubicBezTo>
                  <a:pt x="31344" y="460390"/>
                  <a:pt x="30722" y="457271"/>
                  <a:pt x="28472" y="455688"/>
                </a:cubicBezTo>
                <a:cubicBezTo>
                  <a:pt x="59541" y="388855"/>
                  <a:pt x="94391" y="322934"/>
                  <a:pt x="145183" y="268911"/>
                </a:cubicBezTo>
                <a:cubicBezTo>
                  <a:pt x="177065" y="230721"/>
                  <a:pt x="219671" y="200687"/>
                  <a:pt x="267925" y="187061"/>
                </a:cubicBezTo>
                <a:cubicBezTo>
                  <a:pt x="332887" y="168206"/>
                  <a:pt x="402540" y="180153"/>
                  <a:pt x="464150" y="205341"/>
                </a:cubicBezTo>
                <a:cubicBezTo>
                  <a:pt x="497564" y="218055"/>
                  <a:pt x="523846" y="242859"/>
                  <a:pt x="550750" y="265649"/>
                </a:cubicBezTo>
                <a:cubicBezTo>
                  <a:pt x="572387" y="278459"/>
                  <a:pt x="573871" y="241420"/>
                  <a:pt x="581004" y="228754"/>
                </a:cubicBezTo>
                <a:cubicBezTo>
                  <a:pt x="591871" y="201694"/>
                  <a:pt x="605467" y="175691"/>
                  <a:pt x="620211" y="150598"/>
                </a:cubicBezTo>
                <a:cubicBezTo>
                  <a:pt x="676316" y="61408"/>
                  <a:pt x="759661" y="-1923"/>
                  <a:pt x="868424" y="45"/>
                </a:cubicBezTo>
                <a:cubicBezTo>
                  <a:pt x="965986" y="2060"/>
                  <a:pt x="1065080" y="32334"/>
                  <a:pt x="1141722" y="94081"/>
                </a:cubicBezTo>
                <a:cubicBezTo>
                  <a:pt x="1194477" y="133566"/>
                  <a:pt x="1235168" y="183799"/>
                  <a:pt x="1278060" y="233792"/>
                </a:cubicBezTo>
                <a:cubicBezTo>
                  <a:pt x="1305156" y="266272"/>
                  <a:pt x="1325022" y="303887"/>
                  <a:pt x="1348910" y="338623"/>
                </a:cubicBezTo>
                <a:cubicBezTo>
                  <a:pt x="1362936" y="353016"/>
                  <a:pt x="1372702" y="333585"/>
                  <a:pt x="1377729" y="321734"/>
                </a:cubicBezTo>
                <a:cubicBezTo>
                  <a:pt x="1387303" y="302447"/>
                  <a:pt x="1398361" y="283928"/>
                  <a:pt x="1410138" y="265937"/>
                </a:cubicBezTo>
                <a:cubicBezTo>
                  <a:pt x="1440632" y="220310"/>
                  <a:pt x="1479168" y="180488"/>
                  <a:pt x="1517609" y="141627"/>
                </a:cubicBezTo>
                <a:cubicBezTo>
                  <a:pt x="1568879" y="92737"/>
                  <a:pt x="1637383" y="61696"/>
                  <a:pt x="1708377" y="58433"/>
                </a:cubicBezTo>
                <a:cubicBezTo>
                  <a:pt x="1754908" y="55651"/>
                  <a:pt x="1801008" y="71099"/>
                  <a:pt x="1842608" y="91154"/>
                </a:cubicBezTo>
                <a:cubicBezTo>
                  <a:pt x="1883443" y="110777"/>
                  <a:pt x="1919107" y="138892"/>
                  <a:pt x="1948883" y="173004"/>
                </a:cubicBezTo>
                <a:cubicBezTo>
                  <a:pt x="2005036" y="228946"/>
                  <a:pt x="2049939" y="298609"/>
                  <a:pt x="2061907" y="378348"/>
                </a:cubicBezTo>
                <a:cubicBezTo>
                  <a:pt x="2063535" y="391398"/>
                  <a:pt x="2064349" y="402913"/>
                  <a:pt x="2064636" y="416586"/>
                </a:cubicBezTo>
                <a:cubicBezTo>
                  <a:pt x="2065067" y="422679"/>
                  <a:pt x="2063774" y="429540"/>
                  <a:pt x="2067843" y="434722"/>
                </a:cubicBezTo>
                <a:cubicBezTo>
                  <a:pt x="2070859" y="438656"/>
                  <a:pt x="2076939" y="440095"/>
                  <a:pt x="2081487" y="438176"/>
                </a:cubicBezTo>
                <a:cubicBezTo>
                  <a:pt x="2091971" y="433570"/>
                  <a:pt x="2101401" y="426853"/>
                  <a:pt x="2112029" y="422392"/>
                </a:cubicBezTo>
                <a:cubicBezTo>
                  <a:pt x="2136922" y="412748"/>
                  <a:pt x="2164975" y="408526"/>
                  <a:pt x="2191495" y="412220"/>
                </a:cubicBezTo>
                <a:cubicBezTo>
                  <a:pt x="2219883" y="419225"/>
                  <a:pt x="2247026" y="435250"/>
                  <a:pt x="2269382" y="454105"/>
                </a:cubicBezTo>
                <a:cubicBezTo>
                  <a:pt x="2309163" y="492487"/>
                  <a:pt x="2336259" y="561191"/>
                  <a:pt x="2347221" y="6147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0970F59-169F-67E4-5F7C-1BB3E46F6E07}"/>
              </a:ext>
            </a:extLst>
          </p:cNvPr>
          <p:cNvSpPr txBox="1"/>
          <p:nvPr/>
        </p:nvSpPr>
        <p:spPr>
          <a:xfrm>
            <a:off x="0" y="156427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THỨ TỰ THỰC HIỆN CÁC PHÉP TÍNH</a:t>
            </a: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EFBA08E9-6069-7058-7EF1-9A5D29A73B9A}"/>
              </a:ext>
            </a:extLst>
          </p:cNvPr>
          <p:cNvSpPr/>
          <p:nvPr/>
        </p:nvSpPr>
        <p:spPr>
          <a:xfrm>
            <a:off x="57552" y="700756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Để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=1,5+0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,5.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như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blipFill>
                <a:blip r:embed="rId3"/>
                <a:stretch>
                  <a:fillRect l="-1212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/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=1,5+0,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173966" y="3608525"/>
            <a:ext cx="642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Theo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Châu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 </a:t>
            </a:r>
            <a:r>
              <a:rPr lang="en-US" sz="2200" dirty="0" err="1"/>
              <a:t>chưa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3" grpId="0"/>
      <p:bldP spid="4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B7EFE428-048C-4338-EF20-4DC0B9070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C982D0-D6EF-B7CB-10A8-B7D4F4F00B09}"/>
              </a:ext>
            </a:extLst>
          </p:cNvPr>
          <p:cNvSpPr txBox="1"/>
          <p:nvPr/>
        </p:nvSpPr>
        <p:spPr>
          <a:xfrm>
            <a:off x="72717" y="1190942"/>
            <a:ext cx="8956567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</a:rPr>
              <a:t>Do </a:t>
            </a:r>
            <a:r>
              <a:rPr lang="en-US" sz="2200" dirty="0" err="1">
                <a:latin typeface="+mj-lt"/>
              </a:rPr>
              <a:t>biểu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thức</a:t>
            </a:r>
            <a:r>
              <a:rPr lang="en-US" sz="2200" dirty="0">
                <a:latin typeface="+mj-lt"/>
              </a:rPr>
              <a:t> A </a:t>
            </a:r>
            <a:r>
              <a:rPr lang="en-US" sz="2200" dirty="0" err="1">
                <a:latin typeface="+mj-lt"/>
              </a:rPr>
              <a:t>có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nên</a:t>
            </a:r>
            <a:r>
              <a:rPr lang="en-US" sz="2200" dirty="0">
                <a:latin typeface="+mj-lt"/>
              </a:rPr>
              <a:t> ta </a:t>
            </a:r>
            <a:r>
              <a:rPr lang="en-US" sz="2200" dirty="0" err="1">
                <a:latin typeface="+mj-lt"/>
              </a:rPr>
              <a:t>cần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trước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rồi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cuối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Vì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thế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bạn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Châu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chưa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Cách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sau</a:t>
            </a:r>
            <a:r>
              <a:rPr lang="en-US" sz="2200" dirty="0">
                <a:latin typeface="+mj-lt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/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=1,5+0,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3A441FB-44AA-2F40-38B7-381A10478517}"/>
              </a:ext>
            </a:extLst>
          </p:cNvPr>
          <p:cNvSpPr/>
          <p:nvPr/>
        </p:nvSpPr>
        <p:spPr>
          <a:xfrm>
            <a:off x="3865590" y="343671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/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/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=1,5+0,5.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/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/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51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1926820" y="256893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26568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0,75+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1,5−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76717" y="325839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0,6−3,5: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8463DBE-3128-4AB0-07D1-16267E03AD5A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/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0,6−3,5.1,5 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0,6−1,5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/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−0,9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=0,8−5=−4,2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blipFill>
                <a:blip r:embed="rId9"/>
                <a:stretch>
                  <a:fillRect r="-73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1886;p37">
            <a:extLst>
              <a:ext uri="{FF2B5EF4-FFF2-40B4-BE49-F238E27FC236}">
                <a16:creationId xmlns:a16="http://schemas.microsoft.com/office/drawing/2014/main" id="{1B05FC40-1B9D-CACA-175E-84DF32BFCFB2}"/>
              </a:ext>
            </a:extLst>
          </p:cNvPr>
          <p:cNvGrpSpPr/>
          <p:nvPr/>
        </p:nvGrpSpPr>
        <p:grpSpPr>
          <a:xfrm>
            <a:off x="7881155" y="3894952"/>
            <a:ext cx="1048638" cy="1090945"/>
            <a:chOff x="11229990" y="7782234"/>
            <a:chExt cx="1295896" cy="1191179"/>
          </a:xfrm>
        </p:grpSpPr>
        <p:sp>
          <p:nvSpPr>
            <p:cNvPr id="22" name="Google Shape;1887;p37">
              <a:extLst>
                <a:ext uri="{FF2B5EF4-FFF2-40B4-BE49-F238E27FC236}">
                  <a16:creationId xmlns:a16="http://schemas.microsoft.com/office/drawing/2014/main" id="{74B8B3DC-22F9-3F44-3274-5079AF621EA5}"/>
                </a:ext>
              </a:extLst>
            </p:cNvPr>
            <p:cNvSpPr/>
            <p:nvPr/>
          </p:nvSpPr>
          <p:spPr>
            <a:xfrm>
              <a:off x="11243837" y="7933339"/>
              <a:ext cx="1267458" cy="581639"/>
            </a:xfrm>
            <a:custGeom>
              <a:avLst/>
              <a:gdLst/>
              <a:ahLst/>
              <a:cxnLst/>
              <a:rect l="l" t="t" r="r" b="b"/>
              <a:pathLst>
                <a:path w="1267458" h="581639" extrusionOk="0">
                  <a:moveTo>
                    <a:pt x="662173" y="206349"/>
                  </a:moveTo>
                  <a:cubicBezTo>
                    <a:pt x="662562" y="181417"/>
                    <a:pt x="660203" y="155501"/>
                    <a:pt x="647867" y="133342"/>
                  </a:cubicBezTo>
                  <a:cubicBezTo>
                    <a:pt x="639936" y="120358"/>
                    <a:pt x="629544" y="105818"/>
                    <a:pt x="613475" y="103278"/>
                  </a:cubicBezTo>
                  <a:cubicBezTo>
                    <a:pt x="608421" y="103045"/>
                    <a:pt x="602383" y="101024"/>
                    <a:pt x="597847" y="103926"/>
                  </a:cubicBezTo>
                  <a:cubicBezTo>
                    <a:pt x="583697" y="102605"/>
                    <a:pt x="568924" y="106311"/>
                    <a:pt x="558558" y="116444"/>
                  </a:cubicBezTo>
                  <a:cubicBezTo>
                    <a:pt x="536321" y="136270"/>
                    <a:pt x="518568" y="161721"/>
                    <a:pt x="509627" y="190281"/>
                  </a:cubicBezTo>
                  <a:cubicBezTo>
                    <a:pt x="500815" y="228923"/>
                    <a:pt x="503692" y="273163"/>
                    <a:pt x="525514" y="307114"/>
                  </a:cubicBezTo>
                  <a:cubicBezTo>
                    <a:pt x="535544" y="322404"/>
                    <a:pt x="550472" y="335959"/>
                    <a:pt x="569546" y="336944"/>
                  </a:cubicBezTo>
                  <a:cubicBezTo>
                    <a:pt x="638433" y="343371"/>
                    <a:pt x="657249" y="259712"/>
                    <a:pt x="662173" y="206349"/>
                  </a:cubicBezTo>
                  <a:close/>
                  <a:moveTo>
                    <a:pt x="678008" y="327173"/>
                  </a:moveTo>
                  <a:cubicBezTo>
                    <a:pt x="678345" y="320461"/>
                    <a:pt x="680159" y="312504"/>
                    <a:pt x="676738" y="306440"/>
                  </a:cubicBezTo>
                  <a:cubicBezTo>
                    <a:pt x="675546" y="304859"/>
                    <a:pt x="672825" y="305351"/>
                    <a:pt x="672384" y="307321"/>
                  </a:cubicBezTo>
                  <a:lnTo>
                    <a:pt x="672384" y="307321"/>
                  </a:lnTo>
                  <a:cubicBezTo>
                    <a:pt x="671244" y="314293"/>
                    <a:pt x="670751" y="321446"/>
                    <a:pt x="669170" y="328365"/>
                  </a:cubicBezTo>
                  <a:cubicBezTo>
                    <a:pt x="668030" y="333678"/>
                    <a:pt x="666812" y="338965"/>
                    <a:pt x="665516" y="344252"/>
                  </a:cubicBezTo>
                  <a:cubicBezTo>
                    <a:pt x="664790" y="347181"/>
                    <a:pt x="666656" y="350213"/>
                    <a:pt x="669714" y="350628"/>
                  </a:cubicBezTo>
                  <a:cubicBezTo>
                    <a:pt x="672436" y="351017"/>
                    <a:pt x="675053" y="349047"/>
                    <a:pt x="675442" y="346300"/>
                  </a:cubicBezTo>
                  <a:cubicBezTo>
                    <a:pt x="676297" y="339924"/>
                    <a:pt x="677308" y="333549"/>
                    <a:pt x="678008" y="327173"/>
                  </a:cubicBezTo>
                  <a:close/>
                  <a:moveTo>
                    <a:pt x="753322" y="364726"/>
                  </a:moveTo>
                  <a:cubicBezTo>
                    <a:pt x="754229" y="361254"/>
                    <a:pt x="752208" y="357573"/>
                    <a:pt x="748735" y="356615"/>
                  </a:cubicBezTo>
                  <a:cubicBezTo>
                    <a:pt x="745210" y="355656"/>
                    <a:pt x="741659" y="357781"/>
                    <a:pt x="740623" y="361202"/>
                  </a:cubicBezTo>
                  <a:cubicBezTo>
                    <a:pt x="735180" y="378851"/>
                    <a:pt x="727068" y="399066"/>
                    <a:pt x="710222" y="409070"/>
                  </a:cubicBezTo>
                  <a:cubicBezTo>
                    <a:pt x="679148" y="423972"/>
                    <a:pt x="634753" y="413528"/>
                    <a:pt x="619177" y="381235"/>
                  </a:cubicBezTo>
                  <a:cubicBezTo>
                    <a:pt x="601268" y="337229"/>
                    <a:pt x="595282" y="426642"/>
                    <a:pt x="682051" y="428456"/>
                  </a:cubicBezTo>
                  <a:cubicBezTo>
                    <a:pt x="711052" y="428819"/>
                    <a:pt x="732148" y="414720"/>
                    <a:pt x="744225" y="388544"/>
                  </a:cubicBezTo>
                  <a:cubicBezTo>
                    <a:pt x="748061" y="380950"/>
                    <a:pt x="751119" y="372968"/>
                    <a:pt x="753322" y="364726"/>
                  </a:cubicBezTo>
                  <a:close/>
                  <a:moveTo>
                    <a:pt x="844808" y="195723"/>
                  </a:moveTo>
                  <a:cubicBezTo>
                    <a:pt x="848333" y="159129"/>
                    <a:pt x="846959" y="100298"/>
                    <a:pt x="800309" y="94337"/>
                  </a:cubicBezTo>
                  <a:cubicBezTo>
                    <a:pt x="793985" y="94493"/>
                    <a:pt x="783722" y="88610"/>
                    <a:pt x="780042" y="95892"/>
                  </a:cubicBezTo>
                  <a:cubicBezTo>
                    <a:pt x="775222" y="95192"/>
                    <a:pt x="770505" y="95011"/>
                    <a:pt x="765943" y="95296"/>
                  </a:cubicBezTo>
                  <a:cubicBezTo>
                    <a:pt x="763844" y="94104"/>
                    <a:pt x="761071" y="94026"/>
                    <a:pt x="759853" y="95996"/>
                  </a:cubicBezTo>
                  <a:cubicBezTo>
                    <a:pt x="739767" y="99287"/>
                    <a:pt x="722688" y="112012"/>
                    <a:pt x="710482" y="129532"/>
                  </a:cubicBezTo>
                  <a:cubicBezTo>
                    <a:pt x="694828" y="153427"/>
                    <a:pt x="690474" y="182998"/>
                    <a:pt x="691718" y="211092"/>
                  </a:cubicBezTo>
                  <a:cubicBezTo>
                    <a:pt x="693299" y="232707"/>
                    <a:pt x="698715" y="254321"/>
                    <a:pt x="706931" y="274329"/>
                  </a:cubicBezTo>
                  <a:cubicBezTo>
                    <a:pt x="718853" y="296410"/>
                    <a:pt x="738679" y="318646"/>
                    <a:pt x="765555" y="319139"/>
                  </a:cubicBezTo>
                  <a:cubicBezTo>
                    <a:pt x="826459" y="317610"/>
                    <a:pt x="840143" y="244240"/>
                    <a:pt x="844808" y="195723"/>
                  </a:cubicBezTo>
                  <a:close/>
                  <a:moveTo>
                    <a:pt x="1215288" y="3836"/>
                  </a:moveTo>
                  <a:cubicBezTo>
                    <a:pt x="1232937" y="2929"/>
                    <a:pt x="1249576" y="-26"/>
                    <a:pt x="1267458" y="0"/>
                  </a:cubicBezTo>
                  <a:cubicBezTo>
                    <a:pt x="1247347" y="48594"/>
                    <a:pt x="1231952" y="98898"/>
                    <a:pt x="1215962" y="148944"/>
                  </a:cubicBezTo>
                  <a:cubicBezTo>
                    <a:pt x="1201215" y="194920"/>
                    <a:pt x="1182944" y="239963"/>
                    <a:pt x="1171022" y="286898"/>
                  </a:cubicBezTo>
                  <a:cubicBezTo>
                    <a:pt x="1167549" y="301101"/>
                    <a:pt x="1163584" y="315070"/>
                    <a:pt x="1159308" y="328858"/>
                  </a:cubicBezTo>
                  <a:cubicBezTo>
                    <a:pt x="1158167" y="329532"/>
                    <a:pt x="1157312" y="330801"/>
                    <a:pt x="1157182" y="332642"/>
                  </a:cubicBezTo>
                  <a:cubicBezTo>
                    <a:pt x="1157312" y="333186"/>
                    <a:pt x="1157468" y="333704"/>
                    <a:pt x="1157597" y="334248"/>
                  </a:cubicBezTo>
                  <a:cubicBezTo>
                    <a:pt x="1146349" y="369702"/>
                    <a:pt x="1133158" y="404301"/>
                    <a:pt x="1120873" y="440118"/>
                  </a:cubicBezTo>
                  <a:cubicBezTo>
                    <a:pt x="1110584" y="470208"/>
                    <a:pt x="1101721" y="500841"/>
                    <a:pt x="1090110" y="530438"/>
                  </a:cubicBezTo>
                  <a:cubicBezTo>
                    <a:pt x="1085030" y="541660"/>
                    <a:pt x="1080676" y="553608"/>
                    <a:pt x="1072227" y="562834"/>
                  </a:cubicBezTo>
                  <a:cubicBezTo>
                    <a:pt x="1051779" y="563275"/>
                    <a:pt x="1031253" y="562860"/>
                    <a:pt x="1010805" y="563612"/>
                  </a:cubicBezTo>
                  <a:cubicBezTo>
                    <a:pt x="940648" y="567110"/>
                    <a:pt x="870466" y="566540"/>
                    <a:pt x="800257" y="567525"/>
                  </a:cubicBezTo>
                  <a:cubicBezTo>
                    <a:pt x="730282" y="569754"/>
                    <a:pt x="660307" y="571957"/>
                    <a:pt x="590332" y="573952"/>
                  </a:cubicBezTo>
                  <a:cubicBezTo>
                    <a:pt x="534274" y="576233"/>
                    <a:pt x="478242" y="579965"/>
                    <a:pt x="422106" y="579939"/>
                  </a:cubicBezTo>
                  <a:cubicBezTo>
                    <a:pt x="421277" y="579939"/>
                    <a:pt x="420447" y="579965"/>
                    <a:pt x="419618" y="579965"/>
                  </a:cubicBezTo>
                  <a:cubicBezTo>
                    <a:pt x="419126" y="579861"/>
                    <a:pt x="418504" y="579887"/>
                    <a:pt x="417907" y="579965"/>
                  </a:cubicBezTo>
                  <a:cubicBezTo>
                    <a:pt x="336218" y="581105"/>
                    <a:pt x="254528" y="581235"/>
                    <a:pt x="172839" y="580380"/>
                  </a:cubicBezTo>
                  <a:cubicBezTo>
                    <a:pt x="119632" y="580768"/>
                    <a:pt x="66451" y="582453"/>
                    <a:pt x="13243" y="581157"/>
                  </a:cubicBezTo>
                  <a:cubicBezTo>
                    <a:pt x="8812" y="581002"/>
                    <a:pt x="4380" y="580846"/>
                    <a:pt x="0" y="580198"/>
                  </a:cubicBezTo>
                  <a:cubicBezTo>
                    <a:pt x="20811" y="517609"/>
                    <a:pt x="43877" y="454761"/>
                    <a:pt x="66632" y="392509"/>
                  </a:cubicBezTo>
                  <a:cubicBezTo>
                    <a:pt x="77802" y="361409"/>
                    <a:pt x="86614" y="329480"/>
                    <a:pt x="98380" y="298613"/>
                  </a:cubicBezTo>
                  <a:cubicBezTo>
                    <a:pt x="108410" y="272696"/>
                    <a:pt x="120357" y="247635"/>
                    <a:pt x="130439" y="221744"/>
                  </a:cubicBezTo>
                  <a:cubicBezTo>
                    <a:pt x="131216" y="219722"/>
                    <a:pt x="131994" y="217701"/>
                    <a:pt x="132746" y="215653"/>
                  </a:cubicBezTo>
                  <a:cubicBezTo>
                    <a:pt x="133031" y="215498"/>
                    <a:pt x="133316" y="215342"/>
                    <a:pt x="133601" y="215135"/>
                  </a:cubicBezTo>
                  <a:cubicBezTo>
                    <a:pt x="134845" y="213502"/>
                    <a:pt x="134923" y="212258"/>
                    <a:pt x="134352" y="211248"/>
                  </a:cubicBezTo>
                  <a:cubicBezTo>
                    <a:pt x="141402" y="191680"/>
                    <a:pt x="147207" y="171724"/>
                    <a:pt x="153790" y="152002"/>
                  </a:cubicBezTo>
                  <a:cubicBezTo>
                    <a:pt x="167966" y="113075"/>
                    <a:pt x="182713" y="74381"/>
                    <a:pt x="194738" y="34703"/>
                  </a:cubicBezTo>
                  <a:cubicBezTo>
                    <a:pt x="196319" y="40067"/>
                    <a:pt x="202462" y="39756"/>
                    <a:pt x="206997" y="39212"/>
                  </a:cubicBezTo>
                  <a:cubicBezTo>
                    <a:pt x="212673" y="38849"/>
                    <a:pt x="218400" y="38616"/>
                    <a:pt x="224076" y="38331"/>
                  </a:cubicBezTo>
                  <a:cubicBezTo>
                    <a:pt x="238123" y="37528"/>
                    <a:pt x="252196" y="37009"/>
                    <a:pt x="266113" y="34988"/>
                  </a:cubicBezTo>
                  <a:cubicBezTo>
                    <a:pt x="275728" y="33459"/>
                    <a:pt x="285369" y="31411"/>
                    <a:pt x="295166" y="31696"/>
                  </a:cubicBezTo>
                  <a:cubicBezTo>
                    <a:pt x="326732" y="33718"/>
                    <a:pt x="358506" y="34703"/>
                    <a:pt x="390125" y="36465"/>
                  </a:cubicBezTo>
                  <a:cubicBezTo>
                    <a:pt x="427859" y="36776"/>
                    <a:pt x="465620" y="35558"/>
                    <a:pt x="503355" y="34651"/>
                  </a:cubicBezTo>
                  <a:cubicBezTo>
                    <a:pt x="570920" y="33277"/>
                    <a:pt x="638537" y="33718"/>
                    <a:pt x="706153" y="32396"/>
                  </a:cubicBezTo>
                  <a:cubicBezTo>
                    <a:pt x="722351" y="32033"/>
                    <a:pt x="738523" y="31048"/>
                    <a:pt x="754695" y="30064"/>
                  </a:cubicBezTo>
                  <a:cubicBezTo>
                    <a:pt x="762963" y="30115"/>
                    <a:pt x="771230" y="30141"/>
                    <a:pt x="779524" y="30141"/>
                  </a:cubicBezTo>
                  <a:cubicBezTo>
                    <a:pt x="787765" y="29623"/>
                    <a:pt x="796447" y="31359"/>
                    <a:pt x="804430" y="29027"/>
                  </a:cubicBezTo>
                  <a:cubicBezTo>
                    <a:pt x="805233" y="28638"/>
                    <a:pt x="806011" y="28172"/>
                    <a:pt x="806736" y="27653"/>
                  </a:cubicBezTo>
                  <a:cubicBezTo>
                    <a:pt x="828610" y="27135"/>
                    <a:pt x="850484" y="27031"/>
                    <a:pt x="872332" y="25891"/>
                  </a:cubicBezTo>
                  <a:cubicBezTo>
                    <a:pt x="940700" y="21070"/>
                    <a:pt x="1008939" y="14799"/>
                    <a:pt x="1077178" y="8475"/>
                  </a:cubicBezTo>
                  <a:cubicBezTo>
                    <a:pt x="1123180" y="6324"/>
                    <a:pt x="1169286" y="6117"/>
                    <a:pt x="1215288" y="38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88;p37">
              <a:extLst>
                <a:ext uri="{FF2B5EF4-FFF2-40B4-BE49-F238E27FC236}">
                  <a16:creationId xmlns:a16="http://schemas.microsoft.com/office/drawing/2014/main" id="{EB336F09-5B75-9E61-28D5-16F7C348274B}"/>
                </a:ext>
              </a:extLst>
            </p:cNvPr>
            <p:cNvSpPr/>
            <p:nvPr/>
          </p:nvSpPr>
          <p:spPr>
            <a:xfrm>
              <a:off x="11555927" y="8768221"/>
              <a:ext cx="154563" cy="100647"/>
            </a:xfrm>
            <a:custGeom>
              <a:avLst/>
              <a:gdLst/>
              <a:ahLst/>
              <a:cxnLst/>
              <a:rect l="l" t="t" r="r" b="b"/>
              <a:pathLst>
                <a:path w="154563" h="100647" extrusionOk="0">
                  <a:moveTo>
                    <a:pt x="147544" y="6065"/>
                  </a:moveTo>
                  <a:cubicBezTo>
                    <a:pt x="150732" y="32474"/>
                    <a:pt x="167448" y="83659"/>
                    <a:pt x="134197" y="96203"/>
                  </a:cubicBezTo>
                  <a:cubicBezTo>
                    <a:pt x="118051" y="100868"/>
                    <a:pt x="100998" y="99572"/>
                    <a:pt x="84333" y="100427"/>
                  </a:cubicBezTo>
                  <a:cubicBezTo>
                    <a:pt x="64118" y="100635"/>
                    <a:pt x="43903" y="100920"/>
                    <a:pt x="23714" y="100090"/>
                  </a:cubicBezTo>
                  <a:cubicBezTo>
                    <a:pt x="18090" y="99572"/>
                    <a:pt x="9434" y="99728"/>
                    <a:pt x="0" y="99546"/>
                  </a:cubicBezTo>
                  <a:cubicBezTo>
                    <a:pt x="2255" y="98017"/>
                    <a:pt x="3706" y="95011"/>
                    <a:pt x="3317" y="91797"/>
                  </a:cubicBezTo>
                  <a:cubicBezTo>
                    <a:pt x="4769" y="62019"/>
                    <a:pt x="23377" y="43877"/>
                    <a:pt x="52119" y="38849"/>
                  </a:cubicBezTo>
                  <a:cubicBezTo>
                    <a:pt x="69923" y="35895"/>
                    <a:pt x="88583" y="32940"/>
                    <a:pt x="102034" y="19800"/>
                  </a:cubicBezTo>
                  <a:cubicBezTo>
                    <a:pt x="106673" y="13865"/>
                    <a:pt x="110120" y="6894"/>
                    <a:pt x="113153" y="0"/>
                  </a:cubicBezTo>
                  <a:cubicBezTo>
                    <a:pt x="119062" y="363"/>
                    <a:pt x="124945" y="855"/>
                    <a:pt x="130594" y="1736"/>
                  </a:cubicBezTo>
                  <a:cubicBezTo>
                    <a:pt x="135519" y="2125"/>
                    <a:pt x="141143" y="2332"/>
                    <a:pt x="146455" y="1477"/>
                  </a:cubicBezTo>
                  <a:cubicBezTo>
                    <a:pt x="146637" y="3058"/>
                    <a:pt x="147052" y="4639"/>
                    <a:pt x="147544" y="60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889;p37">
              <a:extLst>
                <a:ext uri="{FF2B5EF4-FFF2-40B4-BE49-F238E27FC236}">
                  <a16:creationId xmlns:a16="http://schemas.microsoft.com/office/drawing/2014/main" id="{2D1E544C-17DC-2C2E-21FE-805982A93068}"/>
                </a:ext>
              </a:extLst>
            </p:cNvPr>
            <p:cNvSpPr/>
            <p:nvPr/>
          </p:nvSpPr>
          <p:spPr>
            <a:xfrm>
              <a:off x="12090823" y="8786440"/>
              <a:ext cx="76834" cy="132486"/>
            </a:xfrm>
            <a:custGeom>
              <a:avLst/>
              <a:gdLst/>
              <a:ahLst/>
              <a:cxnLst/>
              <a:rect l="l" t="t" r="r" b="b"/>
              <a:pathLst>
                <a:path w="76834" h="132486" extrusionOk="0">
                  <a:moveTo>
                    <a:pt x="73447" y="29493"/>
                  </a:moveTo>
                  <a:cubicBezTo>
                    <a:pt x="82647" y="50952"/>
                    <a:pt x="71736" y="68628"/>
                    <a:pt x="57145" y="84203"/>
                  </a:cubicBezTo>
                  <a:cubicBezTo>
                    <a:pt x="41569" y="101671"/>
                    <a:pt x="25579" y="119295"/>
                    <a:pt x="5908" y="132279"/>
                  </a:cubicBezTo>
                  <a:cubicBezTo>
                    <a:pt x="5804" y="132331"/>
                    <a:pt x="5700" y="132409"/>
                    <a:pt x="5597" y="132486"/>
                  </a:cubicBezTo>
                  <a:cubicBezTo>
                    <a:pt x="6374" y="131165"/>
                    <a:pt x="6685" y="129506"/>
                    <a:pt x="6167" y="127640"/>
                  </a:cubicBezTo>
                  <a:cubicBezTo>
                    <a:pt x="2435" y="112712"/>
                    <a:pt x="-2230" y="98017"/>
                    <a:pt x="1191" y="82441"/>
                  </a:cubicBezTo>
                  <a:cubicBezTo>
                    <a:pt x="5156" y="66450"/>
                    <a:pt x="22209" y="57406"/>
                    <a:pt x="25423" y="40948"/>
                  </a:cubicBezTo>
                  <a:cubicBezTo>
                    <a:pt x="27160" y="39653"/>
                    <a:pt x="28844" y="38253"/>
                    <a:pt x="30425" y="36750"/>
                  </a:cubicBezTo>
                  <a:cubicBezTo>
                    <a:pt x="40662" y="26668"/>
                    <a:pt x="52532" y="14202"/>
                    <a:pt x="57741" y="0"/>
                  </a:cubicBezTo>
                  <a:cubicBezTo>
                    <a:pt x="64739" y="8786"/>
                    <a:pt x="69793" y="18867"/>
                    <a:pt x="73447" y="2949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890;p37">
              <a:extLst>
                <a:ext uri="{FF2B5EF4-FFF2-40B4-BE49-F238E27FC236}">
                  <a16:creationId xmlns:a16="http://schemas.microsoft.com/office/drawing/2014/main" id="{E8383BC0-3E05-BDFD-946C-E5A33D621589}"/>
                </a:ext>
              </a:extLst>
            </p:cNvPr>
            <p:cNvSpPr/>
            <p:nvPr/>
          </p:nvSpPr>
          <p:spPr>
            <a:xfrm>
              <a:off x="12010999" y="7819668"/>
              <a:ext cx="59803" cy="129868"/>
            </a:xfrm>
            <a:custGeom>
              <a:avLst/>
              <a:gdLst/>
              <a:ahLst/>
              <a:cxnLst/>
              <a:rect l="l" t="t" r="r" b="b"/>
              <a:pathLst>
                <a:path w="59803" h="129868" extrusionOk="0">
                  <a:moveTo>
                    <a:pt x="56576" y="23377"/>
                  </a:moveTo>
                  <a:cubicBezTo>
                    <a:pt x="67228" y="47479"/>
                    <a:pt x="49423" y="105611"/>
                    <a:pt x="33562" y="128340"/>
                  </a:cubicBezTo>
                  <a:cubicBezTo>
                    <a:pt x="22366" y="128677"/>
                    <a:pt x="11170" y="129247"/>
                    <a:pt x="0" y="129869"/>
                  </a:cubicBezTo>
                  <a:cubicBezTo>
                    <a:pt x="259" y="129247"/>
                    <a:pt x="492" y="128651"/>
                    <a:pt x="700" y="128081"/>
                  </a:cubicBezTo>
                  <a:cubicBezTo>
                    <a:pt x="3758" y="120953"/>
                    <a:pt x="6557" y="113749"/>
                    <a:pt x="9175" y="106466"/>
                  </a:cubicBezTo>
                  <a:cubicBezTo>
                    <a:pt x="23014" y="72256"/>
                    <a:pt x="27342" y="30297"/>
                    <a:pt x="3939" y="0"/>
                  </a:cubicBezTo>
                  <a:cubicBezTo>
                    <a:pt x="8345" y="207"/>
                    <a:pt x="12751" y="622"/>
                    <a:pt x="17105" y="1166"/>
                  </a:cubicBezTo>
                  <a:cubicBezTo>
                    <a:pt x="32448" y="2929"/>
                    <a:pt x="50019" y="7697"/>
                    <a:pt x="56576" y="2337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891;p37">
              <a:extLst>
                <a:ext uri="{FF2B5EF4-FFF2-40B4-BE49-F238E27FC236}">
                  <a16:creationId xmlns:a16="http://schemas.microsoft.com/office/drawing/2014/main" id="{5FC95724-9EC7-36D4-7E34-D892E215ED03}"/>
                </a:ext>
              </a:extLst>
            </p:cNvPr>
            <p:cNvSpPr/>
            <p:nvPr/>
          </p:nvSpPr>
          <p:spPr>
            <a:xfrm>
              <a:off x="11906139" y="7819539"/>
              <a:ext cx="113845" cy="130730"/>
            </a:xfrm>
            <a:custGeom>
              <a:avLst/>
              <a:gdLst/>
              <a:ahLst/>
              <a:cxnLst/>
              <a:rect l="l" t="t" r="r" b="b"/>
              <a:pathLst>
                <a:path w="113845" h="130730" extrusionOk="0">
                  <a:moveTo>
                    <a:pt x="100557" y="466"/>
                  </a:moveTo>
                  <a:cubicBezTo>
                    <a:pt x="117584" y="28975"/>
                    <a:pt x="117299" y="63366"/>
                    <a:pt x="105092" y="93663"/>
                  </a:cubicBezTo>
                  <a:cubicBezTo>
                    <a:pt x="100712" y="106025"/>
                    <a:pt x="95762" y="118206"/>
                    <a:pt x="90398" y="130206"/>
                  </a:cubicBezTo>
                  <a:cubicBezTo>
                    <a:pt x="90320" y="130361"/>
                    <a:pt x="90268" y="130543"/>
                    <a:pt x="90216" y="130724"/>
                  </a:cubicBezTo>
                  <a:cubicBezTo>
                    <a:pt x="89542" y="130724"/>
                    <a:pt x="88894" y="130724"/>
                    <a:pt x="88221" y="130724"/>
                  </a:cubicBezTo>
                  <a:cubicBezTo>
                    <a:pt x="81560" y="130750"/>
                    <a:pt x="74899" y="130698"/>
                    <a:pt x="68213" y="130594"/>
                  </a:cubicBezTo>
                  <a:cubicBezTo>
                    <a:pt x="67902" y="130232"/>
                    <a:pt x="67565" y="129869"/>
                    <a:pt x="67176" y="129532"/>
                  </a:cubicBezTo>
                  <a:cubicBezTo>
                    <a:pt x="57224" y="117118"/>
                    <a:pt x="44499" y="106803"/>
                    <a:pt x="30089" y="99987"/>
                  </a:cubicBezTo>
                  <a:cubicBezTo>
                    <a:pt x="20759" y="95451"/>
                    <a:pt x="10393" y="92134"/>
                    <a:pt x="0" y="92082"/>
                  </a:cubicBezTo>
                  <a:cubicBezTo>
                    <a:pt x="803" y="89180"/>
                    <a:pt x="1374" y="85784"/>
                    <a:pt x="2151" y="82001"/>
                  </a:cubicBezTo>
                  <a:cubicBezTo>
                    <a:pt x="5002" y="70053"/>
                    <a:pt x="7568" y="57950"/>
                    <a:pt x="13140" y="46909"/>
                  </a:cubicBezTo>
                  <a:cubicBezTo>
                    <a:pt x="24776" y="28146"/>
                    <a:pt x="42840" y="13269"/>
                    <a:pt x="63885" y="6350"/>
                  </a:cubicBezTo>
                  <a:cubicBezTo>
                    <a:pt x="75599" y="1866"/>
                    <a:pt x="87935" y="78"/>
                    <a:pt x="100350" y="0"/>
                  </a:cubicBezTo>
                  <a:cubicBezTo>
                    <a:pt x="100401" y="130"/>
                    <a:pt x="100479" y="311"/>
                    <a:pt x="100557" y="46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892;p37">
              <a:extLst>
                <a:ext uri="{FF2B5EF4-FFF2-40B4-BE49-F238E27FC236}">
                  <a16:creationId xmlns:a16="http://schemas.microsoft.com/office/drawing/2014/main" id="{6EAA4941-6DFA-C41A-1603-80789A1D8CD2}"/>
                </a:ext>
              </a:extLst>
            </p:cNvPr>
            <p:cNvSpPr/>
            <p:nvPr/>
          </p:nvSpPr>
          <p:spPr>
            <a:xfrm>
              <a:off x="11821806" y="7919448"/>
              <a:ext cx="134844" cy="30115"/>
            </a:xfrm>
            <a:custGeom>
              <a:avLst/>
              <a:gdLst/>
              <a:ahLst/>
              <a:cxnLst/>
              <a:rect l="l" t="t" r="r" b="b"/>
              <a:pathLst>
                <a:path w="134844" h="30115" extrusionOk="0">
                  <a:moveTo>
                    <a:pt x="128029" y="23455"/>
                  </a:moveTo>
                  <a:cubicBezTo>
                    <a:pt x="130387" y="25580"/>
                    <a:pt x="132668" y="27783"/>
                    <a:pt x="134845" y="30115"/>
                  </a:cubicBezTo>
                  <a:cubicBezTo>
                    <a:pt x="105844" y="28897"/>
                    <a:pt x="76921" y="25787"/>
                    <a:pt x="48568" y="19204"/>
                  </a:cubicBezTo>
                  <a:cubicBezTo>
                    <a:pt x="32344" y="15887"/>
                    <a:pt x="15006" y="14202"/>
                    <a:pt x="0" y="6142"/>
                  </a:cubicBezTo>
                  <a:cubicBezTo>
                    <a:pt x="21770" y="2073"/>
                    <a:pt x="44110" y="2721"/>
                    <a:pt x="66140" y="3317"/>
                  </a:cubicBezTo>
                  <a:cubicBezTo>
                    <a:pt x="73396" y="3862"/>
                    <a:pt x="77647" y="2644"/>
                    <a:pt x="80342" y="0"/>
                  </a:cubicBezTo>
                  <a:cubicBezTo>
                    <a:pt x="82208" y="207"/>
                    <a:pt x="84100" y="441"/>
                    <a:pt x="85914" y="881"/>
                  </a:cubicBezTo>
                  <a:cubicBezTo>
                    <a:pt x="101438" y="4250"/>
                    <a:pt x="116029" y="12958"/>
                    <a:pt x="128029" y="234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893;p37">
              <a:extLst>
                <a:ext uri="{FF2B5EF4-FFF2-40B4-BE49-F238E27FC236}">
                  <a16:creationId xmlns:a16="http://schemas.microsoft.com/office/drawing/2014/main" id="{515583C4-140D-FA72-BE76-85B38BAFB72A}"/>
                </a:ext>
              </a:extLst>
            </p:cNvPr>
            <p:cNvSpPr/>
            <p:nvPr/>
          </p:nvSpPr>
          <p:spPr>
            <a:xfrm>
              <a:off x="11985678" y="7795441"/>
              <a:ext cx="28845" cy="13238"/>
            </a:xfrm>
            <a:custGeom>
              <a:avLst/>
              <a:gdLst/>
              <a:ahLst/>
              <a:cxnLst/>
              <a:rect l="l" t="t" r="r" b="b"/>
              <a:pathLst>
                <a:path w="28845" h="13238" extrusionOk="0">
                  <a:moveTo>
                    <a:pt x="28845" y="12305"/>
                  </a:moveTo>
                  <a:cubicBezTo>
                    <a:pt x="19230" y="11683"/>
                    <a:pt x="9511" y="11450"/>
                    <a:pt x="0" y="13238"/>
                  </a:cubicBezTo>
                  <a:cubicBezTo>
                    <a:pt x="1088" y="-6355"/>
                    <a:pt x="22729" y="-2078"/>
                    <a:pt x="28845" y="123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894;p37">
              <a:extLst>
                <a:ext uri="{FF2B5EF4-FFF2-40B4-BE49-F238E27FC236}">
                  <a16:creationId xmlns:a16="http://schemas.microsoft.com/office/drawing/2014/main" id="{9754EB7B-A174-C95C-3185-F3B4BD253D26}"/>
                </a:ext>
              </a:extLst>
            </p:cNvPr>
            <p:cNvSpPr/>
            <p:nvPr/>
          </p:nvSpPr>
          <p:spPr>
            <a:xfrm>
              <a:off x="11504782" y="8763841"/>
              <a:ext cx="153049" cy="103718"/>
            </a:xfrm>
            <a:custGeom>
              <a:avLst/>
              <a:gdLst/>
              <a:ahLst/>
              <a:cxnLst/>
              <a:rect l="l" t="t" r="r" b="b"/>
              <a:pathLst>
                <a:path w="153049" h="103718" extrusionOk="0">
                  <a:moveTo>
                    <a:pt x="153050" y="3680"/>
                  </a:moveTo>
                  <a:cubicBezTo>
                    <a:pt x="150328" y="7438"/>
                    <a:pt x="148099" y="11714"/>
                    <a:pt x="145119" y="15084"/>
                  </a:cubicBezTo>
                  <a:cubicBezTo>
                    <a:pt x="129621" y="29208"/>
                    <a:pt x="107462" y="27290"/>
                    <a:pt x="88621" y="33510"/>
                  </a:cubicBezTo>
                  <a:cubicBezTo>
                    <a:pt x="68094" y="39264"/>
                    <a:pt x="51197" y="54477"/>
                    <a:pt x="45132" y="75159"/>
                  </a:cubicBezTo>
                  <a:cubicBezTo>
                    <a:pt x="43163" y="82001"/>
                    <a:pt x="37876" y="98302"/>
                    <a:pt x="43836" y="103589"/>
                  </a:cubicBezTo>
                  <a:cubicBezTo>
                    <a:pt x="43888" y="103641"/>
                    <a:pt x="43966" y="103667"/>
                    <a:pt x="44018" y="103719"/>
                  </a:cubicBezTo>
                  <a:cubicBezTo>
                    <a:pt x="25410" y="102967"/>
                    <a:pt x="5972" y="100090"/>
                    <a:pt x="1670" y="88195"/>
                  </a:cubicBezTo>
                  <a:cubicBezTo>
                    <a:pt x="-2892" y="74562"/>
                    <a:pt x="2525" y="61112"/>
                    <a:pt x="10274" y="49527"/>
                  </a:cubicBezTo>
                  <a:cubicBezTo>
                    <a:pt x="27664" y="25165"/>
                    <a:pt x="63559" y="15628"/>
                    <a:pt x="91160" y="7620"/>
                  </a:cubicBezTo>
                  <a:cubicBezTo>
                    <a:pt x="102667" y="4561"/>
                    <a:pt x="114434" y="2799"/>
                    <a:pt x="125967" y="0"/>
                  </a:cubicBezTo>
                  <a:cubicBezTo>
                    <a:pt x="134675" y="2255"/>
                    <a:pt x="143849" y="3110"/>
                    <a:pt x="153050" y="368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895;p37">
              <a:extLst>
                <a:ext uri="{FF2B5EF4-FFF2-40B4-BE49-F238E27FC236}">
                  <a16:creationId xmlns:a16="http://schemas.microsoft.com/office/drawing/2014/main" id="{D5905638-4F0A-6688-0D6D-A0207A958CF0}"/>
                </a:ext>
              </a:extLst>
            </p:cNvPr>
            <p:cNvSpPr/>
            <p:nvPr/>
          </p:nvSpPr>
          <p:spPr>
            <a:xfrm>
              <a:off x="12039086" y="8834542"/>
              <a:ext cx="64539" cy="97122"/>
            </a:xfrm>
            <a:custGeom>
              <a:avLst/>
              <a:gdLst/>
              <a:ahLst/>
              <a:cxnLst/>
              <a:rect l="l" t="t" r="r" b="b"/>
              <a:pathLst>
                <a:path w="64539" h="97122" extrusionOk="0">
                  <a:moveTo>
                    <a:pt x="64539" y="0"/>
                  </a:moveTo>
                  <a:cubicBezTo>
                    <a:pt x="60185" y="5028"/>
                    <a:pt x="55313" y="9745"/>
                    <a:pt x="50933" y="14721"/>
                  </a:cubicBezTo>
                  <a:cubicBezTo>
                    <a:pt x="33439" y="33433"/>
                    <a:pt x="39271" y="61552"/>
                    <a:pt x="45646" y="83789"/>
                  </a:cubicBezTo>
                  <a:cubicBezTo>
                    <a:pt x="46864" y="86717"/>
                    <a:pt x="49378" y="87858"/>
                    <a:pt x="51840" y="87702"/>
                  </a:cubicBezTo>
                  <a:cubicBezTo>
                    <a:pt x="10581" y="110898"/>
                    <a:pt x="-15751" y="89516"/>
                    <a:pt x="10529" y="42659"/>
                  </a:cubicBezTo>
                  <a:cubicBezTo>
                    <a:pt x="17967" y="27860"/>
                    <a:pt x="28826" y="15550"/>
                    <a:pt x="40074" y="3602"/>
                  </a:cubicBezTo>
                  <a:cubicBezTo>
                    <a:pt x="48445" y="4535"/>
                    <a:pt x="56816" y="3162"/>
                    <a:pt x="6453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896;p37">
              <a:extLst>
                <a:ext uri="{FF2B5EF4-FFF2-40B4-BE49-F238E27FC236}">
                  <a16:creationId xmlns:a16="http://schemas.microsoft.com/office/drawing/2014/main" id="{CB0EB999-5801-73E4-A343-996E2D159EB2}"/>
                </a:ext>
              </a:extLst>
            </p:cNvPr>
            <p:cNvSpPr/>
            <p:nvPr/>
          </p:nvSpPr>
          <p:spPr>
            <a:xfrm>
              <a:off x="11252966" y="7820109"/>
              <a:ext cx="123565" cy="380198"/>
            </a:xfrm>
            <a:custGeom>
              <a:avLst/>
              <a:gdLst/>
              <a:ahLst/>
              <a:cxnLst/>
              <a:rect l="l" t="t" r="r" b="b"/>
              <a:pathLst>
                <a:path w="123565" h="380198" extrusionOk="0">
                  <a:moveTo>
                    <a:pt x="86945" y="95322"/>
                  </a:moveTo>
                  <a:cubicBezTo>
                    <a:pt x="98555" y="91097"/>
                    <a:pt x="110918" y="83789"/>
                    <a:pt x="123565" y="85473"/>
                  </a:cubicBezTo>
                  <a:cubicBezTo>
                    <a:pt x="120351" y="110509"/>
                    <a:pt x="83990" y="124167"/>
                    <a:pt x="66237" y="138551"/>
                  </a:cubicBezTo>
                  <a:cubicBezTo>
                    <a:pt x="64397" y="140261"/>
                    <a:pt x="63231" y="142594"/>
                    <a:pt x="63024" y="145082"/>
                  </a:cubicBezTo>
                  <a:cubicBezTo>
                    <a:pt x="62039" y="151250"/>
                    <a:pt x="61002" y="157418"/>
                    <a:pt x="60173" y="163612"/>
                  </a:cubicBezTo>
                  <a:cubicBezTo>
                    <a:pt x="56726" y="185175"/>
                    <a:pt x="57840" y="207075"/>
                    <a:pt x="58307" y="228793"/>
                  </a:cubicBezTo>
                  <a:cubicBezTo>
                    <a:pt x="57918" y="266968"/>
                    <a:pt x="70643" y="311390"/>
                    <a:pt x="109518" y="326344"/>
                  </a:cubicBezTo>
                  <a:cubicBezTo>
                    <a:pt x="110244" y="326655"/>
                    <a:pt x="110995" y="327017"/>
                    <a:pt x="111799" y="327380"/>
                  </a:cubicBezTo>
                  <a:cubicBezTo>
                    <a:pt x="111332" y="328650"/>
                    <a:pt x="110866" y="329920"/>
                    <a:pt x="110373" y="331190"/>
                  </a:cubicBezTo>
                  <a:cubicBezTo>
                    <a:pt x="103791" y="347673"/>
                    <a:pt x="96482" y="363871"/>
                    <a:pt x="89433" y="380199"/>
                  </a:cubicBezTo>
                  <a:cubicBezTo>
                    <a:pt x="89277" y="380095"/>
                    <a:pt x="89096" y="379965"/>
                    <a:pt x="88940" y="379862"/>
                  </a:cubicBezTo>
                  <a:cubicBezTo>
                    <a:pt x="82954" y="375508"/>
                    <a:pt x="77822" y="370039"/>
                    <a:pt x="72846" y="364571"/>
                  </a:cubicBezTo>
                  <a:cubicBezTo>
                    <a:pt x="55508" y="341479"/>
                    <a:pt x="40372" y="315770"/>
                    <a:pt x="30965" y="288350"/>
                  </a:cubicBezTo>
                  <a:cubicBezTo>
                    <a:pt x="11268" y="234521"/>
                    <a:pt x="6992" y="176623"/>
                    <a:pt x="2586" y="119969"/>
                  </a:cubicBezTo>
                  <a:cubicBezTo>
                    <a:pt x="1394" y="101049"/>
                    <a:pt x="357" y="81819"/>
                    <a:pt x="72" y="62770"/>
                  </a:cubicBezTo>
                  <a:cubicBezTo>
                    <a:pt x="-6" y="52792"/>
                    <a:pt x="-136" y="42789"/>
                    <a:pt x="409" y="32811"/>
                  </a:cubicBezTo>
                  <a:cubicBezTo>
                    <a:pt x="1679" y="23740"/>
                    <a:pt x="1057" y="13399"/>
                    <a:pt x="6447" y="5624"/>
                  </a:cubicBezTo>
                  <a:cubicBezTo>
                    <a:pt x="8417" y="7542"/>
                    <a:pt x="9013" y="10419"/>
                    <a:pt x="9661" y="13010"/>
                  </a:cubicBezTo>
                  <a:cubicBezTo>
                    <a:pt x="11734" y="23403"/>
                    <a:pt x="12797" y="33977"/>
                    <a:pt x="12667" y="44577"/>
                  </a:cubicBezTo>
                  <a:cubicBezTo>
                    <a:pt x="13756" y="50253"/>
                    <a:pt x="9791" y="62744"/>
                    <a:pt x="18136" y="63341"/>
                  </a:cubicBezTo>
                  <a:cubicBezTo>
                    <a:pt x="27051" y="63341"/>
                    <a:pt x="23060" y="43696"/>
                    <a:pt x="23941" y="37424"/>
                  </a:cubicBezTo>
                  <a:cubicBezTo>
                    <a:pt x="25781" y="24828"/>
                    <a:pt x="24900" y="8889"/>
                    <a:pt x="35552" y="0"/>
                  </a:cubicBezTo>
                  <a:cubicBezTo>
                    <a:pt x="40009" y="5961"/>
                    <a:pt x="39647" y="14125"/>
                    <a:pt x="40476" y="21226"/>
                  </a:cubicBezTo>
                  <a:cubicBezTo>
                    <a:pt x="42005" y="36232"/>
                    <a:pt x="40269" y="51626"/>
                    <a:pt x="42368" y="66451"/>
                  </a:cubicBezTo>
                  <a:cubicBezTo>
                    <a:pt x="44700" y="72567"/>
                    <a:pt x="54212" y="71193"/>
                    <a:pt x="54938" y="64792"/>
                  </a:cubicBezTo>
                  <a:cubicBezTo>
                    <a:pt x="57400" y="46728"/>
                    <a:pt x="56104" y="15161"/>
                    <a:pt x="74064" y="4898"/>
                  </a:cubicBezTo>
                  <a:cubicBezTo>
                    <a:pt x="77070" y="24543"/>
                    <a:pt x="72613" y="44655"/>
                    <a:pt x="71421" y="64351"/>
                  </a:cubicBezTo>
                  <a:cubicBezTo>
                    <a:pt x="71446" y="74148"/>
                    <a:pt x="65771" y="90812"/>
                    <a:pt x="75982" y="96825"/>
                  </a:cubicBezTo>
                  <a:cubicBezTo>
                    <a:pt x="79610" y="98691"/>
                    <a:pt x="83472" y="96566"/>
                    <a:pt x="86945" y="953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897;p37">
              <a:extLst>
                <a:ext uri="{FF2B5EF4-FFF2-40B4-BE49-F238E27FC236}">
                  <a16:creationId xmlns:a16="http://schemas.microsoft.com/office/drawing/2014/main" id="{EAC789F3-E5D0-6ED3-7EE3-D96DFF108130}"/>
                </a:ext>
              </a:extLst>
            </p:cNvPr>
            <p:cNvSpPr/>
            <p:nvPr/>
          </p:nvSpPr>
          <p:spPr>
            <a:xfrm>
              <a:off x="12374377" y="8225162"/>
              <a:ext cx="121492" cy="442839"/>
            </a:xfrm>
            <a:custGeom>
              <a:avLst/>
              <a:gdLst/>
              <a:ahLst/>
              <a:cxnLst/>
              <a:rect l="l" t="t" r="r" b="b"/>
              <a:pathLst>
                <a:path w="121492" h="442839" extrusionOk="0">
                  <a:moveTo>
                    <a:pt x="121394" y="184113"/>
                  </a:moveTo>
                  <a:cubicBezTo>
                    <a:pt x="122301" y="211636"/>
                    <a:pt x="116677" y="238745"/>
                    <a:pt x="114578" y="266087"/>
                  </a:cubicBezTo>
                  <a:cubicBezTo>
                    <a:pt x="110224" y="301256"/>
                    <a:pt x="107399" y="336684"/>
                    <a:pt x="101620" y="371646"/>
                  </a:cubicBezTo>
                  <a:cubicBezTo>
                    <a:pt x="95762" y="393468"/>
                    <a:pt x="90709" y="429751"/>
                    <a:pt x="70934" y="442839"/>
                  </a:cubicBezTo>
                  <a:cubicBezTo>
                    <a:pt x="71945" y="433069"/>
                    <a:pt x="74848" y="423635"/>
                    <a:pt x="77932" y="414331"/>
                  </a:cubicBezTo>
                  <a:cubicBezTo>
                    <a:pt x="79849" y="409795"/>
                    <a:pt x="81379" y="402591"/>
                    <a:pt x="75184" y="400828"/>
                  </a:cubicBezTo>
                  <a:cubicBezTo>
                    <a:pt x="68964" y="399170"/>
                    <a:pt x="66762" y="406426"/>
                    <a:pt x="64014" y="410469"/>
                  </a:cubicBezTo>
                  <a:cubicBezTo>
                    <a:pt x="57172" y="420706"/>
                    <a:pt x="52378" y="432836"/>
                    <a:pt x="43022" y="441077"/>
                  </a:cubicBezTo>
                  <a:cubicBezTo>
                    <a:pt x="46261" y="424672"/>
                    <a:pt x="52844" y="409174"/>
                    <a:pt x="57691" y="393261"/>
                  </a:cubicBezTo>
                  <a:cubicBezTo>
                    <a:pt x="58624" y="386367"/>
                    <a:pt x="49086" y="383024"/>
                    <a:pt x="45665" y="389114"/>
                  </a:cubicBezTo>
                  <a:cubicBezTo>
                    <a:pt x="40404" y="400725"/>
                    <a:pt x="34236" y="411947"/>
                    <a:pt x="27057" y="422495"/>
                  </a:cubicBezTo>
                  <a:cubicBezTo>
                    <a:pt x="22237" y="428818"/>
                    <a:pt x="18142" y="436930"/>
                    <a:pt x="10678" y="440403"/>
                  </a:cubicBezTo>
                  <a:cubicBezTo>
                    <a:pt x="16250" y="417311"/>
                    <a:pt x="29882" y="397304"/>
                    <a:pt x="37994" y="375119"/>
                  </a:cubicBezTo>
                  <a:cubicBezTo>
                    <a:pt x="40326" y="367499"/>
                    <a:pt x="47376" y="354126"/>
                    <a:pt x="36828" y="349928"/>
                  </a:cubicBezTo>
                  <a:cubicBezTo>
                    <a:pt x="34521" y="349306"/>
                    <a:pt x="32137" y="349798"/>
                    <a:pt x="30063" y="350913"/>
                  </a:cubicBezTo>
                  <a:cubicBezTo>
                    <a:pt x="20578" y="354619"/>
                    <a:pt x="10393" y="359880"/>
                    <a:pt x="0" y="358584"/>
                  </a:cubicBezTo>
                  <a:cubicBezTo>
                    <a:pt x="8915" y="344796"/>
                    <a:pt x="22418" y="334896"/>
                    <a:pt x="35739" y="325592"/>
                  </a:cubicBezTo>
                  <a:cubicBezTo>
                    <a:pt x="44836" y="319683"/>
                    <a:pt x="57095" y="314215"/>
                    <a:pt x="59427" y="302215"/>
                  </a:cubicBezTo>
                  <a:cubicBezTo>
                    <a:pt x="72748" y="262381"/>
                    <a:pt x="75781" y="219800"/>
                    <a:pt x="74303" y="178022"/>
                  </a:cubicBezTo>
                  <a:cubicBezTo>
                    <a:pt x="74329" y="147803"/>
                    <a:pt x="68161" y="117714"/>
                    <a:pt x="56421" y="89879"/>
                  </a:cubicBezTo>
                  <a:cubicBezTo>
                    <a:pt x="51004" y="76092"/>
                    <a:pt x="44629" y="62667"/>
                    <a:pt x="39005" y="48983"/>
                  </a:cubicBezTo>
                  <a:cubicBezTo>
                    <a:pt x="44033" y="32759"/>
                    <a:pt x="48413" y="16379"/>
                    <a:pt x="52844" y="0"/>
                  </a:cubicBezTo>
                  <a:cubicBezTo>
                    <a:pt x="56239" y="4691"/>
                    <a:pt x="61112" y="9304"/>
                    <a:pt x="63185" y="12492"/>
                  </a:cubicBezTo>
                  <a:cubicBezTo>
                    <a:pt x="75495" y="25917"/>
                    <a:pt x="84463" y="41830"/>
                    <a:pt x="92290" y="58183"/>
                  </a:cubicBezTo>
                  <a:cubicBezTo>
                    <a:pt x="113334" y="96669"/>
                    <a:pt x="120383" y="140572"/>
                    <a:pt x="121394" y="18411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898;p37">
              <a:extLst>
                <a:ext uri="{FF2B5EF4-FFF2-40B4-BE49-F238E27FC236}">
                  <a16:creationId xmlns:a16="http://schemas.microsoft.com/office/drawing/2014/main" id="{C2406F83-8828-EF7F-32C0-BA8146098CB4}"/>
                </a:ext>
              </a:extLst>
            </p:cNvPr>
            <p:cNvSpPr/>
            <p:nvPr/>
          </p:nvSpPr>
          <p:spPr>
            <a:xfrm>
              <a:off x="11973393" y="8514470"/>
              <a:ext cx="100271" cy="187663"/>
            </a:xfrm>
            <a:custGeom>
              <a:avLst/>
              <a:gdLst/>
              <a:ahLst/>
              <a:cxnLst/>
              <a:rect l="l" t="t" r="r" b="b"/>
              <a:pathLst>
                <a:path w="100271" h="187663" extrusionOk="0">
                  <a:moveTo>
                    <a:pt x="68446" y="23351"/>
                  </a:moveTo>
                  <a:cubicBezTo>
                    <a:pt x="75210" y="69586"/>
                    <a:pt x="86303" y="114837"/>
                    <a:pt x="100272" y="159362"/>
                  </a:cubicBezTo>
                  <a:cubicBezTo>
                    <a:pt x="84851" y="165349"/>
                    <a:pt x="70908" y="176649"/>
                    <a:pt x="59142" y="187663"/>
                  </a:cubicBezTo>
                  <a:cubicBezTo>
                    <a:pt x="52663" y="170377"/>
                    <a:pt x="47194" y="152624"/>
                    <a:pt x="41830" y="134923"/>
                  </a:cubicBezTo>
                  <a:cubicBezTo>
                    <a:pt x="28146" y="93015"/>
                    <a:pt x="18219" y="49838"/>
                    <a:pt x="3058" y="8397"/>
                  </a:cubicBezTo>
                  <a:cubicBezTo>
                    <a:pt x="2099" y="6168"/>
                    <a:pt x="1218" y="3758"/>
                    <a:pt x="0" y="1581"/>
                  </a:cubicBezTo>
                  <a:cubicBezTo>
                    <a:pt x="21770" y="959"/>
                    <a:pt x="43566" y="415"/>
                    <a:pt x="65336" y="0"/>
                  </a:cubicBezTo>
                  <a:cubicBezTo>
                    <a:pt x="65051" y="7801"/>
                    <a:pt x="67358" y="15706"/>
                    <a:pt x="68446" y="233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99;p37">
              <a:extLst>
                <a:ext uri="{FF2B5EF4-FFF2-40B4-BE49-F238E27FC236}">
                  <a16:creationId xmlns:a16="http://schemas.microsoft.com/office/drawing/2014/main" id="{B16EBE23-B476-0044-825C-A8EA853DE9FA}"/>
                </a:ext>
              </a:extLst>
            </p:cNvPr>
            <p:cNvSpPr/>
            <p:nvPr/>
          </p:nvSpPr>
          <p:spPr>
            <a:xfrm>
              <a:off x="11632940" y="8526107"/>
              <a:ext cx="62211" cy="108046"/>
            </a:xfrm>
            <a:custGeom>
              <a:avLst/>
              <a:gdLst/>
              <a:ahLst/>
              <a:cxnLst/>
              <a:rect l="l" t="t" r="r" b="b"/>
              <a:pathLst>
                <a:path w="62211" h="108046" extrusionOk="0">
                  <a:moveTo>
                    <a:pt x="45598" y="94700"/>
                  </a:moveTo>
                  <a:cubicBezTo>
                    <a:pt x="46039" y="97551"/>
                    <a:pt x="45832" y="100946"/>
                    <a:pt x="47465" y="103408"/>
                  </a:cubicBezTo>
                  <a:cubicBezTo>
                    <a:pt x="35387" y="103874"/>
                    <a:pt x="21651" y="106466"/>
                    <a:pt x="14369" y="108047"/>
                  </a:cubicBezTo>
                  <a:cubicBezTo>
                    <a:pt x="14369" y="107295"/>
                    <a:pt x="14213" y="106544"/>
                    <a:pt x="13902" y="105818"/>
                  </a:cubicBezTo>
                  <a:cubicBezTo>
                    <a:pt x="9600" y="95866"/>
                    <a:pt x="5013" y="85966"/>
                    <a:pt x="2136" y="75495"/>
                  </a:cubicBezTo>
                  <a:cubicBezTo>
                    <a:pt x="-4213" y="49605"/>
                    <a:pt x="4028" y="20993"/>
                    <a:pt x="21081" y="622"/>
                  </a:cubicBezTo>
                  <a:cubicBezTo>
                    <a:pt x="34791" y="467"/>
                    <a:pt x="48501" y="259"/>
                    <a:pt x="62211" y="0"/>
                  </a:cubicBezTo>
                  <a:cubicBezTo>
                    <a:pt x="45106" y="15887"/>
                    <a:pt x="44432" y="43903"/>
                    <a:pt x="43732" y="66036"/>
                  </a:cubicBezTo>
                  <a:cubicBezTo>
                    <a:pt x="43681" y="75625"/>
                    <a:pt x="44665" y="85188"/>
                    <a:pt x="45598" y="9470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00;p37">
              <a:extLst>
                <a:ext uri="{FF2B5EF4-FFF2-40B4-BE49-F238E27FC236}">
                  <a16:creationId xmlns:a16="http://schemas.microsoft.com/office/drawing/2014/main" id="{9F7BC9FE-88ED-5438-9548-88ADF7DAAD98}"/>
                </a:ext>
              </a:extLst>
            </p:cNvPr>
            <p:cNvSpPr/>
            <p:nvPr/>
          </p:nvSpPr>
          <p:spPr>
            <a:xfrm>
              <a:off x="11797211" y="8047252"/>
              <a:ext cx="95654" cy="210369"/>
            </a:xfrm>
            <a:custGeom>
              <a:avLst/>
              <a:gdLst/>
              <a:ahLst/>
              <a:cxnLst/>
              <a:rect l="l" t="t" r="r" b="b"/>
              <a:pathLst>
                <a:path w="95654" h="210369" extrusionOk="0">
                  <a:moveTo>
                    <a:pt x="68913" y="7895"/>
                  </a:moveTo>
                  <a:cubicBezTo>
                    <a:pt x="99002" y="37104"/>
                    <a:pt x="99261" y="84557"/>
                    <a:pt x="91071" y="123044"/>
                  </a:cubicBezTo>
                  <a:cubicBezTo>
                    <a:pt x="83478" y="158938"/>
                    <a:pt x="69405" y="207999"/>
                    <a:pt x="25580" y="210227"/>
                  </a:cubicBezTo>
                  <a:cubicBezTo>
                    <a:pt x="15654" y="211005"/>
                    <a:pt x="7205" y="208543"/>
                    <a:pt x="0" y="203800"/>
                  </a:cubicBezTo>
                  <a:cubicBezTo>
                    <a:pt x="3343" y="201519"/>
                    <a:pt x="6375" y="198228"/>
                    <a:pt x="8190" y="195740"/>
                  </a:cubicBezTo>
                  <a:cubicBezTo>
                    <a:pt x="16302" y="185010"/>
                    <a:pt x="20707" y="172130"/>
                    <a:pt x="24776" y="159482"/>
                  </a:cubicBezTo>
                  <a:cubicBezTo>
                    <a:pt x="30841" y="141263"/>
                    <a:pt x="33303" y="122422"/>
                    <a:pt x="12570" y="113325"/>
                  </a:cubicBezTo>
                  <a:cubicBezTo>
                    <a:pt x="23195" y="112133"/>
                    <a:pt x="40612" y="110111"/>
                    <a:pt x="39290" y="95805"/>
                  </a:cubicBezTo>
                  <a:cubicBezTo>
                    <a:pt x="38072" y="66079"/>
                    <a:pt x="41104" y="32231"/>
                    <a:pt x="20837" y="7895"/>
                  </a:cubicBezTo>
                  <a:cubicBezTo>
                    <a:pt x="20319" y="7481"/>
                    <a:pt x="19697" y="6937"/>
                    <a:pt x="18997" y="6392"/>
                  </a:cubicBezTo>
                  <a:cubicBezTo>
                    <a:pt x="26513" y="1675"/>
                    <a:pt x="35273" y="-735"/>
                    <a:pt x="44499" y="198"/>
                  </a:cubicBezTo>
                  <a:cubicBezTo>
                    <a:pt x="46572" y="1935"/>
                    <a:pt x="49501" y="1572"/>
                    <a:pt x="52041" y="1831"/>
                  </a:cubicBezTo>
                  <a:cubicBezTo>
                    <a:pt x="58261" y="1935"/>
                    <a:pt x="64403" y="3541"/>
                    <a:pt x="68913" y="78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01;p37">
              <a:extLst>
                <a:ext uri="{FF2B5EF4-FFF2-40B4-BE49-F238E27FC236}">
                  <a16:creationId xmlns:a16="http://schemas.microsoft.com/office/drawing/2014/main" id="{1E55BBAF-A327-3F9B-0412-E8F9A6034DEE}"/>
                </a:ext>
              </a:extLst>
            </p:cNvPr>
            <p:cNvSpPr/>
            <p:nvPr/>
          </p:nvSpPr>
          <p:spPr>
            <a:xfrm>
              <a:off x="11986326" y="8037393"/>
              <a:ext cx="90373" cy="201970"/>
            </a:xfrm>
            <a:custGeom>
              <a:avLst/>
              <a:gdLst/>
              <a:ahLst/>
              <a:cxnLst/>
              <a:rect l="l" t="t" r="r" b="b"/>
              <a:pathLst>
                <a:path w="90373" h="201970" extrusionOk="0">
                  <a:moveTo>
                    <a:pt x="78787" y="16511"/>
                  </a:moveTo>
                  <a:cubicBezTo>
                    <a:pt x="87987" y="32346"/>
                    <a:pt x="90683" y="51162"/>
                    <a:pt x="90346" y="69459"/>
                  </a:cubicBezTo>
                  <a:cubicBezTo>
                    <a:pt x="88117" y="112947"/>
                    <a:pt x="81560" y="195726"/>
                    <a:pt x="26487" y="201920"/>
                  </a:cubicBezTo>
                  <a:cubicBezTo>
                    <a:pt x="16483" y="202438"/>
                    <a:pt x="7645" y="198991"/>
                    <a:pt x="0" y="193419"/>
                  </a:cubicBezTo>
                  <a:cubicBezTo>
                    <a:pt x="12621" y="185722"/>
                    <a:pt x="26565" y="153041"/>
                    <a:pt x="26953" y="144799"/>
                  </a:cubicBezTo>
                  <a:cubicBezTo>
                    <a:pt x="29364" y="126035"/>
                    <a:pt x="22211" y="124636"/>
                    <a:pt x="8216" y="116317"/>
                  </a:cubicBezTo>
                  <a:cubicBezTo>
                    <a:pt x="21874" y="111211"/>
                    <a:pt x="36983" y="113051"/>
                    <a:pt x="37916" y="94572"/>
                  </a:cubicBezTo>
                  <a:cubicBezTo>
                    <a:pt x="41441" y="64198"/>
                    <a:pt x="51859" y="25971"/>
                    <a:pt x="32111" y="2"/>
                  </a:cubicBezTo>
                  <a:cubicBezTo>
                    <a:pt x="38175" y="-50"/>
                    <a:pt x="44499" y="780"/>
                    <a:pt x="51056" y="2672"/>
                  </a:cubicBezTo>
                  <a:cubicBezTo>
                    <a:pt x="61475" y="3838"/>
                    <a:pt x="73007" y="6948"/>
                    <a:pt x="78787" y="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02;p37">
              <a:extLst>
                <a:ext uri="{FF2B5EF4-FFF2-40B4-BE49-F238E27FC236}">
                  <a16:creationId xmlns:a16="http://schemas.microsoft.com/office/drawing/2014/main" id="{15DA39EA-BC89-D95A-7D7A-758057B9254F}"/>
                </a:ext>
              </a:extLst>
            </p:cNvPr>
            <p:cNvSpPr/>
            <p:nvPr/>
          </p:nvSpPr>
          <p:spPr>
            <a:xfrm>
              <a:off x="11617062" y="8640408"/>
              <a:ext cx="91613" cy="116643"/>
            </a:xfrm>
            <a:custGeom>
              <a:avLst/>
              <a:gdLst/>
              <a:ahLst/>
              <a:cxnLst/>
              <a:rect l="l" t="t" r="r" b="b"/>
              <a:pathLst>
                <a:path w="91613" h="116643" extrusionOk="0">
                  <a:moveTo>
                    <a:pt x="90762" y="103374"/>
                  </a:moveTo>
                  <a:cubicBezTo>
                    <a:pt x="92473" y="106821"/>
                    <a:pt x="91540" y="112004"/>
                    <a:pt x="88559" y="114466"/>
                  </a:cubicBezTo>
                  <a:cubicBezTo>
                    <a:pt x="86019" y="115788"/>
                    <a:pt x="83246" y="116384"/>
                    <a:pt x="80395" y="116591"/>
                  </a:cubicBezTo>
                  <a:cubicBezTo>
                    <a:pt x="71402" y="116928"/>
                    <a:pt x="62461" y="115580"/>
                    <a:pt x="53520" y="114621"/>
                  </a:cubicBezTo>
                  <a:cubicBezTo>
                    <a:pt x="36285" y="112470"/>
                    <a:pt x="15707" y="114751"/>
                    <a:pt x="1505" y="103192"/>
                  </a:cubicBezTo>
                  <a:cubicBezTo>
                    <a:pt x="-2771" y="97957"/>
                    <a:pt x="3034" y="91270"/>
                    <a:pt x="6895" y="87564"/>
                  </a:cubicBezTo>
                  <a:cubicBezTo>
                    <a:pt x="10031" y="84688"/>
                    <a:pt x="15033" y="83495"/>
                    <a:pt x="16796" y="79401"/>
                  </a:cubicBezTo>
                  <a:cubicBezTo>
                    <a:pt x="18040" y="76472"/>
                    <a:pt x="17055" y="72792"/>
                    <a:pt x="14463" y="70926"/>
                  </a:cubicBezTo>
                  <a:cubicBezTo>
                    <a:pt x="-6944" y="60067"/>
                    <a:pt x="21435" y="51903"/>
                    <a:pt x="22497" y="39437"/>
                  </a:cubicBezTo>
                  <a:cubicBezTo>
                    <a:pt x="22471" y="29848"/>
                    <a:pt x="9591" y="30003"/>
                    <a:pt x="5340" y="22565"/>
                  </a:cubicBezTo>
                  <a:cubicBezTo>
                    <a:pt x="-1864" y="8155"/>
                    <a:pt x="64172" y="-889"/>
                    <a:pt x="73735" y="69"/>
                  </a:cubicBezTo>
                  <a:cubicBezTo>
                    <a:pt x="74616" y="2998"/>
                    <a:pt x="76845" y="5123"/>
                    <a:pt x="78970" y="7223"/>
                  </a:cubicBezTo>
                  <a:cubicBezTo>
                    <a:pt x="84050" y="13339"/>
                    <a:pt x="83998" y="19481"/>
                    <a:pt x="79203" y="25753"/>
                  </a:cubicBezTo>
                  <a:cubicBezTo>
                    <a:pt x="76301" y="29718"/>
                    <a:pt x="72128" y="33917"/>
                    <a:pt x="73735" y="39256"/>
                  </a:cubicBezTo>
                  <a:cubicBezTo>
                    <a:pt x="75549" y="46201"/>
                    <a:pt x="85086" y="45657"/>
                    <a:pt x="88067" y="51773"/>
                  </a:cubicBezTo>
                  <a:cubicBezTo>
                    <a:pt x="91876" y="65302"/>
                    <a:pt x="68525" y="72688"/>
                    <a:pt x="74227" y="86476"/>
                  </a:cubicBezTo>
                  <a:cubicBezTo>
                    <a:pt x="78659" y="93059"/>
                    <a:pt x="87289" y="95884"/>
                    <a:pt x="90762" y="103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03;p37">
              <a:extLst>
                <a:ext uri="{FF2B5EF4-FFF2-40B4-BE49-F238E27FC236}">
                  <a16:creationId xmlns:a16="http://schemas.microsoft.com/office/drawing/2014/main" id="{BF736988-8AC6-4013-8F5E-2DA6884B1CE9}"/>
                </a:ext>
              </a:extLst>
            </p:cNvPr>
            <p:cNvSpPr/>
            <p:nvPr/>
          </p:nvSpPr>
          <p:spPr>
            <a:xfrm>
              <a:off x="12017626" y="8682214"/>
              <a:ext cx="121508" cy="142976"/>
            </a:xfrm>
            <a:custGeom>
              <a:avLst/>
              <a:gdLst/>
              <a:ahLst/>
              <a:cxnLst/>
              <a:rect l="l" t="t" r="r" b="b"/>
              <a:pathLst>
                <a:path w="121508" h="142976" extrusionOk="0">
                  <a:moveTo>
                    <a:pt x="105877" y="74345"/>
                  </a:moveTo>
                  <a:cubicBezTo>
                    <a:pt x="111423" y="74578"/>
                    <a:pt x="123526" y="70898"/>
                    <a:pt x="121220" y="80668"/>
                  </a:cubicBezTo>
                  <a:cubicBezTo>
                    <a:pt x="120131" y="86266"/>
                    <a:pt x="113626" y="91813"/>
                    <a:pt x="119431" y="96529"/>
                  </a:cubicBezTo>
                  <a:cubicBezTo>
                    <a:pt x="117125" y="106741"/>
                    <a:pt x="109531" y="114697"/>
                    <a:pt x="103078" y="122576"/>
                  </a:cubicBezTo>
                  <a:cubicBezTo>
                    <a:pt x="93929" y="133487"/>
                    <a:pt x="79960" y="144553"/>
                    <a:pt x="64566" y="142791"/>
                  </a:cubicBezTo>
                  <a:cubicBezTo>
                    <a:pt x="46268" y="140769"/>
                    <a:pt x="44610" y="137996"/>
                    <a:pt x="51322" y="121150"/>
                  </a:cubicBezTo>
                  <a:cubicBezTo>
                    <a:pt x="52307" y="116848"/>
                    <a:pt x="48860" y="112365"/>
                    <a:pt x="44402" y="112390"/>
                  </a:cubicBezTo>
                  <a:cubicBezTo>
                    <a:pt x="35358" y="114282"/>
                    <a:pt x="15142" y="109151"/>
                    <a:pt x="20844" y="96607"/>
                  </a:cubicBezTo>
                  <a:cubicBezTo>
                    <a:pt x="22840" y="90413"/>
                    <a:pt x="29423" y="85126"/>
                    <a:pt x="27479" y="78103"/>
                  </a:cubicBezTo>
                  <a:cubicBezTo>
                    <a:pt x="25846" y="72349"/>
                    <a:pt x="19548" y="72712"/>
                    <a:pt x="14754" y="72012"/>
                  </a:cubicBezTo>
                  <a:cubicBezTo>
                    <a:pt x="-848" y="68125"/>
                    <a:pt x="-3103" y="54674"/>
                    <a:pt x="3454" y="41612"/>
                  </a:cubicBezTo>
                  <a:cubicBezTo>
                    <a:pt x="3558" y="41379"/>
                    <a:pt x="3687" y="41145"/>
                    <a:pt x="3791" y="40860"/>
                  </a:cubicBezTo>
                  <a:cubicBezTo>
                    <a:pt x="16723" y="33500"/>
                    <a:pt x="26986" y="21863"/>
                    <a:pt x="39608" y="13881"/>
                  </a:cubicBezTo>
                  <a:cubicBezTo>
                    <a:pt x="52048" y="6313"/>
                    <a:pt x="66406" y="-1332"/>
                    <a:pt x="81386" y="197"/>
                  </a:cubicBezTo>
                  <a:cubicBezTo>
                    <a:pt x="94396" y="4007"/>
                    <a:pt x="86958" y="18598"/>
                    <a:pt x="81645" y="26036"/>
                  </a:cubicBezTo>
                  <a:cubicBezTo>
                    <a:pt x="79701" y="29250"/>
                    <a:pt x="76073" y="31453"/>
                    <a:pt x="75528" y="35392"/>
                  </a:cubicBezTo>
                  <a:cubicBezTo>
                    <a:pt x="74803" y="43037"/>
                    <a:pt x="82915" y="44359"/>
                    <a:pt x="88668" y="42623"/>
                  </a:cubicBezTo>
                  <a:cubicBezTo>
                    <a:pt x="93748" y="41767"/>
                    <a:pt x="99165" y="42156"/>
                    <a:pt x="103881" y="44333"/>
                  </a:cubicBezTo>
                  <a:cubicBezTo>
                    <a:pt x="111579" y="49387"/>
                    <a:pt x="101627" y="59572"/>
                    <a:pt x="99501" y="65274"/>
                  </a:cubicBezTo>
                  <a:cubicBezTo>
                    <a:pt x="98154" y="69421"/>
                    <a:pt x="101549" y="74060"/>
                    <a:pt x="105877" y="74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04;p37">
              <a:extLst>
                <a:ext uri="{FF2B5EF4-FFF2-40B4-BE49-F238E27FC236}">
                  <a16:creationId xmlns:a16="http://schemas.microsoft.com/office/drawing/2014/main" id="{08E0F690-C038-8AAA-48A4-8C246FE3BA78}"/>
                </a:ext>
              </a:extLst>
            </p:cNvPr>
            <p:cNvSpPr/>
            <p:nvPr/>
          </p:nvSpPr>
          <p:spPr>
            <a:xfrm>
              <a:off x="12045597" y="8853435"/>
              <a:ext cx="132683" cy="107230"/>
            </a:xfrm>
            <a:custGeom>
              <a:avLst/>
              <a:gdLst/>
              <a:ahLst/>
              <a:cxnLst/>
              <a:rect l="l" t="t" r="r" b="b"/>
              <a:pathLst>
                <a:path w="132683" h="107230" extrusionOk="0">
                  <a:moveTo>
                    <a:pt x="130620" y="0"/>
                  </a:moveTo>
                  <a:cubicBezTo>
                    <a:pt x="141428" y="42322"/>
                    <a:pt x="108021" y="72956"/>
                    <a:pt x="71349" y="94622"/>
                  </a:cubicBezTo>
                  <a:cubicBezTo>
                    <a:pt x="55488" y="104963"/>
                    <a:pt x="33718" y="112427"/>
                    <a:pt x="15887" y="102708"/>
                  </a:cubicBezTo>
                  <a:cubicBezTo>
                    <a:pt x="9797" y="98924"/>
                    <a:pt x="6065" y="92186"/>
                    <a:pt x="26" y="88428"/>
                  </a:cubicBezTo>
                  <a:cubicBezTo>
                    <a:pt x="26" y="88376"/>
                    <a:pt x="0" y="88298"/>
                    <a:pt x="0" y="88221"/>
                  </a:cubicBezTo>
                  <a:cubicBezTo>
                    <a:pt x="1296" y="88713"/>
                    <a:pt x="2643" y="89102"/>
                    <a:pt x="4043" y="89387"/>
                  </a:cubicBezTo>
                  <a:cubicBezTo>
                    <a:pt x="40404" y="97913"/>
                    <a:pt x="74511" y="66217"/>
                    <a:pt x="97680" y="41881"/>
                  </a:cubicBezTo>
                  <a:cubicBezTo>
                    <a:pt x="109265" y="28716"/>
                    <a:pt x="123260" y="16120"/>
                    <a:pt x="130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05;p37">
              <a:extLst>
                <a:ext uri="{FF2B5EF4-FFF2-40B4-BE49-F238E27FC236}">
                  <a16:creationId xmlns:a16="http://schemas.microsoft.com/office/drawing/2014/main" id="{F8660EBC-3FB9-B56A-BCE8-601C06193331}"/>
                </a:ext>
              </a:extLst>
            </p:cNvPr>
            <p:cNvSpPr/>
            <p:nvPr/>
          </p:nvSpPr>
          <p:spPr>
            <a:xfrm>
              <a:off x="11506477" y="8868752"/>
              <a:ext cx="201865" cy="40718"/>
            </a:xfrm>
            <a:custGeom>
              <a:avLst/>
              <a:gdLst/>
              <a:ahLst/>
              <a:cxnLst/>
              <a:rect l="l" t="t" r="r" b="b"/>
              <a:pathLst>
                <a:path w="201865" h="40718" extrusionOk="0">
                  <a:moveTo>
                    <a:pt x="201865" y="0"/>
                  </a:moveTo>
                  <a:cubicBezTo>
                    <a:pt x="200855" y="18815"/>
                    <a:pt x="201840" y="38149"/>
                    <a:pt x="177115" y="37735"/>
                  </a:cubicBezTo>
                  <a:cubicBezTo>
                    <a:pt x="163561" y="38253"/>
                    <a:pt x="150136" y="40871"/>
                    <a:pt x="136555" y="40689"/>
                  </a:cubicBezTo>
                  <a:cubicBezTo>
                    <a:pt x="110198" y="40897"/>
                    <a:pt x="83763" y="40015"/>
                    <a:pt x="57561" y="37476"/>
                  </a:cubicBezTo>
                  <a:cubicBezTo>
                    <a:pt x="41337" y="36024"/>
                    <a:pt x="22884" y="38357"/>
                    <a:pt x="8682" y="29079"/>
                  </a:cubicBezTo>
                  <a:cubicBezTo>
                    <a:pt x="2229" y="21926"/>
                    <a:pt x="3551" y="10989"/>
                    <a:pt x="0" y="2436"/>
                  </a:cubicBezTo>
                  <a:cubicBezTo>
                    <a:pt x="22755" y="16276"/>
                    <a:pt x="68757" y="11118"/>
                    <a:pt x="91279" y="13295"/>
                  </a:cubicBezTo>
                  <a:cubicBezTo>
                    <a:pt x="112297" y="13503"/>
                    <a:pt x="133342" y="13166"/>
                    <a:pt x="154360" y="12544"/>
                  </a:cubicBezTo>
                  <a:cubicBezTo>
                    <a:pt x="175068" y="12751"/>
                    <a:pt x="191162" y="9226"/>
                    <a:pt x="20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1906;p37">
              <a:extLst>
                <a:ext uri="{FF2B5EF4-FFF2-40B4-BE49-F238E27FC236}">
                  <a16:creationId xmlns:a16="http://schemas.microsoft.com/office/drawing/2014/main" id="{B822BEAA-311A-840C-C4B3-C52EA004110F}"/>
                </a:ext>
              </a:extLst>
            </p:cNvPr>
            <p:cNvGrpSpPr/>
            <p:nvPr/>
          </p:nvGrpSpPr>
          <p:grpSpPr>
            <a:xfrm>
              <a:off x="11229990" y="7782234"/>
              <a:ext cx="1295896" cy="1191179"/>
              <a:chOff x="11229990" y="7782234"/>
              <a:chExt cx="1295896" cy="1191179"/>
            </a:xfrm>
          </p:grpSpPr>
          <p:sp>
            <p:nvSpPr>
              <p:cNvPr id="53" name="Google Shape;1907;p37">
                <a:extLst>
                  <a:ext uri="{FF2B5EF4-FFF2-40B4-BE49-F238E27FC236}">
                    <a16:creationId xmlns:a16="http://schemas.microsoft.com/office/drawing/2014/main" id="{6EDE020D-4A5D-263E-7BF5-353FEA12F11F}"/>
                  </a:ext>
                </a:extLst>
              </p:cNvPr>
              <p:cNvSpPr/>
              <p:nvPr/>
            </p:nvSpPr>
            <p:spPr>
              <a:xfrm>
                <a:off x="11229990" y="7782234"/>
                <a:ext cx="1295896" cy="1191179"/>
              </a:xfrm>
              <a:custGeom>
                <a:avLst/>
                <a:gdLst/>
                <a:ahLst/>
                <a:cxnLst/>
                <a:rect l="l" t="t" r="r" b="b"/>
                <a:pathLst>
                  <a:path w="1295896" h="1191179" extrusionOk="0">
                    <a:moveTo>
                      <a:pt x="1233878" y="329567"/>
                    </a:moveTo>
                    <a:cubicBezTo>
                      <a:pt x="1247173" y="290303"/>
                      <a:pt x="1259121" y="250599"/>
                      <a:pt x="1272598" y="211361"/>
                    </a:cubicBezTo>
                    <a:cubicBezTo>
                      <a:pt x="1278014" y="195448"/>
                      <a:pt x="1284338" y="178965"/>
                      <a:pt x="1290765" y="163156"/>
                    </a:cubicBezTo>
                    <a:cubicBezTo>
                      <a:pt x="1292528" y="157947"/>
                      <a:pt x="1295690" y="152945"/>
                      <a:pt x="1295897" y="147399"/>
                    </a:cubicBezTo>
                    <a:cubicBezTo>
                      <a:pt x="1295482" y="138716"/>
                      <a:pt x="1285452" y="137421"/>
                      <a:pt x="1278507" y="137861"/>
                    </a:cubicBezTo>
                    <a:cubicBezTo>
                      <a:pt x="1267388" y="138146"/>
                      <a:pt x="1256322" y="139235"/>
                      <a:pt x="1245281" y="140401"/>
                    </a:cubicBezTo>
                    <a:cubicBezTo>
                      <a:pt x="1223822" y="142630"/>
                      <a:pt x="1202208" y="142474"/>
                      <a:pt x="1180645" y="143459"/>
                    </a:cubicBezTo>
                    <a:cubicBezTo>
                      <a:pt x="1152759" y="144833"/>
                      <a:pt x="1124846" y="144625"/>
                      <a:pt x="1096960" y="146077"/>
                    </a:cubicBezTo>
                    <a:cubicBezTo>
                      <a:pt x="1041472" y="150845"/>
                      <a:pt x="985984" y="156003"/>
                      <a:pt x="930445" y="160512"/>
                    </a:cubicBezTo>
                    <a:cubicBezTo>
                      <a:pt x="897220" y="163830"/>
                      <a:pt x="863839" y="164918"/>
                      <a:pt x="830458" y="165462"/>
                    </a:cubicBezTo>
                    <a:cubicBezTo>
                      <a:pt x="831365" y="163622"/>
                      <a:pt x="832246" y="161782"/>
                      <a:pt x="833128" y="160020"/>
                    </a:cubicBezTo>
                    <a:cubicBezTo>
                      <a:pt x="844298" y="137939"/>
                      <a:pt x="850725" y="113525"/>
                      <a:pt x="853628" y="89008"/>
                    </a:cubicBezTo>
                    <a:cubicBezTo>
                      <a:pt x="859226" y="49900"/>
                      <a:pt x="834397" y="28622"/>
                      <a:pt x="798114" y="22532"/>
                    </a:cubicBezTo>
                    <a:cubicBezTo>
                      <a:pt x="785259" y="-8594"/>
                      <a:pt x="741538" y="-8542"/>
                      <a:pt x="742860" y="29400"/>
                    </a:cubicBezTo>
                    <a:cubicBezTo>
                      <a:pt x="715517" y="36501"/>
                      <a:pt x="691026" y="54668"/>
                      <a:pt x="677057" y="79289"/>
                    </a:cubicBezTo>
                    <a:cubicBezTo>
                      <a:pt x="669645" y="94269"/>
                      <a:pt x="666949" y="111115"/>
                      <a:pt x="662958" y="127183"/>
                    </a:cubicBezTo>
                    <a:cubicBezTo>
                      <a:pt x="641473" y="127028"/>
                      <a:pt x="619885" y="126069"/>
                      <a:pt x="598503" y="128790"/>
                    </a:cubicBezTo>
                    <a:cubicBezTo>
                      <a:pt x="591350" y="130034"/>
                      <a:pt x="581631" y="130034"/>
                      <a:pt x="578599" y="138017"/>
                    </a:cubicBezTo>
                    <a:cubicBezTo>
                      <a:pt x="575230" y="147088"/>
                      <a:pt x="583212" y="154629"/>
                      <a:pt x="591065" y="157558"/>
                    </a:cubicBezTo>
                    <a:cubicBezTo>
                      <a:pt x="607522" y="164011"/>
                      <a:pt x="625146" y="166836"/>
                      <a:pt x="642458" y="170102"/>
                    </a:cubicBezTo>
                    <a:cubicBezTo>
                      <a:pt x="644065" y="170464"/>
                      <a:pt x="645698" y="170827"/>
                      <a:pt x="647330" y="171164"/>
                    </a:cubicBezTo>
                    <a:cubicBezTo>
                      <a:pt x="608637" y="171579"/>
                      <a:pt x="569943" y="171916"/>
                      <a:pt x="531223" y="172071"/>
                    </a:cubicBezTo>
                    <a:cubicBezTo>
                      <a:pt x="490405" y="173393"/>
                      <a:pt x="449534" y="174404"/>
                      <a:pt x="408689" y="174430"/>
                    </a:cubicBezTo>
                    <a:cubicBezTo>
                      <a:pt x="382876" y="173549"/>
                      <a:pt x="357141" y="171708"/>
                      <a:pt x="331276" y="171061"/>
                    </a:cubicBezTo>
                    <a:cubicBezTo>
                      <a:pt x="319535" y="170231"/>
                      <a:pt x="307355" y="168780"/>
                      <a:pt x="295511" y="170309"/>
                    </a:cubicBezTo>
                    <a:cubicBezTo>
                      <a:pt x="278872" y="169454"/>
                      <a:pt x="262000" y="170231"/>
                      <a:pt x="245465" y="171812"/>
                    </a:cubicBezTo>
                    <a:cubicBezTo>
                      <a:pt x="240878" y="172590"/>
                      <a:pt x="236265" y="173238"/>
                      <a:pt x="231626" y="173808"/>
                    </a:cubicBezTo>
                    <a:cubicBezTo>
                      <a:pt x="227998" y="173911"/>
                      <a:pt x="224343" y="174119"/>
                      <a:pt x="220715" y="174404"/>
                    </a:cubicBezTo>
                    <a:cubicBezTo>
                      <a:pt x="217372" y="174793"/>
                      <a:pt x="213821" y="174663"/>
                      <a:pt x="210581" y="175700"/>
                    </a:cubicBezTo>
                    <a:cubicBezTo>
                      <a:pt x="210478" y="175466"/>
                      <a:pt x="210374" y="175233"/>
                      <a:pt x="210193" y="175052"/>
                    </a:cubicBezTo>
                    <a:cubicBezTo>
                      <a:pt x="208690" y="173574"/>
                      <a:pt x="206694" y="174974"/>
                      <a:pt x="205787" y="176425"/>
                    </a:cubicBezTo>
                    <a:cubicBezTo>
                      <a:pt x="192492" y="202809"/>
                      <a:pt x="184328" y="231369"/>
                      <a:pt x="172950" y="258581"/>
                    </a:cubicBezTo>
                    <a:cubicBezTo>
                      <a:pt x="159292" y="290770"/>
                      <a:pt x="149703" y="323917"/>
                      <a:pt x="137833" y="356702"/>
                    </a:cubicBezTo>
                    <a:cubicBezTo>
                      <a:pt x="108703" y="341722"/>
                      <a:pt x="96133" y="313758"/>
                      <a:pt x="94423" y="281310"/>
                    </a:cubicBezTo>
                    <a:cubicBezTo>
                      <a:pt x="93075" y="249277"/>
                      <a:pt x="92297" y="217037"/>
                      <a:pt x="98880" y="185470"/>
                    </a:cubicBezTo>
                    <a:cubicBezTo>
                      <a:pt x="117903" y="172045"/>
                      <a:pt x="141021" y="162119"/>
                      <a:pt x="153591" y="141567"/>
                    </a:cubicBezTo>
                    <a:cubicBezTo>
                      <a:pt x="162325" y="129801"/>
                      <a:pt x="163828" y="111193"/>
                      <a:pt x="145323" y="109638"/>
                    </a:cubicBezTo>
                    <a:cubicBezTo>
                      <a:pt x="131691" y="109301"/>
                      <a:pt x="118655" y="115314"/>
                      <a:pt x="106215" y="120316"/>
                    </a:cubicBezTo>
                    <a:cubicBezTo>
                      <a:pt x="105696" y="100774"/>
                      <a:pt x="118551" y="43524"/>
                      <a:pt x="105360" y="31499"/>
                    </a:cubicBezTo>
                    <a:cubicBezTo>
                      <a:pt x="92971" y="23128"/>
                      <a:pt x="79443" y="38289"/>
                      <a:pt x="74726" y="48993"/>
                    </a:cubicBezTo>
                    <a:cubicBezTo>
                      <a:pt x="70709" y="22817"/>
                      <a:pt x="51012" y="18515"/>
                      <a:pt x="41786" y="44742"/>
                    </a:cubicBezTo>
                    <a:cubicBezTo>
                      <a:pt x="39246" y="36475"/>
                      <a:pt x="28542" y="28182"/>
                      <a:pt x="22141" y="37641"/>
                    </a:cubicBezTo>
                    <a:cubicBezTo>
                      <a:pt x="18538" y="42358"/>
                      <a:pt x="16906" y="48163"/>
                      <a:pt x="16128" y="53943"/>
                    </a:cubicBezTo>
                    <a:cubicBezTo>
                      <a:pt x="13355" y="69000"/>
                      <a:pt x="13174" y="84343"/>
                      <a:pt x="12992" y="99582"/>
                    </a:cubicBezTo>
                    <a:cubicBezTo>
                      <a:pt x="13666" y="163493"/>
                      <a:pt x="18046" y="227740"/>
                      <a:pt x="30538" y="290511"/>
                    </a:cubicBezTo>
                    <a:cubicBezTo>
                      <a:pt x="37976" y="321818"/>
                      <a:pt x="48084" y="352841"/>
                      <a:pt x="65344" y="380183"/>
                    </a:cubicBezTo>
                    <a:cubicBezTo>
                      <a:pt x="75944" y="398454"/>
                      <a:pt x="87607" y="416803"/>
                      <a:pt x="105204" y="429088"/>
                    </a:cubicBezTo>
                    <a:cubicBezTo>
                      <a:pt x="105852" y="429528"/>
                      <a:pt x="106552" y="429787"/>
                      <a:pt x="107226" y="429917"/>
                    </a:cubicBezTo>
                    <a:cubicBezTo>
                      <a:pt x="102042" y="442227"/>
                      <a:pt x="97144" y="454641"/>
                      <a:pt x="92894" y="467341"/>
                    </a:cubicBezTo>
                    <a:cubicBezTo>
                      <a:pt x="67910" y="545324"/>
                      <a:pt x="37846" y="620794"/>
                      <a:pt x="11334" y="698362"/>
                    </a:cubicBezTo>
                    <a:cubicBezTo>
                      <a:pt x="7835" y="708418"/>
                      <a:pt x="4206" y="718474"/>
                      <a:pt x="967" y="728607"/>
                    </a:cubicBezTo>
                    <a:cubicBezTo>
                      <a:pt x="-329" y="732339"/>
                      <a:pt x="-640" y="736667"/>
                      <a:pt x="2055" y="739881"/>
                    </a:cubicBezTo>
                    <a:cubicBezTo>
                      <a:pt x="10323" y="747216"/>
                      <a:pt x="23178" y="744520"/>
                      <a:pt x="33466" y="745583"/>
                    </a:cubicBezTo>
                    <a:cubicBezTo>
                      <a:pt x="44766" y="745816"/>
                      <a:pt x="56066" y="745790"/>
                      <a:pt x="67366" y="745842"/>
                    </a:cubicBezTo>
                    <a:cubicBezTo>
                      <a:pt x="183032" y="744339"/>
                      <a:pt x="298698" y="745738"/>
                      <a:pt x="414339" y="744468"/>
                    </a:cubicBezTo>
                    <a:cubicBezTo>
                      <a:pt x="398737" y="761858"/>
                      <a:pt x="392025" y="787101"/>
                      <a:pt x="392465" y="810141"/>
                    </a:cubicBezTo>
                    <a:cubicBezTo>
                      <a:pt x="393683" y="825665"/>
                      <a:pt x="399722" y="840542"/>
                      <a:pt x="405994" y="854640"/>
                    </a:cubicBezTo>
                    <a:cubicBezTo>
                      <a:pt x="397985" y="856869"/>
                      <a:pt x="390055" y="859798"/>
                      <a:pt x="384016" y="865551"/>
                    </a:cubicBezTo>
                    <a:cubicBezTo>
                      <a:pt x="372017" y="876877"/>
                      <a:pt x="381140" y="892401"/>
                      <a:pt x="393554" y="898595"/>
                    </a:cubicBezTo>
                    <a:cubicBezTo>
                      <a:pt x="382539" y="906940"/>
                      <a:pt x="374038" y="923605"/>
                      <a:pt x="386556" y="934542"/>
                    </a:cubicBezTo>
                    <a:cubicBezTo>
                      <a:pt x="374764" y="943120"/>
                      <a:pt x="367870" y="962273"/>
                      <a:pt x="381217" y="972613"/>
                    </a:cubicBezTo>
                    <a:cubicBezTo>
                      <a:pt x="382487" y="973521"/>
                      <a:pt x="383809" y="974350"/>
                      <a:pt x="385131" y="975127"/>
                    </a:cubicBezTo>
                    <a:cubicBezTo>
                      <a:pt x="345400" y="979844"/>
                      <a:pt x="289083" y="997468"/>
                      <a:pt x="272548" y="1027142"/>
                    </a:cubicBezTo>
                    <a:cubicBezTo>
                      <a:pt x="262804" y="1041863"/>
                      <a:pt x="257724" y="1061689"/>
                      <a:pt x="265991" y="1078172"/>
                    </a:cubicBezTo>
                    <a:cubicBezTo>
                      <a:pt x="267728" y="1081490"/>
                      <a:pt x="270190" y="1084289"/>
                      <a:pt x="273222" y="1086647"/>
                    </a:cubicBezTo>
                    <a:cubicBezTo>
                      <a:pt x="272134" y="1087217"/>
                      <a:pt x="271304" y="1088824"/>
                      <a:pt x="271201" y="1090224"/>
                    </a:cubicBezTo>
                    <a:cubicBezTo>
                      <a:pt x="267676" y="1120987"/>
                      <a:pt x="277188" y="1131379"/>
                      <a:pt x="307458" y="1134749"/>
                    </a:cubicBezTo>
                    <a:cubicBezTo>
                      <a:pt x="338170" y="1137159"/>
                      <a:pt x="368959" y="1139932"/>
                      <a:pt x="399851" y="1140269"/>
                    </a:cubicBezTo>
                    <a:cubicBezTo>
                      <a:pt x="415557" y="1140658"/>
                      <a:pt x="431159" y="1139673"/>
                      <a:pt x="446735" y="1137755"/>
                    </a:cubicBezTo>
                    <a:cubicBezTo>
                      <a:pt x="456557" y="1137003"/>
                      <a:pt x="468583" y="1137340"/>
                      <a:pt x="477083" y="1131120"/>
                    </a:cubicBezTo>
                    <a:cubicBezTo>
                      <a:pt x="490949" y="1120261"/>
                      <a:pt x="491052" y="1100564"/>
                      <a:pt x="491545" y="1084418"/>
                    </a:cubicBezTo>
                    <a:cubicBezTo>
                      <a:pt x="491415" y="1080349"/>
                      <a:pt x="488539" y="1078224"/>
                      <a:pt x="485506" y="1078017"/>
                    </a:cubicBezTo>
                    <a:cubicBezTo>
                      <a:pt x="491052" y="1069335"/>
                      <a:pt x="493826" y="1057543"/>
                      <a:pt x="493540" y="1041993"/>
                    </a:cubicBezTo>
                    <a:cubicBezTo>
                      <a:pt x="493774" y="1031937"/>
                      <a:pt x="491338" y="1022114"/>
                      <a:pt x="490094" y="1012188"/>
                    </a:cubicBezTo>
                    <a:cubicBezTo>
                      <a:pt x="488461" y="1002444"/>
                      <a:pt x="487787" y="992310"/>
                      <a:pt x="484470" y="983006"/>
                    </a:cubicBezTo>
                    <a:cubicBezTo>
                      <a:pt x="484392" y="982851"/>
                      <a:pt x="484288" y="982695"/>
                      <a:pt x="484210" y="982565"/>
                    </a:cubicBezTo>
                    <a:cubicBezTo>
                      <a:pt x="486076" y="981062"/>
                      <a:pt x="487683" y="979196"/>
                      <a:pt x="488901" y="976838"/>
                    </a:cubicBezTo>
                    <a:cubicBezTo>
                      <a:pt x="497169" y="962454"/>
                      <a:pt x="486750" y="947448"/>
                      <a:pt x="474543" y="939492"/>
                    </a:cubicBezTo>
                    <a:cubicBezTo>
                      <a:pt x="488124" y="925160"/>
                      <a:pt x="497713" y="905178"/>
                      <a:pt x="475710" y="893256"/>
                    </a:cubicBezTo>
                    <a:cubicBezTo>
                      <a:pt x="486387" y="880376"/>
                      <a:pt x="485299" y="864800"/>
                      <a:pt x="472833" y="853604"/>
                    </a:cubicBezTo>
                    <a:cubicBezTo>
                      <a:pt x="471511" y="849898"/>
                      <a:pt x="466613" y="848084"/>
                      <a:pt x="460160" y="847461"/>
                    </a:cubicBezTo>
                    <a:cubicBezTo>
                      <a:pt x="461119" y="846243"/>
                      <a:pt x="461637" y="844714"/>
                      <a:pt x="461378" y="843004"/>
                    </a:cubicBezTo>
                    <a:cubicBezTo>
                      <a:pt x="460808" y="838676"/>
                      <a:pt x="460134" y="834374"/>
                      <a:pt x="459667" y="830045"/>
                    </a:cubicBezTo>
                    <a:cubicBezTo>
                      <a:pt x="457076" y="801900"/>
                      <a:pt x="454562" y="769271"/>
                      <a:pt x="472703" y="745350"/>
                    </a:cubicBezTo>
                    <a:cubicBezTo>
                      <a:pt x="473118" y="744831"/>
                      <a:pt x="473559" y="744235"/>
                      <a:pt x="473973" y="743613"/>
                    </a:cubicBezTo>
                    <a:cubicBezTo>
                      <a:pt x="479442" y="743509"/>
                      <a:pt x="484910" y="743432"/>
                      <a:pt x="490353" y="743302"/>
                    </a:cubicBezTo>
                    <a:cubicBezTo>
                      <a:pt x="571990" y="739933"/>
                      <a:pt x="653654" y="736434"/>
                      <a:pt x="735344" y="734024"/>
                    </a:cubicBezTo>
                    <a:cubicBezTo>
                      <a:pt x="742445" y="767586"/>
                      <a:pt x="753848" y="800345"/>
                      <a:pt x="762219" y="833700"/>
                    </a:cubicBezTo>
                    <a:cubicBezTo>
                      <a:pt x="771472" y="865992"/>
                      <a:pt x="780413" y="898595"/>
                      <a:pt x="792516" y="929903"/>
                    </a:cubicBezTo>
                    <a:cubicBezTo>
                      <a:pt x="791065" y="931510"/>
                      <a:pt x="789691" y="933142"/>
                      <a:pt x="788577" y="934697"/>
                    </a:cubicBezTo>
                    <a:cubicBezTo>
                      <a:pt x="784119" y="936771"/>
                      <a:pt x="781605" y="941850"/>
                      <a:pt x="779584" y="946101"/>
                    </a:cubicBezTo>
                    <a:cubicBezTo>
                      <a:pt x="771394" y="962091"/>
                      <a:pt x="783834" y="980259"/>
                      <a:pt x="800110" y="984017"/>
                    </a:cubicBezTo>
                    <a:cubicBezTo>
                      <a:pt x="785207" y="1005372"/>
                      <a:pt x="800343" y="1022840"/>
                      <a:pt x="823124" y="1025846"/>
                    </a:cubicBezTo>
                    <a:cubicBezTo>
                      <a:pt x="818277" y="1039893"/>
                      <a:pt x="826389" y="1050493"/>
                      <a:pt x="838959" y="1054018"/>
                    </a:cubicBezTo>
                    <a:cubicBezTo>
                      <a:pt x="837378" y="1055443"/>
                      <a:pt x="835849" y="1056869"/>
                      <a:pt x="834346" y="1058165"/>
                    </a:cubicBezTo>
                    <a:cubicBezTo>
                      <a:pt x="816022" y="1078017"/>
                      <a:pt x="793579" y="1106499"/>
                      <a:pt x="797362" y="1135034"/>
                    </a:cubicBezTo>
                    <a:cubicBezTo>
                      <a:pt x="798347" y="1144053"/>
                      <a:pt x="803142" y="1152165"/>
                      <a:pt x="810476" y="1156882"/>
                    </a:cubicBezTo>
                    <a:cubicBezTo>
                      <a:pt x="810399" y="1157659"/>
                      <a:pt x="810373" y="1158514"/>
                      <a:pt x="810399" y="1159395"/>
                    </a:cubicBezTo>
                    <a:cubicBezTo>
                      <a:pt x="809129" y="1160043"/>
                      <a:pt x="808144" y="1161184"/>
                      <a:pt x="807936" y="1162765"/>
                    </a:cubicBezTo>
                    <a:cubicBezTo>
                      <a:pt x="807522" y="1166730"/>
                      <a:pt x="810554" y="1169840"/>
                      <a:pt x="812757" y="1172794"/>
                    </a:cubicBezTo>
                    <a:cubicBezTo>
                      <a:pt x="820040" y="1182617"/>
                      <a:pt x="830743" y="1190081"/>
                      <a:pt x="843235" y="1190677"/>
                    </a:cubicBezTo>
                    <a:cubicBezTo>
                      <a:pt x="869100" y="1194124"/>
                      <a:pt x="892088" y="1179222"/>
                      <a:pt x="912251" y="1164890"/>
                    </a:cubicBezTo>
                    <a:cubicBezTo>
                      <a:pt x="946306" y="1141565"/>
                      <a:pt x="973078" y="1103597"/>
                      <a:pt x="956647" y="1061326"/>
                    </a:cubicBezTo>
                    <a:cubicBezTo>
                      <a:pt x="955377" y="1057698"/>
                      <a:pt x="954262" y="1053603"/>
                      <a:pt x="951645" y="1050338"/>
                    </a:cubicBezTo>
                    <a:cubicBezTo>
                      <a:pt x="951386" y="1049975"/>
                      <a:pt x="951101" y="1049664"/>
                      <a:pt x="950790" y="1049405"/>
                    </a:cubicBezTo>
                    <a:cubicBezTo>
                      <a:pt x="950401" y="1036861"/>
                      <a:pt x="945321" y="1024525"/>
                      <a:pt x="939956" y="1013277"/>
                    </a:cubicBezTo>
                    <a:cubicBezTo>
                      <a:pt x="935628" y="1004543"/>
                      <a:pt x="929667" y="996768"/>
                      <a:pt x="923577" y="989174"/>
                    </a:cubicBezTo>
                    <a:cubicBezTo>
                      <a:pt x="922851" y="988163"/>
                      <a:pt x="921944" y="987127"/>
                      <a:pt x="920933" y="986194"/>
                    </a:cubicBezTo>
                    <a:cubicBezTo>
                      <a:pt x="921581" y="983939"/>
                      <a:pt x="921970" y="981736"/>
                      <a:pt x="922177" y="980000"/>
                    </a:cubicBezTo>
                    <a:cubicBezTo>
                      <a:pt x="923473" y="969711"/>
                      <a:pt x="914869" y="960873"/>
                      <a:pt x="904735" y="960562"/>
                    </a:cubicBezTo>
                    <a:cubicBezTo>
                      <a:pt x="912822" y="942628"/>
                      <a:pt x="901548" y="929125"/>
                      <a:pt x="882810" y="928892"/>
                    </a:cubicBezTo>
                    <a:cubicBezTo>
                      <a:pt x="893099" y="914715"/>
                      <a:pt x="891777" y="892842"/>
                      <a:pt x="872625" y="887736"/>
                    </a:cubicBezTo>
                    <a:cubicBezTo>
                      <a:pt x="867053" y="886959"/>
                      <a:pt x="861610" y="887140"/>
                      <a:pt x="856297" y="888047"/>
                    </a:cubicBezTo>
                    <a:cubicBezTo>
                      <a:pt x="855416" y="884522"/>
                      <a:pt x="853498" y="880998"/>
                      <a:pt x="852695" y="877655"/>
                    </a:cubicBezTo>
                    <a:cubicBezTo>
                      <a:pt x="849248" y="866536"/>
                      <a:pt x="845982" y="855392"/>
                      <a:pt x="842069" y="844429"/>
                    </a:cubicBezTo>
                    <a:cubicBezTo>
                      <a:pt x="831469" y="809804"/>
                      <a:pt x="826104" y="773962"/>
                      <a:pt x="816385" y="739026"/>
                    </a:cubicBezTo>
                    <a:cubicBezTo>
                      <a:pt x="815945" y="738067"/>
                      <a:pt x="815323" y="735035"/>
                      <a:pt x="814493" y="732132"/>
                    </a:cubicBezTo>
                    <a:cubicBezTo>
                      <a:pt x="845360" y="731562"/>
                      <a:pt x="876201" y="731173"/>
                      <a:pt x="907068" y="731095"/>
                    </a:cubicBezTo>
                    <a:cubicBezTo>
                      <a:pt x="966106" y="731199"/>
                      <a:pt x="1025041" y="726612"/>
                      <a:pt x="1084105" y="727286"/>
                    </a:cubicBezTo>
                    <a:cubicBezTo>
                      <a:pt x="1103439" y="730110"/>
                      <a:pt x="1119585" y="676567"/>
                      <a:pt x="1125468" y="660965"/>
                    </a:cubicBezTo>
                    <a:cubicBezTo>
                      <a:pt x="1134202" y="635229"/>
                      <a:pt x="1142288" y="609313"/>
                      <a:pt x="1151152" y="583603"/>
                    </a:cubicBezTo>
                    <a:cubicBezTo>
                      <a:pt x="1160041" y="557842"/>
                      <a:pt x="1169890" y="532418"/>
                      <a:pt x="1178520" y="506579"/>
                    </a:cubicBezTo>
                    <a:cubicBezTo>
                      <a:pt x="1183729" y="520003"/>
                      <a:pt x="1189716" y="533195"/>
                      <a:pt x="1194174" y="546853"/>
                    </a:cubicBezTo>
                    <a:cubicBezTo>
                      <a:pt x="1199979" y="564192"/>
                      <a:pt x="1204100" y="581711"/>
                      <a:pt x="1205499" y="600112"/>
                    </a:cubicBezTo>
                    <a:cubicBezTo>
                      <a:pt x="1207676" y="648680"/>
                      <a:pt x="1206588" y="698699"/>
                      <a:pt x="1189871" y="744857"/>
                    </a:cubicBezTo>
                    <a:cubicBezTo>
                      <a:pt x="1185129" y="751725"/>
                      <a:pt x="1176187" y="754291"/>
                      <a:pt x="1169812" y="759500"/>
                    </a:cubicBezTo>
                    <a:cubicBezTo>
                      <a:pt x="1155532" y="769582"/>
                      <a:pt x="1140915" y="781037"/>
                      <a:pt x="1131974" y="796380"/>
                    </a:cubicBezTo>
                    <a:cubicBezTo>
                      <a:pt x="1125909" y="806358"/>
                      <a:pt x="1134876" y="814651"/>
                      <a:pt x="1144854" y="814962"/>
                    </a:cubicBezTo>
                    <a:cubicBezTo>
                      <a:pt x="1154003" y="815739"/>
                      <a:pt x="1162814" y="812396"/>
                      <a:pt x="1171289" y="809364"/>
                    </a:cubicBezTo>
                    <a:cubicBezTo>
                      <a:pt x="1166184" y="828957"/>
                      <a:pt x="1136379" y="873534"/>
                      <a:pt x="1142599" y="890224"/>
                    </a:cubicBezTo>
                    <a:cubicBezTo>
                      <a:pt x="1151048" y="903390"/>
                      <a:pt x="1167117" y="893827"/>
                      <a:pt x="1174036" y="884108"/>
                    </a:cubicBezTo>
                    <a:cubicBezTo>
                      <a:pt x="1173026" y="891028"/>
                      <a:pt x="1178364" y="897896"/>
                      <a:pt x="1185621" y="897559"/>
                    </a:cubicBezTo>
                    <a:cubicBezTo>
                      <a:pt x="1192696" y="897533"/>
                      <a:pt x="1198139" y="891701"/>
                      <a:pt x="1202156" y="886492"/>
                    </a:cubicBezTo>
                    <a:cubicBezTo>
                      <a:pt x="1202182" y="891261"/>
                      <a:pt x="1204825" y="895874"/>
                      <a:pt x="1209413" y="897559"/>
                    </a:cubicBezTo>
                    <a:cubicBezTo>
                      <a:pt x="1242793" y="906604"/>
                      <a:pt x="1258007" y="823981"/>
                      <a:pt x="1261583" y="800241"/>
                    </a:cubicBezTo>
                    <a:cubicBezTo>
                      <a:pt x="1267337" y="753384"/>
                      <a:pt x="1272209" y="706423"/>
                      <a:pt x="1277600" y="659513"/>
                    </a:cubicBezTo>
                    <a:cubicBezTo>
                      <a:pt x="1282550" y="600294"/>
                      <a:pt x="1273453" y="538664"/>
                      <a:pt x="1243986" y="486493"/>
                    </a:cubicBezTo>
                    <a:cubicBezTo>
                      <a:pt x="1234759" y="465967"/>
                      <a:pt x="1219235" y="449769"/>
                      <a:pt x="1205914" y="432068"/>
                    </a:cubicBezTo>
                    <a:cubicBezTo>
                      <a:pt x="1204825" y="430254"/>
                      <a:pt x="1202985" y="429036"/>
                      <a:pt x="1200990" y="428699"/>
                    </a:cubicBezTo>
                    <a:cubicBezTo>
                      <a:pt x="1202052" y="424863"/>
                      <a:pt x="1203115" y="421027"/>
                      <a:pt x="1204229" y="417192"/>
                    </a:cubicBezTo>
                    <a:cubicBezTo>
                      <a:pt x="1212989" y="387647"/>
                      <a:pt x="1224030" y="358827"/>
                      <a:pt x="1233878" y="329567"/>
                    </a:cubicBezTo>
                    <a:close/>
                    <a:moveTo>
                      <a:pt x="798140" y="38626"/>
                    </a:moveTo>
                    <a:cubicBezTo>
                      <a:pt x="813457" y="40388"/>
                      <a:pt x="831028" y="45157"/>
                      <a:pt x="837585" y="60837"/>
                    </a:cubicBezTo>
                    <a:cubicBezTo>
                      <a:pt x="848211" y="84939"/>
                      <a:pt x="830432" y="143070"/>
                      <a:pt x="814571" y="165825"/>
                    </a:cubicBezTo>
                    <a:cubicBezTo>
                      <a:pt x="803375" y="166188"/>
                      <a:pt x="792205" y="166732"/>
                      <a:pt x="781035" y="167354"/>
                    </a:cubicBezTo>
                    <a:cubicBezTo>
                      <a:pt x="781268" y="166732"/>
                      <a:pt x="781501" y="166136"/>
                      <a:pt x="781735" y="165566"/>
                    </a:cubicBezTo>
                    <a:cubicBezTo>
                      <a:pt x="784793" y="158439"/>
                      <a:pt x="787592" y="151234"/>
                      <a:pt x="790209" y="143952"/>
                    </a:cubicBezTo>
                    <a:cubicBezTo>
                      <a:pt x="804049" y="109767"/>
                      <a:pt x="808351" y="67834"/>
                      <a:pt x="784948" y="37512"/>
                    </a:cubicBezTo>
                    <a:cubicBezTo>
                      <a:pt x="789380" y="37693"/>
                      <a:pt x="793786" y="38082"/>
                      <a:pt x="798140" y="38626"/>
                    </a:cubicBezTo>
                    <a:close/>
                    <a:moveTo>
                      <a:pt x="784534" y="25512"/>
                    </a:moveTo>
                    <a:cubicBezTo>
                      <a:pt x="774918" y="24890"/>
                      <a:pt x="765200" y="24657"/>
                      <a:pt x="755688" y="26445"/>
                    </a:cubicBezTo>
                    <a:cubicBezTo>
                      <a:pt x="756777" y="6852"/>
                      <a:pt x="778417" y="11128"/>
                      <a:pt x="784534" y="25512"/>
                    </a:cubicBezTo>
                    <a:close/>
                    <a:moveTo>
                      <a:pt x="678275" y="119253"/>
                    </a:moveTo>
                    <a:cubicBezTo>
                      <a:pt x="681126" y="107331"/>
                      <a:pt x="683692" y="95228"/>
                      <a:pt x="689264" y="84162"/>
                    </a:cubicBezTo>
                    <a:cubicBezTo>
                      <a:pt x="700874" y="65398"/>
                      <a:pt x="718964" y="50522"/>
                      <a:pt x="739983" y="43602"/>
                    </a:cubicBezTo>
                    <a:cubicBezTo>
                      <a:pt x="751697" y="39118"/>
                      <a:pt x="764034" y="37356"/>
                      <a:pt x="776474" y="37252"/>
                    </a:cubicBezTo>
                    <a:cubicBezTo>
                      <a:pt x="776551" y="37408"/>
                      <a:pt x="776629" y="37589"/>
                      <a:pt x="776707" y="37745"/>
                    </a:cubicBezTo>
                    <a:cubicBezTo>
                      <a:pt x="793734" y="66253"/>
                      <a:pt x="793449" y="100645"/>
                      <a:pt x="781242" y="130941"/>
                    </a:cubicBezTo>
                    <a:cubicBezTo>
                      <a:pt x="776836" y="143330"/>
                      <a:pt x="771912" y="155485"/>
                      <a:pt x="766547" y="167458"/>
                    </a:cubicBezTo>
                    <a:cubicBezTo>
                      <a:pt x="766470" y="167640"/>
                      <a:pt x="766444" y="167821"/>
                      <a:pt x="766366" y="167976"/>
                    </a:cubicBezTo>
                    <a:cubicBezTo>
                      <a:pt x="765692" y="167976"/>
                      <a:pt x="765018" y="167976"/>
                      <a:pt x="764344" y="167976"/>
                    </a:cubicBezTo>
                    <a:cubicBezTo>
                      <a:pt x="757684" y="168002"/>
                      <a:pt x="751023" y="167951"/>
                      <a:pt x="744337" y="167821"/>
                    </a:cubicBezTo>
                    <a:cubicBezTo>
                      <a:pt x="744026" y="167458"/>
                      <a:pt x="743689" y="167095"/>
                      <a:pt x="743300" y="166784"/>
                    </a:cubicBezTo>
                    <a:cubicBezTo>
                      <a:pt x="733348" y="154344"/>
                      <a:pt x="720597" y="144055"/>
                      <a:pt x="706213" y="137239"/>
                    </a:cubicBezTo>
                    <a:cubicBezTo>
                      <a:pt x="696883" y="132678"/>
                      <a:pt x="686517" y="129412"/>
                      <a:pt x="676098" y="129335"/>
                    </a:cubicBezTo>
                    <a:cubicBezTo>
                      <a:pt x="676901" y="126432"/>
                      <a:pt x="677497" y="123063"/>
                      <a:pt x="678275" y="119253"/>
                    </a:cubicBezTo>
                    <a:close/>
                    <a:moveTo>
                      <a:pt x="640385" y="156418"/>
                    </a:moveTo>
                    <a:cubicBezTo>
                      <a:pt x="624161" y="153100"/>
                      <a:pt x="606823" y="151416"/>
                      <a:pt x="591817" y="143356"/>
                    </a:cubicBezTo>
                    <a:cubicBezTo>
                      <a:pt x="613587" y="139287"/>
                      <a:pt x="635927" y="139935"/>
                      <a:pt x="657956" y="140531"/>
                    </a:cubicBezTo>
                    <a:cubicBezTo>
                      <a:pt x="665187" y="141075"/>
                      <a:pt x="669411" y="139857"/>
                      <a:pt x="672107" y="137213"/>
                    </a:cubicBezTo>
                    <a:cubicBezTo>
                      <a:pt x="673999" y="137421"/>
                      <a:pt x="675891" y="137654"/>
                      <a:pt x="677731" y="138094"/>
                    </a:cubicBezTo>
                    <a:cubicBezTo>
                      <a:pt x="693255" y="141464"/>
                      <a:pt x="707846" y="150172"/>
                      <a:pt x="719845" y="160668"/>
                    </a:cubicBezTo>
                    <a:cubicBezTo>
                      <a:pt x="722204" y="162793"/>
                      <a:pt x="724485" y="165022"/>
                      <a:pt x="726662" y="167328"/>
                    </a:cubicBezTo>
                    <a:cubicBezTo>
                      <a:pt x="697635" y="166085"/>
                      <a:pt x="668738" y="163000"/>
                      <a:pt x="640385" y="156418"/>
                    </a:cubicBezTo>
                    <a:close/>
                    <a:moveTo>
                      <a:pt x="208819" y="186662"/>
                    </a:moveTo>
                    <a:cubicBezTo>
                      <a:pt x="208793" y="186662"/>
                      <a:pt x="208767" y="186662"/>
                      <a:pt x="208767" y="186662"/>
                    </a:cubicBezTo>
                    <a:cubicBezTo>
                      <a:pt x="208819" y="186662"/>
                      <a:pt x="208845" y="186636"/>
                      <a:pt x="208897" y="186636"/>
                    </a:cubicBezTo>
                    <a:cubicBezTo>
                      <a:pt x="208897" y="186636"/>
                      <a:pt x="208897" y="186662"/>
                      <a:pt x="208923" y="186662"/>
                    </a:cubicBezTo>
                    <a:cubicBezTo>
                      <a:pt x="208871" y="186662"/>
                      <a:pt x="208845" y="186662"/>
                      <a:pt x="208819" y="186662"/>
                    </a:cubicBezTo>
                    <a:close/>
                    <a:moveTo>
                      <a:pt x="111865" y="417736"/>
                    </a:moveTo>
                    <a:cubicBezTo>
                      <a:pt x="105878" y="413382"/>
                      <a:pt x="100746" y="407914"/>
                      <a:pt x="95770" y="402445"/>
                    </a:cubicBezTo>
                    <a:cubicBezTo>
                      <a:pt x="78432" y="379353"/>
                      <a:pt x="63323" y="353644"/>
                      <a:pt x="53889" y="326224"/>
                    </a:cubicBezTo>
                    <a:cubicBezTo>
                      <a:pt x="34218" y="272395"/>
                      <a:pt x="29968" y="214497"/>
                      <a:pt x="25562" y="157843"/>
                    </a:cubicBezTo>
                    <a:cubicBezTo>
                      <a:pt x="24370" y="138924"/>
                      <a:pt x="23333" y="119668"/>
                      <a:pt x="23048" y="100645"/>
                    </a:cubicBezTo>
                    <a:cubicBezTo>
                      <a:pt x="22970" y="90667"/>
                      <a:pt x="22815" y="80663"/>
                      <a:pt x="23385" y="70685"/>
                    </a:cubicBezTo>
                    <a:cubicBezTo>
                      <a:pt x="24655" y="61614"/>
                      <a:pt x="24033" y="51273"/>
                      <a:pt x="29423" y="43498"/>
                    </a:cubicBezTo>
                    <a:cubicBezTo>
                      <a:pt x="31393" y="45442"/>
                      <a:pt x="31989" y="48293"/>
                      <a:pt x="32611" y="50885"/>
                    </a:cubicBezTo>
                    <a:cubicBezTo>
                      <a:pt x="34685" y="61277"/>
                      <a:pt x="35747" y="71851"/>
                      <a:pt x="35618" y="82451"/>
                    </a:cubicBezTo>
                    <a:cubicBezTo>
                      <a:pt x="36706" y="88127"/>
                      <a:pt x="32741" y="100619"/>
                      <a:pt x="41086" y="101215"/>
                    </a:cubicBezTo>
                    <a:cubicBezTo>
                      <a:pt x="50001" y="101189"/>
                      <a:pt x="46010" y="81570"/>
                      <a:pt x="46891" y="75298"/>
                    </a:cubicBezTo>
                    <a:cubicBezTo>
                      <a:pt x="48731" y="62677"/>
                      <a:pt x="47850" y="46764"/>
                      <a:pt x="58502" y="37874"/>
                    </a:cubicBezTo>
                    <a:cubicBezTo>
                      <a:pt x="62960" y="43835"/>
                      <a:pt x="62597" y="51999"/>
                      <a:pt x="63400" y="59100"/>
                    </a:cubicBezTo>
                    <a:cubicBezTo>
                      <a:pt x="64929" y="74106"/>
                      <a:pt x="63167" y="89501"/>
                      <a:pt x="65292" y="104325"/>
                    </a:cubicBezTo>
                    <a:cubicBezTo>
                      <a:pt x="67625" y="110441"/>
                      <a:pt x="77110" y="109068"/>
                      <a:pt x="77862" y="102666"/>
                    </a:cubicBezTo>
                    <a:cubicBezTo>
                      <a:pt x="80324" y="84602"/>
                      <a:pt x="79028" y="53010"/>
                      <a:pt x="96988" y="42773"/>
                    </a:cubicBezTo>
                    <a:cubicBezTo>
                      <a:pt x="99995" y="62418"/>
                      <a:pt x="95537" y="82529"/>
                      <a:pt x="94345" y="102226"/>
                    </a:cubicBezTo>
                    <a:cubicBezTo>
                      <a:pt x="94397" y="111996"/>
                      <a:pt x="88695" y="128687"/>
                      <a:pt x="98906" y="134699"/>
                    </a:cubicBezTo>
                    <a:cubicBezTo>
                      <a:pt x="102535" y="136617"/>
                      <a:pt x="106396" y="134492"/>
                      <a:pt x="109895" y="133248"/>
                    </a:cubicBezTo>
                    <a:cubicBezTo>
                      <a:pt x="121506" y="128998"/>
                      <a:pt x="133868" y="121715"/>
                      <a:pt x="146489" y="123400"/>
                    </a:cubicBezTo>
                    <a:cubicBezTo>
                      <a:pt x="143276" y="148435"/>
                      <a:pt x="106915" y="162093"/>
                      <a:pt x="89162" y="176503"/>
                    </a:cubicBezTo>
                    <a:cubicBezTo>
                      <a:pt x="87321" y="178188"/>
                      <a:pt x="86155" y="180520"/>
                      <a:pt x="85948" y="183034"/>
                    </a:cubicBezTo>
                    <a:cubicBezTo>
                      <a:pt x="84963" y="189202"/>
                      <a:pt x="83926" y="195370"/>
                      <a:pt x="83097" y="201565"/>
                    </a:cubicBezTo>
                    <a:cubicBezTo>
                      <a:pt x="79650" y="223127"/>
                      <a:pt x="80765" y="245001"/>
                      <a:pt x="81231" y="266745"/>
                    </a:cubicBezTo>
                    <a:cubicBezTo>
                      <a:pt x="80816" y="304920"/>
                      <a:pt x="93593" y="349342"/>
                      <a:pt x="132443" y="364296"/>
                    </a:cubicBezTo>
                    <a:cubicBezTo>
                      <a:pt x="133168" y="364607"/>
                      <a:pt x="133920" y="364970"/>
                      <a:pt x="134697" y="365332"/>
                    </a:cubicBezTo>
                    <a:cubicBezTo>
                      <a:pt x="134231" y="366602"/>
                      <a:pt x="133764" y="367872"/>
                      <a:pt x="133298" y="369142"/>
                    </a:cubicBezTo>
                    <a:cubicBezTo>
                      <a:pt x="126715" y="385651"/>
                      <a:pt x="119406" y="401875"/>
                      <a:pt x="112331" y="418177"/>
                    </a:cubicBezTo>
                    <a:cubicBezTo>
                      <a:pt x="112176" y="417995"/>
                      <a:pt x="112020" y="417866"/>
                      <a:pt x="111865" y="417736"/>
                    </a:cubicBezTo>
                    <a:close/>
                    <a:moveTo>
                      <a:pt x="285092" y="1031108"/>
                    </a:moveTo>
                    <a:cubicBezTo>
                      <a:pt x="302482" y="1006746"/>
                      <a:pt x="338377" y="997208"/>
                      <a:pt x="365978" y="989200"/>
                    </a:cubicBezTo>
                    <a:cubicBezTo>
                      <a:pt x="377485" y="986142"/>
                      <a:pt x="389277" y="984354"/>
                      <a:pt x="400836" y="981555"/>
                    </a:cubicBezTo>
                    <a:cubicBezTo>
                      <a:pt x="409492" y="983835"/>
                      <a:pt x="418641" y="984717"/>
                      <a:pt x="427842" y="985313"/>
                    </a:cubicBezTo>
                    <a:cubicBezTo>
                      <a:pt x="425146" y="989071"/>
                      <a:pt x="422891" y="993321"/>
                      <a:pt x="419911" y="996716"/>
                    </a:cubicBezTo>
                    <a:cubicBezTo>
                      <a:pt x="404413" y="1010815"/>
                      <a:pt x="382254" y="1008923"/>
                      <a:pt x="363413" y="1015143"/>
                    </a:cubicBezTo>
                    <a:cubicBezTo>
                      <a:pt x="342886" y="1020896"/>
                      <a:pt x="325989" y="1036109"/>
                      <a:pt x="319924" y="1056791"/>
                    </a:cubicBezTo>
                    <a:cubicBezTo>
                      <a:pt x="317955" y="1063607"/>
                      <a:pt x="312668" y="1079935"/>
                      <a:pt x="318628" y="1085196"/>
                    </a:cubicBezTo>
                    <a:cubicBezTo>
                      <a:pt x="318706" y="1085248"/>
                      <a:pt x="318758" y="1085274"/>
                      <a:pt x="318836" y="1085325"/>
                    </a:cubicBezTo>
                    <a:cubicBezTo>
                      <a:pt x="300227" y="1084574"/>
                      <a:pt x="280790" y="1081723"/>
                      <a:pt x="276488" y="1069801"/>
                    </a:cubicBezTo>
                    <a:cubicBezTo>
                      <a:pt x="271901" y="1056143"/>
                      <a:pt x="277343" y="1042692"/>
                      <a:pt x="285092" y="1031108"/>
                    </a:cubicBezTo>
                    <a:close/>
                    <a:moveTo>
                      <a:pt x="453603" y="1124252"/>
                    </a:moveTo>
                    <a:cubicBezTo>
                      <a:pt x="440048" y="1124771"/>
                      <a:pt x="426623" y="1127388"/>
                      <a:pt x="413043" y="1127207"/>
                    </a:cubicBezTo>
                    <a:cubicBezTo>
                      <a:pt x="386686" y="1127414"/>
                      <a:pt x="360277" y="1126533"/>
                      <a:pt x="334049" y="1123993"/>
                    </a:cubicBezTo>
                    <a:cubicBezTo>
                      <a:pt x="317851" y="1122542"/>
                      <a:pt x="299372" y="1124874"/>
                      <a:pt x="285196" y="1115596"/>
                    </a:cubicBezTo>
                    <a:cubicBezTo>
                      <a:pt x="278743" y="1108417"/>
                      <a:pt x="280064" y="1097454"/>
                      <a:pt x="276488" y="1088902"/>
                    </a:cubicBezTo>
                    <a:cubicBezTo>
                      <a:pt x="299217" y="1102767"/>
                      <a:pt x="345245" y="1097610"/>
                      <a:pt x="367792" y="1099787"/>
                    </a:cubicBezTo>
                    <a:cubicBezTo>
                      <a:pt x="388811" y="1099994"/>
                      <a:pt x="409855" y="1099657"/>
                      <a:pt x="430874" y="1099035"/>
                    </a:cubicBezTo>
                    <a:cubicBezTo>
                      <a:pt x="451581" y="1099269"/>
                      <a:pt x="467676" y="1095718"/>
                      <a:pt x="478379" y="1086492"/>
                    </a:cubicBezTo>
                    <a:cubicBezTo>
                      <a:pt x="477317" y="1105333"/>
                      <a:pt x="478301" y="1124641"/>
                      <a:pt x="453603" y="1124252"/>
                    </a:cubicBezTo>
                    <a:close/>
                    <a:moveTo>
                      <a:pt x="473481" y="992025"/>
                    </a:moveTo>
                    <a:cubicBezTo>
                      <a:pt x="476669" y="1018434"/>
                      <a:pt x="493385" y="1069646"/>
                      <a:pt x="460134" y="1082164"/>
                    </a:cubicBezTo>
                    <a:cubicBezTo>
                      <a:pt x="443988" y="1086829"/>
                      <a:pt x="426909" y="1085533"/>
                      <a:pt x="410270" y="1086388"/>
                    </a:cubicBezTo>
                    <a:cubicBezTo>
                      <a:pt x="390081" y="1086595"/>
                      <a:pt x="369840" y="1086880"/>
                      <a:pt x="349651" y="1086051"/>
                    </a:cubicBezTo>
                    <a:cubicBezTo>
                      <a:pt x="344027" y="1085533"/>
                      <a:pt x="335345" y="1085688"/>
                      <a:pt x="325911" y="1085507"/>
                    </a:cubicBezTo>
                    <a:cubicBezTo>
                      <a:pt x="328192" y="1083978"/>
                      <a:pt x="329643" y="1080997"/>
                      <a:pt x="329254" y="1077784"/>
                    </a:cubicBezTo>
                    <a:cubicBezTo>
                      <a:pt x="330706" y="1048005"/>
                      <a:pt x="349314" y="1029864"/>
                      <a:pt x="378030" y="1024836"/>
                    </a:cubicBezTo>
                    <a:cubicBezTo>
                      <a:pt x="395834" y="1021881"/>
                      <a:pt x="414494" y="1018927"/>
                      <a:pt x="427945" y="1005787"/>
                    </a:cubicBezTo>
                    <a:cubicBezTo>
                      <a:pt x="432610" y="999852"/>
                      <a:pt x="436031" y="992880"/>
                      <a:pt x="439063" y="985986"/>
                    </a:cubicBezTo>
                    <a:cubicBezTo>
                      <a:pt x="444998" y="986375"/>
                      <a:pt x="450856" y="986842"/>
                      <a:pt x="456505" y="987723"/>
                    </a:cubicBezTo>
                    <a:cubicBezTo>
                      <a:pt x="461430" y="988112"/>
                      <a:pt x="467079" y="988319"/>
                      <a:pt x="472366" y="987464"/>
                    </a:cubicBezTo>
                    <a:cubicBezTo>
                      <a:pt x="472574" y="989045"/>
                      <a:pt x="472988" y="990626"/>
                      <a:pt x="473481" y="992025"/>
                    </a:cubicBezTo>
                    <a:close/>
                    <a:moveTo>
                      <a:pt x="466017" y="865422"/>
                    </a:moveTo>
                    <a:cubicBezTo>
                      <a:pt x="471097" y="871538"/>
                      <a:pt x="471045" y="877680"/>
                      <a:pt x="466250" y="883952"/>
                    </a:cubicBezTo>
                    <a:cubicBezTo>
                      <a:pt x="463347" y="887918"/>
                      <a:pt x="459201" y="892116"/>
                      <a:pt x="460782" y="897455"/>
                    </a:cubicBezTo>
                    <a:cubicBezTo>
                      <a:pt x="462596" y="904401"/>
                      <a:pt x="472133" y="903856"/>
                      <a:pt x="475114" y="909973"/>
                    </a:cubicBezTo>
                    <a:cubicBezTo>
                      <a:pt x="478923" y="923501"/>
                      <a:pt x="455572" y="930913"/>
                      <a:pt x="461274" y="944701"/>
                    </a:cubicBezTo>
                    <a:cubicBezTo>
                      <a:pt x="465706" y="951232"/>
                      <a:pt x="474336" y="954083"/>
                      <a:pt x="477783" y="961573"/>
                    </a:cubicBezTo>
                    <a:cubicBezTo>
                      <a:pt x="479494" y="965020"/>
                      <a:pt x="478561" y="970203"/>
                      <a:pt x="475580" y="972665"/>
                    </a:cubicBezTo>
                    <a:cubicBezTo>
                      <a:pt x="473040" y="973987"/>
                      <a:pt x="470267" y="974583"/>
                      <a:pt x="467442" y="974816"/>
                    </a:cubicBezTo>
                    <a:cubicBezTo>
                      <a:pt x="458423" y="975153"/>
                      <a:pt x="449508" y="973806"/>
                      <a:pt x="440567" y="972847"/>
                    </a:cubicBezTo>
                    <a:cubicBezTo>
                      <a:pt x="423332" y="970696"/>
                      <a:pt x="402728" y="972976"/>
                      <a:pt x="388552" y="961443"/>
                    </a:cubicBezTo>
                    <a:cubicBezTo>
                      <a:pt x="384275" y="956182"/>
                      <a:pt x="390081" y="949522"/>
                      <a:pt x="393942" y="945816"/>
                    </a:cubicBezTo>
                    <a:cubicBezTo>
                      <a:pt x="397052" y="942939"/>
                      <a:pt x="402106" y="941747"/>
                      <a:pt x="403843" y="937652"/>
                    </a:cubicBezTo>
                    <a:cubicBezTo>
                      <a:pt x="405087" y="934723"/>
                      <a:pt x="404102" y="931043"/>
                      <a:pt x="401510" y="929177"/>
                    </a:cubicBezTo>
                    <a:cubicBezTo>
                      <a:pt x="380103" y="918318"/>
                      <a:pt x="408456" y="910154"/>
                      <a:pt x="409544" y="897688"/>
                    </a:cubicBezTo>
                    <a:cubicBezTo>
                      <a:pt x="409492" y="888099"/>
                      <a:pt x="396638" y="888254"/>
                      <a:pt x="392387" y="880816"/>
                    </a:cubicBezTo>
                    <a:cubicBezTo>
                      <a:pt x="385183" y="866407"/>
                      <a:pt x="451244" y="857362"/>
                      <a:pt x="460782" y="858321"/>
                    </a:cubicBezTo>
                    <a:cubicBezTo>
                      <a:pt x="461689" y="861197"/>
                      <a:pt x="463918" y="863323"/>
                      <a:pt x="466017" y="865422"/>
                    </a:cubicBezTo>
                    <a:close/>
                    <a:moveTo>
                      <a:pt x="446683" y="809934"/>
                    </a:moveTo>
                    <a:cubicBezTo>
                      <a:pt x="446631" y="819523"/>
                      <a:pt x="447642" y="829061"/>
                      <a:pt x="448549" y="838598"/>
                    </a:cubicBezTo>
                    <a:cubicBezTo>
                      <a:pt x="449016" y="841449"/>
                      <a:pt x="448834" y="844844"/>
                      <a:pt x="450441" y="847306"/>
                    </a:cubicBezTo>
                    <a:cubicBezTo>
                      <a:pt x="438364" y="847772"/>
                      <a:pt x="424550" y="850364"/>
                      <a:pt x="417268" y="851945"/>
                    </a:cubicBezTo>
                    <a:cubicBezTo>
                      <a:pt x="417268" y="851194"/>
                      <a:pt x="417112" y="850442"/>
                      <a:pt x="416801" y="849716"/>
                    </a:cubicBezTo>
                    <a:cubicBezTo>
                      <a:pt x="412499" y="839764"/>
                      <a:pt x="407912" y="829864"/>
                      <a:pt x="405035" y="819394"/>
                    </a:cubicBezTo>
                    <a:cubicBezTo>
                      <a:pt x="398685" y="793503"/>
                      <a:pt x="406979" y="764839"/>
                      <a:pt x="424058" y="744494"/>
                    </a:cubicBezTo>
                    <a:cubicBezTo>
                      <a:pt x="437819" y="744339"/>
                      <a:pt x="451555" y="744106"/>
                      <a:pt x="465317" y="743846"/>
                    </a:cubicBezTo>
                    <a:cubicBezTo>
                      <a:pt x="448108" y="759682"/>
                      <a:pt x="447383" y="787749"/>
                      <a:pt x="446683" y="809934"/>
                    </a:cubicBezTo>
                    <a:close/>
                    <a:moveTo>
                      <a:pt x="819599" y="1094941"/>
                    </a:moveTo>
                    <a:lnTo>
                      <a:pt x="819495" y="1095148"/>
                    </a:lnTo>
                    <a:cubicBezTo>
                      <a:pt x="819469" y="1095174"/>
                      <a:pt x="819469" y="1095226"/>
                      <a:pt x="819444" y="1095252"/>
                    </a:cubicBezTo>
                    <a:cubicBezTo>
                      <a:pt x="826882" y="1080297"/>
                      <a:pt x="837818" y="1067883"/>
                      <a:pt x="849170" y="1055858"/>
                    </a:cubicBezTo>
                    <a:cubicBezTo>
                      <a:pt x="857567" y="1056817"/>
                      <a:pt x="865938" y="1055443"/>
                      <a:pt x="873635" y="1052256"/>
                    </a:cubicBezTo>
                    <a:cubicBezTo>
                      <a:pt x="869281" y="1057309"/>
                      <a:pt x="864383" y="1062026"/>
                      <a:pt x="860029" y="1067028"/>
                    </a:cubicBezTo>
                    <a:cubicBezTo>
                      <a:pt x="842535" y="1085740"/>
                      <a:pt x="848367" y="1113860"/>
                      <a:pt x="854742" y="1136096"/>
                    </a:cubicBezTo>
                    <a:cubicBezTo>
                      <a:pt x="855960" y="1139025"/>
                      <a:pt x="858474" y="1140139"/>
                      <a:pt x="860936" y="1139958"/>
                    </a:cubicBezTo>
                    <a:cubicBezTo>
                      <a:pt x="819677" y="1163153"/>
                      <a:pt x="793319" y="1141798"/>
                      <a:pt x="819599" y="1094941"/>
                    </a:cubicBezTo>
                    <a:close/>
                    <a:moveTo>
                      <a:pt x="946176" y="1071227"/>
                    </a:moveTo>
                    <a:cubicBezTo>
                      <a:pt x="956958" y="1113523"/>
                      <a:pt x="923603" y="1144156"/>
                      <a:pt x="886931" y="1165823"/>
                    </a:cubicBezTo>
                    <a:cubicBezTo>
                      <a:pt x="871070" y="1176164"/>
                      <a:pt x="849300" y="1183653"/>
                      <a:pt x="831469" y="1173909"/>
                    </a:cubicBezTo>
                    <a:cubicBezTo>
                      <a:pt x="825378" y="1170151"/>
                      <a:pt x="821646" y="1163438"/>
                      <a:pt x="815634" y="1159680"/>
                    </a:cubicBezTo>
                    <a:cubicBezTo>
                      <a:pt x="815608" y="1159603"/>
                      <a:pt x="815608" y="1159525"/>
                      <a:pt x="815608" y="1159421"/>
                    </a:cubicBezTo>
                    <a:cubicBezTo>
                      <a:pt x="816904" y="1159914"/>
                      <a:pt x="818251" y="1160303"/>
                      <a:pt x="819651" y="1160588"/>
                    </a:cubicBezTo>
                    <a:cubicBezTo>
                      <a:pt x="855986" y="1169140"/>
                      <a:pt x="890118" y="1137418"/>
                      <a:pt x="913288" y="1113082"/>
                    </a:cubicBezTo>
                    <a:cubicBezTo>
                      <a:pt x="924873" y="1099942"/>
                      <a:pt x="938816" y="1087347"/>
                      <a:pt x="946176" y="1071227"/>
                    </a:cubicBezTo>
                    <a:close/>
                    <a:moveTo>
                      <a:pt x="934281" y="1033699"/>
                    </a:moveTo>
                    <a:cubicBezTo>
                      <a:pt x="943481" y="1055158"/>
                      <a:pt x="932544" y="1072834"/>
                      <a:pt x="917979" y="1088409"/>
                    </a:cubicBezTo>
                    <a:cubicBezTo>
                      <a:pt x="902403" y="1105877"/>
                      <a:pt x="886412" y="1123501"/>
                      <a:pt x="866716" y="1136485"/>
                    </a:cubicBezTo>
                    <a:cubicBezTo>
                      <a:pt x="866612" y="1136563"/>
                      <a:pt x="866508" y="1136615"/>
                      <a:pt x="866405" y="1136666"/>
                    </a:cubicBezTo>
                    <a:cubicBezTo>
                      <a:pt x="867182" y="1135345"/>
                      <a:pt x="867467" y="1133686"/>
                      <a:pt x="866975" y="1131820"/>
                    </a:cubicBezTo>
                    <a:cubicBezTo>
                      <a:pt x="863243" y="1116892"/>
                      <a:pt x="858578" y="1102197"/>
                      <a:pt x="861999" y="1086621"/>
                    </a:cubicBezTo>
                    <a:cubicBezTo>
                      <a:pt x="865964" y="1070656"/>
                      <a:pt x="883017" y="1061586"/>
                      <a:pt x="886205" y="1045129"/>
                    </a:cubicBezTo>
                    <a:cubicBezTo>
                      <a:pt x="887941" y="1043833"/>
                      <a:pt x="889626" y="1042433"/>
                      <a:pt x="891233" y="1040930"/>
                    </a:cubicBezTo>
                    <a:cubicBezTo>
                      <a:pt x="901470" y="1030848"/>
                      <a:pt x="913314" y="1018408"/>
                      <a:pt x="918549" y="1004180"/>
                    </a:cubicBezTo>
                    <a:cubicBezTo>
                      <a:pt x="925547" y="1012992"/>
                      <a:pt x="930626" y="1023099"/>
                      <a:pt x="934281" y="1033699"/>
                    </a:cubicBezTo>
                    <a:close/>
                    <a:moveTo>
                      <a:pt x="868996" y="900176"/>
                    </a:moveTo>
                    <a:cubicBezTo>
                      <a:pt x="882006" y="903960"/>
                      <a:pt x="874542" y="918577"/>
                      <a:pt x="869255" y="926015"/>
                    </a:cubicBezTo>
                    <a:cubicBezTo>
                      <a:pt x="867312" y="929229"/>
                      <a:pt x="863683" y="931432"/>
                      <a:pt x="863139" y="935371"/>
                    </a:cubicBezTo>
                    <a:cubicBezTo>
                      <a:pt x="862413" y="942991"/>
                      <a:pt x="870525" y="944338"/>
                      <a:pt x="876279" y="942602"/>
                    </a:cubicBezTo>
                    <a:cubicBezTo>
                      <a:pt x="881359" y="941747"/>
                      <a:pt x="886775" y="942135"/>
                      <a:pt x="891492" y="944312"/>
                    </a:cubicBezTo>
                    <a:cubicBezTo>
                      <a:pt x="899189" y="949366"/>
                      <a:pt x="889263" y="959551"/>
                      <a:pt x="887112" y="965253"/>
                    </a:cubicBezTo>
                    <a:cubicBezTo>
                      <a:pt x="885790" y="969452"/>
                      <a:pt x="889185" y="974091"/>
                      <a:pt x="893514" y="974376"/>
                    </a:cubicBezTo>
                    <a:cubicBezTo>
                      <a:pt x="899060" y="974609"/>
                      <a:pt x="911163" y="970929"/>
                      <a:pt x="908856" y="980699"/>
                    </a:cubicBezTo>
                    <a:cubicBezTo>
                      <a:pt x="907742" y="986272"/>
                      <a:pt x="901340" y="991818"/>
                      <a:pt x="907042" y="996509"/>
                    </a:cubicBezTo>
                    <a:cubicBezTo>
                      <a:pt x="904735" y="1006746"/>
                      <a:pt x="897168" y="1014702"/>
                      <a:pt x="890715" y="1022607"/>
                    </a:cubicBezTo>
                    <a:cubicBezTo>
                      <a:pt x="881566" y="1033518"/>
                      <a:pt x="867597" y="1044584"/>
                      <a:pt x="852202" y="1042796"/>
                    </a:cubicBezTo>
                    <a:cubicBezTo>
                      <a:pt x="833905" y="1040800"/>
                      <a:pt x="832246" y="1038001"/>
                      <a:pt x="838959" y="1021156"/>
                    </a:cubicBezTo>
                    <a:cubicBezTo>
                      <a:pt x="839944" y="1016853"/>
                      <a:pt x="836497" y="1012370"/>
                      <a:pt x="832039" y="1012396"/>
                    </a:cubicBezTo>
                    <a:cubicBezTo>
                      <a:pt x="822994" y="1014288"/>
                      <a:pt x="802779" y="1009156"/>
                      <a:pt x="808481" y="996612"/>
                    </a:cubicBezTo>
                    <a:cubicBezTo>
                      <a:pt x="810502" y="990418"/>
                      <a:pt x="817085" y="985131"/>
                      <a:pt x="815141" y="978108"/>
                    </a:cubicBezTo>
                    <a:cubicBezTo>
                      <a:pt x="813509" y="972354"/>
                      <a:pt x="807211" y="972717"/>
                      <a:pt x="802416" y="972017"/>
                    </a:cubicBezTo>
                    <a:cubicBezTo>
                      <a:pt x="786840" y="968130"/>
                      <a:pt x="784560" y="954679"/>
                      <a:pt x="791142" y="941617"/>
                    </a:cubicBezTo>
                    <a:cubicBezTo>
                      <a:pt x="791272" y="941358"/>
                      <a:pt x="791402" y="941073"/>
                      <a:pt x="791531" y="940762"/>
                    </a:cubicBezTo>
                    <a:cubicBezTo>
                      <a:pt x="804438" y="933427"/>
                      <a:pt x="814701" y="921843"/>
                      <a:pt x="827296" y="913886"/>
                    </a:cubicBezTo>
                    <a:cubicBezTo>
                      <a:pt x="839659" y="906267"/>
                      <a:pt x="853990" y="898621"/>
                      <a:pt x="868996" y="900176"/>
                    </a:cubicBezTo>
                    <a:close/>
                    <a:moveTo>
                      <a:pt x="811850" y="755587"/>
                    </a:moveTo>
                    <a:cubicBezTo>
                      <a:pt x="818614" y="801822"/>
                      <a:pt x="829707" y="847073"/>
                      <a:pt x="843676" y="891598"/>
                    </a:cubicBezTo>
                    <a:cubicBezTo>
                      <a:pt x="828255" y="897584"/>
                      <a:pt x="814338" y="908884"/>
                      <a:pt x="802572" y="919873"/>
                    </a:cubicBezTo>
                    <a:cubicBezTo>
                      <a:pt x="796093" y="902586"/>
                      <a:pt x="790572" y="884859"/>
                      <a:pt x="785207" y="867184"/>
                    </a:cubicBezTo>
                    <a:cubicBezTo>
                      <a:pt x="771523" y="825251"/>
                      <a:pt x="761597" y="782099"/>
                      <a:pt x="746436" y="740659"/>
                    </a:cubicBezTo>
                    <a:cubicBezTo>
                      <a:pt x="745477" y="738430"/>
                      <a:pt x="744596" y="736020"/>
                      <a:pt x="743404" y="733843"/>
                    </a:cubicBezTo>
                    <a:cubicBezTo>
                      <a:pt x="765200" y="733221"/>
                      <a:pt x="786996" y="732702"/>
                      <a:pt x="808766" y="732262"/>
                    </a:cubicBezTo>
                    <a:cubicBezTo>
                      <a:pt x="808507" y="740037"/>
                      <a:pt x="810761" y="747941"/>
                      <a:pt x="811850" y="755587"/>
                    </a:cubicBezTo>
                    <a:close/>
                    <a:moveTo>
                      <a:pt x="1134721" y="591223"/>
                    </a:moveTo>
                    <a:cubicBezTo>
                      <a:pt x="1124406" y="621312"/>
                      <a:pt x="1115568" y="651946"/>
                      <a:pt x="1103958" y="681543"/>
                    </a:cubicBezTo>
                    <a:cubicBezTo>
                      <a:pt x="1098878" y="692764"/>
                      <a:pt x="1094524" y="704712"/>
                      <a:pt x="1086075" y="713938"/>
                    </a:cubicBezTo>
                    <a:cubicBezTo>
                      <a:pt x="1065627" y="714379"/>
                      <a:pt x="1045101" y="713964"/>
                      <a:pt x="1024626" y="714716"/>
                    </a:cubicBezTo>
                    <a:cubicBezTo>
                      <a:pt x="954496" y="718215"/>
                      <a:pt x="884287" y="717645"/>
                      <a:pt x="814079" y="718629"/>
                    </a:cubicBezTo>
                    <a:cubicBezTo>
                      <a:pt x="744104" y="720858"/>
                      <a:pt x="674128" y="723061"/>
                      <a:pt x="604153" y="725057"/>
                    </a:cubicBezTo>
                    <a:cubicBezTo>
                      <a:pt x="548095" y="727337"/>
                      <a:pt x="492063" y="731069"/>
                      <a:pt x="435928" y="731044"/>
                    </a:cubicBezTo>
                    <a:cubicBezTo>
                      <a:pt x="435046" y="731044"/>
                      <a:pt x="434165" y="731069"/>
                      <a:pt x="433258" y="731069"/>
                    </a:cubicBezTo>
                    <a:cubicBezTo>
                      <a:pt x="432843" y="731018"/>
                      <a:pt x="432403" y="731018"/>
                      <a:pt x="431936" y="731095"/>
                    </a:cubicBezTo>
                    <a:cubicBezTo>
                      <a:pt x="350195" y="732236"/>
                      <a:pt x="268428" y="732365"/>
                      <a:pt x="186660" y="731536"/>
                    </a:cubicBezTo>
                    <a:cubicBezTo>
                      <a:pt x="133453" y="731925"/>
                      <a:pt x="80272" y="733609"/>
                      <a:pt x="27065" y="732313"/>
                    </a:cubicBezTo>
                    <a:cubicBezTo>
                      <a:pt x="22633" y="732158"/>
                      <a:pt x="18202" y="732028"/>
                      <a:pt x="13848" y="731355"/>
                    </a:cubicBezTo>
                    <a:cubicBezTo>
                      <a:pt x="34659" y="668766"/>
                      <a:pt x="57699" y="605917"/>
                      <a:pt x="80454" y="543666"/>
                    </a:cubicBezTo>
                    <a:cubicBezTo>
                      <a:pt x="91624" y="512565"/>
                      <a:pt x="100435" y="480662"/>
                      <a:pt x="112202" y="449769"/>
                    </a:cubicBezTo>
                    <a:cubicBezTo>
                      <a:pt x="122231" y="423878"/>
                      <a:pt x="134205" y="398791"/>
                      <a:pt x="144261" y="372900"/>
                    </a:cubicBezTo>
                    <a:cubicBezTo>
                      <a:pt x="145038" y="370879"/>
                      <a:pt x="145790" y="368857"/>
                      <a:pt x="146541" y="366836"/>
                    </a:cubicBezTo>
                    <a:cubicBezTo>
                      <a:pt x="146852" y="366680"/>
                      <a:pt x="147137" y="366499"/>
                      <a:pt x="147422" y="366291"/>
                    </a:cubicBezTo>
                    <a:cubicBezTo>
                      <a:pt x="148692" y="364659"/>
                      <a:pt x="148744" y="363389"/>
                      <a:pt x="148174" y="362378"/>
                    </a:cubicBezTo>
                    <a:cubicBezTo>
                      <a:pt x="155197" y="342811"/>
                      <a:pt x="161055" y="322855"/>
                      <a:pt x="167612" y="303132"/>
                    </a:cubicBezTo>
                    <a:cubicBezTo>
                      <a:pt x="181321" y="265449"/>
                      <a:pt x="195576" y="227974"/>
                      <a:pt x="207368" y="189617"/>
                    </a:cubicBezTo>
                    <a:cubicBezTo>
                      <a:pt x="208534" y="189410"/>
                      <a:pt x="209700" y="189254"/>
                      <a:pt x="210867" y="189099"/>
                    </a:cubicBezTo>
                    <a:cubicBezTo>
                      <a:pt x="213484" y="190965"/>
                      <a:pt x="217553" y="190731"/>
                      <a:pt x="220819" y="190343"/>
                    </a:cubicBezTo>
                    <a:cubicBezTo>
                      <a:pt x="226494" y="189980"/>
                      <a:pt x="232196" y="189746"/>
                      <a:pt x="237898" y="189461"/>
                    </a:cubicBezTo>
                    <a:cubicBezTo>
                      <a:pt x="251945" y="188658"/>
                      <a:pt x="266017" y="188140"/>
                      <a:pt x="279935" y="186118"/>
                    </a:cubicBezTo>
                    <a:cubicBezTo>
                      <a:pt x="289550" y="184589"/>
                      <a:pt x="299191" y="182542"/>
                      <a:pt x="308987" y="182827"/>
                    </a:cubicBezTo>
                    <a:cubicBezTo>
                      <a:pt x="340554" y="184848"/>
                      <a:pt x="372328" y="185833"/>
                      <a:pt x="403946" y="187595"/>
                    </a:cubicBezTo>
                    <a:cubicBezTo>
                      <a:pt x="441681" y="187932"/>
                      <a:pt x="479468" y="186688"/>
                      <a:pt x="517177" y="185781"/>
                    </a:cubicBezTo>
                    <a:cubicBezTo>
                      <a:pt x="584741" y="184408"/>
                      <a:pt x="652384" y="184848"/>
                      <a:pt x="719975" y="183552"/>
                    </a:cubicBezTo>
                    <a:cubicBezTo>
                      <a:pt x="736225" y="183190"/>
                      <a:pt x="752449" y="182205"/>
                      <a:pt x="768673" y="181194"/>
                    </a:cubicBezTo>
                    <a:cubicBezTo>
                      <a:pt x="776888" y="181246"/>
                      <a:pt x="785130" y="181272"/>
                      <a:pt x="793371" y="181272"/>
                    </a:cubicBezTo>
                    <a:cubicBezTo>
                      <a:pt x="801613" y="180727"/>
                      <a:pt x="810295" y="182516"/>
                      <a:pt x="818277" y="180157"/>
                    </a:cubicBezTo>
                    <a:cubicBezTo>
                      <a:pt x="819081" y="179769"/>
                      <a:pt x="819780" y="179276"/>
                      <a:pt x="820506" y="178784"/>
                    </a:cubicBezTo>
                    <a:cubicBezTo>
                      <a:pt x="842406" y="178265"/>
                      <a:pt x="864305" y="178162"/>
                      <a:pt x="886179" y="177021"/>
                    </a:cubicBezTo>
                    <a:cubicBezTo>
                      <a:pt x="954547" y="172201"/>
                      <a:pt x="1022812" y="165929"/>
                      <a:pt x="1091025" y="159605"/>
                    </a:cubicBezTo>
                    <a:cubicBezTo>
                      <a:pt x="1137027" y="157376"/>
                      <a:pt x="1183133" y="157169"/>
                      <a:pt x="1229135" y="154863"/>
                    </a:cubicBezTo>
                    <a:cubicBezTo>
                      <a:pt x="1246785" y="153955"/>
                      <a:pt x="1263423" y="151027"/>
                      <a:pt x="1281306" y="151053"/>
                    </a:cubicBezTo>
                    <a:cubicBezTo>
                      <a:pt x="1261220" y="199647"/>
                      <a:pt x="1245800" y="249951"/>
                      <a:pt x="1229809" y="299996"/>
                    </a:cubicBezTo>
                    <a:cubicBezTo>
                      <a:pt x="1215063" y="345999"/>
                      <a:pt x="1196791" y="391016"/>
                      <a:pt x="1184870" y="437951"/>
                    </a:cubicBezTo>
                    <a:cubicBezTo>
                      <a:pt x="1181397" y="452179"/>
                      <a:pt x="1177431" y="466123"/>
                      <a:pt x="1173129" y="479962"/>
                    </a:cubicBezTo>
                    <a:cubicBezTo>
                      <a:pt x="1171989" y="480662"/>
                      <a:pt x="1171160" y="481906"/>
                      <a:pt x="1171030" y="483694"/>
                    </a:cubicBezTo>
                    <a:cubicBezTo>
                      <a:pt x="1171160" y="484212"/>
                      <a:pt x="1171341" y="484731"/>
                      <a:pt x="1171471" y="485223"/>
                    </a:cubicBezTo>
                    <a:cubicBezTo>
                      <a:pt x="1160223" y="520755"/>
                      <a:pt x="1146979" y="555406"/>
                      <a:pt x="1134721" y="591223"/>
                    </a:cubicBezTo>
                    <a:close/>
                    <a:moveTo>
                      <a:pt x="1207547" y="455445"/>
                    </a:moveTo>
                    <a:cubicBezTo>
                      <a:pt x="1219857" y="468870"/>
                      <a:pt x="1228824" y="484809"/>
                      <a:pt x="1236651" y="501136"/>
                    </a:cubicBezTo>
                    <a:cubicBezTo>
                      <a:pt x="1257721" y="539571"/>
                      <a:pt x="1264745" y="583474"/>
                      <a:pt x="1265782" y="627040"/>
                    </a:cubicBezTo>
                    <a:cubicBezTo>
                      <a:pt x="1266715" y="654563"/>
                      <a:pt x="1261065" y="681672"/>
                      <a:pt x="1258966" y="709014"/>
                    </a:cubicBezTo>
                    <a:cubicBezTo>
                      <a:pt x="1254611" y="744183"/>
                      <a:pt x="1251787" y="779611"/>
                      <a:pt x="1246007" y="814573"/>
                    </a:cubicBezTo>
                    <a:cubicBezTo>
                      <a:pt x="1240150" y="836395"/>
                      <a:pt x="1235096" y="872679"/>
                      <a:pt x="1215296" y="885766"/>
                    </a:cubicBezTo>
                    <a:cubicBezTo>
                      <a:pt x="1216307" y="875996"/>
                      <a:pt x="1219209" y="866562"/>
                      <a:pt x="1222293" y="857258"/>
                    </a:cubicBezTo>
                    <a:cubicBezTo>
                      <a:pt x="1224211" y="852723"/>
                      <a:pt x="1225740" y="845518"/>
                      <a:pt x="1219546" y="843755"/>
                    </a:cubicBezTo>
                    <a:cubicBezTo>
                      <a:pt x="1213352" y="842097"/>
                      <a:pt x="1211123" y="849379"/>
                      <a:pt x="1208376" y="853396"/>
                    </a:cubicBezTo>
                    <a:cubicBezTo>
                      <a:pt x="1201534" y="863634"/>
                      <a:pt x="1196739" y="875763"/>
                      <a:pt x="1187384" y="884004"/>
                    </a:cubicBezTo>
                    <a:cubicBezTo>
                      <a:pt x="1190623" y="867599"/>
                      <a:pt x="1197206" y="852101"/>
                      <a:pt x="1202052" y="836188"/>
                    </a:cubicBezTo>
                    <a:cubicBezTo>
                      <a:pt x="1202985" y="829320"/>
                      <a:pt x="1193448" y="825951"/>
                      <a:pt x="1190027" y="832041"/>
                    </a:cubicBezTo>
                    <a:cubicBezTo>
                      <a:pt x="1184766" y="843652"/>
                      <a:pt x="1178624" y="854874"/>
                      <a:pt x="1171445" y="865448"/>
                    </a:cubicBezTo>
                    <a:cubicBezTo>
                      <a:pt x="1166624" y="871771"/>
                      <a:pt x="1162529" y="879883"/>
                      <a:pt x="1155039" y="883356"/>
                    </a:cubicBezTo>
                    <a:cubicBezTo>
                      <a:pt x="1160611" y="860264"/>
                      <a:pt x="1174244" y="840257"/>
                      <a:pt x="1182356" y="818072"/>
                    </a:cubicBezTo>
                    <a:cubicBezTo>
                      <a:pt x="1184688" y="810452"/>
                      <a:pt x="1191763" y="797079"/>
                      <a:pt x="1181189" y="792881"/>
                    </a:cubicBezTo>
                    <a:cubicBezTo>
                      <a:pt x="1178883" y="792259"/>
                      <a:pt x="1176498" y="792751"/>
                      <a:pt x="1174425" y="793866"/>
                    </a:cubicBezTo>
                    <a:cubicBezTo>
                      <a:pt x="1164940" y="797572"/>
                      <a:pt x="1154780" y="802833"/>
                      <a:pt x="1144362" y="801537"/>
                    </a:cubicBezTo>
                    <a:cubicBezTo>
                      <a:pt x="1153277" y="787749"/>
                      <a:pt x="1166806" y="777849"/>
                      <a:pt x="1180101" y="768545"/>
                    </a:cubicBezTo>
                    <a:cubicBezTo>
                      <a:pt x="1189198" y="762636"/>
                      <a:pt x="1201456" y="757168"/>
                      <a:pt x="1203789" y="745168"/>
                    </a:cubicBezTo>
                    <a:cubicBezTo>
                      <a:pt x="1217110" y="705334"/>
                      <a:pt x="1220142" y="662753"/>
                      <a:pt x="1218665" y="620975"/>
                    </a:cubicBezTo>
                    <a:cubicBezTo>
                      <a:pt x="1218717" y="590756"/>
                      <a:pt x="1212523" y="560693"/>
                      <a:pt x="1200782" y="532832"/>
                    </a:cubicBezTo>
                    <a:cubicBezTo>
                      <a:pt x="1195366" y="518993"/>
                      <a:pt x="1189016" y="505542"/>
                      <a:pt x="1183366" y="491806"/>
                    </a:cubicBezTo>
                    <a:cubicBezTo>
                      <a:pt x="1188394" y="475634"/>
                      <a:pt x="1192800" y="459281"/>
                      <a:pt x="1197206" y="442953"/>
                    </a:cubicBezTo>
                    <a:cubicBezTo>
                      <a:pt x="1200601" y="447644"/>
                      <a:pt x="1205499" y="452257"/>
                      <a:pt x="1207547" y="4554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08;p37">
                <a:extLst>
                  <a:ext uri="{FF2B5EF4-FFF2-40B4-BE49-F238E27FC236}">
                    <a16:creationId xmlns:a16="http://schemas.microsoft.com/office/drawing/2014/main" id="{C9D1FF80-EA16-A921-D1E6-6A029CC03DE3}"/>
                  </a:ext>
                </a:extLst>
              </p:cNvPr>
              <p:cNvSpPr/>
              <p:nvPr/>
            </p:nvSpPr>
            <p:spPr>
              <a:xfrm>
                <a:off x="11909187" y="8238864"/>
                <a:ext cx="1346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465" h="45151" extrusionOk="0">
                    <a:moveTo>
                      <a:pt x="4339" y="45102"/>
                    </a:moveTo>
                    <a:cubicBezTo>
                      <a:pt x="7034" y="45491"/>
                      <a:pt x="9678" y="43521"/>
                      <a:pt x="10067" y="40774"/>
                    </a:cubicBezTo>
                    <a:cubicBezTo>
                      <a:pt x="10948" y="34399"/>
                      <a:pt x="11984" y="28049"/>
                      <a:pt x="12684" y="21674"/>
                    </a:cubicBezTo>
                    <a:cubicBezTo>
                      <a:pt x="13021" y="14961"/>
                      <a:pt x="14835" y="7005"/>
                      <a:pt x="11414" y="940"/>
                    </a:cubicBezTo>
                    <a:cubicBezTo>
                      <a:pt x="10196" y="-641"/>
                      <a:pt x="7501" y="-148"/>
                      <a:pt x="7034" y="1821"/>
                    </a:cubicBezTo>
                    <a:cubicBezTo>
                      <a:pt x="7034" y="1821"/>
                      <a:pt x="7034" y="1821"/>
                      <a:pt x="7034" y="1795"/>
                    </a:cubicBezTo>
                    <a:cubicBezTo>
                      <a:pt x="5894" y="8767"/>
                      <a:pt x="5402" y="15920"/>
                      <a:pt x="3821" y="22840"/>
                    </a:cubicBezTo>
                    <a:cubicBezTo>
                      <a:pt x="2680" y="28153"/>
                      <a:pt x="1462" y="33440"/>
                      <a:pt x="166" y="38727"/>
                    </a:cubicBezTo>
                    <a:cubicBezTo>
                      <a:pt x="-585" y="41655"/>
                      <a:pt x="1281" y="44688"/>
                      <a:pt x="4339" y="451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09;p37">
                <a:extLst>
                  <a:ext uri="{FF2B5EF4-FFF2-40B4-BE49-F238E27FC236}">
                    <a16:creationId xmlns:a16="http://schemas.microsoft.com/office/drawing/2014/main" id="{F2B5EA1B-EA14-B5C1-A385-5A4932E44B40}"/>
                  </a:ext>
                </a:extLst>
              </p:cNvPr>
              <p:cNvSpPr/>
              <p:nvPr/>
            </p:nvSpPr>
            <p:spPr>
              <a:xfrm>
                <a:off x="11852029" y="8289723"/>
                <a:ext cx="145331" cy="72104"/>
              </a:xfrm>
              <a:custGeom>
                <a:avLst/>
                <a:gdLst/>
                <a:ahLst/>
                <a:cxnLst/>
                <a:rect l="l" t="t" r="r" b="b"/>
                <a:pathLst>
                  <a:path w="145331" h="72104" extrusionOk="0">
                    <a:moveTo>
                      <a:pt x="140517" y="231"/>
                    </a:moveTo>
                    <a:cubicBezTo>
                      <a:pt x="136992" y="-728"/>
                      <a:pt x="133442" y="1397"/>
                      <a:pt x="132405" y="4818"/>
                    </a:cubicBezTo>
                    <a:cubicBezTo>
                      <a:pt x="126962" y="22467"/>
                      <a:pt x="118850" y="42682"/>
                      <a:pt x="102030" y="52686"/>
                    </a:cubicBezTo>
                    <a:cubicBezTo>
                      <a:pt x="70956" y="67588"/>
                      <a:pt x="26561" y="57144"/>
                      <a:pt x="10959" y="24878"/>
                    </a:cubicBezTo>
                    <a:cubicBezTo>
                      <a:pt x="-6949" y="-19155"/>
                      <a:pt x="-12936" y="70284"/>
                      <a:pt x="73833" y="72098"/>
                    </a:cubicBezTo>
                    <a:cubicBezTo>
                      <a:pt x="102834" y="72461"/>
                      <a:pt x="123930" y="58336"/>
                      <a:pt x="136007" y="32186"/>
                    </a:cubicBezTo>
                    <a:cubicBezTo>
                      <a:pt x="139843" y="24567"/>
                      <a:pt x="142901" y="16584"/>
                      <a:pt x="145104" y="8343"/>
                    </a:cubicBezTo>
                    <a:cubicBezTo>
                      <a:pt x="146037" y="4870"/>
                      <a:pt x="144016" y="1190"/>
                      <a:pt x="140517" y="2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10;p37">
                <a:extLst>
                  <a:ext uri="{FF2B5EF4-FFF2-40B4-BE49-F238E27FC236}">
                    <a16:creationId xmlns:a16="http://schemas.microsoft.com/office/drawing/2014/main" id="{3F201F10-14EB-DA40-50B7-C3A2CC84C7B0}"/>
                  </a:ext>
                </a:extLst>
              </p:cNvPr>
              <p:cNvSpPr/>
              <p:nvPr/>
            </p:nvSpPr>
            <p:spPr>
              <a:xfrm>
                <a:off x="11748815" y="8035716"/>
                <a:ext cx="157234" cy="234916"/>
              </a:xfrm>
              <a:custGeom>
                <a:avLst/>
                <a:gdLst/>
                <a:ahLst/>
                <a:cxnLst/>
                <a:rect l="l" t="t" r="r" b="b"/>
                <a:pathLst>
                  <a:path w="157234" h="234916" extrusionOk="0">
                    <a:moveTo>
                      <a:pt x="157195" y="103973"/>
                    </a:moveTo>
                    <a:cubicBezTo>
                      <a:pt x="157584" y="79041"/>
                      <a:pt x="155225" y="53124"/>
                      <a:pt x="142889" y="30965"/>
                    </a:cubicBezTo>
                    <a:cubicBezTo>
                      <a:pt x="134959" y="17981"/>
                      <a:pt x="124566" y="3442"/>
                      <a:pt x="108498" y="902"/>
                    </a:cubicBezTo>
                    <a:cubicBezTo>
                      <a:pt x="103444" y="668"/>
                      <a:pt x="97405" y="-1353"/>
                      <a:pt x="92870" y="1550"/>
                    </a:cubicBezTo>
                    <a:cubicBezTo>
                      <a:pt x="78719" y="228"/>
                      <a:pt x="63947" y="3934"/>
                      <a:pt x="53580" y="14067"/>
                    </a:cubicBezTo>
                    <a:cubicBezTo>
                      <a:pt x="31343" y="33894"/>
                      <a:pt x="13590" y="59344"/>
                      <a:pt x="4649" y="87904"/>
                    </a:cubicBezTo>
                    <a:cubicBezTo>
                      <a:pt x="-4162" y="126546"/>
                      <a:pt x="-1286" y="170786"/>
                      <a:pt x="20536" y="204737"/>
                    </a:cubicBezTo>
                    <a:cubicBezTo>
                      <a:pt x="30566" y="220028"/>
                      <a:pt x="45494" y="233582"/>
                      <a:pt x="64569" y="234567"/>
                    </a:cubicBezTo>
                    <a:cubicBezTo>
                      <a:pt x="133455" y="240994"/>
                      <a:pt x="152271" y="157335"/>
                      <a:pt x="157195" y="103973"/>
                    </a:cubicBezTo>
                    <a:close/>
                    <a:moveTo>
                      <a:pt x="73976" y="221764"/>
                    </a:moveTo>
                    <a:cubicBezTo>
                      <a:pt x="64050" y="222542"/>
                      <a:pt x="55602" y="220080"/>
                      <a:pt x="48397" y="215337"/>
                    </a:cubicBezTo>
                    <a:cubicBezTo>
                      <a:pt x="51740" y="213056"/>
                      <a:pt x="54772" y="209765"/>
                      <a:pt x="56586" y="207277"/>
                    </a:cubicBezTo>
                    <a:cubicBezTo>
                      <a:pt x="64698" y="196547"/>
                      <a:pt x="69104" y="183667"/>
                      <a:pt x="73173" y="171019"/>
                    </a:cubicBezTo>
                    <a:cubicBezTo>
                      <a:pt x="79238" y="152800"/>
                      <a:pt x="81700" y="133958"/>
                      <a:pt x="60966" y="124862"/>
                    </a:cubicBezTo>
                    <a:cubicBezTo>
                      <a:pt x="71592" y="123669"/>
                      <a:pt x="89008" y="121648"/>
                      <a:pt x="87686" y="107342"/>
                    </a:cubicBezTo>
                    <a:cubicBezTo>
                      <a:pt x="86468" y="77615"/>
                      <a:pt x="89501" y="43768"/>
                      <a:pt x="69234" y="19432"/>
                    </a:cubicBezTo>
                    <a:cubicBezTo>
                      <a:pt x="68715" y="19018"/>
                      <a:pt x="68093" y="18473"/>
                      <a:pt x="67394" y="17929"/>
                    </a:cubicBezTo>
                    <a:cubicBezTo>
                      <a:pt x="74909" y="13212"/>
                      <a:pt x="83669" y="10802"/>
                      <a:pt x="92896" y="11735"/>
                    </a:cubicBezTo>
                    <a:cubicBezTo>
                      <a:pt x="94969" y="13471"/>
                      <a:pt x="97898" y="13109"/>
                      <a:pt x="100437" y="13368"/>
                    </a:cubicBezTo>
                    <a:cubicBezTo>
                      <a:pt x="106606" y="13445"/>
                      <a:pt x="112722" y="15052"/>
                      <a:pt x="117257" y="19406"/>
                    </a:cubicBezTo>
                    <a:cubicBezTo>
                      <a:pt x="147347" y="48614"/>
                      <a:pt x="147606" y="96068"/>
                      <a:pt x="139416" y="134554"/>
                    </a:cubicBezTo>
                    <a:cubicBezTo>
                      <a:pt x="131900" y="170449"/>
                      <a:pt x="117802" y="219535"/>
                      <a:pt x="73976" y="2217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11;p37">
                <a:extLst>
                  <a:ext uri="{FF2B5EF4-FFF2-40B4-BE49-F238E27FC236}">
                    <a16:creationId xmlns:a16="http://schemas.microsoft.com/office/drawing/2014/main" id="{B7BB85ED-AAB4-B95B-A47A-2BAB51977669}"/>
                  </a:ext>
                </a:extLst>
              </p:cNvPr>
              <p:cNvSpPr/>
              <p:nvPr/>
            </p:nvSpPr>
            <p:spPr>
              <a:xfrm>
                <a:off x="11935355" y="8025578"/>
                <a:ext cx="154471" cy="226899"/>
              </a:xfrm>
              <a:custGeom>
                <a:avLst/>
                <a:gdLst/>
                <a:ahLst/>
                <a:cxnLst/>
                <a:rect l="l" t="t" r="r" b="b"/>
                <a:pathLst>
                  <a:path w="154471" h="226899" extrusionOk="0">
                    <a:moveTo>
                      <a:pt x="108791" y="2098"/>
                    </a:moveTo>
                    <a:cubicBezTo>
                      <a:pt x="102468" y="2253"/>
                      <a:pt x="92205" y="-3630"/>
                      <a:pt x="88524" y="3653"/>
                    </a:cubicBezTo>
                    <a:cubicBezTo>
                      <a:pt x="83704" y="2953"/>
                      <a:pt x="78987" y="2772"/>
                      <a:pt x="74426" y="3057"/>
                    </a:cubicBezTo>
                    <a:cubicBezTo>
                      <a:pt x="72326" y="1865"/>
                      <a:pt x="69553" y="1787"/>
                      <a:pt x="68335" y="3757"/>
                    </a:cubicBezTo>
                    <a:cubicBezTo>
                      <a:pt x="48250" y="7048"/>
                      <a:pt x="31171" y="19773"/>
                      <a:pt x="18964" y="37293"/>
                    </a:cubicBezTo>
                    <a:cubicBezTo>
                      <a:pt x="3310" y="61188"/>
                      <a:pt x="-1044" y="90759"/>
                      <a:pt x="200" y="118853"/>
                    </a:cubicBezTo>
                    <a:cubicBezTo>
                      <a:pt x="1781" y="140467"/>
                      <a:pt x="7198" y="162082"/>
                      <a:pt x="15413" y="182090"/>
                    </a:cubicBezTo>
                    <a:cubicBezTo>
                      <a:pt x="27335" y="204171"/>
                      <a:pt x="47161" y="226407"/>
                      <a:pt x="74037" y="226900"/>
                    </a:cubicBezTo>
                    <a:cubicBezTo>
                      <a:pt x="134915" y="225345"/>
                      <a:pt x="148599" y="151974"/>
                      <a:pt x="153264" y="103458"/>
                    </a:cubicBezTo>
                    <a:cubicBezTo>
                      <a:pt x="156789" y="66916"/>
                      <a:pt x="155441" y="8059"/>
                      <a:pt x="108791" y="2098"/>
                    </a:cubicBezTo>
                    <a:close/>
                    <a:moveTo>
                      <a:pt x="141291" y="81274"/>
                    </a:moveTo>
                    <a:cubicBezTo>
                      <a:pt x="139062" y="124762"/>
                      <a:pt x="132505" y="207540"/>
                      <a:pt x="77432" y="213734"/>
                    </a:cubicBezTo>
                    <a:cubicBezTo>
                      <a:pt x="67428" y="214252"/>
                      <a:pt x="58591" y="210805"/>
                      <a:pt x="50945" y="205233"/>
                    </a:cubicBezTo>
                    <a:cubicBezTo>
                      <a:pt x="63567" y="197536"/>
                      <a:pt x="77510" y="164855"/>
                      <a:pt x="77898" y="156614"/>
                    </a:cubicBezTo>
                    <a:cubicBezTo>
                      <a:pt x="80309" y="137850"/>
                      <a:pt x="73156" y="136450"/>
                      <a:pt x="59161" y="128131"/>
                    </a:cubicBezTo>
                    <a:cubicBezTo>
                      <a:pt x="72819" y="123025"/>
                      <a:pt x="87928" y="124865"/>
                      <a:pt x="88861" y="106387"/>
                    </a:cubicBezTo>
                    <a:cubicBezTo>
                      <a:pt x="92386" y="76012"/>
                      <a:pt x="102804" y="37785"/>
                      <a:pt x="83056" y="11817"/>
                    </a:cubicBezTo>
                    <a:cubicBezTo>
                      <a:pt x="89120" y="11765"/>
                      <a:pt x="95444" y="12594"/>
                      <a:pt x="102001" y="14486"/>
                    </a:cubicBezTo>
                    <a:cubicBezTo>
                      <a:pt x="112420" y="15652"/>
                      <a:pt x="123953" y="18762"/>
                      <a:pt x="129732" y="28326"/>
                    </a:cubicBezTo>
                    <a:cubicBezTo>
                      <a:pt x="138958" y="44161"/>
                      <a:pt x="141654" y="62976"/>
                      <a:pt x="141291" y="81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6" grpId="0"/>
      <p:bldP spid="38" grpId="0"/>
      <p:bldP spid="39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:a16="http://schemas.microsoft.com/office/drawing/2014/main" id="{1BA318F8-9E84-45B1-4677-342914788A22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375014" y="262086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40507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0,2+2,5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/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/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/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/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101694" y="298362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/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/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/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9">
            <a:extLst>
              <a:ext uri="{FF2B5EF4-FFF2-40B4-BE49-F238E27FC236}">
                <a16:creationId xmlns:a16="http://schemas.microsoft.com/office/drawing/2014/main" id="{D3CE302A-8123-7366-578B-597C9099BC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45028" y="4146909"/>
            <a:ext cx="650349" cy="617240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96C060AD-224E-2CF4-4DED-271FBCBE69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01186" y="249432"/>
            <a:ext cx="401767" cy="617240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612B085D-5E34-C805-92FF-32621FDB5E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476331" y="4290158"/>
            <a:ext cx="1407806" cy="7858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8" grpId="0"/>
      <p:bldP spid="6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1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2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5AE16CD4-8165-BE8D-5611-7E6B5F906C07}"/>
              </a:ext>
            </a:extLst>
          </p:cNvPr>
          <p:cNvSpPr txBox="1"/>
          <p:nvPr/>
        </p:nvSpPr>
        <p:spPr>
          <a:xfrm>
            <a:off x="2358859" y="218920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F9BE15E5-C604-3982-A4E6-DF775400DCAB}"/>
              </a:ext>
            </a:extLst>
          </p:cNvPr>
          <p:cNvSpPr txBox="1"/>
          <p:nvPr/>
        </p:nvSpPr>
        <p:spPr>
          <a:xfrm>
            <a:off x="44309" y="123907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0,25−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.1,6+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/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/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5015E1E-42B1-597B-AAC3-87FD51479E64}"/>
              </a:ext>
            </a:extLst>
          </p:cNvPr>
          <p:cNvSpPr txBox="1"/>
          <p:nvPr/>
        </p:nvSpPr>
        <p:spPr>
          <a:xfrm>
            <a:off x="70756" y="337399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/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/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/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=3−2.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1612</Words>
  <Application>Microsoft Office PowerPoint</Application>
  <PresentationFormat>On-screen Show (16:9)</PresentationFormat>
  <Paragraphs>202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Times New Roman</vt:lpstr>
      <vt:lpstr>Cambria Math</vt:lpstr>
      <vt:lpstr>Gloria Hallelujah</vt:lpstr>
      <vt:lpstr>Arial</vt:lpstr>
      <vt:lpstr>Nunito</vt:lpstr>
      <vt:lpstr>Calibri</vt:lpstr>
      <vt:lpstr>Colorful Cute Simple Illustrative Doodles Funny About Me Creative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Le Thi Lan</cp:lastModifiedBy>
  <cp:revision>7</cp:revision>
  <dcterms:modified xsi:type="dcterms:W3CDTF">2023-09-27T00:48:09Z</dcterms:modified>
</cp:coreProperties>
</file>