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9.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17" r:id="rId3"/>
    <p:sldMasterId id="2147483742" r:id="rId4"/>
    <p:sldMasterId id="2147483770" r:id="rId5"/>
    <p:sldMasterId id="2147483799" r:id="rId6"/>
    <p:sldMasterId id="2147483834" r:id="rId7"/>
    <p:sldMasterId id="2147483849" r:id="rId8"/>
    <p:sldMasterId id="2147483862" r:id="rId9"/>
    <p:sldMasterId id="2147483898" r:id="rId10"/>
    <p:sldMasterId id="2147483919" r:id="rId11"/>
    <p:sldMasterId id="2147483934" r:id="rId12"/>
    <p:sldMasterId id="2147483950" r:id="rId13"/>
    <p:sldMasterId id="2147483967" r:id="rId14"/>
  </p:sldMasterIdLst>
  <p:notesMasterIdLst>
    <p:notesMasterId r:id="rId49"/>
  </p:notesMasterIdLst>
  <p:sldIdLst>
    <p:sldId id="11088516" r:id="rId15"/>
    <p:sldId id="2007577253" r:id="rId16"/>
    <p:sldId id="348" r:id="rId17"/>
    <p:sldId id="259" r:id="rId18"/>
    <p:sldId id="260" r:id="rId19"/>
    <p:sldId id="2007577420" r:id="rId20"/>
    <p:sldId id="371" r:id="rId21"/>
    <p:sldId id="11088686" r:id="rId22"/>
    <p:sldId id="11088685" r:id="rId23"/>
    <p:sldId id="387" r:id="rId24"/>
    <p:sldId id="2007577416" r:id="rId25"/>
    <p:sldId id="2007577413" r:id="rId26"/>
    <p:sldId id="647" r:id="rId27"/>
    <p:sldId id="372" r:id="rId28"/>
    <p:sldId id="373" r:id="rId29"/>
    <p:sldId id="2007577415" r:id="rId30"/>
    <p:sldId id="381" r:id="rId31"/>
    <p:sldId id="382" r:id="rId32"/>
    <p:sldId id="11088742" r:id="rId33"/>
    <p:sldId id="326" r:id="rId34"/>
    <p:sldId id="11088558" r:id="rId35"/>
    <p:sldId id="383" r:id="rId36"/>
    <p:sldId id="384" r:id="rId37"/>
    <p:sldId id="11088743" r:id="rId38"/>
    <p:sldId id="2007577421" r:id="rId39"/>
    <p:sldId id="2007577422" r:id="rId40"/>
    <p:sldId id="11088594" r:id="rId41"/>
    <p:sldId id="11088626" r:id="rId42"/>
    <p:sldId id="2007577419" r:id="rId43"/>
    <p:sldId id="304" r:id="rId44"/>
    <p:sldId id="11088699" r:id="rId45"/>
    <p:sldId id="11088618" r:id="rId46"/>
    <p:sldId id="11088700" r:id="rId47"/>
    <p:sldId id="1108861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EDDDE"/>
    <a:srgbClr val="DE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showGuides="1">
      <p:cViewPr varScale="1">
        <p:scale>
          <a:sx n="84" d="100"/>
          <a:sy n="84" d="100"/>
        </p:scale>
        <p:origin x="21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C54E-D30F-4B6D-8F79-C43492171D11}"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03558-FD67-43EE-8DBA-F893A5A35976}" type="slidenum">
              <a:rPr lang="en-US" smtClean="0"/>
              <a:t>‹#›</a:t>
            </a:fld>
            <a:endParaRPr lang="en-US"/>
          </a:p>
        </p:txBody>
      </p:sp>
    </p:spTree>
    <p:extLst>
      <p:ext uri="{BB962C8B-B14F-4D97-AF65-F5344CB8AC3E}">
        <p14:creationId xmlns:p14="http://schemas.microsoft.com/office/powerpoint/2010/main" val="3198111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f64608ee6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f64608ee6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403d9b2bc_0_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0403d9b2b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54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8619C-865C-409E-B506-B36232E4AA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30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14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403d9b2bc_0_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0403d9b2b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50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403d9b2bc_0_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0403d9b2b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07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31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37381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86708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22001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10/14/2024</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501535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1413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997701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84799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4576694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976518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2219344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0195887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91415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41374927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208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5358423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724194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1463210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977074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585178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39206087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C397-6F37-0AE5-CA9E-92545BD39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3ABC64-F499-3969-70C3-0CA41777DE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BF373A-2706-80B0-0A07-1A477EF7B300}"/>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5" name="Footer Placeholder 4">
            <a:extLst>
              <a:ext uri="{FF2B5EF4-FFF2-40B4-BE49-F238E27FC236}">
                <a16:creationId xmlns:a16="http://schemas.microsoft.com/office/drawing/2014/main" id="{96FF0300-5E74-584B-7973-742F2F6FF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4A824-353C-C483-6E74-2E4EFE3BF42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0032051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638A-41EB-83F6-0171-F595A987F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51F16-58BB-68E1-2957-8DB6D67D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BA444-5704-0137-234B-8A5655A407F7}"/>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5" name="Footer Placeholder 4">
            <a:extLst>
              <a:ext uri="{FF2B5EF4-FFF2-40B4-BE49-F238E27FC236}">
                <a16:creationId xmlns:a16="http://schemas.microsoft.com/office/drawing/2014/main" id="{FE2C7B3B-8556-887F-3854-08BEF7B5A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5C310-50C3-CFF0-A253-E4071099EDD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8431622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6CC2-7689-62A1-68A9-2901EEF4F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EBCD92-5D74-9729-0406-5502A7366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A0EEE-BEAE-C9CA-F86E-25D5988E0B6E}"/>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5" name="Footer Placeholder 4">
            <a:extLst>
              <a:ext uri="{FF2B5EF4-FFF2-40B4-BE49-F238E27FC236}">
                <a16:creationId xmlns:a16="http://schemas.microsoft.com/office/drawing/2014/main" id="{B8B6DD04-0AE5-A930-1DCB-4A0E687E5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24EBE-32E7-F632-DAAB-D530AF4565B9}"/>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339419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119228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7F07-3FF3-779B-5646-CD27BE6B4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41618-E963-EEC6-557B-0CBA376E6F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FBE2DC-3C3A-32C9-DDAD-5B54664128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DB87A4-9C67-60F5-EEA3-5D59BEC904B2}"/>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6" name="Footer Placeholder 5">
            <a:extLst>
              <a:ext uri="{FF2B5EF4-FFF2-40B4-BE49-F238E27FC236}">
                <a16:creationId xmlns:a16="http://schemas.microsoft.com/office/drawing/2014/main" id="{39180849-440F-0AC1-FC73-5C30882BA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A126A-CA1B-132B-B727-7CCA3123EF3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85633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8D51-6EC8-7030-3603-1ED7F5CD7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2FE66-81A7-C989-52A9-8F2C4BC92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7333-18CC-FEFF-066F-91D35DEB4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DCFD3-22EE-2C0B-8687-A1EED7A46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A58E8C-1956-32FA-E732-330D2A6BC3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46F69C-0FC8-C67B-2C6E-1E98D30061D6}"/>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8" name="Footer Placeholder 7">
            <a:extLst>
              <a:ext uri="{FF2B5EF4-FFF2-40B4-BE49-F238E27FC236}">
                <a16:creationId xmlns:a16="http://schemas.microsoft.com/office/drawing/2014/main" id="{34EC316E-3883-F5E4-0D1B-933AF4A2DC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028DF-23A5-42F5-72C9-BB76F0E3E4B2}"/>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1862474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1B99-3069-17F2-E575-B10C69A78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8319B5-A759-561D-7B7D-DF0FDB1B01C0}"/>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4" name="Footer Placeholder 3">
            <a:extLst>
              <a:ext uri="{FF2B5EF4-FFF2-40B4-BE49-F238E27FC236}">
                <a16:creationId xmlns:a16="http://schemas.microsoft.com/office/drawing/2014/main" id="{F49077B6-F6E0-6B20-279B-4DB7EC7AD7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4BA711-F4E8-FE5C-ECBA-E5BDEA7A1B2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3369457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0B3B1-8914-2314-66DD-75438E945BC6}"/>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3" name="Footer Placeholder 2">
            <a:extLst>
              <a:ext uri="{FF2B5EF4-FFF2-40B4-BE49-F238E27FC236}">
                <a16:creationId xmlns:a16="http://schemas.microsoft.com/office/drawing/2014/main" id="{F9880295-FBCA-D985-60B4-9411D984B8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04C08C-981C-990C-2B9B-8455A659E1F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0456304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7242-888D-4145-3410-4A27DFE58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E03E3F-13F9-5760-41D0-793337595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BC6DF-9258-B74B-196D-557AF48CB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18EE93-E719-0B2E-0DD7-7B2B0E934AB8}"/>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6" name="Footer Placeholder 5">
            <a:extLst>
              <a:ext uri="{FF2B5EF4-FFF2-40B4-BE49-F238E27FC236}">
                <a16:creationId xmlns:a16="http://schemas.microsoft.com/office/drawing/2014/main" id="{803C6167-4B4D-D616-2240-7EC189F5E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0AA9F-8972-D8A7-7D05-0606178C4D87}"/>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8119528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D0B5-DA5F-6F96-9472-05108B918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141360-8CF2-748F-BF7A-34B390C13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8D93F4-9369-1BA1-0B88-80B007DE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C0CF8-1BF9-2224-9A1F-887F14414CB8}"/>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6" name="Footer Placeholder 5">
            <a:extLst>
              <a:ext uri="{FF2B5EF4-FFF2-40B4-BE49-F238E27FC236}">
                <a16:creationId xmlns:a16="http://schemas.microsoft.com/office/drawing/2014/main" id="{1797CDD0-78E6-C080-025F-1CEDA7A92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7EA1D-E7C9-DD01-9CDE-E29071ED798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3057175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680D-D485-0643-93CD-F6DDE349D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C2F55-6958-9C71-F76B-65605CFA6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7F518-A4A8-F443-42AF-DE62A9ACFB08}"/>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5" name="Footer Placeholder 4">
            <a:extLst>
              <a:ext uri="{FF2B5EF4-FFF2-40B4-BE49-F238E27FC236}">
                <a16:creationId xmlns:a16="http://schemas.microsoft.com/office/drawing/2014/main" id="{0C968279-ABD1-40E3-4BC3-26F21EBDD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B0CF-6A67-F072-BDFA-C4B219D386F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0403914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8B699-5B53-2D08-EE47-DDC4A98EA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D62D6-72BC-658A-AF3F-8DC6032906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1066-914F-E104-92C3-2A93150B9E64}"/>
              </a:ext>
            </a:extLst>
          </p:cNvPr>
          <p:cNvSpPr>
            <a:spLocks noGrp="1"/>
          </p:cNvSpPr>
          <p:nvPr>
            <p:ph type="dt" sz="half" idx="10"/>
          </p:nvPr>
        </p:nvSpPr>
        <p:spPr/>
        <p:txBody>
          <a:bodyPr/>
          <a:lstStyle/>
          <a:p>
            <a:fld id="{7F656D5C-5106-4E31-A975-ABB9FA25A6EC}" type="datetimeFigureOut">
              <a:rPr lang="en-US" smtClean="0"/>
              <a:t>10/14/2024</a:t>
            </a:fld>
            <a:endParaRPr lang="en-US"/>
          </a:p>
        </p:txBody>
      </p:sp>
      <p:sp>
        <p:nvSpPr>
          <p:cNvPr id="5" name="Footer Placeholder 4">
            <a:extLst>
              <a:ext uri="{FF2B5EF4-FFF2-40B4-BE49-F238E27FC236}">
                <a16:creationId xmlns:a16="http://schemas.microsoft.com/office/drawing/2014/main" id="{3C5342FC-DCFF-AE8E-86DB-9B58D2B9A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5367-7D7D-FAE5-7055-BED3BFBCFD1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8079515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1468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4"/>
            <a:ext cx="12192000" cy="6858027"/>
            <a:chOff x="238125" y="846675"/>
            <a:chExt cx="7143750" cy="4018375"/>
          </a:xfrm>
        </p:grpSpPr>
        <p:sp>
          <p:nvSpPr>
            <p:cNvPr id="10" name="Google Shape;10;p2"/>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a:off x="951200" y="922400"/>
            <a:ext cx="10289600" cy="1454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8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2998367" y="2323967"/>
            <a:ext cx="6195200" cy="53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54723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1461531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 y="5"/>
            <a:ext cx="12738133" cy="6858027"/>
            <a:chOff x="8" y="4"/>
            <a:chExt cx="9553600" cy="5143520"/>
          </a:xfrm>
        </p:grpSpPr>
        <p:sp>
          <p:nvSpPr>
            <p:cNvPr id="19" name="Google Shape;19;p3"/>
            <p:cNvSpPr/>
            <p:nvPr/>
          </p:nvSpPr>
          <p:spPr>
            <a:xfrm>
              <a:off x="8" y="4"/>
              <a:ext cx="9144000" cy="5143520"/>
            </a:xfrm>
            <a:custGeom>
              <a:avLst/>
              <a:gdLst/>
              <a:ahLst/>
              <a:cxnLst/>
              <a:rect l="l" t="t" r="r" b="b"/>
              <a:pathLst>
                <a:path w="285750" h="160735" extrusionOk="0">
                  <a:moveTo>
                    <a:pt x="285750"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5400000" flipH="1">
              <a:off x="-1488510" y="2778989"/>
              <a:ext cx="3813363" cy="36714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176392" y="267076"/>
              <a:ext cx="9377216" cy="4609344"/>
            </a:xfrm>
            <a:custGeom>
              <a:avLst/>
              <a:gdLst/>
              <a:ahLst/>
              <a:cxnLst/>
              <a:rect l="l" t="t" r="r" b="b"/>
              <a:pathLst>
                <a:path w="293038" h="144042" extrusionOk="0">
                  <a:moveTo>
                    <a:pt x="1" y="0"/>
                  </a:moveTo>
                  <a:lnTo>
                    <a:pt x="8942" y="144042"/>
                  </a:lnTo>
                  <a:lnTo>
                    <a:pt x="274737" y="144042"/>
                  </a:lnTo>
                  <a:lnTo>
                    <a:pt x="293037" y="4906"/>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title"/>
          </p:nvPr>
        </p:nvSpPr>
        <p:spPr>
          <a:xfrm>
            <a:off x="1618867" y="2992033"/>
            <a:ext cx="4059200" cy="184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1618867" y="5026615"/>
            <a:ext cx="3162400" cy="516800"/>
          </a:xfrm>
          <a:prstGeom prst="rect">
            <a:avLst/>
          </a:prstGeom>
        </p:spPr>
        <p:txBody>
          <a:bodyPr spcFirstLastPara="1" wrap="square" lIns="91425" tIns="91425" rIns="91425" bIns="91425" anchor="ctr"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 name="Google Shape;24;p3"/>
          <p:cNvSpPr txBox="1">
            <a:spLocks noGrp="1"/>
          </p:cNvSpPr>
          <p:nvPr>
            <p:ph type="title" idx="2" hasCustomPrompt="1"/>
          </p:nvPr>
        </p:nvSpPr>
        <p:spPr>
          <a:xfrm>
            <a:off x="1618867" y="1306167"/>
            <a:ext cx="3367600" cy="158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4666">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0714019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4"/>
        </a:solidFill>
        <a:effectLst/>
      </p:bgPr>
    </p:bg>
    <p:spTree>
      <p:nvGrpSpPr>
        <p:cNvPr id="1" name="Shape 25"/>
        <p:cNvGrpSpPr/>
        <p:nvPr/>
      </p:nvGrpSpPr>
      <p:grpSpPr>
        <a:xfrm>
          <a:off x="0" y="0"/>
          <a:ext cx="0" cy="0"/>
          <a:chOff x="0" y="0"/>
          <a:chExt cx="0" cy="0"/>
        </a:xfrm>
      </p:grpSpPr>
      <p:grpSp>
        <p:nvGrpSpPr>
          <p:cNvPr id="26" name="Google Shape;26;p4"/>
          <p:cNvGrpSpPr/>
          <p:nvPr/>
        </p:nvGrpSpPr>
        <p:grpSpPr>
          <a:xfrm>
            <a:off x="-33" y="-103"/>
            <a:ext cx="12192000" cy="6858563"/>
            <a:chOff x="-25" y="-77"/>
            <a:chExt cx="9144000" cy="5143922"/>
          </a:xfrm>
        </p:grpSpPr>
        <p:sp>
          <p:nvSpPr>
            <p:cNvPr id="27" name="Google Shape;27;p4"/>
            <p:cNvSpPr/>
            <p:nvPr/>
          </p:nvSpPr>
          <p:spPr>
            <a:xfrm rot="5400000">
              <a:off x="6382850" y="2357612"/>
              <a:ext cx="4601862" cy="443138"/>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 name="Google Shape;28;p4"/>
            <p:cNvGrpSpPr/>
            <p:nvPr/>
          </p:nvGrpSpPr>
          <p:grpSpPr>
            <a:xfrm flipH="1">
              <a:off x="-25" y="-77"/>
              <a:ext cx="9144000" cy="5143922"/>
              <a:chOff x="238125" y="846675"/>
              <a:chExt cx="7143750" cy="4018375"/>
            </a:xfrm>
          </p:grpSpPr>
          <p:sp>
            <p:nvSpPr>
              <p:cNvPr id="29" name="Google Shape;29;p4"/>
              <p:cNvSpPr/>
              <p:nvPr/>
            </p:nvSpPr>
            <p:spPr>
              <a:xfrm>
                <a:off x="238125" y="846675"/>
                <a:ext cx="7143750" cy="4018375"/>
              </a:xfrm>
              <a:custGeom>
                <a:avLst/>
                <a:gdLst/>
                <a:ahLst/>
                <a:cxnLst/>
                <a:rect l="l" t="t" r="r" b="b"/>
                <a:pathLst>
                  <a:path w="285750" h="160735" extrusionOk="0">
                    <a:moveTo>
                      <a:pt x="285750"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 name="Google Shape;31;p4"/>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4"/>
          <p:cNvSpPr txBox="1">
            <a:spLocks noGrp="1"/>
          </p:cNvSpPr>
          <p:nvPr>
            <p:ph type="body" idx="1"/>
          </p:nvPr>
        </p:nvSpPr>
        <p:spPr>
          <a:xfrm>
            <a:off x="951200" y="1379833"/>
            <a:ext cx="10289600" cy="4835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8034692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33"/>
        <p:cNvGrpSpPr/>
        <p:nvPr/>
      </p:nvGrpSpPr>
      <p:grpSpPr>
        <a:xfrm>
          <a:off x="0" y="0"/>
          <a:ext cx="0" cy="0"/>
          <a:chOff x="0" y="0"/>
          <a:chExt cx="0" cy="0"/>
        </a:xfrm>
      </p:grpSpPr>
      <p:grpSp>
        <p:nvGrpSpPr>
          <p:cNvPr id="34" name="Google Shape;34;p5"/>
          <p:cNvGrpSpPr/>
          <p:nvPr/>
        </p:nvGrpSpPr>
        <p:grpSpPr>
          <a:xfrm>
            <a:off x="1" y="1"/>
            <a:ext cx="12192000" cy="6858027"/>
            <a:chOff x="238125" y="846675"/>
            <a:chExt cx="7143750" cy="4018375"/>
          </a:xfrm>
        </p:grpSpPr>
        <p:sp>
          <p:nvSpPr>
            <p:cNvPr id="35" name="Google Shape;35;p5"/>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135433"/>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468800" y="3965500"/>
              <a:ext cx="6741925" cy="661425"/>
            </a:xfrm>
            <a:custGeom>
              <a:avLst/>
              <a:gdLst/>
              <a:ahLst/>
              <a:cxnLst/>
              <a:rect l="l" t="t" r="r" b="b"/>
              <a:pathLst>
                <a:path w="269677" h="26457" extrusionOk="0">
                  <a:moveTo>
                    <a:pt x="269677" y="0"/>
                  </a:moveTo>
                  <a:lnTo>
                    <a:pt x="0" y="26456"/>
                  </a:lnTo>
                  <a:lnTo>
                    <a:pt x="269677" y="26456"/>
                  </a:lnTo>
                  <a:lnTo>
                    <a:pt x="269677" y="0"/>
                  </a:lnTo>
                  <a:close/>
                </a:path>
              </a:pathLst>
            </a:custGeom>
            <a:solidFill>
              <a:srgbClr val="00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468800" y="1084775"/>
              <a:ext cx="6741925" cy="3542150"/>
            </a:xfrm>
            <a:custGeom>
              <a:avLst/>
              <a:gdLst/>
              <a:ahLst/>
              <a:cxnLst/>
              <a:rect l="l" t="t" r="r" b="b"/>
              <a:pathLst>
                <a:path w="269677" h="141686" extrusionOk="0">
                  <a:moveTo>
                    <a:pt x="0" y="1"/>
                  </a:moveTo>
                  <a:lnTo>
                    <a:pt x="0" y="141685"/>
                  </a:lnTo>
                  <a:lnTo>
                    <a:pt x="269677" y="132755"/>
                  </a:lnTo>
                  <a:lnTo>
                    <a:pt x="2696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5"/>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9" name="Google Shape;39;p5"/>
          <p:cNvSpPr txBox="1">
            <a:spLocks noGrp="1"/>
          </p:cNvSpPr>
          <p:nvPr>
            <p:ph type="body" idx="1"/>
          </p:nvPr>
        </p:nvSpPr>
        <p:spPr>
          <a:xfrm>
            <a:off x="1269467" y="2678633"/>
            <a:ext cx="4436000" cy="341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0" name="Google Shape;40;p5"/>
          <p:cNvSpPr txBox="1">
            <a:spLocks noGrp="1"/>
          </p:cNvSpPr>
          <p:nvPr>
            <p:ph type="body" idx="2"/>
          </p:nvPr>
        </p:nvSpPr>
        <p:spPr>
          <a:xfrm>
            <a:off x="6486400" y="2678633"/>
            <a:ext cx="4436000" cy="341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1" name="Google Shape;41;p5"/>
          <p:cNvSpPr txBox="1">
            <a:spLocks noGrp="1"/>
          </p:cNvSpPr>
          <p:nvPr>
            <p:ph type="subTitle" idx="3"/>
          </p:nvPr>
        </p:nvSpPr>
        <p:spPr>
          <a:xfrm>
            <a:off x="6486400" y="21045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 name="Google Shape;42;p5"/>
          <p:cNvSpPr txBox="1">
            <a:spLocks noGrp="1"/>
          </p:cNvSpPr>
          <p:nvPr>
            <p:ph type="subTitle" idx="4"/>
          </p:nvPr>
        </p:nvSpPr>
        <p:spPr>
          <a:xfrm>
            <a:off x="1269267" y="21045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8878313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grpSp>
        <p:nvGrpSpPr>
          <p:cNvPr id="44" name="Google Shape;44;p6"/>
          <p:cNvGrpSpPr/>
          <p:nvPr/>
        </p:nvGrpSpPr>
        <p:grpSpPr>
          <a:xfrm>
            <a:off x="0" y="-31"/>
            <a:ext cx="12192000" cy="6858027"/>
            <a:chOff x="238125" y="846675"/>
            <a:chExt cx="7143750" cy="4018375"/>
          </a:xfrm>
        </p:grpSpPr>
        <p:sp>
          <p:nvSpPr>
            <p:cNvPr id="45" name="Google Shape;45;p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6"/>
          <p:cNvSpPr txBox="1">
            <a:spLocks noGrp="1"/>
          </p:cNvSpPr>
          <p:nvPr>
            <p:ph type="title"/>
          </p:nvPr>
        </p:nvSpPr>
        <p:spPr>
          <a:xfrm>
            <a:off x="1078367" y="679347"/>
            <a:ext cx="100352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3139531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a:off x="-555109" y="0"/>
            <a:ext cx="12747117" cy="6858032"/>
            <a:chOff x="-416332" y="0"/>
            <a:chExt cx="9560338" cy="5143524"/>
          </a:xfrm>
        </p:grpSpPr>
        <p:sp>
          <p:nvSpPr>
            <p:cNvPr id="53" name="Google Shape;53;p7"/>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7"/>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7"/>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7"/>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7"/>
          <p:cNvSpPr txBox="1">
            <a:spLocks noGrp="1"/>
          </p:cNvSpPr>
          <p:nvPr>
            <p:ph type="body" idx="1"/>
          </p:nvPr>
        </p:nvSpPr>
        <p:spPr>
          <a:xfrm>
            <a:off x="1466500" y="1955200"/>
            <a:ext cx="6676400" cy="3102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3"/>
              </a:buClr>
              <a:buSzPts val="1200"/>
              <a:buChar char="●"/>
              <a:defRPr/>
            </a:lvl1pPr>
            <a:lvl2pPr marL="1219170" lvl="1" indent="-406390">
              <a:spcBef>
                <a:spcPts val="13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58" name="Google Shape;58;p7"/>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665021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9"/>
        <p:cNvGrpSpPr/>
        <p:nvPr/>
      </p:nvGrpSpPr>
      <p:grpSpPr>
        <a:xfrm>
          <a:off x="0" y="0"/>
          <a:ext cx="0" cy="0"/>
          <a:chOff x="0" y="0"/>
          <a:chExt cx="0" cy="0"/>
        </a:xfrm>
      </p:grpSpPr>
      <p:sp>
        <p:nvSpPr>
          <p:cNvPr id="60" name="Google Shape;60;p8"/>
          <p:cNvSpPr/>
          <p:nvPr/>
        </p:nvSpPr>
        <p:spPr>
          <a:xfrm flipH="1">
            <a:off x="787630" y="532689"/>
            <a:ext cx="10616753" cy="266863"/>
          </a:xfrm>
          <a:custGeom>
            <a:avLst/>
            <a:gdLst/>
            <a:ahLst/>
            <a:cxnLst/>
            <a:rect l="l" t="t" r="r" b="b"/>
            <a:pathLst>
              <a:path w="274737" h="26457" extrusionOk="0">
                <a:moveTo>
                  <a:pt x="274737" y="0"/>
                </a:moveTo>
                <a:lnTo>
                  <a:pt x="0" y="26456"/>
                </a:lnTo>
                <a:lnTo>
                  <a:pt x="274737" y="26456"/>
                </a:lnTo>
                <a:lnTo>
                  <a:pt x="27473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8"/>
          <p:cNvGrpSpPr/>
          <p:nvPr/>
        </p:nvGrpSpPr>
        <p:grpSpPr>
          <a:xfrm>
            <a:off x="787630" y="727068"/>
            <a:ext cx="10616359" cy="5403865"/>
            <a:chOff x="238010" y="1159200"/>
            <a:chExt cx="6972825" cy="3542125"/>
          </a:xfrm>
        </p:grpSpPr>
        <p:sp>
          <p:nvSpPr>
            <p:cNvPr id="62" name="Google Shape;62;p8"/>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8"/>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8"/>
          <p:cNvSpPr txBox="1">
            <a:spLocks noGrp="1"/>
          </p:cNvSpPr>
          <p:nvPr>
            <p:ph type="title"/>
          </p:nvPr>
        </p:nvSpPr>
        <p:spPr>
          <a:xfrm>
            <a:off x="1850800" y="1257433"/>
            <a:ext cx="8490400" cy="4140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1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382139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4"/>
        </a:solidFill>
        <a:effectLst/>
      </p:bgPr>
    </p:bg>
    <p:spTree>
      <p:nvGrpSpPr>
        <p:cNvPr id="1" name="Shape 65"/>
        <p:cNvGrpSpPr/>
        <p:nvPr/>
      </p:nvGrpSpPr>
      <p:grpSpPr>
        <a:xfrm>
          <a:off x="0" y="0"/>
          <a:ext cx="0" cy="0"/>
          <a:chOff x="0" y="0"/>
          <a:chExt cx="0" cy="0"/>
        </a:xfrm>
      </p:grpSpPr>
      <p:grpSp>
        <p:nvGrpSpPr>
          <p:cNvPr id="66" name="Google Shape;66;p9"/>
          <p:cNvGrpSpPr/>
          <p:nvPr/>
        </p:nvGrpSpPr>
        <p:grpSpPr>
          <a:xfrm>
            <a:off x="1" y="1"/>
            <a:ext cx="12192000" cy="6858027"/>
            <a:chOff x="238125" y="846675"/>
            <a:chExt cx="7143750" cy="4018375"/>
          </a:xfrm>
        </p:grpSpPr>
        <p:sp>
          <p:nvSpPr>
            <p:cNvPr id="67" name="Google Shape;67;p9"/>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9"/>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9"/>
            <p:cNvSpPr/>
            <p:nvPr/>
          </p:nvSpPr>
          <p:spPr>
            <a:xfrm>
              <a:off x="375925" y="10553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00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9"/>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 name="Google Shape;71;p9"/>
          <p:cNvSpPr txBox="1">
            <a:spLocks noGrp="1"/>
          </p:cNvSpPr>
          <p:nvPr>
            <p:ph type="title"/>
          </p:nvPr>
        </p:nvSpPr>
        <p:spPr>
          <a:xfrm>
            <a:off x="827100" y="2022700"/>
            <a:ext cx="5393600" cy="185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1003000" y="3730900"/>
            <a:ext cx="5041600" cy="120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71687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grpSp>
        <p:nvGrpSpPr>
          <p:cNvPr id="74" name="Google Shape;74;p10"/>
          <p:cNvGrpSpPr/>
          <p:nvPr/>
        </p:nvGrpSpPr>
        <p:grpSpPr>
          <a:xfrm>
            <a:off x="-13150" y="1"/>
            <a:ext cx="12218551" cy="6867175"/>
            <a:chOff x="-9863" y="0"/>
            <a:chExt cx="9163913" cy="5150381"/>
          </a:xfrm>
        </p:grpSpPr>
        <p:sp>
          <p:nvSpPr>
            <p:cNvPr id="75" name="Google Shape;75;p10"/>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0"/>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0"/>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0"/>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0"/>
          <p:cNvSpPr txBox="1">
            <a:spLocks noGrp="1"/>
          </p:cNvSpPr>
          <p:nvPr>
            <p:ph type="title"/>
          </p:nvPr>
        </p:nvSpPr>
        <p:spPr>
          <a:xfrm>
            <a:off x="3468767" y="631164"/>
            <a:ext cx="5254400" cy="12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171374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80"/>
        <p:cNvGrpSpPr/>
        <p:nvPr/>
      </p:nvGrpSpPr>
      <p:grpSpPr>
        <a:xfrm>
          <a:off x="0" y="0"/>
          <a:ext cx="0" cy="0"/>
          <a:chOff x="0" y="0"/>
          <a:chExt cx="0" cy="0"/>
        </a:xfrm>
      </p:grpSpPr>
      <p:grpSp>
        <p:nvGrpSpPr>
          <p:cNvPr id="81" name="Google Shape;81;p11"/>
          <p:cNvGrpSpPr/>
          <p:nvPr/>
        </p:nvGrpSpPr>
        <p:grpSpPr>
          <a:xfrm>
            <a:off x="320989" y="286667"/>
            <a:ext cx="11549944" cy="6090495"/>
            <a:chOff x="240742" y="215000"/>
            <a:chExt cx="8662458" cy="4567871"/>
          </a:xfrm>
        </p:grpSpPr>
        <p:sp>
          <p:nvSpPr>
            <p:cNvPr id="82" name="Google Shape;82;p11"/>
            <p:cNvSpPr/>
            <p:nvPr/>
          </p:nvSpPr>
          <p:spPr>
            <a:xfrm flipH="1">
              <a:off x="240742" y="215000"/>
              <a:ext cx="8662458" cy="217741"/>
            </a:xfrm>
            <a:custGeom>
              <a:avLst/>
              <a:gdLst/>
              <a:ahLst/>
              <a:cxnLst/>
              <a:rect l="l" t="t" r="r" b="b"/>
              <a:pathLst>
                <a:path w="274737" h="26457" extrusionOk="0">
                  <a:moveTo>
                    <a:pt x="274737" y="0"/>
                  </a:moveTo>
                  <a:lnTo>
                    <a:pt x="0" y="26456"/>
                  </a:lnTo>
                  <a:lnTo>
                    <a:pt x="274737" y="26456"/>
                  </a:lnTo>
                  <a:lnTo>
                    <a:pt x="27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 name="Google Shape;83;p11"/>
            <p:cNvGrpSpPr/>
            <p:nvPr/>
          </p:nvGrpSpPr>
          <p:grpSpPr>
            <a:xfrm>
              <a:off x="240809" y="373634"/>
              <a:ext cx="8662341" cy="4409237"/>
              <a:chOff x="238010" y="1159200"/>
              <a:chExt cx="6972825" cy="3542125"/>
            </a:xfrm>
          </p:grpSpPr>
          <p:sp>
            <p:nvSpPr>
              <p:cNvPr id="84" name="Google Shape;84;p11"/>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1"/>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6" name="Google Shape;86;p11"/>
          <p:cNvSpPr txBox="1">
            <a:spLocks noGrp="1"/>
          </p:cNvSpPr>
          <p:nvPr>
            <p:ph type="title" hasCustomPrompt="1"/>
          </p:nvPr>
        </p:nvSpPr>
        <p:spPr>
          <a:xfrm>
            <a:off x="951200" y="819600"/>
            <a:ext cx="10289600" cy="181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7" name="Google Shape;87;p11"/>
          <p:cNvSpPr txBox="1">
            <a:spLocks noGrp="1"/>
          </p:cNvSpPr>
          <p:nvPr>
            <p:ph type="body" idx="1"/>
          </p:nvPr>
        </p:nvSpPr>
        <p:spPr>
          <a:xfrm>
            <a:off x="3219133" y="2437200"/>
            <a:ext cx="5753600" cy="9676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0"/>
              </a:spcBef>
              <a:spcAft>
                <a:spcPts val="0"/>
              </a:spcAft>
              <a:buSzPts val="1500"/>
              <a:buChar char="○"/>
              <a:defRPr/>
            </a:lvl2pPr>
            <a:lvl3pPr marL="1828754" lvl="2" indent="-431789" algn="ctr">
              <a:spcBef>
                <a:spcPts val="0"/>
              </a:spcBef>
              <a:spcAft>
                <a:spcPts val="0"/>
              </a:spcAft>
              <a:buSzPts val="1500"/>
              <a:buChar char="■"/>
              <a:defRPr/>
            </a:lvl3pPr>
            <a:lvl4pPr marL="2438339" lvl="3" indent="-431789" algn="ctr">
              <a:spcBef>
                <a:spcPts val="0"/>
              </a:spcBef>
              <a:spcAft>
                <a:spcPts val="0"/>
              </a:spcAft>
              <a:buSzPts val="1500"/>
              <a:buChar char="●"/>
              <a:defRPr/>
            </a:lvl4pPr>
            <a:lvl5pPr marL="3047924" lvl="4" indent="-431789" algn="ctr">
              <a:spcBef>
                <a:spcPts val="0"/>
              </a:spcBef>
              <a:spcAft>
                <a:spcPts val="0"/>
              </a:spcAft>
              <a:buSzPts val="1500"/>
              <a:buChar char="○"/>
              <a:defRPr/>
            </a:lvl5pPr>
            <a:lvl6pPr marL="3657509" lvl="5" indent="-431789" algn="ctr">
              <a:spcBef>
                <a:spcPts val="0"/>
              </a:spcBef>
              <a:spcAft>
                <a:spcPts val="0"/>
              </a:spcAft>
              <a:buSzPts val="1500"/>
              <a:buChar char="■"/>
              <a:defRPr/>
            </a:lvl6pPr>
            <a:lvl7pPr marL="4267093" lvl="6" indent="-431789" algn="ctr">
              <a:spcBef>
                <a:spcPts val="0"/>
              </a:spcBef>
              <a:spcAft>
                <a:spcPts val="0"/>
              </a:spcAft>
              <a:buSzPts val="1500"/>
              <a:buChar char="●"/>
              <a:defRPr/>
            </a:lvl7pPr>
            <a:lvl8pPr marL="4876678" lvl="7" indent="-431789" algn="ctr">
              <a:spcBef>
                <a:spcPts val="0"/>
              </a:spcBef>
              <a:spcAft>
                <a:spcPts val="0"/>
              </a:spcAft>
              <a:buSzPts val="1500"/>
              <a:buChar char="○"/>
              <a:defRPr/>
            </a:lvl8pPr>
            <a:lvl9pPr marL="5486263" lvl="8" indent="-431789" algn="ctr">
              <a:spcBef>
                <a:spcPts val="0"/>
              </a:spcBef>
              <a:spcAft>
                <a:spcPts val="0"/>
              </a:spcAft>
              <a:buSzPts val="1500"/>
              <a:buChar char="■"/>
              <a:defRPr/>
            </a:lvl9pPr>
          </a:lstStyle>
          <a:p>
            <a:endParaRPr/>
          </a:p>
        </p:txBody>
      </p:sp>
    </p:spTree>
    <p:extLst>
      <p:ext uri="{BB962C8B-B14F-4D97-AF65-F5344CB8AC3E}">
        <p14:creationId xmlns:p14="http://schemas.microsoft.com/office/powerpoint/2010/main" val="7141133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1779292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56851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89"/>
        <p:cNvGrpSpPr/>
        <p:nvPr/>
      </p:nvGrpSpPr>
      <p:grpSpPr>
        <a:xfrm>
          <a:off x="0" y="0"/>
          <a:ext cx="0" cy="0"/>
          <a:chOff x="0" y="0"/>
          <a:chExt cx="0" cy="0"/>
        </a:xfrm>
      </p:grpSpPr>
      <p:grpSp>
        <p:nvGrpSpPr>
          <p:cNvPr id="90" name="Google Shape;90;p13"/>
          <p:cNvGrpSpPr/>
          <p:nvPr/>
        </p:nvGrpSpPr>
        <p:grpSpPr>
          <a:xfrm>
            <a:off x="657224" y="727033"/>
            <a:ext cx="10746952" cy="5403899"/>
            <a:chOff x="492918" y="545275"/>
            <a:chExt cx="8060214" cy="4052924"/>
          </a:xfrm>
        </p:grpSpPr>
        <p:sp>
          <p:nvSpPr>
            <p:cNvPr id="91" name="Google Shape;91;p13"/>
            <p:cNvSpPr/>
            <p:nvPr/>
          </p:nvSpPr>
          <p:spPr>
            <a:xfrm flipH="1">
              <a:off x="492918" y="545275"/>
              <a:ext cx="97957" cy="4052858"/>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 name="Google Shape;92;p13"/>
            <p:cNvGrpSpPr/>
            <p:nvPr/>
          </p:nvGrpSpPr>
          <p:grpSpPr>
            <a:xfrm>
              <a:off x="590863" y="545300"/>
              <a:ext cx="7962269" cy="4052899"/>
              <a:chOff x="238010" y="1159200"/>
              <a:chExt cx="6972825" cy="3542125"/>
            </a:xfrm>
          </p:grpSpPr>
          <p:sp>
            <p:nvSpPr>
              <p:cNvPr id="93" name="Google Shape;93;p13"/>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 name="Google Shape;95;p13"/>
            <p:cNvSpPr/>
            <p:nvPr/>
          </p:nvSpPr>
          <p:spPr>
            <a:xfrm flipH="1">
              <a:off x="590593" y="545300"/>
              <a:ext cx="7961907" cy="207944"/>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13"/>
          <p:cNvSpPr txBox="1">
            <a:spLocks noGrp="1"/>
          </p:cNvSpPr>
          <p:nvPr>
            <p:ph type="title"/>
          </p:nvPr>
        </p:nvSpPr>
        <p:spPr>
          <a:xfrm>
            <a:off x="1926033" y="4067133"/>
            <a:ext cx="79496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2667"/>
            </a:lvl1pPr>
            <a:lvl2pPr lvl="1">
              <a:spcBef>
                <a:spcPts val="0"/>
              </a:spcBef>
              <a:spcAft>
                <a:spcPts val="0"/>
              </a:spcAft>
              <a:buSzPts val="3000"/>
              <a:buNone/>
              <a:defRPr>
                <a:latin typeface="ABeeZee"/>
                <a:ea typeface="ABeeZee"/>
                <a:cs typeface="ABeeZee"/>
                <a:sym typeface="ABeeZee"/>
              </a:defRPr>
            </a:lvl2pPr>
            <a:lvl3pPr lvl="2">
              <a:spcBef>
                <a:spcPts val="0"/>
              </a:spcBef>
              <a:spcAft>
                <a:spcPts val="0"/>
              </a:spcAft>
              <a:buSzPts val="3000"/>
              <a:buNone/>
              <a:defRPr>
                <a:latin typeface="ABeeZee"/>
                <a:ea typeface="ABeeZee"/>
                <a:cs typeface="ABeeZee"/>
                <a:sym typeface="ABeeZee"/>
              </a:defRPr>
            </a:lvl3pPr>
            <a:lvl4pPr lvl="3">
              <a:spcBef>
                <a:spcPts val="0"/>
              </a:spcBef>
              <a:spcAft>
                <a:spcPts val="0"/>
              </a:spcAft>
              <a:buSzPts val="3000"/>
              <a:buNone/>
              <a:defRPr>
                <a:latin typeface="ABeeZee"/>
                <a:ea typeface="ABeeZee"/>
                <a:cs typeface="ABeeZee"/>
                <a:sym typeface="ABeeZee"/>
              </a:defRPr>
            </a:lvl4pPr>
            <a:lvl5pPr lvl="4">
              <a:spcBef>
                <a:spcPts val="0"/>
              </a:spcBef>
              <a:spcAft>
                <a:spcPts val="0"/>
              </a:spcAft>
              <a:buSzPts val="3000"/>
              <a:buNone/>
              <a:defRPr>
                <a:latin typeface="ABeeZee"/>
                <a:ea typeface="ABeeZee"/>
                <a:cs typeface="ABeeZee"/>
                <a:sym typeface="ABeeZee"/>
              </a:defRPr>
            </a:lvl5pPr>
            <a:lvl6pPr lvl="5">
              <a:spcBef>
                <a:spcPts val="0"/>
              </a:spcBef>
              <a:spcAft>
                <a:spcPts val="0"/>
              </a:spcAft>
              <a:buSzPts val="3000"/>
              <a:buNone/>
              <a:defRPr>
                <a:latin typeface="ABeeZee"/>
                <a:ea typeface="ABeeZee"/>
                <a:cs typeface="ABeeZee"/>
                <a:sym typeface="ABeeZee"/>
              </a:defRPr>
            </a:lvl6pPr>
            <a:lvl7pPr lvl="6">
              <a:spcBef>
                <a:spcPts val="0"/>
              </a:spcBef>
              <a:spcAft>
                <a:spcPts val="0"/>
              </a:spcAft>
              <a:buSzPts val="3000"/>
              <a:buNone/>
              <a:defRPr>
                <a:latin typeface="ABeeZee"/>
                <a:ea typeface="ABeeZee"/>
                <a:cs typeface="ABeeZee"/>
                <a:sym typeface="ABeeZee"/>
              </a:defRPr>
            </a:lvl7pPr>
            <a:lvl8pPr lvl="7">
              <a:spcBef>
                <a:spcPts val="0"/>
              </a:spcBef>
              <a:spcAft>
                <a:spcPts val="0"/>
              </a:spcAft>
              <a:buSzPts val="3000"/>
              <a:buNone/>
              <a:defRPr>
                <a:latin typeface="ABeeZee"/>
                <a:ea typeface="ABeeZee"/>
                <a:cs typeface="ABeeZee"/>
                <a:sym typeface="ABeeZee"/>
              </a:defRPr>
            </a:lvl8pPr>
            <a:lvl9pPr lvl="8">
              <a:spcBef>
                <a:spcPts val="0"/>
              </a:spcBef>
              <a:spcAft>
                <a:spcPts val="0"/>
              </a:spcAft>
              <a:buSzPts val="3000"/>
              <a:buNone/>
              <a:defRPr>
                <a:latin typeface="ABeeZee"/>
                <a:ea typeface="ABeeZee"/>
                <a:cs typeface="ABeeZee"/>
                <a:sym typeface="ABeeZee"/>
              </a:defRPr>
            </a:lvl9pPr>
          </a:lstStyle>
          <a:p>
            <a:endParaRPr/>
          </a:p>
        </p:txBody>
      </p:sp>
      <p:sp>
        <p:nvSpPr>
          <p:cNvPr id="97" name="Google Shape;97;p13"/>
          <p:cNvSpPr txBox="1">
            <a:spLocks noGrp="1"/>
          </p:cNvSpPr>
          <p:nvPr>
            <p:ph type="subTitle" idx="1"/>
          </p:nvPr>
        </p:nvSpPr>
        <p:spPr>
          <a:xfrm>
            <a:off x="1925833" y="2425933"/>
            <a:ext cx="7950000" cy="164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sz="32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31488625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8"/>
        <p:cNvGrpSpPr/>
        <p:nvPr/>
      </p:nvGrpSpPr>
      <p:grpSpPr>
        <a:xfrm>
          <a:off x="0" y="0"/>
          <a:ext cx="0" cy="0"/>
          <a:chOff x="0" y="0"/>
          <a:chExt cx="0" cy="0"/>
        </a:xfrm>
      </p:grpSpPr>
      <p:grpSp>
        <p:nvGrpSpPr>
          <p:cNvPr id="99" name="Google Shape;99;p14"/>
          <p:cNvGrpSpPr/>
          <p:nvPr/>
        </p:nvGrpSpPr>
        <p:grpSpPr>
          <a:xfrm>
            <a:off x="-555109" y="0"/>
            <a:ext cx="12747117" cy="6858032"/>
            <a:chOff x="-416332" y="0"/>
            <a:chExt cx="9560338" cy="5143524"/>
          </a:xfrm>
        </p:grpSpPr>
        <p:sp>
          <p:nvSpPr>
            <p:cNvPr id="100" name="Google Shape;100;p1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4"/>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4"/>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4"/>
          <p:cNvSpPr txBox="1">
            <a:spLocks noGrp="1"/>
          </p:cNvSpPr>
          <p:nvPr>
            <p:ph type="title"/>
          </p:nvPr>
        </p:nvSpPr>
        <p:spPr>
          <a:xfrm>
            <a:off x="1021200" y="1175133"/>
            <a:ext cx="5846000" cy="128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4"/>
          <p:cNvSpPr txBox="1">
            <a:spLocks noGrp="1"/>
          </p:cNvSpPr>
          <p:nvPr>
            <p:ph type="body" idx="1"/>
          </p:nvPr>
        </p:nvSpPr>
        <p:spPr>
          <a:xfrm>
            <a:off x="1021200" y="2566067"/>
            <a:ext cx="6119200" cy="31168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sz="1600"/>
            </a:lvl1pPr>
            <a:lvl2pPr marL="1219170" lvl="1" indent="-431789" rtl="0">
              <a:spcBef>
                <a:spcPts val="0"/>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10123638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6"/>
        <p:cNvGrpSpPr/>
        <p:nvPr/>
      </p:nvGrpSpPr>
      <p:grpSpPr>
        <a:xfrm>
          <a:off x="0" y="0"/>
          <a:ext cx="0" cy="0"/>
          <a:chOff x="0" y="0"/>
          <a:chExt cx="0" cy="0"/>
        </a:xfrm>
      </p:grpSpPr>
      <p:grpSp>
        <p:nvGrpSpPr>
          <p:cNvPr id="107" name="Google Shape;107;p15"/>
          <p:cNvGrpSpPr/>
          <p:nvPr/>
        </p:nvGrpSpPr>
        <p:grpSpPr>
          <a:xfrm>
            <a:off x="-555109" y="0"/>
            <a:ext cx="12747117" cy="6858032"/>
            <a:chOff x="-416332" y="0"/>
            <a:chExt cx="9560338" cy="5143524"/>
          </a:xfrm>
        </p:grpSpPr>
        <p:sp>
          <p:nvSpPr>
            <p:cNvPr id="108" name="Google Shape;108;p1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5"/>
            <p:cNvSpPr/>
            <p:nvPr/>
          </p:nvSpPr>
          <p:spPr>
            <a:xfrm rot="5400000">
              <a:off x="7000300" y="2979647"/>
              <a:ext cx="3460325" cy="33321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15"/>
          <p:cNvSpPr txBox="1">
            <a:spLocks noGrp="1"/>
          </p:cNvSpPr>
          <p:nvPr>
            <p:ph type="body" idx="1"/>
          </p:nvPr>
        </p:nvSpPr>
        <p:spPr>
          <a:xfrm>
            <a:off x="6018800" y="2451733"/>
            <a:ext cx="4549200" cy="29304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a:lvl1pPr>
            <a:lvl2pPr marL="1219170" lvl="1" indent="-431789" rtl="0">
              <a:spcBef>
                <a:spcPts val="1333"/>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
        <p:nvSpPr>
          <p:cNvPr id="113" name="Google Shape;113;p15"/>
          <p:cNvSpPr txBox="1">
            <a:spLocks noGrp="1"/>
          </p:cNvSpPr>
          <p:nvPr>
            <p:ph type="subTitle" idx="2"/>
          </p:nvPr>
        </p:nvSpPr>
        <p:spPr>
          <a:xfrm>
            <a:off x="6018800" y="1932667"/>
            <a:ext cx="5222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4" name="Google Shape;114;p15"/>
          <p:cNvSpPr txBox="1">
            <a:spLocks noGrp="1"/>
          </p:cNvSpPr>
          <p:nvPr>
            <p:ph type="title"/>
          </p:nvPr>
        </p:nvSpPr>
        <p:spPr>
          <a:xfrm>
            <a:off x="1078367" y="635204"/>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889988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4"/>
        </a:solidFill>
        <a:effectLst/>
      </p:bgPr>
    </p:bg>
    <p:spTree>
      <p:nvGrpSpPr>
        <p:cNvPr id="1" name="Shape 115"/>
        <p:cNvGrpSpPr/>
        <p:nvPr/>
      </p:nvGrpSpPr>
      <p:grpSpPr>
        <a:xfrm>
          <a:off x="0" y="0"/>
          <a:ext cx="0" cy="0"/>
          <a:chOff x="0" y="0"/>
          <a:chExt cx="0" cy="0"/>
        </a:xfrm>
      </p:grpSpPr>
      <p:grpSp>
        <p:nvGrpSpPr>
          <p:cNvPr id="116" name="Google Shape;116;p16"/>
          <p:cNvGrpSpPr/>
          <p:nvPr/>
        </p:nvGrpSpPr>
        <p:grpSpPr>
          <a:xfrm>
            <a:off x="0" y="-31"/>
            <a:ext cx="12192000" cy="6858027"/>
            <a:chOff x="0" y="-23"/>
            <a:chExt cx="9144000" cy="5143520"/>
          </a:xfrm>
        </p:grpSpPr>
        <p:sp>
          <p:nvSpPr>
            <p:cNvPr id="117" name="Google Shape;117;p16"/>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6"/>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6"/>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6"/>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 name="Google Shape;121;p16"/>
          <p:cNvSpPr txBox="1">
            <a:spLocks noGrp="1"/>
          </p:cNvSpPr>
          <p:nvPr>
            <p:ph type="subTitle" idx="1"/>
          </p:nvPr>
        </p:nvSpPr>
        <p:spPr>
          <a:xfrm>
            <a:off x="976767" y="1785267"/>
            <a:ext cx="5126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22" name="Google Shape;122;p16"/>
          <p:cNvSpPr txBox="1">
            <a:spLocks noGrp="1"/>
          </p:cNvSpPr>
          <p:nvPr>
            <p:ph type="title"/>
          </p:nvPr>
        </p:nvSpPr>
        <p:spPr>
          <a:xfrm>
            <a:off x="1078367" y="62682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16"/>
          <p:cNvSpPr txBox="1">
            <a:spLocks noGrp="1"/>
          </p:cNvSpPr>
          <p:nvPr>
            <p:ph type="subTitle" idx="2"/>
          </p:nvPr>
        </p:nvSpPr>
        <p:spPr>
          <a:xfrm>
            <a:off x="969633" y="2512600"/>
            <a:ext cx="5455200" cy="12732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24" name="Google Shape;124;p16"/>
          <p:cNvSpPr txBox="1">
            <a:spLocks noGrp="1"/>
          </p:cNvSpPr>
          <p:nvPr>
            <p:ph type="subTitle" idx="3"/>
          </p:nvPr>
        </p:nvSpPr>
        <p:spPr>
          <a:xfrm>
            <a:off x="976767" y="4096767"/>
            <a:ext cx="545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25" name="Google Shape;125;p16"/>
          <p:cNvSpPr txBox="1">
            <a:spLocks noGrp="1"/>
          </p:cNvSpPr>
          <p:nvPr>
            <p:ph type="subTitle" idx="4"/>
          </p:nvPr>
        </p:nvSpPr>
        <p:spPr>
          <a:xfrm>
            <a:off x="969633" y="4620900"/>
            <a:ext cx="5455200" cy="12732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32755105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6"/>
        <p:cNvGrpSpPr/>
        <p:nvPr/>
      </p:nvGrpSpPr>
      <p:grpSpPr>
        <a:xfrm>
          <a:off x="0" y="0"/>
          <a:ext cx="0" cy="0"/>
          <a:chOff x="0" y="0"/>
          <a:chExt cx="0" cy="0"/>
        </a:xfrm>
      </p:grpSpPr>
      <p:grpSp>
        <p:nvGrpSpPr>
          <p:cNvPr id="127" name="Google Shape;127;p17"/>
          <p:cNvGrpSpPr/>
          <p:nvPr/>
        </p:nvGrpSpPr>
        <p:grpSpPr>
          <a:xfrm>
            <a:off x="333" y="356072"/>
            <a:ext cx="12192000" cy="6501931"/>
            <a:chOff x="238125" y="1055325"/>
            <a:chExt cx="7143750" cy="3809725"/>
          </a:xfrm>
        </p:grpSpPr>
        <p:sp>
          <p:nvSpPr>
            <p:cNvPr id="128" name="Google Shape;128;p17"/>
            <p:cNvSpPr/>
            <p:nvPr/>
          </p:nvSpPr>
          <p:spPr>
            <a:xfrm rot="-5400000" flipH="1">
              <a:off x="3474420" y="-2019678"/>
              <a:ext cx="551575" cy="6731844"/>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 name="Google Shape;129;p17"/>
            <p:cNvGrpSpPr/>
            <p:nvPr/>
          </p:nvGrpSpPr>
          <p:grpSpPr>
            <a:xfrm>
              <a:off x="238125" y="1055325"/>
              <a:ext cx="7143750" cy="3809725"/>
              <a:chOff x="238125" y="1055325"/>
              <a:chExt cx="7143750" cy="3809725"/>
            </a:xfrm>
          </p:grpSpPr>
          <p:sp>
            <p:nvSpPr>
              <p:cNvPr id="130" name="Google Shape;130;p17"/>
              <p:cNvSpPr/>
              <p:nvPr/>
            </p:nvSpPr>
            <p:spPr>
              <a:xfrm>
                <a:off x="238125" y="2673675"/>
                <a:ext cx="7143750" cy="2191375"/>
              </a:xfrm>
              <a:custGeom>
                <a:avLst/>
                <a:gdLst/>
                <a:ahLst/>
                <a:cxnLst/>
                <a:rect l="l" t="t" r="r" b="b"/>
                <a:pathLst>
                  <a:path w="285750" h="87655" extrusionOk="0">
                    <a:moveTo>
                      <a:pt x="75902" y="0"/>
                    </a:moveTo>
                    <a:lnTo>
                      <a:pt x="0" y="62353"/>
                    </a:lnTo>
                    <a:lnTo>
                      <a:pt x="0" y="87654"/>
                    </a:lnTo>
                    <a:lnTo>
                      <a:pt x="285750" y="87654"/>
                    </a:lnTo>
                    <a:lnTo>
                      <a:pt x="75902"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7"/>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69677" y="862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 name="Google Shape;132;p17"/>
          <p:cNvSpPr txBox="1">
            <a:spLocks noGrp="1"/>
          </p:cNvSpPr>
          <p:nvPr>
            <p:ph type="subTitle" idx="1"/>
          </p:nvPr>
        </p:nvSpPr>
        <p:spPr>
          <a:xfrm>
            <a:off x="4522567" y="29044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33" name="Google Shape;133;p17"/>
          <p:cNvSpPr txBox="1">
            <a:spLocks noGrp="1"/>
          </p:cNvSpPr>
          <p:nvPr>
            <p:ph type="title"/>
          </p:nvPr>
        </p:nvSpPr>
        <p:spPr>
          <a:xfrm>
            <a:off x="1078367" y="627129"/>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17"/>
          <p:cNvSpPr txBox="1">
            <a:spLocks noGrp="1"/>
          </p:cNvSpPr>
          <p:nvPr>
            <p:ph type="subTitle" idx="2"/>
          </p:nvPr>
        </p:nvSpPr>
        <p:spPr>
          <a:xfrm>
            <a:off x="4513633" y="3507200"/>
            <a:ext cx="3156000" cy="11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35" name="Google Shape;135;p17"/>
          <p:cNvSpPr txBox="1">
            <a:spLocks noGrp="1"/>
          </p:cNvSpPr>
          <p:nvPr>
            <p:ph type="subTitle" idx="3"/>
          </p:nvPr>
        </p:nvSpPr>
        <p:spPr>
          <a:xfrm>
            <a:off x="960167" y="29044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36" name="Google Shape;136;p17"/>
          <p:cNvSpPr txBox="1">
            <a:spLocks noGrp="1"/>
          </p:cNvSpPr>
          <p:nvPr>
            <p:ph type="subTitle" idx="4"/>
          </p:nvPr>
        </p:nvSpPr>
        <p:spPr>
          <a:xfrm>
            <a:off x="951233" y="3507200"/>
            <a:ext cx="3156000" cy="11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37" name="Google Shape;137;p17"/>
          <p:cNvSpPr txBox="1">
            <a:spLocks noGrp="1"/>
          </p:cNvSpPr>
          <p:nvPr>
            <p:ph type="subTitle" idx="5"/>
          </p:nvPr>
        </p:nvSpPr>
        <p:spPr>
          <a:xfrm>
            <a:off x="8084700" y="29044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38" name="Google Shape;138;p17"/>
          <p:cNvSpPr txBox="1">
            <a:spLocks noGrp="1"/>
          </p:cNvSpPr>
          <p:nvPr>
            <p:ph type="subTitle" idx="6"/>
          </p:nvPr>
        </p:nvSpPr>
        <p:spPr>
          <a:xfrm>
            <a:off x="8075767" y="3507200"/>
            <a:ext cx="3156000" cy="11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626016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139"/>
        <p:cNvGrpSpPr/>
        <p:nvPr/>
      </p:nvGrpSpPr>
      <p:grpSpPr>
        <a:xfrm>
          <a:off x="0" y="0"/>
          <a:ext cx="0" cy="0"/>
          <a:chOff x="0" y="0"/>
          <a:chExt cx="0" cy="0"/>
        </a:xfrm>
      </p:grpSpPr>
      <p:grpSp>
        <p:nvGrpSpPr>
          <p:cNvPr id="140" name="Google Shape;140;p18"/>
          <p:cNvGrpSpPr/>
          <p:nvPr/>
        </p:nvGrpSpPr>
        <p:grpSpPr>
          <a:xfrm>
            <a:off x="-555109" y="0"/>
            <a:ext cx="12747117" cy="6858032"/>
            <a:chOff x="-416332" y="0"/>
            <a:chExt cx="9560338" cy="5143524"/>
          </a:xfrm>
        </p:grpSpPr>
        <p:sp>
          <p:nvSpPr>
            <p:cNvPr id="141" name="Google Shape;141;p18"/>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8"/>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8"/>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8"/>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18"/>
          <p:cNvSpPr txBox="1">
            <a:spLocks noGrp="1"/>
          </p:cNvSpPr>
          <p:nvPr>
            <p:ph type="subTitle" idx="1"/>
          </p:nvPr>
        </p:nvSpPr>
        <p:spPr>
          <a:xfrm>
            <a:off x="6700700" y="1900133"/>
            <a:ext cx="314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46" name="Google Shape;146;p18"/>
          <p:cNvSpPr txBox="1">
            <a:spLocks noGrp="1"/>
          </p:cNvSpPr>
          <p:nvPr>
            <p:ph type="title"/>
          </p:nvPr>
        </p:nvSpPr>
        <p:spPr>
          <a:xfrm>
            <a:off x="1078367" y="627137"/>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7" name="Google Shape;147;p18"/>
          <p:cNvSpPr txBox="1">
            <a:spLocks noGrp="1"/>
          </p:cNvSpPr>
          <p:nvPr>
            <p:ph type="subTitle" idx="2"/>
          </p:nvPr>
        </p:nvSpPr>
        <p:spPr>
          <a:xfrm>
            <a:off x="1447767" y="1900133"/>
            <a:ext cx="4348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48" name="Google Shape;148;p18"/>
          <p:cNvSpPr txBox="1">
            <a:spLocks noGrp="1"/>
          </p:cNvSpPr>
          <p:nvPr>
            <p:ph type="subTitle" idx="3"/>
          </p:nvPr>
        </p:nvSpPr>
        <p:spPr>
          <a:xfrm>
            <a:off x="1438833" y="2473901"/>
            <a:ext cx="4052400" cy="34292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49" name="Google Shape;149;p18"/>
          <p:cNvSpPr txBox="1">
            <a:spLocks noGrp="1"/>
          </p:cNvSpPr>
          <p:nvPr>
            <p:ph type="subTitle" idx="4"/>
          </p:nvPr>
        </p:nvSpPr>
        <p:spPr>
          <a:xfrm>
            <a:off x="6700700" y="4028531"/>
            <a:ext cx="314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50" name="Google Shape;150;p18"/>
          <p:cNvSpPr txBox="1">
            <a:spLocks noGrp="1"/>
          </p:cNvSpPr>
          <p:nvPr>
            <p:ph type="subTitle" idx="5"/>
          </p:nvPr>
        </p:nvSpPr>
        <p:spPr>
          <a:xfrm>
            <a:off x="6700700" y="2473889"/>
            <a:ext cx="4052400" cy="1300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51" name="Google Shape;151;p18"/>
          <p:cNvSpPr txBox="1">
            <a:spLocks noGrp="1"/>
          </p:cNvSpPr>
          <p:nvPr>
            <p:ph type="subTitle" idx="6"/>
          </p:nvPr>
        </p:nvSpPr>
        <p:spPr>
          <a:xfrm>
            <a:off x="6700700" y="4602947"/>
            <a:ext cx="4052400" cy="1300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33236299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accent4"/>
        </a:solidFill>
        <a:effectLst/>
      </p:bgPr>
    </p:bg>
    <p:spTree>
      <p:nvGrpSpPr>
        <p:cNvPr id="1" name="Shape 152"/>
        <p:cNvGrpSpPr/>
        <p:nvPr/>
      </p:nvGrpSpPr>
      <p:grpSpPr>
        <a:xfrm>
          <a:off x="0" y="0"/>
          <a:ext cx="0" cy="0"/>
          <a:chOff x="0" y="0"/>
          <a:chExt cx="0" cy="0"/>
        </a:xfrm>
      </p:grpSpPr>
      <p:grpSp>
        <p:nvGrpSpPr>
          <p:cNvPr id="153" name="Google Shape;153;p19"/>
          <p:cNvGrpSpPr/>
          <p:nvPr/>
        </p:nvGrpSpPr>
        <p:grpSpPr>
          <a:xfrm>
            <a:off x="-555109" y="0"/>
            <a:ext cx="12747117" cy="6858032"/>
            <a:chOff x="-416332" y="0"/>
            <a:chExt cx="9560338" cy="5143524"/>
          </a:xfrm>
        </p:grpSpPr>
        <p:sp>
          <p:nvSpPr>
            <p:cNvPr id="154" name="Google Shape;154;p19"/>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9"/>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9"/>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9"/>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19"/>
          <p:cNvSpPr txBox="1">
            <a:spLocks noGrp="1"/>
          </p:cNvSpPr>
          <p:nvPr>
            <p:ph type="subTitle" idx="1"/>
          </p:nvPr>
        </p:nvSpPr>
        <p:spPr>
          <a:xfrm>
            <a:off x="5238871" y="1620300"/>
            <a:ext cx="590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59" name="Google Shape;159;p19"/>
          <p:cNvSpPr txBox="1">
            <a:spLocks noGrp="1"/>
          </p:cNvSpPr>
          <p:nvPr>
            <p:ph type="title"/>
          </p:nvPr>
        </p:nvSpPr>
        <p:spPr>
          <a:xfrm>
            <a:off x="951133" y="627128"/>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0" name="Google Shape;160;p19"/>
          <p:cNvSpPr txBox="1">
            <a:spLocks noGrp="1"/>
          </p:cNvSpPr>
          <p:nvPr>
            <p:ph type="subTitle" idx="2"/>
          </p:nvPr>
        </p:nvSpPr>
        <p:spPr>
          <a:xfrm>
            <a:off x="5238871" y="3159249"/>
            <a:ext cx="590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61" name="Google Shape;161;p19"/>
          <p:cNvSpPr txBox="1">
            <a:spLocks noGrp="1"/>
          </p:cNvSpPr>
          <p:nvPr>
            <p:ph type="subTitle" idx="3"/>
          </p:nvPr>
        </p:nvSpPr>
        <p:spPr>
          <a:xfrm>
            <a:off x="5238867" y="2069469"/>
            <a:ext cx="59004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62" name="Google Shape;162;p19"/>
          <p:cNvSpPr txBox="1">
            <a:spLocks noGrp="1"/>
          </p:cNvSpPr>
          <p:nvPr>
            <p:ph type="subTitle" idx="4"/>
          </p:nvPr>
        </p:nvSpPr>
        <p:spPr>
          <a:xfrm>
            <a:off x="5238867" y="3609097"/>
            <a:ext cx="59004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63" name="Google Shape;163;p19"/>
          <p:cNvSpPr txBox="1">
            <a:spLocks noGrp="1"/>
          </p:cNvSpPr>
          <p:nvPr>
            <p:ph type="subTitle" idx="5"/>
          </p:nvPr>
        </p:nvSpPr>
        <p:spPr>
          <a:xfrm>
            <a:off x="5238871" y="4698201"/>
            <a:ext cx="590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64" name="Google Shape;164;p19"/>
          <p:cNvSpPr txBox="1">
            <a:spLocks noGrp="1"/>
          </p:cNvSpPr>
          <p:nvPr>
            <p:ph type="subTitle" idx="6"/>
          </p:nvPr>
        </p:nvSpPr>
        <p:spPr>
          <a:xfrm>
            <a:off x="5238867" y="5148033"/>
            <a:ext cx="59004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20503273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spTree>
      <p:nvGrpSpPr>
        <p:cNvPr id="1" name="Shape 165"/>
        <p:cNvGrpSpPr/>
        <p:nvPr/>
      </p:nvGrpSpPr>
      <p:grpSpPr>
        <a:xfrm>
          <a:off x="0" y="0"/>
          <a:ext cx="0" cy="0"/>
          <a:chOff x="0" y="0"/>
          <a:chExt cx="0" cy="0"/>
        </a:xfrm>
      </p:grpSpPr>
      <p:grpSp>
        <p:nvGrpSpPr>
          <p:cNvPr id="166" name="Google Shape;166;p20"/>
          <p:cNvGrpSpPr/>
          <p:nvPr/>
        </p:nvGrpSpPr>
        <p:grpSpPr>
          <a:xfrm>
            <a:off x="-555109" y="0"/>
            <a:ext cx="12747117" cy="6858032"/>
            <a:chOff x="-416332" y="0"/>
            <a:chExt cx="9560338" cy="5143524"/>
          </a:xfrm>
        </p:grpSpPr>
        <p:sp>
          <p:nvSpPr>
            <p:cNvPr id="167" name="Google Shape;167;p20"/>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0"/>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0"/>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0"/>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20"/>
          <p:cNvSpPr txBox="1">
            <a:spLocks noGrp="1"/>
          </p:cNvSpPr>
          <p:nvPr>
            <p:ph type="subTitle" idx="1"/>
          </p:nvPr>
        </p:nvSpPr>
        <p:spPr>
          <a:xfrm>
            <a:off x="1211616" y="3990220"/>
            <a:ext cx="455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72" name="Google Shape;172;p20"/>
          <p:cNvSpPr txBox="1">
            <a:spLocks noGrp="1"/>
          </p:cNvSpPr>
          <p:nvPr>
            <p:ph type="title"/>
          </p:nvPr>
        </p:nvSpPr>
        <p:spPr>
          <a:xfrm>
            <a:off x="1078367" y="626127"/>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0"/>
          <p:cNvSpPr txBox="1">
            <a:spLocks noGrp="1"/>
          </p:cNvSpPr>
          <p:nvPr>
            <p:ph type="subTitle" idx="2"/>
          </p:nvPr>
        </p:nvSpPr>
        <p:spPr>
          <a:xfrm>
            <a:off x="1211584" y="1611177"/>
            <a:ext cx="4348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74" name="Google Shape;174;p20"/>
          <p:cNvSpPr txBox="1">
            <a:spLocks noGrp="1"/>
          </p:cNvSpPr>
          <p:nvPr>
            <p:ph type="subTitle" idx="3"/>
          </p:nvPr>
        </p:nvSpPr>
        <p:spPr>
          <a:xfrm>
            <a:off x="1211600" y="2123977"/>
            <a:ext cx="9768800" cy="1648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1333"/>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5" name="Google Shape;175;p20"/>
          <p:cNvSpPr txBox="1">
            <a:spLocks noGrp="1"/>
          </p:cNvSpPr>
          <p:nvPr>
            <p:ph type="subTitle" idx="4"/>
          </p:nvPr>
        </p:nvSpPr>
        <p:spPr>
          <a:xfrm>
            <a:off x="6430004" y="3990220"/>
            <a:ext cx="455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76" name="Google Shape;176;p20"/>
          <p:cNvSpPr txBox="1">
            <a:spLocks noGrp="1"/>
          </p:cNvSpPr>
          <p:nvPr>
            <p:ph type="subTitle" idx="5"/>
          </p:nvPr>
        </p:nvSpPr>
        <p:spPr>
          <a:xfrm>
            <a:off x="1211600" y="4510313"/>
            <a:ext cx="4550400" cy="1498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7" name="Google Shape;177;p20"/>
          <p:cNvSpPr txBox="1">
            <a:spLocks noGrp="1"/>
          </p:cNvSpPr>
          <p:nvPr>
            <p:ph type="subTitle" idx="6"/>
          </p:nvPr>
        </p:nvSpPr>
        <p:spPr>
          <a:xfrm>
            <a:off x="6429995" y="4511071"/>
            <a:ext cx="4550400" cy="1498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2301754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body 4">
  <p:cSld name="Title and body 4">
    <p:bg>
      <p:bgPr>
        <a:solidFill>
          <a:schemeClr val="accent3"/>
        </a:solidFill>
        <a:effectLst/>
      </p:bgPr>
    </p:bg>
    <p:spTree>
      <p:nvGrpSpPr>
        <p:cNvPr id="1" name="Shape 178"/>
        <p:cNvGrpSpPr/>
        <p:nvPr/>
      </p:nvGrpSpPr>
      <p:grpSpPr>
        <a:xfrm>
          <a:off x="0" y="0"/>
          <a:ext cx="0" cy="0"/>
          <a:chOff x="0" y="0"/>
          <a:chExt cx="0" cy="0"/>
        </a:xfrm>
      </p:grpSpPr>
      <p:grpSp>
        <p:nvGrpSpPr>
          <p:cNvPr id="179" name="Google Shape;179;p21"/>
          <p:cNvGrpSpPr/>
          <p:nvPr/>
        </p:nvGrpSpPr>
        <p:grpSpPr>
          <a:xfrm flipH="1">
            <a:off x="0" y="-31"/>
            <a:ext cx="12192000" cy="6858027"/>
            <a:chOff x="0" y="-23"/>
            <a:chExt cx="9144000" cy="5143520"/>
          </a:xfrm>
        </p:grpSpPr>
        <p:sp>
          <p:nvSpPr>
            <p:cNvPr id="180" name="Google Shape;180;p21"/>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1"/>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1"/>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1"/>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 name="Google Shape;184;p21"/>
          <p:cNvSpPr txBox="1">
            <a:spLocks noGrp="1"/>
          </p:cNvSpPr>
          <p:nvPr>
            <p:ph type="body" idx="1"/>
          </p:nvPr>
        </p:nvSpPr>
        <p:spPr>
          <a:xfrm>
            <a:off x="951200" y="2679533"/>
            <a:ext cx="5251200" cy="22716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a:lvl1pPr>
            <a:lvl2pPr marL="1219170" lvl="1" indent="-431789" rtl="0">
              <a:spcBef>
                <a:spcPts val="1333"/>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
        <p:nvSpPr>
          <p:cNvPr id="185" name="Google Shape;185;p21"/>
          <p:cNvSpPr txBox="1">
            <a:spLocks noGrp="1"/>
          </p:cNvSpPr>
          <p:nvPr>
            <p:ph type="subTitle" idx="2"/>
          </p:nvPr>
        </p:nvSpPr>
        <p:spPr>
          <a:xfrm>
            <a:off x="951200" y="2160467"/>
            <a:ext cx="545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6" name="Google Shape;186;p21"/>
          <p:cNvSpPr txBox="1">
            <a:spLocks noGrp="1"/>
          </p:cNvSpPr>
          <p:nvPr>
            <p:ph type="title"/>
          </p:nvPr>
        </p:nvSpPr>
        <p:spPr>
          <a:xfrm>
            <a:off x="1078367" y="627127"/>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543301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bg>
      <p:bgPr>
        <a:solidFill>
          <a:schemeClr val="accent4"/>
        </a:solidFill>
        <a:effectLst/>
      </p:bgPr>
    </p:bg>
    <p:spTree>
      <p:nvGrpSpPr>
        <p:cNvPr id="1" name="Shape 187"/>
        <p:cNvGrpSpPr/>
        <p:nvPr/>
      </p:nvGrpSpPr>
      <p:grpSpPr>
        <a:xfrm>
          <a:off x="0" y="0"/>
          <a:ext cx="0" cy="0"/>
          <a:chOff x="0" y="0"/>
          <a:chExt cx="0" cy="0"/>
        </a:xfrm>
      </p:grpSpPr>
      <p:grpSp>
        <p:nvGrpSpPr>
          <p:cNvPr id="188" name="Google Shape;188;p22"/>
          <p:cNvGrpSpPr/>
          <p:nvPr/>
        </p:nvGrpSpPr>
        <p:grpSpPr>
          <a:xfrm>
            <a:off x="0" y="-31"/>
            <a:ext cx="12192000" cy="6858027"/>
            <a:chOff x="0" y="-23"/>
            <a:chExt cx="9144000" cy="5143520"/>
          </a:xfrm>
        </p:grpSpPr>
        <p:sp>
          <p:nvSpPr>
            <p:cNvPr id="189" name="Google Shape;189;p22"/>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2"/>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2"/>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2"/>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 name="Google Shape;193;p22"/>
          <p:cNvSpPr txBox="1">
            <a:spLocks noGrp="1"/>
          </p:cNvSpPr>
          <p:nvPr>
            <p:ph type="title"/>
          </p:nvPr>
        </p:nvSpPr>
        <p:spPr>
          <a:xfrm>
            <a:off x="1078367" y="627125"/>
            <a:ext cx="100352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4" name="Google Shape;194;p22"/>
          <p:cNvSpPr txBox="1">
            <a:spLocks noGrp="1"/>
          </p:cNvSpPr>
          <p:nvPr>
            <p:ph type="subTitle" idx="1"/>
          </p:nvPr>
        </p:nvSpPr>
        <p:spPr>
          <a:xfrm>
            <a:off x="1786917" y="2189968"/>
            <a:ext cx="3451200" cy="30956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a:lvl1pPr>
            <a:lvl2pPr lvl="1">
              <a:spcBef>
                <a:spcPts val="1333"/>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95" name="Google Shape;195;p22"/>
          <p:cNvSpPr txBox="1">
            <a:spLocks noGrp="1"/>
          </p:cNvSpPr>
          <p:nvPr>
            <p:ph type="subTitle" idx="2"/>
          </p:nvPr>
        </p:nvSpPr>
        <p:spPr>
          <a:xfrm>
            <a:off x="1786917" y="1616395"/>
            <a:ext cx="326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6" name="Google Shape;196;p22"/>
          <p:cNvSpPr txBox="1">
            <a:spLocks noGrp="1"/>
          </p:cNvSpPr>
          <p:nvPr>
            <p:ph type="subTitle" idx="3"/>
          </p:nvPr>
        </p:nvSpPr>
        <p:spPr>
          <a:xfrm>
            <a:off x="7360217" y="2219189"/>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7" name="Google Shape;197;p22"/>
          <p:cNvSpPr txBox="1">
            <a:spLocks noGrp="1"/>
          </p:cNvSpPr>
          <p:nvPr>
            <p:ph type="subTitle" idx="4"/>
          </p:nvPr>
        </p:nvSpPr>
        <p:spPr>
          <a:xfrm>
            <a:off x="6852217" y="1616395"/>
            <a:ext cx="326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8" name="Google Shape;198;p22"/>
          <p:cNvSpPr txBox="1">
            <a:spLocks noGrp="1"/>
          </p:cNvSpPr>
          <p:nvPr>
            <p:ph type="subTitle" idx="5"/>
          </p:nvPr>
        </p:nvSpPr>
        <p:spPr>
          <a:xfrm>
            <a:off x="7360217" y="2869528"/>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9" name="Google Shape;199;p22"/>
          <p:cNvSpPr txBox="1">
            <a:spLocks noGrp="1"/>
          </p:cNvSpPr>
          <p:nvPr>
            <p:ph type="subTitle" idx="6"/>
          </p:nvPr>
        </p:nvSpPr>
        <p:spPr>
          <a:xfrm>
            <a:off x="7360217" y="3519868"/>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0" name="Google Shape;200;p22"/>
          <p:cNvSpPr txBox="1">
            <a:spLocks noGrp="1"/>
          </p:cNvSpPr>
          <p:nvPr>
            <p:ph type="subTitle" idx="7"/>
          </p:nvPr>
        </p:nvSpPr>
        <p:spPr>
          <a:xfrm>
            <a:off x="7360217" y="4170207"/>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1" name="Google Shape;201;p22"/>
          <p:cNvSpPr txBox="1">
            <a:spLocks noGrp="1"/>
          </p:cNvSpPr>
          <p:nvPr>
            <p:ph type="subTitle" idx="8"/>
          </p:nvPr>
        </p:nvSpPr>
        <p:spPr>
          <a:xfrm>
            <a:off x="7360217" y="4820545"/>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056097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61829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2"/>
        <p:cNvGrpSpPr/>
        <p:nvPr/>
      </p:nvGrpSpPr>
      <p:grpSpPr>
        <a:xfrm>
          <a:off x="0" y="0"/>
          <a:ext cx="0" cy="0"/>
          <a:chOff x="0" y="0"/>
          <a:chExt cx="0" cy="0"/>
        </a:xfrm>
      </p:grpSpPr>
      <p:grpSp>
        <p:nvGrpSpPr>
          <p:cNvPr id="203" name="Google Shape;203;p23"/>
          <p:cNvGrpSpPr/>
          <p:nvPr/>
        </p:nvGrpSpPr>
        <p:grpSpPr>
          <a:xfrm>
            <a:off x="-555109" y="0"/>
            <a:ext cx="12747117" cy="6858032"/>
            <a:chOff x="-416332" y="0"/>
            <a:chExt cx="9560338" cy="5143524"/>
          </a:xfrm>
        </p:grpSpPr>
        <p:sp>
          <p:nvSpPr>
            <p:cNvPr id="204" name="Google Shape;204;p23"/>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3"/>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3"/>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3"/>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 name="Google Shape;208;p23"/>
          <p:cNvSpPr txBox="1">
            <a:spLocks noGrp="1"/>
          </p:cNvSpPr>
          <p:nvPr>
            <p:ph type="title"/>
          </p:nvPr>
        </p:nvSpPr>
        <p:spPr>
          <a:xfrm>
            <a:off x="951133" y="671267"/>
            <a:ext cx="1028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23"/>
          <p:cNvSpPr txBox="1">
            <a:spLocks noGrp="1"/>
          </p:cNvSpPr>
          <p:nvPr>
            <p:ph type="subTitle" idx="1"/>
          </p:nvPr>
        </p:nvSpPr>
        <p:spPr>
          <a:xfrm>
            <a:off x="6486400" y="17997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0" name="Google Shape;210;p23"/>
          <p:cNvSpPr txBox="1">
            <a:spLocks noGrp="1"/>
          </p:cNvSpPr>
          <p:nvPr>
            <p:ph type="subTitle" idx="2"/>
          </p:nvPr>
        </p:nvSpPr>
        <p:spPr>
          <a:xfrm>
            <a:off x="1269267" y="17997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1" name="Google Shape;211;p23"/>
          <p:cNvSpPr txBox="1">
            <a:spLocks noGrp="1"/>
          </p:cNvSpPr>
          <p:nvPr>
            <p:ph type="subTitle" idx="3"/>
          </p:nvPr>
        </p:nvSpPr>
        <p:spPr>
          <a:xfrm>
            <a:off x="1264733" y="2276367"/>
            <a:ext cx="4436000" cy="14516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12" name="Google Shape;212;p23"/>
          <p:cNvSpPr txBox="1">
            <a:spLocks noGrp="1"/>
          </p:cNvSpPr>
          <p:nvPr>
            <p:ph type="subTitle" idx="4"/>
          </p:nvPr>
        </p:nvSpPr>
        <p:spPr>
          <a:xfrm>
            <a:off x="6486400" y="2276376"/>
            <a:ext cx="4436000" cy="14516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3" name="Google Shape;213;p23"/>
          <p:cNvSpPr txBox="1">
            <a:spLocks noGrp="1"/>
          </p:cNvSpPr>
          <p:nvPr>
            <p:ph type="subTitle" idx="5"/>
          </p:nvPr>
        </p:nvSpPr>
        <p:spPr>
          <a:xfrm>
            <a:off x="6486400" y="38291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4" name="Google Shape;214;p23"/>
          <p:cNvSpPr txBox="1">
            <a:spLocks noGrp="1"/>
          </p:cNvSpPr>
          <p:nvPr>
            <p:ph type="subTitle" idx="6"/>
          </p:nvPr>
        </p:nvSpPr>
        <p:spPr>
          <a:xfrm>
            <a:off x="1269267" y="38291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5" name="Google Shape;215;p23"/>
          <p:cNvSpPr txBox="1">
            <a:spLocks noGrp="1"/>
          </p:cNvSpPr>
          <p:nvPr>
            <p:ph type="subTitle" idx="7"/>
          </p:nvPr>
        </p:nvSpPr>
        <p:spPr>
          <a:xfrm>
            <a:off x="1264733" y="4305765"/>
            <a:ext cx="4436000" cy="14516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6" name="Google Shape;216;p23"/>
          <p:cNvSpPr txBox="1">
            <a:spLocks noGrp="1"/>
          </p:cNvSpPr>
          <p:nvPr>
            <p:ph type="subTitle" idx="8"/>
          </p:nvPr>
        </p:nvSpPr>
        <p:spPr>
          <a:xfrm>
            <a:off x="6486400" y="4305765"/>
            <a:ext cx="4436000" cy="14516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1897189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17"/>
        <p:cNvGrpSpPr/>
        <p:nvPr/>
      </p:nvGrpSpPr>
      <p:grpSpPr>
        <a:xfrm>
          <a:off x="0" y="0"/>
          <a:ext cx="0" cy="0"/>
          <a:chOff x="0" y="0"/>
          <a:chExt cx="0" cy="0"/>
        </a:xfrm>
      </p:grpSpPr>
      <p:grpSp>
        <p:nvGrpSpPr>
          <p:cNvPr id="218" name="Google Shape;218;p24"/>
          <p:cNvGrpSpPr/>
          <p:nvPr/>
        </p:nvGrpSpPr>
        <p:grpSpPr>
          <a:xfrm>
            <a:off x="-555109" y="0"/>
            <a:ext cx="12747109" cy="6858027"/>
            <a:chOff x="-416332" y="0"/>
            <a:chExt cx="9560332" cy="5143520"/>
          </a:xfrm>
        </p:grpSpPr>
        <p:sp>
          <p:nvSpPr>
            <p:cNvPr id="219" name="Google Shape;219;p2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4"/>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4"/>
            <p:cNvSpPr/>
            <p:nvPr/>
          </p:nvSpPr>
          <p:spPr>
            <a:xfrm>
              <a:off x="2" y="0"/>
              <a:ext cx="5242084" cy="5143520"/>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24"/>
          <p:cNvSpPr txBox="1">
            <a:spLocks noGrp="1"/>
          </p:cNvSpPr>
          <p:nvPr>
            <p:ph type="subTitle" idx="1"/>
          </p:nvPr>
        </p:nvSpPr>
        <p:spPr>
          <a:xfrm>
            <a:off x="6696036" y="1620300"/>
            <a:ext cx="4468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24" name="Google Shape;224;p24"/>
          <p:cNvSpPr txBox="1">
            <a:spLocks noGrp="1"/>
          </p:cNvSpPr>
          <p:nvPr>
            <p:ph type="subTitle" idx="2"/>
          </p:nvPr>
        </p:nvSpPr>
        <p:spPr>
          <a:xfrm>
            <a:off x="6696036" y="3159249"/>
            <a:ext cx="4468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25" name="Google Shape;225;p24"/>
          <p:cNvSpPr txBox="1">
            <a:spLocks noGrp="1"/>
          </p:cNvSpPr>
          <p:nvPr>
            <p:ph type="subTitle" idx="3"/>
          </p:nvPr>
        </p:nvSpPr>
        <p:spPr>
          <a:xfrm>
            <a:off x="6696033" y="2069469"/>
            <a:ext cx="4468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
        <p:nvSpPr>
          <p:cNvPr id="226" name="Google Shape;226;p24"/>
          <p:cNvSpPr txBox="1">
            <a:spLocks noGrp="1"/>
          </p:cNvSpPr>
          <p:nvPr>
            <p:ph type="subTitle" idx="4"/>
          </p:nvPr>
        </p:nvSpPr>
        <p:spPr>
          <a:xfrm>
            <a:off x="6696033" y="3609097"/>
            <a:ext cx="4468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
        <p:nvSpPr>
          <p:cNvPr id="227" name="Google Shape;227;p24"/>
          <p:cNvSpPr txBox="1">
            <a:spLocks noGrp="1"/>
          </p:cNvSpPr>
          <p:nvPr>
            <p:ph type="subTitle" idx="5"/>
          </p:nvPr>
        </p:nvSpPr>
        <p:spPr>
          <a:xfrm>
            <a:off x="6696036" y="4698201"/>
            <a:ext cx="4468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28" name="Google Shape;228;p24"/>
          <p:cNvSpPr txBox="1">
            <a:spLocks noGrp="1"/>
          </p:cNvSpPr>
          <p:nvPr>
            <p:ph type="subTitle" idx="6"/>
          </p:nvPr>
        </p:nvSpPr>
        <p:spPr>
          <a:xfrm>
            <a:off x="6696033" y="5148033"/>
            <a:ext cx="4468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
        <p:nvSpPr>
          <p:cNvPr id="229" name="Google Shape;229;p24"/>
          <p:cNvSpPr txBox="1">
            <a:spLocks noGrp="1"/>
          </p:cNvSpPr>
          <p:nvPr>
            <p:ph type="title"/>
          </p:nvPr>
        </p:nvSpPr>
        <p:spPr>
          <a:xfrm>
            <a:off x="951133" y="671267"/>
            <a:ext cx="1028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0" name="Google Shape;230;p24"/>
          <p:cNvSpPr txBox="1">
            <a:spLocks noGrp="1"/>
          </p:cNvSpPr>
          <p:nvPr>
            <p:ph type="subTitle" idx="7"/>
          </p:nvPr>
        </p:nvSpPr>
        <p:spPr>
          <a:xfrm>
            <a:off x="1374517" y="1620300"/>
            <a:ext cx="4348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31" name="Google Shape;231;p24"/>
          <p:cNvSpPr txBox="1">
            <a:spLocks noGrp="1"/>
          </p:cNvSpPr>
          <p:nvPr>
            <p:ph type="subTitle" idx="8"/>
          </p:nvPr>
        </p:nvSpPr>
        <p:spPr>
          <a:xfrm>
            <a:off x="1374517" y="2194067"/>
            <a:ext cx="4118400" cy="34292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1333"/>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37205617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2"/>
        <p:cNvGrpSpPr/>
        <p:nvPr/>
      </p:nvGrpSpPr>
      <p:grpSpPr>
        <a:xfrm>
          <a:off x="0" y="0"/>
          <a:ext cx="0" cy="0"/>
          <a:chOff x="0" y="0"/>
          <a:chExt cx="0" cy="0"/>
        </a:xfrm>
      </p:grpSpPr>
      <p:grpSp>
        <p:nvGrpSpPr>
          <p:cNvPr id="233" name="Google Shape;233;p25"/>
          <p:cNvGrpSpPr/>
          <p:nvPr/>
        </p:nvGrpSpPr>
        <p:grpSpPr>
          <a:xfrm>
            <a:off x="-13150" y="1"/>
            <a:ext cx="12218551" cy="6867175"/>
            <a:chOff x="-9863" y="0"/>
            <a:chExt cx="9163913" cy="5150381"/>
          </a:xfrm>
        </p:grpSpPr>
        <p:sp>
          <p:nvSpPr>
            <p:cNvPr id="234" name="Google Shape;234;p25"/>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5"/>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5"/>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5"/>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8" name="Google Shape;238;p25"/>
          <p:cNvSpPr txBox="1">
            <a:spLocks noGrp="1"/>
          </p:cNvSpPr>
          <p:nvPr>
            <p:ph type="subTitle" idx="1"/>
          </p:nvPr>
        </p:nvSpPr>
        <p:spPr>
          <a:xfrm>
            <a:off x="4522567" y="2322633"/>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39" name="Google Shape;239;p25"/>
          <p:cNvSpPr txBox="1">
            <a:spLocks noGrp="1"/>
          </p:cNvSpPr>
          <p:nvPr>
            <p:ph type="title"/>
          </p:nvPr>
        </p:nvSpPr>
        <p:spPr>
          <a:xfrm>
            <a:off x="1078367" y="62712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0" name="Google Shape;240;p25"/>
          <p:cNvSpPr txBox="1">
            <a:spLocks noGrp="1"/>
          </p:cNvSpPr>
          <p:nvPr>
            <p:ph type="subTitle" idx="2"/>
          </p:nvPr>
        </p:nvSpPr>
        <p:spPr>
          <a:xfrm>
            <a:off x="4513633" y="2785531"/>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1" name="Google Shape;241;p25"/>
          <p:cNvSpPr txBox="1">
            <a:spLocks noGrp="1"/>
          </p:cNvSpPr>
          <p:nvPr>
            <p:ph type="subTitle" idx="3"/>
          </p:nvPr>
        </p:nvSpPr>
        <p:spPr>
          <a:xfrm>
            <a:off x="960167" y="2322633"/>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42" name="Google Shape;242;p25"/>
          <p:cNvSpPr txBox="1">
            <a:spLocks noGrp="1"/>
          </p:cNvSpPr>
          <p:nvPr>
            <p:ph type="subTitle" idx="4"/>
          </p:nvPr>
        </p:nvSpPr>
        <p:spPr>
          <a:xfrm>
            <a:off x="951233" y="2785531"/>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3" name="Google Shape;243;p25"/>
          <p:cNvSpPr txBox="1">
            <a:spLocks noGrp="1"/>
          </p:cNvSpPr>
          <p:nvPr>
            <p:ph type="subTitle" idx="5"/>
          </p:nvPr>
        </p:nvSpPr>
        <p:spPr>
          <a:xfrm>
            <a:off x="8084700" y="2322633"/>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44" name="Google Shape;244;p25"/>
          <p:cNvSpPr txBox="1">
            <a:spLocks noGrp="1"/>
          </p:cNvSpPr>
          <p:nvPr>
            <p:ph type="subTitle" idx="6"/>
          </p:nvPr>
        </p:nvSpPr>
        <p:spPr>
          <a:xfrm>
            <a:off x="8075767" y="2785531"/>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5" name="Google Shape;245;p25"/>
          <p:cNvSpPr txBox="1">
            <a:spLocks noGrp="1"/>
          </p:cNvSpPr>
          <p:nvPr>
            <p:ph type="subTitle" idx="7"/>
          </p:nvPr>
        </p:nvSpPr>
        <p:spPr>
          <a:xfrm>
            <a:off x="4522567" y="45831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46" name="Google Shape;246;p25"/>
          <p:cNvSpPr txBox="1">
            <a:spLocks noGrp="1"/>
          </p:cNvSpPr>
          <p:nvPr>
            <p:ph type="subTitle" idx="8"/>
          </p:nvPr>
        </p:nvSpPr>
        <p:spPr>
          <a:xfrm>
            <a:off x="4513633" y="5045997"/>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7" name="Google Shape;247;p25"/>
          <p:cNvSpPr txBox="1">
            <a:spLocks noGrp="1"/>
          </p:cNvSpPr>
          <p:nvPr>
            <p:ph type="subTitle" idx="9"/>
          </p:nvPr>
        </p:nvSpPr>
        <p:spPr>
          <a:xfrm>
            <a:off x="960167" y="45831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48" name="Google Shape;248;p25"/>
          <p:cNvSpPr txBox="1">
            <a:spLocks noGrp="1"/>
          </p:cNvSpPr>
          <p:nvPr>
            <p:ph type="subTitle" idx="13"/>
          </p:nvPr>
        </p:nvSpPr>
        <p:spPr>
          <a:xfrm>
            <a:off x="951233" y="5045997"/>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9" name="Google Shape;249;p25"/>
          <p:cNvSpPr txBox="1">
            <a:spLocks noGrp="1"/>
          </p:cNvSpPr>
          <p:nvPr>
            <p:ph type="subTitle" idx="14"/>
          </p:nvPr>
        </p:nvSpPr>
        <p:spPr>
          <a:xfrm>
            <a:off x="8084700" y="45831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50" name="Google Shape;250;p25"/>
          <p:cNvSpPr txBox="1">
            <a:spLocks noGrp="1"/>
          </p:cNvSpPr>
          <p:nvPr>
            <p:ph type="subTitle" idx="15"/>
          </p:nvPr>
        </p:nvSpPr>
        <p:spPr>
          <a:xfrm>
            <a:off x="8075767" y="5045997"/>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0286911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bg>
      <p:bgPr>
        <a:solidFill>
          <a:schemeClr val="accent4"/>
        </a:solidFill>
        <a:effectLst/>
      </p:bgPr>
    </p:bg>
    <p:spTree>
      <p:nvGrpSpPr>
        <p:cNvPr id="1" name="Shape 251"/>
        <p:cNvGrpSpPr/>
        <p:nvPr/>
      </p:nvGrpSpPr>
      <p:grpSpPr>
        <a:xfrm>
          <a:off x="0" y="0"/>
          <a:ext cx="0" cy="0"/>
          <a:chOff x="0" y="0"/>
          <a:chExt cx="0" cy="0"/>
        </a:xfrm>
      </p:grpSpPr>
      <p:grpSp>
        <p:nvGrpSpPr>
          <p:cNvPr id="252" name="Google Shape;252;p26"/>
          <p:cNvGrpSpPr/>
          <p:nvPr/>
        </p:nvGrpSpPr>
        <p:grpSpPr>
          <a:xfrm flipH="1">
            <a:off x="0" y="-31"/>
            <a:ext cx="12192000" cy="6858027"/>
            <a:chOff x="0" y="-23"/>
            <a:chExt cx="9144000" cy="5143520"/>
          </a:xfrm>
        </p:grpSpPr>
        <p:sp>
          <p:nvSpPr>
            <p:cNvPr id="253" name="Google Shape;253;p26"/>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6"/>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6"/>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6"/>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 name="Google Shape;257;p26"/>
          <p:cNvSpPr txBox="1">
            <a:spLocks noGrp="1"/>
          </p:cNvSpPr>
          <p:nvPr>
            <p:ph type="subTitle" idx="1"/>
          </p:nvPr>
        </p:nvSpPr>
        <p:spPr>
          <a:xfrm>
            <a:off x="7122513" y="1620300"/>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58" name="Google Shape;258;p26"/>
          <p:cNvSpPr txBox="1">
            <a:spLocks noGrp="1"/>
          </p:cNvSpPr>
          <p:nvPr>
            <p:ph type="title"/>
          </p:nvPr>
        </p:nvSpPr>
        <p:spPr>
          <a:xfrm>
            <a:off x="951133" y="626099"/>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9" name="Google Shape;259;p26"/>
          <p:cNvSpPr txBox="1">
            <a:spLocks noGrp="1"/>
          </p:cNvSpPr>
          <p:nvPr>
            <p:ph type="subTitle" idx="2"/>
          </p:nvPr>
        </p:nvSpPr>
        <p:spPr>
          <a:xfrm>
            <a:off x="7122513" y="3159249"/>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0" name="Google Shape;260;p26"/>
          <p:cNvSpPr txBox="1">
            <a:spLocks noGrp="1"/>
          </p:cNvSpPr>
          <p:nvPr>
            <p:ph type="subTitle" idx="3"/>
          </p:nvPr>
        </p:nvSpPr>
        <p:spPr>
          <a:xfrm>
            <a:off x="7122509" y="2069469"/>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1" name="Google Shape;261;p26"/>
          <p:cNvSpPr txBox="1">
            <a:spLocks noGrp="1"/>
          </p:cNvSpPr>
          <p:nvPr>
            <p:ph type="subTitle" idx="4"/>
          </p:nvPr>
        </p:nvSpPr>
        <p:spPr>
          <a:xfrm>
            <a:off x="7122509" y="3609097"/>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2" name="Google Shape;262;p26"/>
          <p:cNvSpPr txBox="1">
            <a:spLocks noGrp="1"/>
          </p:cNvSpPr>
          <p:nvPr>
            <p:ph type="subTitle" idx="5"/>
          </p:nvPr>
        </p:nvSpPr>
        <p:spPr>
          <a:xfrm>
            <a:off x="7122513" y="4698203"/>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3" name="Google Shape;263;p26"/>
          <p:cNvSpPr txBox="1">
            <a:spLocks noGrp="1"/>
          </p:cNvSpPr>
          <p:nvPr>
            <p:ph type="subTitle" idx="6"/>
          </p:nvPr>
        </p:nvSpPr>
        <p:spPr>
          <a:xfrm>
            <a:off x="7122509" y="5148033"/>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4" name="Google Shape;264;p26"/>
          <p:cNvSpPr txBox="1">
            <a:spLocks noGrp="1"/>
          </p:cNvSpPr>
          <p:nvPr>
            <p:ph type="subTitle" idx="7"/>
          </p:nvPr>
        </p:nvSpPr>
        <p:spPr>
          <a:xfrm>
            <a:off x="872655" y="1620300"/>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5" name="Google Shape;265;p26"/>
          <p:cNvSpPr txBox="1">
            <a:spLocks noGrp="1"/>
          </p:cNvSpPr>
          <p:nvPr>
            <p:ph type="subTitle" idx="8"/>
          </p:nvPr>
        </p:nvSpPr>
        <p:spPr>
          <a:xfrm>
            <a:off x="872655" y="3159249"/>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6" name="Google Shape;266;p26"/>
          <p:cNvSpPr txBox="1">
            <a:spLocks noGrp="1"/>
          </p:cNvSpPr>
          <p:nvPr>
            <p:ph type="subTitle" idx="9"/>
          </p:nvPr>
        </p:nvSpPr>
        <p:spPr>
          <a:xfrm>
            <a:off x="872652" y="2069469"/>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7" name="Google Shape;267;p26"/>
          <p:cNvSpPr txBox="1">
            <a:spLocks noGrp="1"/>
          </p:cNvSpPr>
          <p:nvPr>
            <p:ph type="subTitle" idx="13"/>
          </p:nvPr>
        </p:nvSpPr>
        <p:spPr>
          <a:xfrm>
            <a:off x="872652" y="3609097"/>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8" name="Google Shape;268;p26"/>
          <p:cNvSpPr txBox="1">
            <a:spLocks noGrp="1"/>
          </p:cNvSpPr>
          <p:nvPr>
            <p:ph type="subTitle" idx="14"/>
          </p:nvPr>
        </p:nvSpPr>
        <p:spPr>
          <a:xfrm>
            <a:off x="872655" y="4698203"/>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9" name="Google Shape;269;p26"/>
          <p:cNvSpPr txBox="1">
            <a:spLocks noGrp="1"/>
          </p:cNvSpPr>
          <p:nvPr>
            <p:ph type="subTitle" idx="15"/>
          </p:nvPr>
        </p:nvSpPr>
        <p:spPr>
          <a:xfrm>
            <a:off x="872652" y="5148033"/>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25895844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six columns 3">
  <p:cSld name="Title and six columns 3">
    <p:bg>
      <p:bgPr>
        <a:solidFill>
          <a:schemeClr val="accent3"/>
        </a:solidFill>
        <a:effectLst/>
      </p:bgPr>
    </p:bg>
    <p:spTree>
      <p:nvGrpSpPr>
        <p:cNvPr id="1" name="Shape 270"/>
        <p:cNvGrpSpPr/>
        <p:nvPr/>
      </p:nvGrpSpPr>
      <p:grpSpPr>
        <a:xfrm>
          <a:off x="0" y="0"/>
          <a:ext cx="0" cy="0"/>
          <a:chOff x="0" y="0"/>
          <a:chExt cx="0" cy="0"/>
        </a:xfrm>
      </p:grpSpPr>
      <p:grpSp>
        <p:nvGrpSpPr>
          <p:cNvPr id="271" name="Google Shape;271;p27"/>
          <p:cNvGrpSpPr/>
          <p:nvPr/>
        </p:nvGrpSpPr>
        <p:grpSpPr>
          <a:xfrm flipH="1">
            <a:off x="0" y="-31"/>
            <a:ext cx="12192000" cy="6858027"/>
            <a:chOff x="0" y="-23"/>
            <a:chExt cx="9144000" cy="5143520"/>
          </a:xfrm>
        </p:grpSpPr>
        <p:sp>
          <p:nvSpPr>
            <p:cNvPr id="272" name="Google Shape;272;p27"/>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7"/>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7"/>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7"/>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 name="Google Shape;276;p27"/>
          <p:cNvSpPr txBox="1">
            <a:spLocks noGrp="1"/>
          </p:cNvSpPr>
          <p:nvPr>
            <p:ph type="subTitle" idx="1"/>
          </p:nvPr>
        </p:nvSpPr>
        <p:spPr>
          <a:xfrm>
            <a:off x="6438816" y="1620300"/>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77" name="Google Shape;277;p27"/>
          <p:cNvSpPr txBox="1">
            <a:spLocks noGrp="1"/>
          </p:cNvSpPr>
          <p:nvPr>
            <p:ph type="title"/>
          </p:nvPr>
        </p:nvSpPr>
        <p:spPr>
          <a:xfrm>
            <a:off x="951133" y="627135"/>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8" name="Google Shape;278;p27"/>
          <p:cNvSpPr txBox="1">
            <a:spLocks noGrp="1"/>
          </p:cNvSpPr>
          <p:nvPr>
            <p:ph type="subTitle" idx="2"/>
          </p:nvPr>
        </p:nvSpPr>
        <p:spPr>
          <a:xfrm>
            <a:off x="6438816" y="3159249"/>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79" name="Google Shape;279;p27"/>
          <p:cNvSpPr txBox="1">
            <a:spLocks noGrp="1"/>
          </p:cNvSpPr>
          <p:nvPr>
            <p:ph type="subTitle" idx="3"/>
          </p:nvPr>
        </p:nvSpPr>
        <p:spPr>
          <a:xfrm>
            <a:off x="6438813" y="2069469"/>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0" name="Google Shape;280;p27"/>
          <p:cNvSpPr txBox="1">
            <a:spLocks noGrp="1"/>
          </p:cNvSpPr>
          <p:nvPr>
            <p:ph type="subTitle" idx="4"/>
          </p:nvPr>
        </p:nvSpPr>
        <p:spPr>
          <a:xfrm>
            <a:off x="6438813" y="3609097"/>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1" name="Google Shape;281;p27"/>
          <p:cNvSpPr txBox="1">
            <a:spLocks noGrp="1"/>
          </p:cNvSpPr>
          <p:nvPr>
            <p:ph type="subTitle" idx="5"/>
          </p:nvPr>
        </p:nvSpPr>
        <p:spPr>
          <a:xfrm>
            <a:off x="6438816" y="4698201"/>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82" name="Google Shape;282;p27"/>
          <p:cNvSpPr txBox="1">
            <a:spLocks noGrp="1"/>
          </p:cNvSpPr>
          <p:nvPr>
            <p:ph type="subTitle" idx="6"/>
          </p:nvPr>
        </p:nvSpPr>
        <p:spPr>
          <a:xfrm>
            <a:off x="6438813" y="5148033"/>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3" name="Google Shape;283;p27"/>
          <p:cNvSpPr txBox="1">
            <a:spLocks noGrp="1"/>
          </p:cNvSpPr>
          <p:nvPr>
            <p:ph type="subTitle" idx="7"/>
          </p:nvPr>
        </p:nvSpPr>
        <p:spPr>
          <a:xfrm>
            <a:off x="1017071" y="1620300"/>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84" name="Google Shape;284;p27"/>
          <p:cNvSpPr txBox="1">
            <a:spLocks noGrp="1"/>
          </p:cNvSpPr>
          <p:nvPr>
            <p:ph type="subTitle" idx="8"/>
          </p:nvPr>
        </p:nvSpPr>
        <p:spPr>
          <a:xfrm>
            <a:off x="1017071" y="3159249"/>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85" name="Google Shape;285;p27"/>
          <p:cNvSpPr txBox="1">
            <a:spLocks noGrp="1"/>
          </p:cNvSpPr>
          <p:nvPr>
            <p:ph type="subTitle" idx="9"/>
          </p:nvPr>
        </p:nvSpPr>
        <p:spPr>
          <a:xfrm>
            <a:off x="1017067" y="2069469"/>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6" name="Google Shape;286;p27"/>
          <p:cNvSpPr txBox="1">
            <a:spLocks noGrp="1"/>
          </p:cNvSpPr>
          <p:nvPr>
            <p:ph type="subTitle" idx="13"/>
          </p:nvPr>
        </p:nvSpPr>
        <p:spPr>
          <a:xfrm>
            <a:off x="1017067" y="3609097"/>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7" name="Google Shape;287;p27"/>
          <p:cNvSpPr txBox="1">
            <a:spLocks noGrp="1"/>
          </p:cNvSpPr>
          <p:nvPr>
            <p:ph type="subTitle" idx="14"/>
          </p:nvPr>
        </p:nvSpPr>
        <p:spPr>
          <a:xfrm>
            <a:off x="1017071" y="4698201"/>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88" name="Google Shape;288;p27"/>
          <p:cNvSpPr txBox="1">
            <a:spLocks noGrp="1"/>
          </p:cNvSpPr>
          <p:nvPr>
            <p:ph type="subTitle" idx="15"/>
          </p:nvPr>
        </p:nvSpPr>
        <p:spPr>
          <a:xfrm>
            <a:off x="1017067" y="5148033"/>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24707515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9"/>
        <p:cNvGrpSpPr/>
        <p:nvPr/>
      </p:nvGrpSpPr>
      <p:grpSpPr>
        <a:xfrm>
          <a:off x="0" y="0"/>
          <a:ext cx="0" cy="0"/>
          <a:chOff x="0" y="0"/>
          <a:chExt cx="0" cy="0"/>
        </a:xfrm>
      </p:grpSpPr>
      <p:grpSp>
        <p:nvGrpSpPr>
          <p:cNvPr id="290" name="Google Shape;290;p28"/>
          <p:cNvGrpSpPr/>
          <p:nvPr/>
        </p:nvGrpSpPr>
        <p:grpSpPr>
          <a:xfrm>
            <a:off x="-555109" y="0"/>
            <a:ext cx="12747117" cy="6858032"/>
            <a:chOff x="-416332" y="0"/>
            <a:chExt cx="9560338" cy="5143524"/>
          </a:xfrm>
        </p:grpSpPr>
        <p:sp>
          <p:nvSpPr>
            <p:cNvPr id="291" name="Google Shape;291;p28"/>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8"/>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8"/>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8"/>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 name="Google Shape;295;p28"/>
          <p:cNvSpPr txBox="1">
            <a:spLocks noGrp="1"/>
          </p:cNvSpPr>
          <p:nvPr>
            <p:ph type="title"/>
          </p:nvPr>
        </p:nvSpPr>
        <p:spPr>
          <a:xfrm>
            <a:off x="1078367" y="62715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6" name="Google Shape;296;p28"/>
          <p:cNvSpPr txBox="1">
            <a:spLocks noGrp="1"/>
          </p:cNvSpPr>
          <p:nvPr>
            <p:ph type="subTitle" idx="1"/>
          </p:nvPr>
        </p:nvSpPr>
        <p:spPr>
          <a:xfrm>
            <a:off x="4522567" y="3789267"/>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97" name="Google Shape;297;p28"/>
          <p:cNvSpPr txBox="1">
            <a:spLocks noGrp="1"/>
          </p:cNvSpPr>
          <p:nvPr>
            <p:ph type="subTitle" idx="2"/>
          </p:nvPr>
        </p:nvSpPr>
        <p:spPr>
          <a:xfrm>
            <a:off x="4513633" y="4252168"/>
            <a:ext cx="3156000" cy="12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98" name="Google Shape;298;p28"/>
          <p:cNvSpPr txBox="1">
            <a:spLocks noGrp="1"/>
          </p:cNvSpPr>
          <p:nvPr>
            <p:ph type="subTitle" idx="3"/>
          </p:nvPr>
        </p:nvSpPr>
        <p:spPr>
          <a:xfrm>
            <a:off x="960167" y="3789267"/>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99" name="Google Shape;299;p28"/>
          <p:cNvSpPr txBox="1">
            <a:spLocks noGrp="1"/>
          </p:cNvSpPr>
          <p:nvPr>
            <p:ph type="subTitle" idx="4"/>
          </p:nvPr>
        </p:nvSpPr>
        <p:spPr>
          <a:xfrm>
            <a:off x="951233" y="4252168"/>
            <a:ext cx="3156000" cy="12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0" name="Google Shape;300;p28"/>
          <p:cNvSpPr txBox="1">
            <a:spLocks noGrp="1"/>
          </p:cNvSpPr>
          <p:nvPr>
            <p:ph type="subTitle" idx="5"/>
          </p:nvPr>
        </p:nvSpPr>
        <p:spPr>
          <a:xfrm>
            <a:off x="8084700" y="3789267"/>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01" name="Google Shape;301;p28"/>
          <p:cNvSpPr txBox="1">
            <a:spLocks noGrp="1"/>
          </p:cNvSpPr>
          <p:nvPr>
            <p:ph type="subTitle" idx="6"/>
          </p:nvPr>
        </p:nvSpPr>
        <p:spPr>
          <a:xfrm>
            <a:off x="8075767" y="4252168"/>
            <a:ext cx="3156000" cy="12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2" name="Google Shape;302;p28"/>
          <p:cNvSpPr txBox="1">
            <a:spLocks noGrp="1"/>
          </p:cNvSpPr>
          <p:nvPr>
            <p:ph type="title" idx="7" hasCustomPrompt="1"/>
          </p:nvPr>
        </p:nvSpPr>
        <p:spPr>
          <a:xfrm>
            <a:off x="4995500" y="2403000"/>
            <a:ext cx="21920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303" name="Google Shape;303;p28"/>
          <p:cNvSpPr txBox="1">
            <a:spLocks noGrp="1"/>
          </p:cNvSpPr>
          <p:nvPr>
            <p:ph type="title" idx="8" hasCustomPrompt="1"/>
          </p:nvPr>
        </p:nvSpPr>
        <p:spPr>
          <a:xfrm>
            <a:off x="1433233" y="2403000"/>
            <a:ext cx="21920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304" name="Google Shape;304;p28"/>
          <p:cNvSpPr txBox="1">
            <a:spLocks noGrp="1"/>
          </p:cNvSpPr>
          <p:nvPr>
            <p:ph type="title" idx="9" hasCustomPrompt="1"/>
          </p:nvPr>
        </p:nvSpPr>
        <p:spPr>
          <a:xfrm>
            <a:off x="8557767" y="2403000"/>
            <a:ext cx="21920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Tree>
    <p:extLst>
      <p:ext uri="{BB962C8B-B14F-4D97-AF65-F5344CB8AC3E}">
        <p14:creationId xmlns:p14="http://schemas.microsoft.com/office/powerpoint/2010/main" val="18989721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05"/>
        <p:cNvGrpSpPr/>
        <p:nvPr/>
      </p:nvGrpSpPr>
      <p:grpSpPr>
        <a:xfrm>
          <a:off x="0" y="0"/>
          <a:ext cx="0" cy="0"/>
          <a:chOff x="0" y="0"/>
          <a:chExt cx="0" cy="0"/>
        </a:xfrm>
      </p:grpSpPr>
      <p:grpSp>
        <p:nvGrpSpPr>
          <p:cNvPr id="306" name="Google Shape;306;p29"/>
          <p:cNvGrpSpPr/>
          <p:nvPr/>
        </p:nvGrpSpPr>
        <p:grpSpPr>
          <a:xfrm>
            <a:off x="-555109" y="0"/>
            <a:ext cx="12747117" cy="6858032"/>
            <a:chOff x="-416332" y="0"/>
            <a:chExt cx="9560338" cy="5143524"/>
          </a:xfrm>
        </p:grpSpPr>
        <p:sp>
          <p:nvSpPr>
            <p:cNvPr id="307" name="Google Shape;307;p29"/>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9"/>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9"/>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9"/>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29"/>
          <p:cNvSpPr txBox="1">
            <a:spLocks noGrp="1"/>
          </p:cNvSpPr>
          <p:nvPr>
            <p:ph type="title"/>
          </p:nvPr>
        </p:nvSpPr>
        <p:spPr>
          <a:xfrm>
            <a:off x="1078367" y="62712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2" name="Google Shape;312;p29"/>
          <p:cNvSpPr txBox="1">
            <a:spLocks noGrp="1"/>
          </p:cNvSpPr>
          <p:nvPr>
            <p:ph type="subTitle" idx="1"/>
          </p:nvPr>
        </p:nvSpPr>
        <p:spPr>
          <a:xfrm>
            <a:off x="951200" y="1851441"/>
            <a:ext cx="4402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13" name="Google Shape;313;p29"/>
          <p:cNvSpPr txBox="1">
            <a:spLocks noGrp="1"/>
          </p:cNvSpPr>
          <p:nvPr>
            <p:ph type="subTitle" idx="2"/>
          </p:nvPr>
        </p:nvSpPr>
        <p:spPr>
          <a:xfrm>
            <a:off x="1233667" y="2363896"/>
            <a:ext cx="6222000" cy="129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
        <p:nvSpPr>
          <p:cNvPr id="314" name="Google Shape;314;p29"/>
          <p:cNvSpPr txBox="1">
            <a:spLocks noGrp="1"/>
          </p:cNvSpPr>
          <p:nvPr>
            <p:ph type="subTitle" idx="3"/>
          </p:nvPr>
        </p:nvSpPr>
        <p:spPr>
          <a:xfrm>
            <a:off x="951200" y="3929259"/>
            <a:ext cx="4402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15" name="Google Shape;315;p29"/>
          <p:cNvSpPr txBox="1">
            <a:spLocks noGrp="1"/>
          </p:cNvSpPr>
          <p:nvPr>
            <p:ph type="subTitle" idx="4"/>
          </p:nvPr>
        </p:nvSpPr>
        <p:spPr>
          <a:xfrm>
            <a:off x="1233667" y="4441712"/>
            <a:ext cx="6222000" cy="129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Tree>
    <p:extLst>
      <p:ext uri="{BB962C8B-B14F-4D97-AF65-F5344CB8AC3E}">
        <p14:creationId xmlns:p14="http://schemas.microsoft.com/office/powerpoint/2010/main" val="20953816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16"/>
        <p:cNvGrpSpPr/>
        <p:nvPr/>
      </p:nvGrpSpPr>
      <p:grpSpPr>
        <a:xfrm>
          <a:off x="0" y="0"/>
          <a:ext cx="0" cy="0"/>
          <a:chOff x="0" y="0"/>
          <a:chExt cx="0" cy="0"/>
        </a:xfrm>
      </p:grpSpPr>
      <p:grpSp>
        <p:nvGrpSpPr>
          <p:cNvPr id="317" name="Google Shape;317;p30"/>
          <p:cNvGrpSpPr/>
          <p:nvPr/>
        </p:nvGrpSpPr>
        <p:grpSpPr>
          <a:xfrm>
            <a:off x="-555109" y="0"/>
            <a:ext cx="12747117" cy="6858032"/>
            <a:chOff x="-416332" y="0"/>
            <a:chExt cx="9560338" cy="5143524"/>
          </a:xfrm>
        </p:grpSpPr>
        <p:sp>
          <p:nvSpPr>
            <p:cNvPr id="318" name="Google Shape;318;p30"/>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0"/>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0"/>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0"/>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 name="Google Shape;322;p30"/>
          <p:cNvSpPr txBox="1">
            <a:spLocks noGrp="1"/>
          </p:cNvSpPr>
          <p:nvPr>
            <p:ph type="title"/>
          </p:nvPr>
        </p:nvSpPr>
        <p:spPr>
          <a:xfrm>
            <a:off x="1078367" y="62712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3" name="Google Shape;323;p30"/>
          <p:cNvSpPr txBox="1">
            <a:spLocks noGrp="1"/>
          </p:cNvSpPr>
          <p:nvPr>
            <p:ph type="subTitle" idx="1"/>
          </p:nvPr>
        </p:nvSpPr>
        <p:spPr>
          <a:xfrm>
            <a:off x="6471180" y="2523867"/>
            <a:ext cx="419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24" name="Google Shape;324;p30"/>
          <p:cNvSpPr txBox="1">
            <a:spLocks noGrp="1"/>
          </p:cNvSpPr>
          <p:nvPr>
            <p:ph type="subTitle" idx="2"/>
          </p:nvPr>
        </p:nvSpPr>
        <p:spPr>
          <a:xfrm>
            <a:off x="6471172" y="2973033"/>
            <a:ext cx="4196800" cy="2584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25" name="Google Shape;325;p30"/>
          <p:cNvSpPr txBox="1">
            <a:spLocks noGrp="1"/>
          </p:cNvSpPr>
          <p:nvPr>
            <p:ph type="subTitle" idx="3"/>
          </p:nvPr>
        </p:nvSpPr>
        <p:spPr>
          <a:xfrm>
            <a:off x="1523955" y="2523867"/>
            <a:ext cx="419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26" name="Google Shape;326;p30"/>
          <p:cNvSpPr txBox="1">
            <a:spLocks noGrp="1"/>
          </p:cNvSpPr>
          <p:nvPr>
            <p:ph type="subTitle" idx="4"/>
          </p:nvPr>
        </p:nvSpPr>
        <p:spPr>
          <a:xfrm>
            <a:off x="1523967" y="2973033"/>
            <a:ext cx="4196800" cy="2584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0827499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27"/>
        <p:cNvGrpSpPr/>
        <p:nvPr/>
      </p:nvGrpSpPr>
      <p:grpSpPr>
        <a:xfrm>
          <a:off x="0" y="0"/>
          <a:ext cx="0" cy="0"/>
          <a:chOff x="0" y="0"/>
          <a:chExt cx="0" cy="0"/>
        </a:xfrm>
      </p:grpSpPr>
      <p:grpSp>
        <p:nvGrpSpPr>
          <p:cNvPr id="328" name="Google Shape;328;p31"/>
          <p:cNvGrpSpPr/>
          <p:nvPr/>
        </p:nvGrpSpPr>
        <p:grpSpPr>
          <a:xfrm>
            <a:off x="-555109" y="0"/>
            <a:ext cx="12747117" cy="6858032"/>
            <a:chOff x="-416332" y="0"/>
            <a:chExt cx="9560338" cy="5143524"/>
          </a:xfrm>
        </p:grpSpPr>
        <p:sp>
          <p:nvSpPr>
            <p:cNvPr id="329" name="Google Shape;329;p31"/>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31"/>
          <p:cNvSpPr txBox="1">
            <a:spLocks noGrp="1"/>
          </p:cNvSpPr>
          <p:nvPr>
            <p:ph type="title"/>
          </p:nvPr>
        </p:nvSpPr>
        <p:spPr>
          <a:xfrm>
            <a:off x="1078367" y="627133"/>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31"/>
          <p:cNvSpPr txBox="1">
            <a:spLocks noGrp="1"/>
          </p:cNvSpPr>
          <p:nvPr>
            <p:ph type="subTitle" idx="1"/>
          </p:nvPr>
        </p:nvSpPr>
        <p:spPr>
          <a:xfrm>
            <a:off x="1228508" y="1624003"/>
            <a:ext cx="4402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35" name="Google Shape;335;p31"/>
          <p:cNvSpPr txBox="1">
            <a:spLocks noGrp="1"/>
          </p:cNvSpPr>
          <p:nvPr>
            <p:ph type="subTitle" idx="2"/>
          </p:nvPr>
        </p:nvSpPr>
        <p:spPr>
          <a:xfrm>
            <a:off x="1205767" y="2136461"/>
            <a:ext cx="9780400" cy="3522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Tree>
    <p:extLst>
      <p:ext uri="{BB962C8B-B14F-4D97-AF65-F5344CB8AC3E}">
        <p14:creationId xmlns:p14="http://schemas.microsoft.com/office/powerpoint/2010/main" val="3950683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3"/>
        </a:solidFill>
        <a:effectLst/>
      </p:bgPr>
    </p:bg>
    <p:spTree>
      <p:nvGrpSpPr>
        <p:cNvPr id="1" name="Shape 336"/>
        <p:cNvGrpSpPr/>
        <p:nvPr/>
      </p:nvGrpSpPr>
      <p:grpSpPr>
        <a:xfrm>
          <a:off x="0" y="0"/>
          <a:ext cx="0" cy="0"/>
          <a:chOff x="0" y="0"/>
          <a:chExt cx="0" cy="0"/>
        </a:xfrm>
      </p:grpSpPr>
      <p:grpSp>
        <p:nvGrpSpPr>
          <p:cNvPr id="337" name="Google Shape;337;p32"/>
          <p:cNvGrpSpPr/>
          <p:nvPr/>
        </p:nvGrpSpPr>
        <p:grpSpPr>
          <a:xfrm flipH="1">
            <a:off x="0" y="-31"/>
            <a:ext cx="12192000" cy="6858027"/>
            <a:chOff x="0" y="-23"/>
            <a:chExt cx="9144000" cy="5143520"/>
          </a:xfrm>
        </p:grpSpPr>
        <p:sp>
          <p:nvSpPr>
            <p:cNvPr id="338" name="Google Shape;338;p32"/>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2"/>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2"/>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2"/>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 name="Google Shape;342;p32"/>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3" name="Google Shape;343;p32"/>
          <p:cNvSpPr txBox="1">
            <a:spLocks noGrp="1"/>
          </p:cNvSpPr>
          <p:nvPr>
            <p:ph type="subTitle" idx="1"/>
          </p:nvPr>
        </p:nvSpPr>
        <p:spPr>
          <a:xfrm>
            <a:off x="6264628" y="3516543"/>
            <a:ext cx="4974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44" name="Google Shape;344;p32"/>
          <p:cNvSpPr txBox="1">
            <a:spLocks noGrp="1"/>
          </p:cNvSpPr>
          <p:nvPr>
            <p:ph type="subTitle" idx="2"/>
          </p:nvPr>
        </p:nvSpPr>
        <p:spPr>
          <a:xfrm>
            <a:off x="951200" y="1552867"/>
            <a:ext cx="4974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45" name="Google Shape;345;p32"/>
          <p:cNvSpPr txBox="1">
            <a:spLocks noGrp="1"/>
          </p:cNvSpPr>
          <p:nvPr>
            <p:ph type="subTitle" idx="3"/>
          </p:nvPr>
        </p:nvSpPr>
        <p:spPr>
          <a:xfrm>
            <a:off x="955567" y="2054067"/>
            <a:ext cx="4974000" cy="2888000"/>
          </a:xfrm>
          <a:prstGeom prst="rect">
            <a:avLst/>
          </a:prstGeom>
        </p:spPr>
        <p:txBody>
          <a:bodyPr spcFirstLastPara="1" wrap="square" lIns="91425" tIns="91425" rIns="91425" bIns="91425" anchor="t" anchorCtr="0">
            <a:noAutofit/>
          </a:bodyPr>
          <a:lstStyle>
            <a:lvl1pPr lvl="0">
              <a:spcBef>
                <a:spcPts val="0"/>
              </a:spcBef>
              <a:spcAft>
                <a:spcPts val="0"/>
              </a:spcAft>
              <a:buSzPts val="1500"/>
              <a:buChar char="●"/>
              <a:defRPr sz="1600"/>
            </a:lvl1pPr>
            <a:lvl2pPr lvl="1">
              <a:spcBef>
                <a:spcPts val="0"/>
              </a:spcBef>
              <a:spcAft>
                <a:spcPts val="0"/>
              </a:spcAft>
              <a:buSzPts val="1500"/>
              <a:buChar char="○"/>
              <a:defRPr/>
            </a:lvl2pPr>
            <a:lvl3pPr lvl="2">
              <a:spcBef>
                <a:spcPts val="0"/>
              </a:spcBef>
              <a:spcAft>
                <a:spcPts val="0"/>
              </a:spcAft>
              <a:buSzPts val="1500"/>
              <a:buChar char="■"/>
              <a:defRPr/>
            </a:lvl3pPr>
            <a:lvl4pPr lvl="3">
              <a:spcBef>
                <a:spcPts val="0"/>
              </a:spcBef>
              <a:spcAft>
                <a:spcPts val="0"/>
              </a:spcAft>
              <a:buSzPts val="1500"/>
              <a:buChar char="●"/>
              <a:defRPr/>
            </a:lvl4pPr>
            <a:lvl5pPr lvl="4">
              <a:spcBef>
                <a:spcPts val="0"/>
              </a:spcBef>
              <a:spcAft>
                <a:spcPts val="0"/>
              </a:spcAft>
              <a:buSzPts val="1500"/>
              <a:buChar char="○"/>
              <a:defRPr/>
            </a:lvl5pPr>
            <a:lvl6pPr lvl="5">
              <a:spcBef>
                <a:spcPts val="0"/>
              </a:spcBef>
              <a:spcAft>
                <a:spcPts val="0"/>
              </a:spcAft>
              <a:buSzPts val="1500"/>
              <a:buChar char="■"/>
              <a:defRPr/>
            </a:lvl6pPr>
            <a:lvl7pPr lvl="6">
              <a:spcBef>
                <a:spcPts val="0"/>
              </a:spcBef>
              <a:spcAft>
                <a:spcPts val="0"/>
              </a:spcAft>
              <a:buSzPts val="1500"/>
              <a:buChar char="●"/>
              <a:defRPr/>
            </a:lvl7pPr>
            <a:lvl8pPr lvl="7">
              <a:spcBef>
                <a:spcPts val="0"/>
              </a:spcBef>
              <a:spcAft>
                <a:spcPts val="0"/>
              </a:spcAft>
              <a:buSzPts val="1500"/>
              <a:buChar char="○"/>
              <a:defRPr/>
            </a:lvl8pPr>
            <a:lvl9pPr lvl="8">
              <a:spcBef>
                <a:spcPts val="0"/>
              </a:spcBef>
              <a:spcAft>
                <a:spcPts val="0"/>
              </a:spcAft>
              <a:buSzPts val="1500"/>
              <a:buChar char="■"/>
              <a:defRPr/>
            </a:lvl9pPr>
          </a:lstStyle>
          <a:p>
            <a:endParaRPr/>
          </a:p>
        </p:txBody>
      </p:sp>
      <p:sp>
        <p:nvSpPr>
          <p:cNvPr id="346" name="Google Shape;346;p32"/>
          <p:cNvSpPr txBox="1">
            <a:spLocks noGrp="1"/>
          </p:cNvSpPr>
          <p:nvPr>
            <p:ph type="subTitle" idx="4"/>
          </p:nvPr>
        </p:nvSpPr>
        <p:spPr>
          <a:xfrm>
            <a:off x="6264636" y="4017743"/>
            <a:ext cx="4974000" cy="79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Char char="●"/>
              <a:defRPr sz="1600"/>
            </a:lvl1pPr>
            <a:lvl2pPr lvl="1" rtl="0">
              <a:spcBef>
                <a:spcPts val="0"/>
              </a:spcBef>
              <a:spcAft>
                <a:spcPts val="0"/>
              </a:spcAft>
              <a:buSzPts val="1500"/>
              <a:buChar char="○"/>
              <a:defRPr/>
            </a:lvl2pPr>
            <a:lvl3pPr lvl="2" rtl="0">
              <a:spcBef>
                <a:spcPts val="0"/>
              </a:spcBef>
              <a:spcAft>
                <a:spcPts val="0"/>
              </a:spcAft>
              <a:buSzPts val="1500"/>
              <a:buChar char="■"/>
              <a:defRPr/>
            </a:lvl3pPr>
            <a:lvl4pPr lvl="3" rtl="0">
              <a:spcBef>
                <a:spcPts val="0"/>
              </a:spcBef>
              <a:spcAft>
                <a:spcPts val="0"/>
              </a:spcAft>
              <a:buSzPts val="1500"/>
              <a:buChar char="●"/>
              <a:defRPr/>
            </a:lvl4pPr>
            <a:lvl5pPr lvl="4" rtl="0">
              <a:spcBef>
                <a:spcPts val="0"/>
              </a:spcBef>
              <a:spcAft>
                <a:spcPts val="0"/>
              </a:spcAft>
              <a:buSzPts val="1500"/>
              <a:buChar char="○"/>
              <a:defRPr/>
            </a:lvl5pPr>
            <a:lvl6pPr lvl="5" rtl="0">
              <a:spcBef>
                <a:spcPts val="0"/>
              </a:spcBef>
              <a:spcAft>
                <a:spcPts val="0"/>
              </a:spcAft>
              <a:buSzPts val="1500"/>
              <a:buChar char="■"/>
              <a:defRPr/>
            </a:lvl6pPr>
            <a:lvl7pPr lvl="6" rtl="0">
              <a:spcBef>
                <a:spcPts val="0"/>
              </a:spcBef>
              <a:spcAft>
                <a:spcPts val="0"/>
              </a:spcAft>
              <a:buSzPts val="1500"/>
              <a:buChar char="●"/>
              <a:defRPr/>
            </a:lvl7pPr>
            <a:lvl8pPr lvl="7" rtl="0">
              <a:spcBef>
                <a:spcPts val="0"/>
              </a:spcBef>
              <a:spcAft>
                <a:spcPts val="0"/>
              </a:spcAft>
              <a:buSzPts val="1500"/>
              <a:buChar char="○"/>
              <a:defRPr/>
            </a:lvl8pPr>
            <a:lvl9pPr lvl="8" rtl="0">
              <a:spcBef>
                <a:spcPts val="0"/>
              </a:spcBef>
              <a:spcAft>
                <a:spcPts val="0"/>
              </a:spcAft>
              <a:buSzPts val="1500"/>
              <a:buChar char="■"/>
              <a:defRPr/>
            </a:lvl9pPr>
          </a:lstStyle>
          <a:p>
            <a:endParaRPr/>
          </a:p>
        </p:txBody>
      </p:sp>
      <p:sp>
        <p:nvSpPr>
          <p:cNvPr id="347" name="Google Shape;347;p32"/>
          <p:cNvSpPr txBox="1">
            <a:spLocks noGrp="1"/>
          </p:cNvSpPr>
          <p:nvPr>
            <p:ph type="subTitle" idx="5"/>
          </p:nvPr>
        </p:nvSpPr>
        <p:spPr>
          <a:xfrm>
            <a:off x="6266816" y="2054067"/>
            <a:ext cx="4974000" cy="2002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Char char="●"/>
              <a:defRPr sz="1600"/>
            </a:lvl1pPr>
            <a:lvl2pPr lvl="1" rtl="0">
              <a:spcBef>
                <a:spcPts val="0"/>
              </a:spcBef>
              <a:spcAft>
                <a:spcPts val="0"/>
              </a:spcAft>
              <a:buSzPts val="1500"/>
              <a:buChar char="○"/>
              <a:defRPr/>
            </a:lvl2pPr>
            <a:lvl3pPr lvl="2" rtl="0">
              <a:spcBef>
                <a:spcPts val="0"/>
              </a:spcBef>
              <a:spcAft>
                <a:spcPts val="0"/>
              </a:spcAft>
              <a:buSzPts val="1500"/>
              <a:buChar char="■"/>
              <a:defRPr/>
            </a:lvl3pPr>
            <a:lvl4pPr lvl="3" rtl="0">
              <a:spcBef>
                <a:spcPts val="0"/>
              </a:spcBef>
              <a:spcAft>
                <a:spcPts val="0"/>
              </a:spcAft>
              <a:buSzPts val="1500"/>
              <a:buChar char="●"/>
              <a:defRPr/>
            </a:lvl4pPr>
            <a:lvl5pPr lvl="4" rtl="0">
              <a:spcBef>
                <a:spcPts val="0"/>
              </a:spcBef>
              <a:spcAft>
                <a:spcPts val="0"/>
              </a:spcAft>
              <a:buSzPts val="1500"/>
              <a:buChar char="○"/>
              <a:defRPr/>
            </a:lvl5pPr>
            <a:lvl6pPr lvl="5" rtl="0">
              <a:spcBef>
                <a:spcPts val="0"/>
              </a:spcBef>
              <a:spcAft>
                <a:spcPts val="0"/>
              </a:spcAft>
              <a:buSzPts val="1500"/>
              <a:buChar char="■"/>
              <a:defRPr/>
            </a:lvl6pPr>
            <a:lvl7pPr lvl="6" rtl="0">
              <a:spcBef>
                <a:spcPts val="0"/>
              </a:spcBef>
              <a:spcAft>
                <a:spcPts val="0"/>
              </a:spcAft>
              <a:buSzPts val="1500"/>
              <a:buChar char="●"/>
              <a:defRPr/>
            </a:lvl7pPr>
            <a:lvl8pPr lvl="7" rtl="0">
              <a:spcBef>
                <a:spcPts val="0"/>
              </a:spcBef>
              <a:spcAft>
                <a:spcPts val="0"/>
              </a:spcAft>
              <a:buSzPts val="1500"/>
              <a:buChar char="○"/>
              <a:defRPr/>
            </a:lvl8pPr>
            <a:lvl9pPr lvl="8"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201878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56500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348"/>
        <p:cNvGrpSpPr/>
        <p:nvPr/>
      </p:nvGrpSpPr>
      <p:grpSpPr>
        <a:xfrm>
          <a:off x="0" y="0"/>
          <a:ext cx="0" cy="0"/>
          <a:chOff x="0" y="0"/>
          <a:chExt cx="0" cy="0"/>
        </a:xfrm>
      </p:grpSpPr>
      <p:grpSp>
        <p:nvGrpSpPr>
          <p:cNvPr id="349" name="Google Shape;349;p33"/>
          <p:cNvGrpSpPr/>
          <p:nvPr/>
        </p:nvGrpSpPr>
        <p:grpSpPr>
          <a:xfrm flipH="1">
            <a:off x="0" y="-31"/>
            <a:ext cx="12192000" cy="6858027"/>
            <a:chOff x="0" y="-23"/>
            <a:chExt cx="9144000" cy="5143520"/>
          </a:xfrm>
        </p:grpSpPr>
        <p:sp>
          <p:nvSpPr>
            <p:cNvPr id="350" name="Google Shape;350;p33"/>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3"/>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3"/>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3"/>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33"/>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5" name="Google Shape;355;p33"/>
          <p:cNvSpPr txBox="1">
            <a:spLocks noGrp="1"/>
          </p:cNvSpPr>
          <p:nvPr>
            <p:ph type="subTitle" idx="1"/>
          </p:nvPr>
        </p:nvSpPr>
        <p:spPr>
          <a:xfrm>
            <a:off x="7016600" y="2737333"/>
            <a:ext cx="3634400" cy="20556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37200290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6"/>
        <p:cNvGrpSpPr/>
        <p:nvPr/>
      </p:nvGrpSpPr>
      <p:grpSpPr>
        <a:xfrm>
          <a:off x="0" y="0"/>
          <a:ext cx="0" cy="0"/>
          <a:chOff x="0" y="0"/>
          <a:chExt cx="0" cy="0"/>
        </a:xfrm>
      </p:grpSpPr>
      <p:grpSp>
        <p:nvGrpSpPr>
          <p:cNvPr id="357" name="Google Shape;357;p34"/>
          <p:cNvGrpSpPr/>
          <p:nvPr/>
        </p:nvGrpSpPr>
        <p:grpSpPr>
          <a:xfrm>
            <a:off x="0" y="-14"/>
            <a:ext cx="12192000" cy="6858027"/>
            <a:chOff x="238125" y="846675"/>
            <a:chExt cx="7143750" cy="4018375"/>
          </a:xfrm>
        </p:grpSpPr>
        <p:sp>
          <p:nvSpPr>
            <p:cNvPr id="358" name="Google Shape;358;p34"/>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4"/>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4"/>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4"/>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4"/>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3" name="Google Shape;363;p34"/>
          <p:cNvSpPr txBox="1">
            <a:spLocks noGrp="1"/>
          </p:cNvSpPr>
          <p:nvPr>
            <p:ph type="ctrTitle"/>
          </p:nvPr>
        </p:nvSpPr>
        <p:spPr>
          <a:xfrm>
            <a:off x="2884667" y="954187"/>
            <a:ext cx="6422800" cy="14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64" name="Google Shape;364;p34"/>
          <p:cNvSpPr txBox="1">
            <a:spLocks noGrp="1"/>
          </p:cNvSpPr>
          <p:nvPr>
            <p:ph type="subTitle" idx="1"/>
          </p:nvPr>
        </p:nvSpPr>
        <p:spPr>
          <a:xfrm>
            <a:off x="2998367" y="2050953"/>
            <a:ext cx="6195200" cy="5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a:solidFill>
                  <a:schemeClr val="accen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65" name="Google Shape;365;p34"/>
          <p:cNvSpPr txBox="1">
            <a:spLocks noGrp="1"/>
          </p:cNvSpPr>
          <p:nvPr>
            <p:ph type="subTitle" idx="2"/>
          </p:nvPr>
        </p:nvSpPr>
        <p:spPr>
          <a:xfrm>
            <a:off x="3458500" y="2689923"/>
            <a:ext cx="5274800" cy="12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66" name="Google Shape;366;p34"/>
          <p:cNvSpPr txBox="1"/>
          <p:nvPr/>
        </p:nvSpPr>
        <p:spPr>
          <a:xfrm>
            <a:off x="3887233" y="4681179"/>
            <a:ext cx="4696000" cy="1104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1467" b="1">
                <a:solidFill>
                  <a:schemeClr val="accent2"/>
                </a:solidFill>
                <a:latin typeface="ABeeZee"/>
                <a:ea typeface="ABeeZee"/>
                <a:cs typeface="ABeeZee"/>
                <a:sym typeface="ABeeZee"/>
              </a:rPr>
              <a:t>CREDITS:</a:t>
            </a:r>
            <a:r>
              <a:rPr lang="en" sz="1467">
                <a:solidFill>
                  <a:schemeClr val="accent2"/>
                </a:solidFill>
                <a:latin typeface="ABeeZee"/>
                <a:ea typeface="ABeeZee"/>
                <a:cs typeface="ABeeZee"/>
                <a:sym typeface="ABeeZee"/>
              </a:rPr>
              <a:t> This presentation template was created by </a:t>
            </a:r>
            <a:r>
              <a:rPr lang="en" sz="1467" b="1">
                <a:solidFill>
                  <a:schemeClr val="accent2"/>
                </a:solidFill>
                <a:uFill>
                  <a:noFill/>
                </a:uFill>
                <a:latin typeface="ABeeZee"/>
                <a:ea typeface="ABeeZee"/>
                <a:cs typeface="ABeeZee"/>
                <a:sym typeface="ABeeZee"/>
                <a:hlinkClick r:id="rId2">
                  <a:extLst>
                    <a:ext uri="{A12FA001-AC4F-418D-AE19-62706E023703}">
                      <ahyp:hlinkClr xmlns="" xmlns:ahyp="http://schemas.microsoft.com/office/drawing/2018/hyperlinkcolor" val="tx"/>
                    </a:ext>
                  </a:extLst>
                </a:hlinkClick>
              </a:rPr>
              <a:t>Slidesgo</a:t>
            </a:r>
            <a:r>
              <a:rPr lang="en" sz="1467">
                <a:solidFill>
                  <a:schemeClr val="accent2"/>
                </a:solidFill>
                <a:latin typeface="ABeeZee"/>
                <a:ea typeface="ABeeZee"/>
                <a:cs typeface="ABeeZee"/>
                <a:sym typeface="ABeeZee"/>
              </a:rPr>
              <a:t>, including icons by </a:t>
            </a:r>
            <a:r>
              <a:rPr lang="en" sz="1467" b="1">
                <a:solidFill>
                  <a:schemeClr val="accent2"/>
                </a:solidFill>
                <a:uFill>
                  <a:noFill/>
                </a:uFill>
                <a:latin typeface="ABeeZee"/>
                <a:ea typeface="ABeeZee"/>
                <a:cs typeface="ABeeZee"/>
                <a:sym typeface="ABeeZee"/>
                <a:hlinkClick r:id="rId3">
                  <a:extLst>
                    <a:ext uri="{A12FA001-AC4F-418D-AE19-62706E023703}">
                      <ahyp:hlinkClr xmlns="" xmlns:ahyp="http://schemas.microsoft.com/office/drawing/2018/hyperlinkcolor" val="tx"/>
                    </a:ext>
                  </a:extLst>
                </a:hlinkClick>
              </a:rPr>
              <a:t>Flaticon</a:t>
            </a:r>
            <a:r>
              <a:rPr lang="en" sz="1467">
                <a:solidFill>
                  <a:schemeClr val="accent2"/>
                </a:solidFill>
                <a:latin typeface="ABeeZee"/>
                <a:ea typeface="ABeeZee"/>
                <a:cs typeface="ABeeZee"/>
                <a:sym typeface="ABeeZee"/>
              </a:rPr>
              <a:t>, infographics &amp; images by </a:t>
            </a:r>
            <a:r>
              <a:rPr lang="en" sz="1467" b="1">
                <a:solidFill>
                  <a:schemeClr val="accent2"/>
                </a:solidFill>
                <a:uFill>
                  <a:noFill/>
                </a:uFill>
                <a:latin typeface="ABeeZee"/>
                <a:ea typeface="ABeeZee"/>
                <a:cs typeface="ABeeZee"/>
                <a:sym typeface="ABeeZee"/>
                <a:hlinkClick r:id="rId4">
                  <a:extLst>
                    <a:ext uri="{A12FA001-AC4F-418D-AE19-62706E023703}">
                      <ahyp:hlinkClr xmlns="" xmlns:ahyp="http://schemas.microsoft.com/office/drawing/2018/hyperlinkcolor" val="tx"/>
                    </a:ext>
                  </a:extLst>
                </a:hlinkClick>
              </a:rPr>
              <a:t>Freepik</a:t>
            </a:r>
            <a:r>
              <a:rPr lang="en" sz="1467">
                <a:solidFill>
                  <a:schemeClr val="accent2"/>
                </a:solidFill>
                <a:latin typeface="ABeeZee"/>
                <a:ea typeface="ABeeZee"/>
                <a:cs typeface="ABeeZee"/>
                <a:sym typeface="ABeeZee"/>
              </a:rPr>
              <a:t>.</a:t>
            </a:r>
            <a:endParaRPr sz="1467">
              <a:solidFill>
                <a:schemeClr val="accent2"/>
              </a:solidFill>
              <a:latin typeface="ABeeZee"/>
              <a:ea typeface="ABeeZee"/>
              <a:cs typeface="ABeeZee"/>
              <a:sym typeface="ABeeZee"/>
            </a:endParaRPr>
          </a:p>
        </p:txBody>
      </p:sp>
    </p:spTree>
    <p:extLst>
      <p:ext uri="{BB962C8B-B14F-4D97-AF65-F5344CB8AC3E}">
        <p14:creationId xmlns:p14="http://schemas.microsoft.com/office/powerpoint/2010/main" val="26317710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7"/>
        <p:cNvGrpSpPr/>
        <p:nvPr/>
      </p:nvGrpSpPr>
      <p:grpSpPr>
        <a:xfrm>
          <a:off x="0" y="0"/>
          <a:ext cx="0" cy="0"/>
          <a:chOff x="0" y="0"/>
          <a:chExt cx="0" cy="0"/>
        </a:xfrm>
      </p:grpSpPr>
      <p:grpSp>
        <p:nvGrpSpPr>
          <p:cNvPr id="368" name="Google Shape;368;p35"/>
          <p:cNvGrpSpPr/>
          <p:nvPr/>
        </p:nvGrpSpPr>
        <p:grpSpPr>
          <a:xfrm>
            <a:off x="-555109" y="0"/>
            <a:ext cx="12747117" cy="6858032"/>
            <a:chOff x="-416332" y="0"/>
            <a:chExt cx="9560338" cy="5143524"/>
          </a:xfrm>
        </p:grpSpPr>
        <p:sp>
          <p:nvSpPr>
            <p:cNvPr id="369" name="Google Shape;369;p3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5"/>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84158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14"/>
            <a:ext cx="12192000" cy="6858027"/>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7353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24767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9417737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2"/>
        <p:cNvGrpSpPr/>
        <p:nvPr/>
      </p:nvGrpSpPr>
      <p:grpSpPr>
        <a:xfrm>
          <a:off x="0" y="0"/>
          <a:ext cx="0" cy="0"/>
          <a:chOff x="0" y="0"/>
          <a:chExt cx="0" cy="0"/>
        </a:xfrm>
      </p:grpSpPr>
      <p:sp>
        <p:nvSpPr>
          <p:cNvPr id="313" name="Google Shape;313;p4"/>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314" name="Google Shape;314;p4"/>
          <p:cNvGrpSpPr/>
          <p:nvPr/>
        </p:nvGrpSpPr>
        <p:grpSpPr>
          <a:xfrm>
            <a:off x="4784687" y="6059309"/>
            <a:ext cx="1252867" cy="276471"/>
            <a:chOff x="3588515" y="4495749"/>
            <a:chExt cx="939650" cy="207353"/>
          </a:xfrm>
        </p:grpSpPr>
        <p:sp>
          <p:nvSpPr>
            <p:cNvPr id="315" name="Google Shape;315;p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4"/>
          <p:cNvGrpSpPr/>
          <p:nvPr/>
        </p:nvGrpSpPr>
        <p:grpSpPr>
          <a:xfrm>
            <a:off x="11110031" y="5922926"/>
            <a:ext cx="1382348" cy="305228"/>
            <a:chOff x="8332523" y="4442194"/>
            <a:chExt cx="1036761" cy="228921"/>
          </a:xfrm>
        </p:grpSpPr>
        <p:sp>
          <p:nvSpPr>
            <p:cNvPr id="318" name="Google Shape;318;p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4"/>
          <p:cNvSpPr txBox="1">
            <a:spLocks noGrp="1"/>
          </p:cNvSpPr>
          <p:nvPr>
            <p:ph type="body" idx="1"/>
          </p:nvPr>
        </p:nvSpPr>
        <p:spPr>
          <a:xfrm>
            <a:off x="4601500" y="1749333"/>
            <a:ext cx="6639200" cy="37444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1" name="Google Shape;321;p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322" name="Google Shape;322;p4"/>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 name="Google Shape;326;p4"/>
          <p:cNvGrpSpPr/>
          <p:nvPr/>
        </p:nvGrpSpPr>
        <p:grpSpPr>
          <a:xfrm>
            <a:off x="7372378" y="5981979"/>
            <a:ext cx="2140311" cy="511220"/>
            <a:chOff x="5529283" y="4486484"/>
            <a:chExt cx="1605233" cy="383415"/>
          </a:xfrm>
        </p:grpSpPr>
        <p:sp>
          <p:nvSpPr>
            <p:cNvPr id="327" name="Google Shape;327;p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4"/>
          <p:cNvGrpSpPr/>
          <p:nvPr/>
        </p:nvGrpSpPr>
        <p:grpSpPr>
          <a:xfrm>
            <a:off x="247487" y="5843324"/>
            <a:ext cx="902195" cy="215976"/>
            <a:chOff x="185615" y="4382493"/>
            <a:chExt cx="676646" cy="161982"/>
          </a:xfrm>
        </p:grpSpPr>
        <p:sp>
          <p:nvSpPr>
            <p:cNvPr id="330" name="Google Shape;330;p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4"/>
          <p:cNvSpPr/>
          <p:nvPr/>
        </p:nvSpPr>
        <p:spPr>
          <a:xfrm>
            <a:off x="4719168"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333" name="Google Shape;333;p4"/>
          <p:cNvSpPr/>
          <p:nvPr/>
        </p:nvSpPr>
        <p:spPr>
          <a:xfrm>
            <a:off x="9705366"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334" name="Google Shape;334;p4"/>
          <p:cNvSpPr/>
          <p:nvPr/>
        </p:nvSpPr>
        <p:spPr>
          <a:xfrm>
            <a:off x="-290916"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335" name="Google Shape;335;p4"/>
          <p:cNvSpPr/>
          <p:nvPr/>
        </p:nvSpPr>
        <p:spPr>
          <a:xfrm>
            <a:off x="11210289" y="44809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336" name="Google Shape;336;p4"/>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338" name="Google Shape;338;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
        <p:nvSpPr>
          <p:cNvPr id="339" name="Google Shape;339;p4"/>
          <p:cNvSpPr>
            <a:spLocks noGrp="1"/>
          </p:cNvSpPr>
          <p:nvPr>
            <p:ph type="pic" idx="2"/>
          </p:nvPr>
        </p:nvSpPr>
        <p:spPr>
          <a:xfrm>
            <a:off x="1149667" y="1749500"/>
            <a:ext cx="3256400" cy="3359200"/>
          </a:xfrm>
          <a:prstGeom prst="roundRect">
            <a:avLst>
              <a:gd name="adj" fmla="val 10390"/>
            </a:avLst>
          </a:prstGeom>
          <a:noFill/>
          <a:ln>
            <a:noFill/>
          </a:ln>
        </p:spPr>
      </p:sp>
    </p:spTree>
    <p:extLst>
      <p:ext uri="{BB962C8B-B14F-4D97-AF65-F5344CB8AC3E}">
        <p14:creationId xmlns:p14="http://schemas.microsoft.com/office/powerpoint/2010/main" val="34217352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0"/>
        <p:cNvGrpSpPr/>
        <p:nvPr/>
      </p:nvGrpSpPr>
      <p:grpSpPr>
        <a:xfrm>
          <a:off x="0" y="0"/>
          <a:ext cx="0" cy="0"/>
          <a:chOff x="0" y="0"/>
          <a:chExt cx="0" cy="0"/>
        </a:xfrm>
      </p:grpSpPr>
      <p:sp>
        <p:nvSpPr>
          <p:cNvPr id="341" name="Google Shape;341;p5"/>
          <p:cNvSpPr/>
          <p:nvPr/>
        </p:nvSpPr>
        <p:spPr>
          <a:xfrm>
            <a:off x="-366233"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342" name="Google Shape;342;p5"/>
          <p:cNvSpPr/>
          <p:nvPr/>
        </p:nvSpPr>
        <p:spPr>
          <a:xfrm>
            <a:off x="-137333"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343" name="Google Shape;343;p5"/>
          <p:cNvSpPr/>
          <p:nvPr/>
        </p:nvSpPr>
        <p:spPr>
          <a:xfrm>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344" name="Google Shape;344;p5"/>
          <p:cNvSpPr txBox="1">
            <a:spLocks noGrp="1"/>
          </p:cNvSpPr>
          <p:nvPr>
            <p:ph type="title"/>
          </p:nvPr>
        </p:nvSpPr>
        <p:spPr>
          <a:xfrm>
            <a:off x="950967" y="593367"/>
            <a:ext cx="10290000" cy="817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45" name="Google Shape;345;p5"/>
          <p:cNvSpPr txBox="1">
            <a:spLocks noGrp="1"/>
          </p:cNvSpPr>
          <p:nvPr>
            <p:ph type="body" idx="1"/>
          </p:nvPr>
        </p:nvSpPr>
        <p:spPr>
          <a:xfrm>
            <a:off x="950967"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6" name="Google Shape;346;p5"/>
          <p:cNvSpPr txBox="1">
            <a:spLocks noGrp="1"/>
          </p:cNvSpPr>
          <p:nvPr>
            <p:ph type="body" idx="2"/>
          </p:nvPr>
        </p:nvSpPr>
        <p:spPr>
          <a:xfrm>
            <a:off x="6307600"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7" name="Google Shape;347;p5"/>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348" name="Google Shape;348;p5"/>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21075770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1" name="Google Shape;351;p6"/>
          <p:cNvSpPr/>
          <p:nvPr/>
        </p:nvSpPr>
        <p:spPr>
          <a:xfrm>
            <a:off x="-452200" y="6485033"/>
            <a:ext cx="13096400" cy="60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6"/>
          <p:cNvGrpSpPr/>
          <p:nvPr/>
        </p:nvGrpSpPr>
        <p:grpSpPr>
          <a:xfrm>
            <a:off x="-707271" y="6126713"/>
            <a:ext cx="13606545" cy="388424"/>
            <a:chOff x="120" y="3985435"/>
            <a:chExt cx="10204909" cy="291318"/>
          </a:xfrm>
        </p:grpSpPr>
        <p:sp>
          <p:nvSpPr>
            <p:cNvPr id="353" name="Google Shape;353;p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a:off x="3949149" y="6574725"/>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grpSp>
        <p:nvGrpSpPr>
          <p:cNvPr id="361" name="Google Shape;361;p6"/>
          <p:cNvGrpSpPr/>
          <p:nvPr/>
        </p:nvGrpSpPr>
        <p:grpSpPr>
          <a:xfrm>
            <a:off x="294902" y="6180157"/>
            <a:ext cx="405073" cy="313523"/>
            <a:chOff x="7939071" y="735555"/>
            <a:chExt cx="218517" cy="169142"/>
          </a:xfrm>
        </p:grpSpPr>
        <p:sp>
          <p:nvSpPr>
            <p:cNvPr id="362" name="Google Shape;362;p6"/>
            <p:cNvSpPr/>
            <p:nvPr/>
          </p:nvSpPr>
          <p:spPr>
            <a:xfrm>
              <a:off x="8022421" y="758694"/>
              <a:ext cx="108077" cy="146003"/>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976183" y="777800"/>
              <a:ext cx="50270" cy="117609"/>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965428" y="779429"/>
              <a:ext cx="41552" cy="32875"/>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976265" y="768960"/>
              <a:ext cx="36501" cy="26561"/>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7975206" y="748224"/>
              <a:ext cx="35971" cy="30553"/>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7950804" y="743376"/>
              <a:ext cx="42408" cy="34994"/>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7939071" y="761057"/>
              <a:ext cx="36745" cy="263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7940538" y="780244"/>
              <a:ext cx="34464" cy="32427"/>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7960173" y="764723"/>
              <a:ext cx="29412" cy="29453"/>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085646" y="765904"/>
              <a:ext cx="43141" cy="38660"/>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117625" y="767819"/>
              <a:ext cx="36012" cy="3324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8121780" y="755598"/>
              <a:ext cx="35808" cy="25828"/>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116321" y="735555"/>
              <a:ext cx="33853" cy="33527"/>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8076276" y="736329"/>
              <a:ext cx="45463" cy="32712"/>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8074036" y="757390"/>
              <a:ext cx="43182" cy="30349"/>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100230" y="752705"/>
              <a:ext cx="37479" cy="31368"/>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6"/>
          <p:cNvGrpSpPr/>
          <p:nvPr/>
        </p:nvGrpSpPr>
        <p:grpSpPr>
          <a:xfrm>
            <a:off x="11470902" y="6317154"/>
            <a:ext cx="405073" cy="313519"/>
            <a:chOff x="8603176" y="4737865"/>
            <a:chExt cx="303805" cy="235139"/>
          </a:xfrm>
        </p:grpSpPr>
        <p:sp>
          <p:nvSpPr>
            <p:cNvPr id="379" name="Google Shape;379;p6"/>
            <p:cNvSpPr/>
            <p:nvPr/>
          </p:nvSpPr>
          <p:spPr>
            <a:xfrm>
              <a:off x="8719057" y="4770033"/>
              <a:ext cx="150259" cy="202971"/>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54773" y="4796594"/>
              <a:ext cx="69891" cy="163498"/>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39821" y="4798859"/>
              <a:ext cx="57770" cy="45702"/>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654887" y="4784305"/>
              <a:ext cx="50747" cy="36924"/>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653414" y="4755478"/>
              <a:ext cx="50011" cy="42474"/>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8619488" y="4748739"/>
              <a:ext cx="58960" cy="48647"/>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8603176" y="4773318"/>
              <a:ext cx="51087" cy="366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8605215" y="4799992"/>
              <a:ext cx="47915" cy="45079"/>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8632515" y="4778415"/>
              <a:ext cx="40892" cy="40945"/>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8806959" y="4780057"/>
              <a:ext cx="59979" cy="53744"/>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851420" y="4782719"/>
              <a:ext cx="50068" cy="4621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8857197" y="4765729"/>
              <a:ext cx="49784" cy="35905"/>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8849607" y="4737865"/>
              <a:ext cx="47066" cy="46609"/>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8793932" y="4738941"/>
              <a:ext cx="63207" cy="45476"/>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8790817" y="4768221"/>
              <a:ext cx="60036" cy="42191"/>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8827236" y="4761708"/>
              <a:ext cx="52107" cy="43607"/>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6"/>
          <p:cNvSpPr/>
          <p:nvPr/>
        </p:nvSpPr>
        <p:spPr>
          <a:xfrm>
            <a:off x="1122307" y="6683767"/>
            <a:ext cx="573995" cy="2273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396" name="Google Shape;396;p6"/>
          <p:cNvSpPr/>
          <p:nvPr/>
        </p:nvSpPr>
        <p:spPr>
          <a:xfrm>
            <a:off x="8280037" y="-134908"/>
            <a:ext cx="4422100" cy="574567"/>
          </a:xfrm>
          <a:custGeom>
            <a:avLst/>
            <a:gdLst/>
            <a:ahLst/>
            <a:cxnLst/>
            <a:rect l="l" t="t" r="r" b="b"/>
            <a:pathLst>
              <a:path w="132663" h="17237" extrusionOk="0">
                <a:moveTo>
                  <a:pt x="121052" y="15859"/>
                </a:moveTo>
                <a:cubicBezTo>
                  <a:pt x="109103" y="18377"/>
                  <a:pt x="62499" y="16866"/>
                  <a:pt x="49634" y="15859"/>
                </a:cubicBezTo>
                <a:cubicBezTo>
                  <a:pt x="36770" y="14852"/>
                  <a:pt x="50961" y="11005"/>
                  <a:pt x="43865" y="9815"/>
                </a:cubicBezTo>
                <a:cubicBezTo>
                  <a:pt x="36769" y="8625"/>
                  <a:pt x="12459" y="9862"/>
                  <a:pt x="7057" y="8717"/>
                </a:cubicBezTo>
                <a:cubicBezTo>
                  <a:pt x="1655" y="7573"/>
                  <a:pt x="-7593" y="4276"/>
                  <a:pt x="11452" y="2948"/>
                </a:cubicBezTo>
                <a:cubicBezTo>
                  <a:pt x="30497" y="1620"/>
                  <a:pt x="103060" y="-1401"/>
                  <a:pt x="121327" y="751"/>
                </a:cubicBezTo>
                <a:cubicBezTo>
                  <a:pt x="139594" y="2903"/>
                  <a:pt x="133001" y="13341"/>
                  <a:pt x="121052" y="15859"/>
                </a:cubicBezTo>
                <a:close/>
              </a:path>
            </a:pathLst>
          </a:custGeom>
          <a:solidFill>
            <a:schemeClr val="lt1"/>
          </a:solidFill>
          <a:ln>
            <a:noFill/>
          </a:ln>
        </p:spPr>
      </p:sp>
      <p:sp>
        <p:nvSpPr>
          <p:cNvPr id="397" name="Google Shape;397;p6"/>
          <p:cNvSpPr/>
          <p:nvPr/>
        </p:nvSpPr>
        <p:spPr>
          <a:xfrm>
            <a:off x="-289483" y="161751"/>
            <a:ext cx="2801133" cy="369133"/>
          </a:xfrm>
          <a:custGeom>
            <a:avLst/>
            <a:gdLst/>
            <a:ahLst/>
            <a:cxnLst/>
            <a:rect l="l" t="t" r="r" b="b"/>
            <a:pathLst>
              <a:path w="84034" h="11074" extrusionOk="0">
                <a:moveTo>
                  <a:pt x="5662" y="10256"/>
                </a:moveTo>
                <a:cubicBezTo>
                  <a:pt x="17290" y="11538"/>
                  <a:pt x="63712" y="11080"/>
                  <a:pt x="75707" y="10256"/>
                </a:cubicBezTo>
                <a:cubicBezTo>
                  <a:pt x="87702" y="9432"/>
                  <a:pt x="85230" y="6410"/>
                  <a:pt x="77630" y="5311"/>
                </a:cubicBezTo>
                <a:cubicBezTo>
                  <a:pt x="70031" y="4212"/>
                  <a:pt x="39816" y="4533"/>
                  <a:pt x="30110" y="3663"/>
                </a:cubicBezTo>
                <a:cubicBezTo>
                  <a:pt x="20405" y="2793"/>
                  <a:pt x="23426" y="275"/>
                  <a:pt x="19397" y="92"/>
                </a:cubicBezTo>
                <a:cubicBezTo>
                  <a:pt x="15368" y="-91"/>
                  <a:pt x="8226" y="871"/>
                  <a:pt x="5937" y="2565"/>
                </a:cubicBezTo>
                <a:cubicBezTo>
                  <a:pt x="3648" y="4259"/>
                  <a:pt x="-5966" y="8974"/>
                  <a:pt x="5662" y="10256"/>
                </a:cubicBezTo>
                <a:close/>
              </a:path>
            </a:pathLst>
          </a:custGeom>
          <a:solidFill>
            <a:schemeClr val="lt1"/>
          </a:solidFill>
          <a:ln>
            <a:noFill/>
          </a:ln>
        </p:spPr>
      </p:sp>
    </p:spTree>
    <p:extLst>
      <p:ext uri="{BB962C8B-B14F-4D97-AF65-F5344CB8AC3E}">
        <p14:creationId xmlns:p14="http://schemas.microsoft.com/office/powerpoint/2010/main" val="31111662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7"/>
          <p:cNvSpPr txBox="1">
            <a:spLocks noGrp="1"/>
          </p:cNvSpPr>
          <p:nvPr>
            <p:ph type="body" idx="1"/>
          </p:nvPr>
        </p:nvSpPr>
        <p:spPr>
          <a:xfrm>
            <a:off x="950967" y="1536633"/>
            <a:ext cx="4933600" cy="386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grpSp>
        <p:nvGrpSpPr>
          <p:cNvPr id="401" name="Google Shape;401;p7"/>
          <p:cNvGrpSpPr/>
          <p:nvPr/>
        </p:nvGrpSpPr>
        <p:grpSpPr>
          <a:xfrm>
            <a:off x="-772738" y="6255231"/>
            <a:ext cx="13606545" cy="388424"/>
            <a:chOff x="120" y="3985435"/>
            <a:chExt cx="10204909" cy="291318"/>
          </a:xfrm>
        </p:grpSpPr>
        <p:sp>
          <p:nvSpPr>
            <p:cNvPr id="402" name="Google Shape;402;p7"/>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963808" y="20"/>
            <a:ext cx="1885381" cy="6619435"/>
            <a:chOff x="524500" y="647479"/>
            <a:chExt cx="569877" cy="2000635"/>
          </a:xfrm>
        </p:grpSpPr>
        <p:sp>
          <p:nvSpPr>
            <p:cNvPr id="410" name="Google Shape;410;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7"/>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442" name="Google Shape;442;p7"/>
          <p:cNvGrpSpPr/>
          <p:nvPr/>
        </p:nvGrpSpPr>
        <p:grpSpPr>
          <a:xfrm>
            <a:off x="11265040" y="20"/>
            <a:ext cx="1885381" cy="6619435"/>
            <a:chOff x="524500" y="647479"/>
            <a:chExt cx="569877" cy="2000635"/>
          </a:xfrm>
        </p:grpSpPr>
        <p:sp>
          <p:nvSpPr>
            <p:cNvPr id="443" name="Google Shape;443;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9820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0380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13341810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66818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4188040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40881458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1"/>
        <p:cNvGrpSpPr/>
        <p:nvPr/>
      </p:nvGrpSpPr>
      <p:grpSpPr>
        <a:xfrm>
          <a:off x="0" y="0"/>
          <a:ext cx="0" cy="0"/>
          <a:chOff x="0" y="0"/>
          <a:chExt cx="0" cy="0"/>
        </a:xfrm>
      </p:grpSpPr>
      <p:sp>
        <p:nvSpPr>
          <p:cNvPr id="592" name="Google Shape;59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6791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3"/>
        <p:cNvGrpSpPr/>
        <p:nvPr/>
      </p:nvGrpSpPr>
      <p:grpSpPr>
        <a:xfrm>
          <a:off x="0" y="0"/>
          <a:ext cx="0" cy="0"/>
          <a:chOff x="0" y="0"/>
          <a:chExt cx="0" cy="0"/>
        </a:xfrm>
      </p:grpSpPr>
      <p:sp>
        <p:nvSpPr>
          <p:cNvPr id="594" name="Google Shape;594;p13"/>
          <p:cNvSpPr/>
          <p:nvPr/>
        </p:nvSpPr>
        <p:spPr>
          <a:xfrm>
            <a:off x="-1143365" y="5254551"/>
            <a:ext cx="14392367" cy="1536667"/>
          </a:xfrm>
          <a:custGeom>
            <a:avLst/>
            <a:gdLst/>
            <a:ahLst/>
            <a:cxnLst/>
            <a:rect l="l" t="t" r="r" b="b"/>
            <a:pathLst>
              <a:path w="431771" h="46100" extrusionOk="0">
                <a:moveTo>
                  <a:pt x="26884" y="4153"/>
                </a:moveTo>
                <a:cubicBezTo>
                  <a:pt x="31600" y="-1615"/>
                  <a:pt x="45105" y="5573"/>
                  <a:pt x="57924" y="8823"/>
                </a:cubicBezTo>
                <a:cubicBezTo>
                  <a:pt x="70743" y="12074"/>
                  <a:pt x="90566" y="23244"/>
                  <a:pt x="103797" y="23656"/>
                </a:cubicBezTo>
                <a:cubicBezTo>
                  <a:pt x="117028" y="24068"/>
                  <a:pt x="127282" y="11753"/>
                  <a:pt x="137308" y="11295"/>
                </a:cubicBezTo>
                <a:cubicBezTo>
                  <a:pt x="147334" y="10837"/>
                  <a:pt x="150997" y="20726"/>
                  <a:pt x="163953" y="20909"/>
                </a:cubicBezTo>
                <a:cubicBezTo>
                  <a:pt x="176909" y="21092"/>
                  <a:pt x="195634" y="11936"/>
                  <a:pt x="215045" y="12394"/>
                </a:cubicBezTo>
                <a:cubicBezTo>
                  <a:pt x="234456" y="12852"/>
                  <a:pt x="259681" y="23885"/>
                  <a:pt x="280420" y="23656"/>
                </a:cubicBezTo>
                <a:cubicBezTo>
                  <a:pt x="301159" y="23427"/>
                  <a:pt x="322355" y="12485"/>
                  <a:pt x="339477" y="11020"/>
                </a:cubicBezTo>
                <a:cubicBezTo>
                  <a:pt x="356599" y="9555"/>
                  <a:pt x="371982" y="16606"/>
                  <a:pt x="383153" y="14866"/>
                </a:cubicBezTo>
                <a:cubicBezTo>
                  <a:pt x="394324" y="13126"/>
                  <a:pt x="403388" y="-3264"/>
                  <a:pt x="406501" y="582"/>
                </a:cubicBezTo>
                <a:cubicBezTo>
                  <a:pt x="409614" y="4428"/>
                  <a:pt x="464643" y="30798"/>
                  <a:pt x="401831" y="37940"/>
                </a:cubicBezTo>
                <a:cubicBezTo>
                  <a:pt x="339019" y="45082"/>
                  <a:pt x="92122" y="49064"/>
                  <a:pt x="29631" y="43433"/>
                </a:cubicBezTo>
                <a:cubicBezTo>
                  <a:pt x="-32860" y="37802"/>
                  <a:pt x="22169" y="9921"/>
                  <a:pt x="26884" y="4153"/>
                </a:cubicBezTo>
                <a:close/>
              </a:path>
            </a:pathLst>
          </a:custGeom>
          <a:solidFill>
            <a:schemeClr val="accent2"/>
          </a:solidFill>
          <a:ln>
            <a:noFill/>
          </a:ln>
        </p:spPr>
      </p:sp>
      <p:sp>
        <p:nvSpPr>
          <p:cNvPr id="595" name="Google Shape;595;p13"/>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13"/>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7" name="Google Shape;597;p13"/>
          <p:cNvSpPr txBox="1">
            <a:spLocks noGrp="1"/>
          </p:cNvSpPr>
          <p:nvPr>
            <p:ph type="body" idx="2"/>
          </p:nvPr>
        </p:nvSpPr>
        <p:spPr>
          <a:xfrm>
            <a:off x="948956" y="2083901"/>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98" name="Google Shape;598;p13"/>
          <p:cNvSpPr txBox="1">
            <a:spLocks noGrp="1"/>
          </p:cNvSpPr>
          <p:nvPr>
            <p:ph type="subTitle" idx="3"/>
          </p:nvPr>
        </p:nvSpPr>
        <p:spPr>
          <a:xfrm>
            <a:off x="948956" y="3075764"/>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p13"/>
          <p:cNvSpPr txBox="1">
            <a:spLocks noGrp="1"/>
          </p:cNvSpPr>
          <p:nvPr>
            <p:ph type="body" idx="4"/>
          </p:nvPr>
        </p:nvSpPr>
        <p:spPr>
          <a:xfrm>
            <a:off x="948956" y="3551300"/>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00" name="Google Shape;600;p13"/>
          <p:cNvSpPr/>
          <p:nvPr/>
        </p:nvSpPr>
        <p:spPr>
          <a:xfrm flipH="1">
            <a:off x="-379557" y="6181334"/>
            <a:ext cx="12722125"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601" name="Google Shape;601;p13"/>
          <p:cNvSpPr/>
          <p:nvPr/>
        </p:nvSpPr>
        <p:spPr>
          <a:xfrm flipH="1">
            <a:off x="-697372" y="63053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602" name="Google Shape;602;p13"/>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603" name="Google Shape;603;p13"/>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Tree>
    <p:extLst>
      <p:ext uri="{BB962C8B-B14F-4D97-AF65-F5344CB8AC3E}">
        <p14:creationId xmlns:p14="http://schemas.microsoft.com/office/powerpoint/2010/main" val="7357190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04"/>
        <p:cNvGrpSpPr/>
        <p:nvPr/>
      </p:nvGrpSpPr>
      <p:grpSpPr>
        <a:xfrm>
          <a:off x="0" y="0"/>
          <a:ext cx="0" cy="0"/>
          <a:chOff x="0" y="0"/>
          <a:chExt cx="0" cy="0"/>
        </a:xfrm>
      </p:grpSpPr>
      <p:sp>
        <p:nvSpPr>
          <p:cNvPr id="605" name="Google Shape;605;p14"/>
          <p:cNvSpPr/>
          <p:nvPr/>
        </p:nvSpPr>
        <p:spPr>
          <a:xfrm>
            <a:off x="11074785" y="4426301"/>
            <a:ext cx="1338800" cy="607833"/>
          </a:xfrm>
          <a:custGeom>
            <a:avLst/>
            <a:gdLst/>
            <a:ahLst/>
            <a:cxnLst/>
            <a:rect l="l" t="t" r="r" b="b"/>
            <a:pathLst>
              <a:path w="40164" h="18235" extrusionOk="0">
                <a:moveTo>
                  <a:pt x="35965" y="1274"/>
                </a:moveTo>
                <a:cubicBezTo>
                  <a:pt x="30257" y="-1292"/>
                  <a:pt x="6896" y="567"/>
                  <a:pt x="1719" y="2071"/>
                </a:cubicBezTo>
                <a:cubicBezTo>
                  <a:pt x="-3458" y="3575"/>
                  <a:pt x="4684" y="8132"/>
                  <a:pt x="4905" y="10300"/>
                </a:cubicBezTo>
                <a:cubicBezTo>
                  <a:pt x="5126" y="12468"/>
                  <a:pt x="-2131" y="13884"/>
                  <a:pt x="3046" y="15079"/>
                </a:cubicBezTo>
                <a:cubicBezTo>
                  <a:pt x="8223" y="16274"/>
                  <a:pt x="30479" y="19769"/>
                  <a:pt x="35965" y="17468"/>
                </a:cubicBezTo>
                <a:cubicBezTo>
                  <a:pt x="41452" y="15167"/>
                  <a:pt x="41673" y="3840"/>
                  <a:pt x="35965" y="1274"/>
                </a:cubicBezTo>
                <a:close/>
              </a:path>
            </a:pathLst>
          </a:custGeom>
          <a:solidFill>
            <a:schemeClr val="lt1"/>
          </a:solidFill>
          <a:ln>
            <a:noFill/>
          </a:ln>
        </p:spPr>
      </p:sp>
      <p:sp>
        <p:nvSpPr>
          <p:cNvPr id="606" name="Google Shape;606;p14"/>
          <p:cNvSpPr/>
          <p:nvPr/>
        </p:nvSpPr>
        <p:spPr>
          <a:xfrm>
            <a:off x="-647517" y="5493450"/>
            <a:ext cx="13459700" cy="1151300"/>
          </a:xfrm>
          <a:custGeom>
            <a:avLst/>
            <a:gdLst/>
            <a:ahLst/>
            <a:cxnLst/>
            <a:rect l="l" t="t" r="r" b="b"/>
            <a:pathLst>
              <a:path w="403791" h="34539" extrusionOk="0">
                <a:moveTo>
                  <a:pt x="11462" y="4567"/>
                </a:moveTo>
                <a:cubicBezTo>
                  <a:pt x="15034" y="-85"/>
                  <a:pt x="17641" y="-422"/>
                  <a:pt x="25194" y="283"/>
                </a:cubicBezTo>
                <a:cubicBezTo>
                  <a:pt x="32748" y="988"/>
                  <a:pt x="43827" y="8067"/>
                  <a:pt x="56783" y="8799"/>
                </a:cubicBezTo>
                <a:cubicBezTo>
                  <a:pt x="69739" y="9532"/>
                  <a:pt x="85973" y="3746"/>
                  <a:pt x="102931" y="4678"/>
                </a:cubicBezTo>
                <a:cubicBezTo>
                  <a:pt x="119889" y="5610"/>
                  <a:pt x="140904" y="13878"/>
                  <a:pt x="158533" y="14390"/>
                </a:cubicBezTo>
                <a:cubicBezTo>
                  <a:pt x="176162" y="14903"/>
                  <a:pt x="195478" y="7753"/>
                  <a:pt x="208707" y="7753"/>
                </a:cubicBezTo>
                <a:cubicBezTo>
                  <a:pt x="221936" y="7753"/>
                  <a:pt x="223308" y="14877"/>
                  <a:pt x="237909" y="14390"/>
                </a:cubicBezTo>
                <a:cubicBezTo>
                  <a:pt x="252510" y="13903"/>
                  <a:pt x="280561" y="4922"/>
                  <a:pt x="296312" y="4833"/>
                </a:cubicBezTo>
                <a:cubicBezTo>
                  <a:pt x="312063" y="4745"/>
                  <a:pt x="316355" y="13417"/>
                  <a:pt x="332416" y="13859"/>
                </a:cubicBezTo>
                <a:cubicBezTo>
                  <a:pt x="348477" y="14302"/>
                  <a:pt x="381573" y="6116"/>
                  <a:pt x="392678" y="7488"/>
                </a:cubicBezTo>
                <a:cubicBezTo>
                  <a:pt x="403784" y="8860"/>
                  <a:pt x="407765" y="17665"/>
                  <a:pt x="399049" y="22089"/>
                </a:cubicBezTo>
                <a:cubicBezTo>
                  <a:pt x="390333" y="26514"/>
                  <a:pt x="394403" y="32398"/>
                  <a:pt x="340380" y="34035"/>
                </a:cubicBezTo>
                <a:cubicBezTo>
                  <a:pt x="286357" y="35672"/>
                  <a:pt x="131012" y="32885"/>
                  <a:pt x="74909" y="31911"/>
                </a:cubicBezTo>
                <a:cubicBezTo>
                  <a:pt x="18806" y="30938"/>
                  <a:pt x="14338" y="32751"/>
                  <a:pt x="3763" y="28194"/>
                </a:cubicBezTo>
                <a:cubicBezTo>
                  <a:pt x="-6811" y="23637"/>
                  <a:pt x="7890" y="9219"/>
                  <a:pt x="11462" y="4567"/>
                </a:cubicBezTo>
                <a:close/>
              </a:path>
            </a:pathLst>
          </a:custGeom>
          <a:solidFill>
            <a:schemeClr val="accent1"/>
          </a:solidFill>
          <a:ln>
            <a:noFill/>
          </a:ln>
        </p:spPr>
      </p:sp>
      <p:grpSp>
        <p:nvGrpSpPr>
          <p:cNvPr id="607" name="Google Shape;607;p14"/>
          <p:cNvGrpSpPr/>
          <p:nvPr/>
        </p:nvGrpSpPr>
        <p:grpSpPr>
          <a:xfrm flipH="1">
            <a:off x="-562851" y="1561622"/>
            <a:ext cx="1697059" cy="4599541"/>
            <a:chOff x="8222962" y="1171216"/>
            <a:chExt cx="1272794" cy="3449656"/>
          </a:xfrm>
        </p:grpSpPr>
        <p:sp>
          <p:nvSpPr>
            <p:cNvPr id="608" name="Google Shape;608;p14"/>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14"/>
          <p:cNvGrpSpPr/>
          <p:nvPr/>
        </p:nvGrpSpPr>
        <p:grpSpPr>
          <a:xfrm>
            <a:off x="9461665" y="-203212"/>
            <a:ext cx="3396263" cy="1904559"/>
            <a:chOff x="3740808" y="1568400"/>
            <a:chExt cx="1571083" cy="881033"/>
          </a:xfrm>
        </p:grpSpPr>
        <p:sp>
          <p:nvSpPr>
            <p:cNvPr id="656" name="Google Shape;656;p14"/>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4"/>
          <p:cNvSpPr/>
          <p:nvPr/>
        </p:nvSpPr>
        <p:spPr>
          <a:xfrm>
            <a:off x="-738782" y="210857"/>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grpSp>
        <p:nvGrpSpPr>
          <p:cNvPr id="678" name="Google Shape;678;p14"/>
          <p:cNvGrpSpPr/>
          <p:nvPr/>
        </p:nvGrpSpPr>
        <p:grpSpPr>
          <a:xfrm>
            <a:off x="4784687" y="6059309"/>
            <a:ext cx="1252867" cy="276471"/>
            <a:chOff x="3588515" y="4495749"/>
            <a:chExt cx="939650" cy="207353"/>
          </a:xfrm>
        </p:grpSpPr>
        <p:sp>
          <p:nvSpPr>
            <p:cNvPr id="679" name="Google Shape;679;p1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4"/>
          <p:cNvGrpSpPr/>
          <p:nvPr/>
        </p:nvGrpSpPr>
        <p:grpSpPr>
          <a:xfrm>
            <a:off x="11110031" y="5922926"/>
            <a:ext cx="1382348" cy="305228"/>
            <a:chOff x="8332523" y="4442194"/>
            <a:chExt cx="1036761" cy="228921"/>
          </a:xfrm>
        </p:grpSpPr>
        <p:sp>
          <p:nvSpPr>
            <p:cNvPr id="682" name="Google Shape;682;p1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1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grpSp>
        <p:nvGrpSpPr>
          <p:cNvPr id="685" name="Google Shape;685;p14"/>
          <p:cNvGrpSpPr/>
          <p:nvPr/>
        </p:nvGrpSpPr>
        <p:grpSpPr>
          <a:xfrm>
            <a:off x="7372378" y="5981979"/>
            <a:ext cx="2140311" cy="511220"/>
            <a:chOff x="5529283" y="4486484"/>
            <a:chExt cx="1605233" cy="383415"/>
          </a:xfrm>
        </p:grpSpPr>
        <p:sp>
          <p:nvSpPr>
            <p:cNvPr id="686" name="Google Shape;686;p1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14"/>
          <p:cNvGrpSpPr/>
          <p:nvPr/>
        </p:nvGrpSpPr>
        <p:grpSpPr>
          <a:xfrm>
            <a:off x="552286" y="5944924"/>
            <a:ext cx="902195" cy="215976"/>
            <a:chOff x="185615" y="4382493"/>
            <a:chExt cx="676646" cy="161982"/>
          </a:xfrm>
        </p:grpSpPr>
        <p:sp>
          <p:nvSpPr>
            <p:cNvPr id="689" name="Google Shape;689;p1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14"/>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2" name="Google Shape;692;p14"/>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rtl="0">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3" name="Google Shape;693;p14"/>
          <p:cNvSpPr/>
          <p:nvPr/>
        </p:nvSpPr>
        <p:spPr>
          <a:xfrm>
            <a:off x="950967" y="6228162"/>
            <a:ext cx="2264400" cy="172031"/>
          </a:xfrm>
          <a:custGeom>
            <a:avLst/>
            <a:gdLst/>
            <a:ahLst/>
            <a:cxnLst/>
            <a:rect l="l" t="t" r="r" b="b"/>
            <a:pathLst>
              <a:path w="67932" h="8069" extrusionOk="0">
                <a:moveTo>
                  <a:pt x="42" y="1729"/>
                </a:moveTo>
                <a:cubicBezTo>
                  <a:pt x="1141" y="401"/>
                  <a:pt x="26366" y="-239"/>
                  <a:pt x="37674" y="81"/>
                </a:cubicBezTo>
                <a:cubicBezTo>
                  <a:pt x="48982" y="402"/>
                  <a:pt x="68988" y="2324"/>
                  <a:pt x="67889" y="3652"/>
                </a:cubicBezTo>
                <a:cubicBezTo>
                  <a:pt x="66790" y="4980"/>
                  <a:pt x="42389" y="8368"/>
                  <a:pt x="31081" y="8047"/>
                </a:cubicBezTo>
                <a:cubicBezTo>
                  <a:pt x="19773" y="7727"/>
                  <a:pt x="-1057" y="3057"/>
                  <a:pt x="42" y="1729"/>
                </a:cubicBezTo>
                <a:close/>
              </a:path>
            </a:pathLst>
          </a:custGeom>
          <a:solidFill>
            <a:schemeClr val="accent4"/>
          </a:solidFill>
          <a:ln>
            <a:noFill/>
          </a:ln>
        </p:spPr>
      </p:sp>
      <p:sp>
        <p:nvSpPr>
          <p:cNvPr id="694" name="Google Shape;694;p14"/>
          <p:cNvSpPr/>
          <p:nvPr/>
        </p:nvSpPr>
        <p:spPr>
          <a:xfrm>
            <a:off x="9936003" y="6329998"/>
            <a:ext cx="1321700" cy="109100"/>
          </a:xfrm>
          <a:custGeom>
            <a:avLst/>
            <a:gdLst/>
            <a:ahLst/>
            <a:cxnLst/>
            <a:rect l="l" t="t" r="r" b="b"/>
            <a:pathLst>
              <a:path w="39651" h="3273" extrusionOk="0">
                <a:moveTo>
                  <a:pt x="37312" y="183"/>
                </a:moveTo>
                <a:cubicBezTo>
                  <a:pt x="32047" y="-183"/>
                  <a:pt x="1145" y="504"/>
                  <a:pt x="229" y="1007"/>
                </a:cubicBezTo>
                <a:cubicBezTo>
                  <a:pt x="-687" y="1511"/>
                  <a:pt x="25638" y="3341"/>
                  <a:pt x="31818" y="3204"/>
                </a:cubicBezTo>
                <a:cubicBezTo>
                  <a:pt x="37999" y="3067"/>
                  <a:pt x="42577" y="549"/>
                  <a:pt x="37312" y="183"/>
                </a:cubicBezTo>
                <a:close/>
              </a:path>
            </a:pathLst>
          </a:custGeom>
          <a:solidFill>
            <a:schemeClr val="accent4"/>
          </a:solidFill>
          <a:ln>
            <a:noFill/>
          </a:ln>
        </p:spPr>
      </p:sp>
    </p:spTree>
    <p:extLst>
      <p:ext uri="{BB962C8B-B14F-4D97-AF65-F5344CB8AC3E}">
        <p14:creationId xmlns:p14="http://schemas.microsoft.com/office/powerpoint/2010/main" val="15502937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03"/>
        <p:cNvGrpSpPr/>
        <p:nvPr/>
      </p:nvGrpSpPr>
      <p:grpSpPr>
        <a:xfrm>
          <a:off x="0" y="0"/>
          <a:ext cx="0" cy="0"/>
          <a:chOff x="0" y="0"/>
          <a:chExt cx="0" cy="0"/>
        </a:xfrm>
      </p:grpSpPr>
      <p:sp>
        <p:nvSpPr>
          <p:cNvPr id="704" name="Google Shape;704;p16"/>
          <p:cNvSpPr/>
          <p:nvPr/>
        </p:nvSpPr>
        <p:spPr>
          <a:xfrm>
            <a:off x="-1040129" y="4992131"/>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4"/>
          </a:solidFill>
          <a:ln>
            <a:noFill/>
          </a:ln>
        </p:spPr>
      </p:sp>
      <p:grpSp>
        <p:nvGrpSpPr>
          <p:cNvPr id="705" name="Google Shape;705;p16"/>
          <p:cNvGrpSpPr/>
          <p:nvPr/>
        </p:nvGrpSpPr>
        <p:grpSpPr>
          <a:xfrm>
            <a:off x="7557678" y="5562979"/>
            <a:ext cx="2140311" cy="511220"/>
            <a:chOff x="2532746" y="4482359"/>
            <a:chExt cx="1605233" cy="383415"/>
          </a:xfrm>
        </p:grpSpPr>
        <p:sp>
          <p:nvSpPr>
            <p:cNvPr id="706" name="Google Shape;706;p16"/>
            <p:cNvSpPr/>
            <p:nvPr/>
          </p:nvSpPr>
          <p:spPr>
            <a:xfrm>
              <a:off x="2532746" y="4482359"/>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6"/>
            <p:cNvSpPr/>
            <p:nvPr/>
          </p:nvSpPr>
          <p:spPr>
            <a:xfrm>
              <a:off x="2532746" y="4532144"/>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6"/>
          <p:cNvGrpSpPr/>
          <p:nvPr/>
        </p:nvGrpSpPr>
        <p:grpSpPr>
          <a:xfrm flipH="1">
            <a:off x="3174039" y="5728054"/>
            <a:ext cx="1774309" cy="391565"/>
            <a:chOff x="3152865" y="3949649"/>
            <a:chExt cx="939650" cy="207353"/>
          </a:xfrm>
        </p:grpSpPr>
        <p:sp>
          <p:nvSpPr>
            <p:cNvPr id="709" name="Google Shape;709;p16"/>
            <p:cNvSpPr/>
            <p:nvPr/>
          </p:nvSpPr>
          <p:spPr>
            <a:xfrm>
              <a:off x="3152865" y="39496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6"/>
            <p:cNvSpPr/>
            <p:nvPr/>
          </p:nvSpPr>
          <p:spPr>
            <a:xfrm>
              <a:off x="3152865" y="39868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1" name="Google Shape;711;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12" name="Google Shape;712;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rgbClr val="FFFFFF">
              <a:alpha val="25000"/>
            </a:srgbClr>
          </a:solidFill>
          <a:ln>
            <a:noFill/>
          </a:ln>
        </p:spPr>
      </p:sp>
      <p:sp>
        <p:nvSpPr>
          <p:cNvPr id="713" name="Google Shape;713;p1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4" name="Google Shape;714;p16"/>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6"/>
          <p:cNvSpPr txBox="1">
            <a:spLocks noGrp="1"/>
          </p:cNvSpPr>
          <p:nvPr>
            <p:ph type="body" idx="2"/>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6" name="Google Shape;716;p16"/>
          <p:cNvSpPr txBox="1">
            <a:spLocks noGrp="1"/>
          </p:cNvSpPr>
          <p:nvPr>
            <p:ph type="subTitle" idx="3"/>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6"/>
          <p:cNvSpPr txBox="1">
            <a:spLocks noGrp="1"/>
          </p:cNvSpPr>
          <p:nvPr>
            <p:ph type="body" idx="4"/>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8" name="Google Shape;718;p16"/>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19" name="Google Shape;719;p16"/>
          <p:cNvSpPr/>
          <p:nvPr/>
        </p:nvSpPr>
        <p:spPr>
          <a:xfrm flipH="1">
            <a:off x="10071243" y="6030973"/>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0" name="Google Shape;720;p16"/>
          <p:cNvSpPr/>
          <p:nvPr/>
        </p:nvSpPr>
        <p:spPr>
          <a:xfrm>
            <a:off x="2205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1" name="Google Shape;721;p16"/>
          <p:cNvSpPr/>
          <p:nvPr/>
        </p:nvSpPr>
        <p:spPr>
          <a:xfrm>
            <a:off x="1759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2" name="Google Shape;722;p16"/>
          <p:cNvSpPr/>
          <p:nvPr/>
        </p:nvSpPr>
        <p:spPr>
          <a:xfrm flipH="1">
            <a:off x="-697372" y="6111309"/>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3"/>
          </a:solidFill>
          <a:ln>
            <a:noFill/>
          </a:ln>
        </p:spPr>
      </p:sp>
      <p:sp>
        <p:nvSpPr>
          <p:cNvPr id="723" name="Google Shape;723;p16"/>
          <p:cNvSpPr/>
          <p:nvPr/>
        </p:nvSpPr>
        <p:spPr>
          <a:xfrm>
            <a:off x="7950956" y="6407809"/>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grpSp>
        <p:nvGrpSpPr>
          <p:cNvPr id="724" name="Google Shape;724;p16"/>
          <p:cNvGrpSpPr/>
          <p:nvPr/>
        </p:nvGrpSpPr>
        <p:grpSpPr>
          <a:xfrm>
            <a:off x="469874" y="6077231"/>
            <a:ext cx="1811172" cy="433575"/>
            <a:chOff x="352405" y="4557923"/>
            <a:chExt cx="1358379" cy="325181"/>
          </a:xfrm>
        </p:grpSpPr>
        <p:sp>
          <p:nvSpPr>
            <p:cNvPr id="725" name="Google Shape;725;p16"/>
            <p:cNvSpPr/>
            <p:nvPr/>
          </p:nvSpPr>
          <p:spPr>
            <a:xfrm>
              <a:off x="360257" y="4557923"/>
              <a:ext cx="1350527" cy="325181"/>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a:off x="352405" y="4563532"/>
              <a:ext cx="884124" cy="310599"/>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001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27"/>
        <p:cNvGrpSpPr/>
        <p:nvPr/>
      </p:nvGrpSpPr>
      <p:grpSpPr>
        <a:xfrm>
          <a:off x="0" y="0"/>
          <a:ext cx="0" cy="0"/>
          <a:chOff x="0" y="0"/>
          <a:chExt cx="0" cy="0"/>
        </a:xfrm>
      </p:grpSpPr>
      <p:sp>
        <p:nvSpPr>
          <p:cNvPr id="728" name="Google Shape;728;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1"/>
          </a:solidFill>
          <a:ln>
            <a:noFill/>
          </a:ln>
        </p:spPr>
      </p:sp>
      <p:sp>
        <p:nvSpPr>
          <p:cNvPr id="729" name="Google Shape;729;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rgbClr val="000000">
              <a:alpha val="14880"/>
            </a:srgbClr>
          </a:solidFill>
          <a:ln>
            <a:noFill/>
          </a:ln>
        </p:spPr>
      </p:sp>
      <p:sp>
        <p:nvSpPr>
          <p:cNvPr id="730" name="Google Shape;730;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1" name="Google Shape;731;p17"/>
          <p:cNvSpPr txBox="1">
            <a:spLocks noGrp="1"/>
          </p:cNvSpPr>
          <p:nvPr>
            <p:ph type="body" idx="1"/>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2" name="Google Shape;732;p17"/>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33" name="Google Shape;733;p17"/>
          <p:cNvSpPr/>
          <p:nvPr/>
        </p:nvSpPr>
        <p:spPr>
          <a:xfrm>
            <a:off x="7950956" y="6462746"/>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sp>
        <p:nvSpPr>
          <p:cNvPr id="734" name="Google Shape;734;p17"/>
          <p:cNvSpPr/>
          <p:nvPr/>
        </p:nvSpPr>
        <p:spPr>
          <a:xfrm>
            <a:off x="737135" y="5969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5" name="Google Shape;735;p17"/>
          <p:cNvSpPr/>
          <p:nvPr/>
        </p:nvSpPr>
        <p:spPr>
          <a:xfrm>
            <a:off x="2090701"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6" name="Google Shape;736;p17"/>
          <p:cNvSpPr/>
          <p:nvPr/>
        </p:nvSpPr>
        <p:spPr>
          <a:xfrm>
            <a:off x="23735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7" name="Google Shape;737;p17"/>
          <p:cNvSpPr/>
          <p:nvPr/>
        </p:nvSpPr>
        <p:spPr>
          <a:xfrm flipH="1">
            <a:off x="62579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8" name="Google Shape;738;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9" name="Google Shape;739;p17"/>
          <p:cNvSpPr/>
          <p:nvPr/>
        </p:nvSpPr>
        <p:spPr>
          <a:xfrm flipH="1">
            <a:off x="-697372" y="6157091"/>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1"/>
          </a:solidFill>
          <a:ln>
            <a:noFill/>
          </a:ln>
        </p:spPr>
      </p:sp>
      <p:grpSp>
        <p:nvGrpSpPr>
          <p:cNvPr id="740" name="Google Shape;740;p17"/>
          <p:cNvGrpSpPr/>
          <p:nvPr/>
        </p:nvGrpSpPr>
        <p:grpSpPr>
          <a:xfrm>
            <a:off x="-133368" y="6455783"/>
            <a:ext cx="12458735" cy="414952"/>
            <a:chOff x="6880" y="4755436"/>
            <a:chExt cx="9243299" cy="307858"/>
          </a:xfrm>
        </p:grpSpPr>
        <p:grpSp>
          <p:nvGrpSpPr>
            <p:cNvPr id="741" name="Google Shape;741;p17"/>
            <p:cNvGrpSpPr/>
            <p:nvPr/>
          </p:nvGrpSpPr>
          <p:grpSpPr>
            <a:xfrm>
              <a:off x="7703578" y="4755436"/>
              <a:ext cx="1546601" cy="307858"/>
              <a:chOff x="4702979" y="2265044"/>
              <a:chExt cx="942992" cy="187718"/>
            </a:xfrm>
          </p:grpSpPr>
          <p:sp>
            <p:nvSpPr>
              <p:cNvPr id="742" name="Google Shape;74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a:off x="6163845" y="4755436"/>
              <a:ext cx="1546601" cy="307858"/>
              <a:chOff x="4702979" y="2265044"/>
              <a:chExt cx="942992" cy="187718"/>
            </a:xfrm>
          </p:grpSpPr>
          <p:sp>
            <p:nvSpPr>
              <p:cNvPr id="745" name="Google Shape;74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17"/>
            <p:cNvGrpSpPr/>
            <p:nvPr/>
          </p:nvGrpSpPr>
          <p:grpSpPr>
            <a:xfrm>
              <a:off x="4624112" y="4755436"/>
              <a:ext cx="1546601" cy="307858"/>
              <a:chOff x="4702979" y="2265044"/>
              <a:chExt cx="942992" cy="187718"/>
            </a:xfrm>
          </p:grpSpPr>
          <p:sp>
            <p:nvSpPr>
              <p:cNvPr id="748" name="Google Shape;74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7"/>
            <p:cNvGrpSpPr/>
            <p:nvPr/>
          </p:nvGrpSpPr>
          <p:grpSpPr>
            <a:xfrm>
              <a:off x="3086345" y="4755436"/>
              <a:ext cx="1546601" cy="307858"/>
              <a:chOff x="4702979" y="2265044"/>
              <a:chExt cx="942992" cy="187718"/>
            </a:xfrm>
          </p:grpSpPr>
          <p:sp>
            <p:nvSpPr>
              <p:cNvPr id="751" name="Google Shape;751;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7"/>
            <p:cNvGrpSpPr/>
            <p:nvPr/>
          </p:nvGrpSpPr>
          <p:grpSpPr>
            <a:xfrm>
              <a:off x="1546612" y="4755436"/>
              <a:ext cx="1546601" cy="307858"/>
              <a:chOff x="4702979" y="2265044"/>
              <a:chExt cx="942992" cy="187718"/>
            </a:xfrm>
          </p:grpSpPr>
          <p:sp>
            <p:nvSpPr>
              <p:cNvPr id="754" name="Google Shape;754;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7"/>
            <p:cNvGrpSpPr/>
            <p:nvPr/>
          </p:nvGrpSpPr>
          <p:grpSpPr>
            <a:xfrm>
              <a:off x="6880" y="4755436"/>
              <a:ext cx="1546601" cy="307858"/>
              <a:chOff x="4702979" y="2265044"/>
              <a:chExt cx="942992" cy="187718"/>
            </a:xfrm>
          </p:grpSpPr>
          <p:sp>
            <p:nvSpPr>
              <p:cNvPr id="757" name="Google Shape;757;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9" name="Google Shape;759;p17"/>
          <p:cNvGrpSpPr/>
          <p:nvPr/>
        </p:nvGrpSpPr>
        <p:grpSpPr>
          <a:xfrm>
            <a:off x="-234290" y="4628827"/>
            <a:ext cx="1099417" cy="1735724"/>
            <a:chOff x="1455788" y="408630"/>
            <a:chExt cx="636778" cy="1005324"/>
          </a:xfrm>
        </p:grpSpPr>
        <p:sp>
          <p:nvSpPr>
            <p:cNvPr id="760" name="Google Shape;760;p17"/>
            <p:cNvSpPr/>
            <p:nvPr/>
          </p:nvSpPr>
          <p:spPr>
            <a:xfrm>
              <a:off x="1464593" y="430348"/>
              <a:ext cx="623864" cy="983594"/>
            </a:xfrm>
            <a:custGeom>
              <a:avLst/>
              <a:gdLst/>
              <a:ahLst/>
              <a:cxnLst/>
              <a:rect l="l" t="t" r="r" b="b"/>
              <a:pathLst>
                <a:path w="10628" h="16757" extrusionOk="0">
                  <a:moveTo>
                    <a:pt x="4460" y="9438"/>
                  </a:moveTo>
                  <a:cubicBezTo>
                    <a:pt x="4473" y="9438"/>
                    <a:pt x="4486" y="9439"/>
                    <a:pt x="4499" y="9441"/>
                  </a:cubicBezTo>
                  <a:cubicBezTo>
                    <a:pt x="4529" y="9677"/>
                    <a:pt x="4770" y="9858"/>
                    <a:pt x="4997" y="9858"/>
                  </a:cubicBezTo>
                  <a:cubicBezTo>
                    <a:pt x="5021" y="9858"/>
                    <a:pt x="5046" y="9856"/>
                    <a:pt x="5070" y="9852"/>
                  </a:cubicBezTo>
                  <a:lnTo>
                    <a:pt x="5070" y="9852"/>
                  </a:lnTo>
                  <a:cubicBezTo>
                    <a:pt x="5047" y="9979"/>
                    <a:pt x="5088" y="10122"/>
                    <a:pt x="5165" y="10236"/>
                  </a:cubicBezTo>
                  <a:cubicBezTo>
                    <a:pt x="5173" y="10351"/>
                    <a:pt x="5184" y="10547"/>
                    <a:pt x="5197" y="10792"/>
                  </a:cubicBezTo>
                  <a:cubicBezTo>
                    <a:pt x="4841" y="10426"/>
                    <a:pt x="4486" y="10074"/>
                    <a:pt x="4086" y="9711"/>
                  </a:cubicBezTo>
                  <a:cubicBezTo>
                    <a:pt x="4104" y="9695"/>
                    <a:pt x="4120" y="9679"/>
                    <a:pt x="4136" y="9661"/>
                  </a:cubicBezTo>
                  <a:cubicBezTo>
                    <a:pt x="4226" y="9560"/>
                    <a:pt x="4329" y="9438"/>
                    <a:pt x="4460" y="9438"/>
                  </a:cubicBezTo>
                  <a:close/>
                  <a:moveTo>
                    <a:pt x="5432" y="10481"/>
                  </a:moveTo>
                  <a:lnTo>
                    <a:pt x="5432" y="10481"/>
                  </a:lnTo>
                  <a:cubicBezTo>
                    <a:pt x="5493" y="10520"/>
                    <a:pt x="5556" y="10554"/>
                    <a:pt x="5620" y="10586"/>
                  </a:cubicBezTo>
                  <a:cubicBezTo>
                    <a:pt x="5764" y="10658"/>
                    <a:pt x="5915" y="10720"/>
                    <a:pt x="6069" y="10760"/>
                  </a:cubicBezTo>
                  <a:cubicBezTo>
                    <a:pt x="5891" y="10888"/>
                    <a:pt x="5691" y="11009"/>
                    <a:pt x="5466" y="11117"/>
                  </a:cubicBezTo>
                  <a:cubicBezTo>
                    <a:pt x="5466" y="11099"/>
                    <a:pt x="5465" y="11088"/>
                    <a:pt x="5465" y="11088"/>
                  </a:cubicBezTo>
                  <a:cubicBezTo>
                    <a:pt x="5465" y="11088"/>
                    <a:pt x="5447" y="10845"/>
                    <a:pt x="5432" y="10481"/>
                  </a:cubicBezTo>
                  <a:close/>
                  <a:moveTo>
                    <a:pt x="5060" y="0"/>
                  </a:moveTo>
                  <a:cubicBezTo>
                    <a:pt x="4938" y="0"/>
                    <a:pt x="4828" y="35"/>
                    <a:pt x="4752" y="128"/>
                  </a:cubicBezTo>
                  <a:cubicBezTo>
                    <a:pt x="4692" y="202"/>
                    <a:pt x="4668" y="299"/>
                    <a:pt x="4609" y="374"/>
                  </a:cubicBezTo>
                  <a:cubicBezTo>
                    <a:pt x="4565" y="429"/>
                    <a:pt x="4510" y="466"/>
                    <a:pt x="4447" y="496"/>
                  </a:cubicBezTo>
                  <a:cubicBezTo>
                    <a:pt x="4346" y="545"/>
                    <a:pt x="4229" y="572"/>
                    <a:pt x="4126" y="622"/>
                  </a:cubicBezTo>
                  <a:cubicBezTo>
                    <a:pt x="4114" y="627"/>
                    <a:pt x="4101" y="634"/>
                    <a:pt x="4088" y="640"/>
                  </a:cubicBezTo>
                  <a:cubicBezTo>
                    <a:pt x="4063" y="654"/>
                    <a:pt x="4040" y="669"/>
                    <a:pt x="4017" y="686"/>
                  </a:cubicBezTo>
                  <a:cubicBezTo>
                    <a:pt x="3982" y="713"/>
                    <a:pt x="3952" y="745"/>
                    <a:pt x="3922" y="777"/>
                  </a:cubicBezTo>
                  <a:cubicBezTo>
                    <a:pt x="3901" y="798"/>
                    <a:pt x="3881" y="821"/>
                    <a:pt x="3861" y="841"/>
                  </a:cubicBezTo>
                  <a:cubicBezTo>
                    <a:pt x="3830" y="872"/>
                    <a:pt x="3797" y="901"/>
                    <a:pt x="3757" y="923"/>
                  </a:cubicBezTo>
                  <a:cubicBezTo>
                    <a:pt x="3703" y="953"/>
                    <a:pt x="3642" y="965"/>
                    <a:pt x="3580" y="978"/>
                  </a:cubicBezTo>
                  <a:cubicBezTo>
                    <a:pt x="3518" y="990"/>
                    <a:pt x="3456" y="1001"/>
                    <a:pt x="3398" y="1024"/>
                  </a:cubicBezTo>
                  <a:cubicBezTo>
                    <a:pt x="3392" y="1028"/>
                    <a:pt x="3384" y="1031"/>
                    <a:pt x="3378" y="1035"/>
                  </a:cubicBezTo>
                  <a:cubicBezTo>
                    <a:pt x="3350" y="1050"/>
                    <a:pt x="3324" y="1072"/>
                    <a:pt x="3304" y="1096"/>
                  </a:cubicBezTo>
                  <a:cubicBezTo>
                    <a:pt x="3299" y="1101"/>
                    <a:pt x="3293" y="1108"/>
                    <a:pt x="3289" y="1114"/>
                  </a:cubicBezTo>
                  <a:cubicBezTo>
                    <a:pt x="3280" y="1127"/>
                    <a:pt x="3272" y="1141"/>
                    <a:pt x="3266" y="1155"/>
                  </a:cubicBezTo>
                  <a:cubicBezTo>
                    <a:pt x="3250" y="1190"/>
                    <a:pt x="3245" y="1227"/>
                    <a:pt x="3255" y="1260"/>
                  </a:cubicBezTo>
                  <a:cubicBezTo>
                    <a:pt x="3260" y="1280"/>
                    <a:pt x="3271" y="1299"/>
                    <a:pt x="3288" y="1316"/>
                  </a:cubicBezTo>
                  <a:cubicBezTo>
                    <a:pt x="3175" y="1279"/>
                    <a:pt x="3059" y="1263"/>
                    <a:pt x="2943" y="1263"/>
                  </a:cubicBezTo>
                  <a:cubicBezTo>
                    <a:pt x="2843" y="1263"/>
                    <a:pt x="2743" y="1275"/>
                    <a:pt x="2645" y="1299"/>
                  </a:cubicBezTo>
                  <a:cubicBezTo>
                    <a:pt x="2604" y="1308"/>
                    <a:pt x="2563" y="1320"/>
                    <a:pt x="2522" y="1334"/>
                  </a:cubicBezTo>
                  <a:cubicBezTo>
                    <a:pt x="2490" y="1345"/>
                    <a:pt x="2458" y="1356"/>
                    <a:pt x="2426" y="1369"/>
                  </a:cubicBezTo>
                  <a:cubicBezTo>
                    <a:pt x="2364" y="1395"/>
                    <a:pt x="2303" y="1425"/>
                    <a:pt x="2245" y="1458"/>
                  </a:cubicBezTo>
                  <a:cubicBezTo>
                    <a:pt x="2220" y="1472"/>
                    <a:pt x="2197" y="1487"/>
                    <a:pt x="2174" y="1502"/>
                  </a:cubicBezTo>
                  <a:cubicBezTo>
                    <a:pt x="2146" y="1520"/>
                    <a:pt x="2120" y="1539"/>
                    <a:pt x="2093" y="1559"/>
                  </a:cubicBezTo>
                  <a:cubicBezTo>
                    <a:pt x="2076" y="1573"/>
                    <a:pt x="2057" y="1586"/>
                    <a:pt x="2041" y="1599"/>
                  </a:cubicBezTo>
                  <a:cubicBezTo>
                    <a:pt x="2002" y="1633"/>
                    <a:pt x="1964" y="1667"/>
                    <a:pt x="1928" y="1703"/>
                  </a:cubicBezTo>
                  <a:cubicBezTo>
                    <a:pt x="1925" y="1705"/>
                    <a:pt x="1923" y="1708"/>
                    <a:pt x="1919" y="1711"/>
                  </a:cubicBezTo>
                  <a:cubicBezTo>
                    <a:pt x="1787" y="1844"/>
                    <a:pt x="1676" y="1997"/>
                    <a:pt x="1582" y="2161"/>
                  </a:cubicBezTo>
                  <a:cubicBezTo>
                    <a:pt x="1557" y="2202"/>
                    <a:pt x="1534" y="2245"/>
                    <a:pt x="1511" y="2288"/>
                  </a:cubicBezTo>
                  <a:cubicBezTo>
                    <a:pt x="1477" y="2357"/>
                    <a:pt x="1445" y="2425"/>
                    <a:pt x="1416" y="2495"/>
                  </a:cubicBezTo>
                  <a:cubicBezTo>
                    <a:pt x="1388" y="2561"/>
                    <a:pt x="1361" y="2627"/>
                    <a:pt x="1337" y="2695"/>
                  </a:cubicBezTo>
                  <a:cubicBezTo>
                    <a:pt x="1326" y="2726"/>
                    <a:pt x="1314" y="2757"/>
                    <a:pt x="1306" y="2789"/>
                  </a:cubicBezTo>
                  <a:cubicBezTo>
                    <a:pt x="1276" y="2886"/>
                    <a:pt x="1259" y="2984"/>
                    <a:pt x="1276" y="3084"/>
                  </a:cubicBezTo>
                  <a:cubicBezTo>
                    <a:pt x="1282" y="3122"/>
                    <a:pt x="1295" y="3161"/>
                    <a:pt x="1310" y="3197"/>
                  </a:cubicBezTo>
                  <a:cubicBezTo>
                    <a:pt x="1356" y="3309"/>
                    <a:pt x="1429" y="3412"/>
                    <a:pt x="1460" y="3529"/>
                  </a:cubicBezTo>
                  <a:cubicBezTo>
                    <a:pt x="1471" y="3568"/>
                    <a:pt x="1472" y="3611"/>
                    <a:pt x="1466" y="3652"/>
                  </a:cubicBezTo>
                  <a:cubicBezTo>
                    <a:pt x="1464" y="3665"/>
                    <a:pt x="1461" y="3678"/>
                    <a:pt x="1458" y="3691"/>
                  </a:cubicBezTo>
                  <a:cubicBezTo>
                    <a:pt x="1453" y="3708"/>
                    <a:pt x="1448" y="3725"/>
                    <a:pt x="1441" y="3741"/>
                  </a:cubicBezTo>
                  <a:cubicBezTo>
                    <a:pt x="1433" y="3759"/>
                    <a:pt x="1422" y="3778"/>
                    <a:pt x="1412" y="3793"/>
                  </a:cubicBezTo>
                  <a:cubicBezTo>
                    <a:pt x="1378" y="3839"/>
                    <a:pt x="1332" y="3870"/>
                    <a:pt x="1276" y="3870"/>
                  </a:cubicBezTo>
                  <a:cubicBezTo>
                    <a:pt x="1266" y="3870"/>
                    <a:pt x="1255" y="3869"/>
                    <a:pt x="1245" y="3866"/>
                  </a:cubicBezTo>
                  <a:cubicBezTo>
                    <a:pt x="1214" y="3831"/>
                    <a:pt x="1177" y="3804"/>
                    <a:pt x="1137" y="3785"/>
                  </a:cubicBezTo>
                  <a:cubicBezTo>
                    <a:pt x="1082" y="3760"/>
                    <a:pt x="1021" y="3748"/>
                    <a:pt x="960" y="3748"/>
                  </a:cubicBezTo>
                  <a:cubicBezTo>
                    <a:pt x="928" y="3748"/>
                    <a:pt x="897" y="3751"/>
                    <a:pt x="867" y="3757"/>
                  </a:cubicBezTo>
                  <a:cubicBezTo>
                    <a:pt x="821" y="3766"/>
                    <a:pt x="776" y="3782"/>
                    <a:pt x="735" y="3802"/>
                  </a:cubicBezTo>
                  <a:cubicBezTo>
                    <a:pt x="573" y="3886"/>
                    <a:pt x="461" y="4039"/>
                    <a:pt x="360" y="4191"/>
                  </a:cubicBezTo>
                  <a:cubicBezTo>
                    <a:pt x="308" y="4272"/>
                    <a:pt x="256" y="4358"/>
                    <a:pt x="210" y="4447"/>
                  </a:cubicBezTo>
                  <a:cubicBezTo>
                    <a:pt x="133" y="4597"/>
                    <a:pt x="69" y="4755"/>
                    <a:pt x="34" y="4916"/>
                  </a:cubicBezTo>
                  <a:cubicBezTo>
                    <a:pt x="26" y="4947"/>
                    <a:pt x="20" y="4979"/>
                    <a:pt x="15" y="5010"/>
                  </a:cubicBezTo>
                  <a:cubicBezTo>
                    <a:pt x="10" y="5042"/>
                    <a:pt x="7" y="5073"/>
                    <a:pt x="5" y="5105"/>
                  </a:cubicBezTo>
                  <a:cubicBezTo>
                    <a:pt x="4" y="5107"/>
                    <a:pt x="5" y="5107"/>
                    <a:pt x="4" y="5108"/>
                  </a:cubicBezTo>
                  <a:cubicBezTo>
                    <a:pt x="1" y="5138"/>
                    <a:pt x="0" y="5168"/>
                    <a:pt x="0" y="5198"/>
                  </a:cubicBezTo>
                  <a:cubicBezTo>
                    <a:pt x="0" y="5198"/>
                    <a:pt x="0" y="5199"/>
                    <a:pt x="0" y="5200"/>
                  </a:cubicBezTo>
                  <a:cubicBezTo>
                    <a:pt x="0" y="5203"/>
                    <a:pt x="1" y="5206"/>
                    <a:pt x="1" y="5209"/>
                  </a:cubicBezTo>
                  <a:cubicBezTo>
                    <a:pt x="1" y="5237"/>
                    <a:pt x="4" y="5265"/>
                    <a:pt x="6" y="5293"/>
                  </a:cubicBezTo>
                  <a:cubicBezTo>
                    <a:pt x="7" y="5299"/>
                    <a:pt x="8" y="5305"/>
                    <a:pt x="9" y="5311"/>
                  </a:cubicBezTo>
                  <a:cubicBezTo>
                    <a:pt x="12" y="5336"/>
                    <a:pt x="15" y="5360"/>
                    <a:pt x="20" y="5385"/>
                  </a:cubicBezTo>
                  <a:cubicBezTo>
                    <a:pt x="22" y="5395"/>
                    <a:pt x="25" y="5405"/>
                    <a:pt x="28" y="5415"/>
                  </a:cubicBezTo>
                  <a:cubicBezTo>
                    <a:pt x="32" y="5435"/>
                    <a:pt x="37" y="5456"/>
                    <a:pt x="43" y="5475"/>
                  </a:cubicBezTo>
                  <a:cubicBezTo>
                    <a:pt x="49" y="5491"/>
                    <a:pt x="55" y="5506"/>
                    <a:pt x="61" y="5521"/>
                  </a:cubicBezTo>
                  <a:cubicBezTo>
                    <a:pt x="62" y="5524"/>
                    <a:pt x="64" y="5526"/>
                    <a:pt x="65" y="5530"/>
                  </a:cubicBezTo>
                  <a:cubicBezTo>
                    <a:pt x="69" y="5541"/>
                    <a:pt x="72" y="5552"/>
                    <a:pt x="77" y="5563"/>
                  </a:cubicBezTo>
                  <a:cubicBezTo>
                    <a:pt x="89" y="5591"/>
                    <a:pt x="104" y="5616"/>
                    <a:pt x="119" y="5643"/>
                  </a:cubicBezTo>
                  <a:cubicBezTo>
                    <a:pt x="120" y="5645"/>
                    <a:pt x="121" y="5647"/>
                    <a:pt x="122" y="5649"/>
                  </a:cubicBezTo>
                  <a:cubicBezTo>
                    <a:pt x="148" y="5692"/>
                    <a:pt x="178" y="5733"/>
                    <a:pt x="208" y="5774"/>
                  </a:cubicBezTo>
                  <a:cubicBezTo>
                    <a:pt x="248" y="5827"/>
                    <a:pt x="288" y="5882"/>
                    <a:pt x="319" y="5941"/>
                  </a:cubicBezTo>
                  <a:cubicBezTo>
                    <a:pt x="327" y="5955"/>
                    <a:pt x="334" y="5970"/>
                    <a:pt x="341" y="5986"/>
                  </a:cubicBezTo>
                  <a:cubicBezTo>
                    <a:pt x="348" y="6001"/>
                    <a:pt x="354" y="6017"/>
                    <a:pt x="359" y="6033"/>
                  </a:cubicBezTo>
                  <a:cubicBezTo>
                    <a:pt x="364" y="6049"/>
                    <a:pt x="369" y="6065"/>
                    <a:pt x="373" y="6082"/>
                  </a:cubicBezTo>
                  <a:cubicBezTo>
                    <a:pt x="390" y="6147"/>
                    <a:pt x="400" y="6215"/>
                    <a:pt x="414" y="6281"/>
                  </a:cubicBezTo>
                  <a:cubicBezTo>
                    <a:pt x="420" y="6316"/>
                    <a:pt x="429" y="6349"/>
                    <a:pt x="438" y="6381"/>
                  </a:cubicBezTo>
                  <a:cubicBezTo>
                    <a:pt x="444" y="6397"/>
                    <a:pt x="450" y="6413"/>
                    <a:pt x="457" y="6429"/>
                  </a:cubicBezTo>
                  <a:cubicBezTo>
                    <a:pt x="458" y="6431"/>
                    <a:pt x="459" y="6433"/>
                    <a:pt x="460" y="6435"/>
                  </a:cubicBezTo>
                  <a:cubicBezTo>
                    <a:pt x="462" y="6440"/>
                    <a:pt x="464" y="6444"/>
                    <a:pt x="466" y="6448"/>
                  </a:cubicBezTo>
                  <a:cubicBezTo>
                    <a:pt x="474" y="6462"/>
                    <a:pt x="481" y="6476"/>
                    <a:pt x="489" y="6489"/>
                  </a:cubicBezTo>
                  <a:cubicBezTo>
                    <a:pt x="492" y="6493"/>
                    <a:pt x="494" y="6498"/>
                    <a:pt x="497" y="6502"/>
                  </a:cubicBezTo>
                  <a:cubicBezTo>
                    <a:pt x="506" y="6516"/>
                    <a:pt x="515" y="6529"/>
                    <a:pt x="526" y="6540"/>
                  </a:cubicBezTo>
                  <a:cubicBezTo>
                    <a:pt x="528" y="6544"/>
                    <a:pt x="530" y="6546"/>
                    <a:pt x="533" y="6549"/>
                  </a:cubicBezTo>
                  <a:cubicBezTo>
                    <a:pt x="559" y="6578"/>
                    <a:pt x="588" y="6604"/>
                    <a:pt x="623" y="6620"/>
                  </a:cubicBezTo>
                  <a:cubicBezTo>
                    <a:pt x="651" y="6635"/>
                    <a:pt x="682" y="6643"/>
                    <a:pt x="717" y="6643"/>
                  </a:cubicBezTo>
                  <a:cubicBezTo>
                    <a:pt x="695" y="6660"/>
                    <a:pt x="679" y="6682"/>
                    <a:pt x="669" y="6706"/>
                  </a:cubicBezTo>
                  <a:cubicBezTo>
                    <a:pt x="646" y="6756"/>
                    <a:pt x="644" y="6816"/>
                    <a:pt x="663" y="6868"/>
                  </a:cubicBezTo>
                  <a:cubicBezTo>
                    <a:pt x="663" y="6869"/>
                    <a:pt x="664" y="6869"/>
                    <a:pt x="664" y="6870"/>
                  </a:cubicBezTo>
                  <a:cubicBezTo>
                    <a:pt x="665" y="6873"/>
                    <a:pt x="667" y="6877"/>
                    <a:pt x="669" y="6880"/>
                  </a:cubicBezTo>
                  <a:cubicBezTo>
                    <a:pt x="673" y="6888"/>
                    <a:pt x="677" y="6897"/>
                    <a:pt x="682" y="6906"/>
                  </a:cubicBezTo>
                  <a:cubicBezTo>
                    <a:pt x="689" y="6917"/>
                    <a:pt x="697" y="6927"/>
                    <a:pt x="708" y="6937"/>
                  </a:cubicBezTo>
                  <a:cubicBezTo>
                    <a:pt x="652" y="6937"/>
                    <a:pt x="614" y="6961"/>
                    <a:pt x="587" y="7001"/>
                  </a:cubicBezTo>
                  <a:cubicBezTo>
                    <a:pt x="566" y="7033"/>
                    <a:pt x="552" y="7075"/>
                    <a:pt x="544" y="7120"/>
                  </a:cubicBezTo>
                  <a:cubicBezTo>
                    <a:pt x="541" y="7142"/>
                    <a:pt x="539" y="7166"/>
                    <a:pt x="539" y="7190"/>
                  </a:cubicBezTo>
                  <a:cubicBezTo>
                    <a:pt x="538" y="7250"/>
                    <a:pt x="545" y="7314"/>
                    <a:pt x="558" y="7367"/>
                  </a:cubicBezTo>
                  <a:cubicBezTo>
                    <a:pt x="585" y="7475"/>
                    <a:pt x="625" y="7593"/>
                    <a:pt x="678" y="7698"/>
                  </a:cubicBezTo>
                  <a:cubicBezTo>
                    <a:pt x="696" y="7732"/>
                    <a:pt x="716" y="7767"/>
                    <a:pt x="737" y="7797"/>
                  </a:cubicBezTo>
                  <a:cubicBezTo>
                    <a:pt x="738" y="7799"/>
                    <a:pt x="739" y="7800"/>
                    <a:pt x="740" y="7802"/>
                  </a:cubicBezTo>
                  <a:cubicBezTo>
                    <a:pt x="761" y="7831"/>
                    <a:pt x="782" y="7858"/>
                    <a:pt x="806" y="7882"/>
                  </a:cubicBezTo>
                  <a:cubicBezTo>
                    <a:pt x="876" y="7954"/>
                    <a:pt x="959" y="7998"/>
                    <a:pt x="1060" y="7998"/>
                  </a:cubicBezTo>
                  <a:cubicBezTo>
                    <a:pt x="1066" y="7998"/>
                    <a:pt x="1073" y="7998"/>
                    <a:pt x="1080" y="7998"/>
                  </a:cubicBezTo>
                  <a:cubicBezTo>
                    <a:pt x="1115" y="8032"/>
                    <a:pt x="1131" y="8072"/>
                    <a:pt x="1135" y="8115"/>
                  </a:cubicBezTo>
                  <a:cubicBezTo>
                    <a:pt x="1137" y="8129"/>
                    <a:pt x="1137" y="8145"/>
                    <a:pt x="1134" y="8160"/>
                  </a:cubicBezTo>
                  <a:cubicBezTo>
                    <a:pt x="1134" y="8160"/>
                    <a:pt x="1134" y="8161"/>
                    <a:pt x="1134" y="8161"/>
                  </a:cubicBezTo>
                  <a:cubicBezTo>
                    <a:pt x="1131" y="8192"/>
                    <a:pt x="1123" y="8224"/>
                    <a:pt x="1111" y="8256"/>
                  </a:cubicBezTo>
                  <a:cubicBezTo>
                    <a:pt x="1111" y="8256"/>
                    <a:pt x="1110" y="8257"/>
                    <a:pt x="1110" y="8258"/>
                  </a:cubicBezTo>
                  <a:cubicBezTo>
                    <a:pt x="1098" y="8289"/>
                    <a:pt x="1083" y="8321"/>
                    <a:pt x="1066" y="8353"/>
                  </a:cubicBezTo>
                  <a:cubicBezTo>
                    <a:pt x="1066" y="8354"/>
                    <a:pt x="1065" y="8356"/>
                    <a:pt x="1064" y="8358"/>
                  </a:cubicBezTo>
                  <a:cubicBezTo>
                    <a:pt x="1048" y="8388"/>
                    <a:pt x="1029" y="8418"/>
                    <a:pt x="1012" y="8447"/>
                  </a:cubicBezTo>
                  <a:cubicBezTo>
                    <a:pt x="1010" y="8450"/>
                    <a:pt x="1009" y="8453"/>
                    <a:pt x="1007" y="8456"/>
                  </a:cubicBezTo>
                  <a:cubicBezTo>
                    <a:pt x="999" y="8469"/>
                    <a:pt x="991" y="8482"/>
                    <a:pt x="983" y="8494"/>
                  </a:cubicBezTo>
                  <a:cubicBezTo>
                    <a:pt x="961" y="8531"/>
                    <a:pt x="942" y="8569"/>
                    <a:pt x="924" y="8608"/>
                  </a:cubicBezTo>
                  <a:cubicBezTo>
                    <a:pt x="907" y="8648"/>
                    <a:pt x="893" y="8690"/>
                    <a:pt x="882" y="8731"/>
                  </a:cubicBezTo>
                  <a:cubicBezTo>
                    <a:pt x="870" y="8773"/>
                    <a:pt x="860" y="8816"/>
                    <a:pt x="854" y="8859"/>
                  </a:cubicBezTo>
                  <a:cubicBezTo>
                    <a:pt x="847" y="8902"/>
                    <a:pt x="844" y="8946"/>
                    <a:pt x="843" y="8989"/>
                  </a:cubicBezTo>
                  <a:cubicBezTo>
                    <a:pt x="839" y="9165"/>
                    <a:pt x="878" y="9344"/>
                    <a:pt x="962" y="9501"/>
                  </a:cubicBezTo>
                  <a:cubicBezTo>
                    <a:pt x="1014" y="9600"/>
                    <a:pt x="1083" y="9689"/>
                    <a:pt x="1164" y="9765"/>
                  </a:cubicBezTo>
                  <a:cubicBezTo>
                    <a:pt x="1196" y="9796"/>
                    <a:pt x="1231" y="9825"/>
                    <a:pt x="1266" y="9850"/>
                  </a:cubicBezTo>
                  <a:cubicBezTo>
                    <a:pt x="1338" y="9904"/>
                    <a:pt x="1415" y="9947"/>
                    <a:pt x="1496" y="9980"/>
                  </a:cubicBezTo>
                  <a:cubicBezTo>
                    <a:pt x="1578" y="10013"/>
                    <a:pt x="1663" y="10037"/>
                    <a:pt x="1750" y="10046"/>
                  </a:cubicBezTo>
                  <a:cubicBezTo>
                    <a:pt x="1772" y="10050"/>
                    <a:pt x="1793" y="10052"/>
                    <a:pt x="1814" y="10053"/>
                  </a:cubicBezTo>
                  <a:cubicBezTo>
                    <a:pt x="1842" y="10172"/>
                    <a:pt x="1950" y="10215"/>
                    <a:pt x="2073" y="10215"/>
                  </a:cubicBezTo>
                  <a:cubicBezTo>
                    <a:pt x="2103" y="10215"/>
                    <a:pt x="2134" y="10213"/>
                    <a:pt x="2166" y="10208"/>
                  </a:cubicBezTo>
                  <a:cubicBezTo>
                    <a:pt x="2193" y="10203"/>
                    <a:pt x="2222" y="10197"/>
                    <a:pt x="2251" y="10189"/>
                  </a:cubicBezTo>
                  <a:cubicBezTo>
                    <a:pt x="2265" y="10186"/>
                    <a:pt x="2279" y="10181"/>
                    <a:pt x="2292" y="10177"/>
                  </a:cubicBezTo>
                  <a:cubicBezTo>
                    <a:pt x="2320" y="10167"/>
                    <a:pt x="2346" y="10158"/>
                    <a:pt x="2370" y="10146"/>
                  </a:cubicBezTo>
                  <a:cubicBezTo>
                    <a:pt x="2374" y="10159"/>
                    <a:pt x="2380" y="10172"/>
                    <a:pt x="2386" y="10183"/>
                  </a:cubicBezTo>
                  <a:cubicBezTo>
                    <a:pt x="2387" y="10186"/>
                    <a:pt x="2389" y="10189"/>
                    <a:pt x="2392" y="10192"/>
                  </a:cubicBezTo>
                  <a:cubicBezTo>
                    <a:pt x="2397" y="10200"/>
                    <a:pt x="2401" y="10208"/>
                    <a:pt x="2407" y="10215"/>
                  </a:cubicBezTo>
                  <a:cubicBezTo>
                    <a:pt x="2409" y="10218"/>
                    <a:pt x="2412" y="10220"/>
                    <a:pt x="2414" y="10222"/>
                  </a:cubicBezTo>
                  <a:cubicBezTo>
                    <a:pt x="2419" y="10230"/>
                    <a:pt x="2426" y="10236"/>
                    <a:pt x="2432" y="10242"/>
                  </a:cubicBezTo>
                  <a:cubicBezTo>
                    <a:pt x="2434" y="10245"/>
                    <a:pt x="2437" y="10246"/>
                    <a:pt x="2439" y="10248"/>
                  </a:cubicBezTo>
                  <a:cubicBezTo>
                    <a:pt x="2446" y="10254"/>
                    <a:pt x="2454" y="10261"/>
                    <a:pt x="2461" y="10266"/>
                  </a:cubicBezTo>
                  <a:cubicBezTo>
                    <a:pt x="2463" y="10267"/>
                    <a:pt x="2465" y="10268"/>
                    <a:pt x="2467" y="10269"/>
                  </a:cubicBezTo>
                  <a:cubicBezTo>
                    <a:pt x="2476" y="10275"/>
                    <a:pt x="2485" y="10280"/>
                    <a:pt x="2494" y="10285"/>
                  </a:cubicBezTo>
                  <a:cubicBezTo>
                    <a:pt x="2495" y="10285"/>
                    <a:pt x="2497" y="10286"/>
                    <a:pt x="2499" y="10286"/>
                  </a:cubicBezTo>
                  <a:cubicBezTo>
                    <a:pt x="2508" y="10292"/>
                    <a:pt x="2519" y="10296"/>
                    <a:pt x="2530" y="10300"/>
                  </a:cubicBezTo>
                  <a:lnTo>
                    <a:pt x="2532" y="10301"/>
                  </a:lnTo>
                  <a:cubicBezTo>
                    <a:pt x="2544" y="10305"/>
                    <a:pt x="2555" y="10309"/>
                    <a:pt x="2568" y="10312"/>
                  </a:cubicBezTo>
                  <a:cubicBezTo>
                    <a:pt x="2613" y="10323"/>
                    <a:pt x="2662" y="10328"/>
                    <a:pt x="2711" y="10328"/>
                  </a:cubicBezTo>
                  <a:cubicBezTo>
                    <a:pt x="2736" y="10328"/>
                    <a:pt x="2761" y="10327"/>
                    <a:pt x="2786" y="10325"/>
                  </a:cubicBezTo>
                  <a:lnTo>
                    <a:pt x="2792" y="10325"/>
                  </a:lnTo>
                  <a:cubicBezTo>
                    <a:pt x="2813" y="10323"/>
                    <a:pt x="2835" y="10319"/>
                    <a:pt x="2856" y="10316"/>
                  </a:cubicBezTo>
                  <a:cubicBezTo>
                    <a:pt x="2860" y="10316"/>
                    <a:pt x="2862" y="10316"/>
                    <a:pt x="2865" y="10315"/>
                  </a:cubicBezTo>
                  <a:cubicBezTo>
                    <a:pt x="2886" y="10312"/>
                    <a:pt x="2907" y="10308"/>
                    <a:pt x="2927" y="10303"/>
                  </a:cubicBezTo>
                  <a:cubicBezTo>
                    <a:pt x="2971" y="10294"/>
                    <a:pt x="3016" y="10283"/>
                    <a:pt x="3061" y="10271"/>
                  </a:cubicBezTo>
                  <a:lnTo>
                    <a:pt x="3062" y="10271"/>
                  </a:lnTo>
                  <a:cubicBezTo>
                    <a:pt x="3359" y="10195"/>
                    <a:pt x="3661" y="10067"/>
                    <a:pt x="3748" y="9779"/>
                  </a:cubicBezTo>
                  <a:cubicBezTo>
                    <a:pt x="3782" y="9805"/>
                    <a:pt x="3820" y="9816"/>
                    <a:pt x="3858" y="9816"/>
                  </a:cubicBezTo>
                  <a:cubicBezTo>
                    <a:pt x="3903" y="9816"/>
                    <a:pt x="3950" y="9801"/>
                    <a:pt x="3994" y="9777"/>
                  </a:cubicBezTo>
                  <a:cubicBezTo>
                    <a:pt x="4445" y="10195"/>
                    <a:pt x="4982" y="10796"/>
                    <a:pt x="5229" y="11463"/>
                  </a:cubicBezTo>
                  <a:cubicBezTo>
                    <a:pt x="5233" y="11541"/>
                    <a:pt x="5236" y="11622"/>
                    <a:pt x="5239" y="11703"/>
                  </a:cubicBezTo>
                  <a:cubicBezTo>
                    <a:pt x="5240" y="11731"/>
                    <a:pt x="5240" y="11759"/>
                    <a:pt x="5241" y="11787"/>
                  </a:cubicBezTo>
                  <a:cubicBezTo>
                    <a:pt x="5241" y="11789"/>
                    <a:pt x="5241" y="11791"/>
                    <a:pt x="5241" y="11792"/>
                  </a:cubicBezTo>
                  <a:cubicBezTo>
                    <a:pt x="5242" y="11820"/>
                    <a:pt x="5243" y="11847"/>
                    <a:pt x="5244" y="11874"/>
                  </a:cubicBezTo>
                  <a:cubicBezTo>
                    <a:pt x="5244" y="11878"/>
                    <a:pt x="5244" y="11880"/>
                    <a:pt x="5244" y="11883"/>
                  </a:cubicBezTo>
                  <a:cubicBezTo>
                    <a:pt x="5245" y="11908"/>
                    <a:pt x="5245" y="11933"/>
                    <a:pt x="5246" y="11959"/>
                  </a:cubicBezTo>
                  <a:lnTo>
                    <a:pt x="5248" y="11976"/>
                  </a:lnTo>
                  <a:lnTo>
                    <a:pt x="5249" y="12048"/>
                  </a:lnTo>
                  <a:lnTo>
                    <a:pt x="5250" y="12064"/>
                  </a:lnTo>
                  <a:cubicBezTo>
                    <a:pt x="5250" y="12087"/>
                    <a:pt x="5251" y="12112"/>
                    <a:pt x="5251" y="12137"/>
                  </a:cubicBezTo>
                  <a:cubicBezTo>
                    <a:pt x="5252" y="12142"/>
                    <a:pt x="5252" y="12149"/>
                    <a:pt x="5252" y="12154"/>
                  </a:cubicBezTo>
                  <a:cubicBezTo>
                    <a:pt x="5252" y="12177"/>
                    <a:pt x="5253" y="12201"/>
                    <a:pt x="5253" y="12225"/>
                  </a:cubicBezTo>
                  <a:cubicBezTo>
                    <a:pt x="5253" y="12231"/>
                    <a:pt x="5253" y="12237"/>
                    <a:pt x="5254" y="12244"/>
                  </a:cubicBezTo>
                  <a:cubicBezTo>
                    <a:pt x="5254" y="12266"/>
                    <a:pt x="5254" y="12289"/>
                    <a:pt x="5255" y="12311"/>
                  </a:cubicBezTo>
                  <a:cubicBezTo>
                    <a:pt x="5255" y="12319"/>
                    <a:pt x="5255" y="12325"/>
                    <a:pt x="5255" y="12333"/>
                  </a:cubicBezTo>
                  <a:cubicBezTo>
                    <a:pt x="5256" y="12355"/>
                    <a:pt x="5256" y="12379"/>
                    <a:pt x="5256" y="12401"/>
                  </a:cubicBezTo>
                  <a:cubicBezTo>
                    <a:pt x="5256" y="12408"/>
                    <a:pt x="5256" y="12414"/>
                    <a:pt x="5256" y="12421"/>
                  </a:cubicBezTo>
                  <a:cubicBezTo>
                    <a:pt x="5257" y="12443"/>
                    <a:pt x="5257" y="12467"/>
                    <a:pt x="5257" y="12489"/>
                  </a:cubicBezTo>
                  <a:cubicBezTo>
                    <a:pt x="5257" y="12495"/>
                    <a:pt x="5257" y="12502"/>
                    <a:pt x="5257" y="12508"/>
                  </a:cubicBezTo>
                  <a:cubicBezTo>
                    <a:pt x="5258" y="12532"/>
                    <a:pt x="5258" y="12555"/>
                    <a:pt x="5258" y="12578"/>
                  </a:cubicBezTo>
                  <a:cubicBezTo>
                    <a:pt x="5258" y="12584"/>
                    <a:pt x="5258" y="12590"/>
                    <a:pt x="5258" y="12595"/>
                  </a:cubicBezTo>
                  <a:cubicBezTo>
                    <a:pt x="5258" y="12621"/>
                    <a:pt x="5258" y="12646"/>
                    <a:pt x="5259" y="12671"/>
                  </a:cubicBezTo>
                  <a:lnTo>
                    <a:pt x="5259" y="12681"/>
                  </a:lnTo>
                  <a:cubicBezTo>
                    <a:pt x="5259" y="12767"/>
                    <a:pt x="5259" y="12852"/>
                    <a:pt x="5258" y="12935"/>
                  </a:cubicBezTo>
                  <a:cubicBezTo>
                    <a:pt x="5258" y="12941"/>
                    <a:pt x="5258" y="12948"/>
                    <a:pt x="5258" y="12955"/>
                  </a:cubicBezTo>
                  <a:cubicBezTo>
                    <a:pt x="5257" y="12975"/>
                    <a:pt x="5257" y="12996"/>
                    <a:pt x="5257" y="13016"/>
                  </a:cubicBezTo>
                  <a:lnTo>
                    <a:pt x="5256" y="13039"/>
                  </a:lnTo>
                  <a:cubicBezTo>
                    <a:pt x="5256" y="13058"/>
                    <a:pt x="5256" y="13077"/>
                    <a:pt x="5255" y="13095"/>
                  </a:cubicBezTo>
                  <a:cubicBezTo>
                    <a:pt x="5255" y="13105"/>
                    <a:pt x="5255" y="13113"/>
                    <a:pt x="5255" y="13122"/>
                  </a:cubicBezTo>
                  <a:cubicBezTo>
                    <a:pt x="5254" y="13139"/>
                    <a:pt x="5254" y="13156"/>
                    <a:pt x="5254" y="13173"/>
                  </a:cubicBezTo>
                  <a:cubicBezTo>
                    <a:pt x="5253" y="13183"/>
                    <a:pt x="5253" y="13193"/>
                    <a:pt x="5253" y="13202"/>
                  </a:cubicBezTo>
                  <a:cubicBezTo>
                    <a:pt x="5253" y="13218"/>
                    <a:pt x="5252" y="13233"/>
                    <a:pt x="5252" y="13248"/>
                  </a:cubicBezTo>
                  <a:cubicBezTo>
                    <a:pt x="5251" y="13259"/>
                    <a:pt x="5251" y="13270"/>
                    <a:pt x="5251" y="13279"/>
                  </a:cubicBezTo>
                  <a:cubicBezTo>
                    <a:pt x="5250" y="13294"/>
                    <a:pt x="5250" y="13308"/>
                    <a:pt x="5249" y="13323"/>
                  </a:cubicBezTo>
                  <a:cubicBezTo>
                    <a:pt x="5249" y="13333"/>
                    <a:pt x="5248" y="13344"/>
                    <a:pt x="5248" y="13354"/>
                  </a:cubicBezTo>
                  <a:cubicBezTo>
                    <a:pt x="5246" y="13367"/>
                    <a:pt x="5246" y="13381"/>
                    <a:pt x="5245" y="13395"/>
                  </a:cubicBezTo>
                  <a:cubicBezTo>
                    <a:pt x="5245" y="13405"/>
                    <a:pt x="5244" y="13415"/>
                    <a:pt x="5244" y="13426"/>
                  </a:cubicBezTo>
                  <a:cubicBezTo>
                    <a:pt x="5243" y="13439"/>
                    <a:pt x="5242" y="13452"/>
                    <a:pt x="5242" y="13465"/>
                  </a:cubicBezTo>
                  <a:cubicBezTo>
                    <a:pt x="5241" y="13475"/>
                    <a:pt x="5240" y="13485"/>
                    <a:pt x="5240" y="13496"/>
                  </a:cubicBezTo>
                  <a:cubicBezTo>
                    <a:pt x="5239" y="13507"/>
                    <a:pt x="5238" y="13520"/>
                    <a:pt x="5238" y="13532"/>
                  </a:cubicBezTo>
                  <a:cubicBezTo>
                    <a:pt x="5237" y="13542"/>
                    <a:pt x="5236" y="13552"/>
                    <a:pt x="5236" y="13562"/>
                  </a:cubicBezTo>
                  <a:cubicBezTo>
                    <a:pt x="5235" y="13574"/>
                    <a:pt x="5234" y="13586"/>
                    <a:pt x="5233" y="13597"/>
                  </a:cubicBezTo>
                  <a:cubicBezTo>
                    <a:pt x="5231" y="13607"/>
                    <a:pt x="5231" y="13617"/>
                    <a:pt x="5230" y="13626"/>
                  </a:cubicBezTo>
                  <a:cubicBezTo>
                    <a:pt x="5229" y="13637"/>
                    <a:pt x="5228" y="13649"/>
                    <a:pt x="5227" y="13660"/>
                  </a:cubicBezTo>
                  <a:cubicBezTo>
                    <a:pt x="5226" y="13669"/>
                    <a:pt x="5226" y="13678"/>
                    <a:pt x="5225" y="13687"/>
                  </a:cubicBezTo>
                  <a:cubicBezTo>
                    <a:pt x="5224" y="13698"/>
                    <a:pt x="5223" y="13709"/>
                    <a:pt x="5222" y="13719"/>
                  </a:cubicBezTo>
                  <a:cubicBezTo>
                    <a:pt x="5221" y="13728"/>
                    <a:pt x="5220" y="13737"/>
                    <a:pt x="5219" y="13746"/>
                  </a:cubicBezTo>
                  <a:cubicBezTo>
                    <a:pt x="5218" y="13756"/>
                    <a:pt x="5217" y="13766"/>
                    <a:pt x="5215" y="13776"/>
                  </a:cubicBezTo>
                  <a:cubicBezTo>
                    <a:pt x="5214" y="13785"/>
                    <a:pt x="5213" y="13793"/>
                    <a:pt x="5212" y="13801"/>
                  </a:cubicBezTo>
                  <a:cubicBezTo>
                    <a:pt x="5210" y="13811"/>
                    <a:pt x="5209" y="13820"/>
                    <a:pt x="5208" y="13830"/>
                  </a:cubicBezTo>
                  <a:cubicBezTo>
                    <a:pt x="5207" y="13837"/>
                    <a:pt x="5206" y="13846"/>
                    <a:pt x="5205" y="13853"/>
                  </a:cubicBezTo>
                  <a:cubicBezTo>
                    <a:pt x="5204" y="13863"/>
                    <a:pt x="5202" y="13872"/>
                    <a:pt x="5200" y="13880"/>
                  </a:cubicBezTo>
                  <a:cubicBezTo>
                    <a:pt x="5199" y="13888"/>
                    <a:pt x="5198" y="13895"/>
                    <a:pt x="5197" y="13903"/>
                  </a:cubicBezTo>
                  <a:cubicBezTo>
                    <a:pt x="5195" y="13911"/>
                    <a:pt x="5194" y="13920"/>
                    <a:pt x="5192" y="13928"/>
                  </a:cubicBezTo>
                  <a:cubicBezTo>
                    <a:pt x="5191" y="13935"/>
                    <a:pt x="5190" y="13941"/>
                    <a:pt x="5189" y="13948"/>
                  </a:cubicBezTo>
                  <a:cubicBezTo>
                    <a:pt x="5187" y="13956"/>
                    <a:pt x="5184" y="13964"/>
                    <a:pt x="5183" y="13972"/>
                  </a:cubicBezTo>
                  <a:cubicBezTo>
                    <a:pt x="5181" y="13978"/>
                    <a:pt x="5180" y="13984"/>
                    <a:pt x="5179" y="13989"/>
                  </a:cubicBezTo>
                  <a:cubicBezTo>
                    <a:pt x="5177" y="13998"/>
                    <a:pt x="5175" y="14006"/>
                    <a:pt x="5173" y="14014"/>
                  </a:cubicBezTo>
                  <a:cubicBezTo>
                    <a:pt x="5172" y="14018"/>
                    <a:pt x="5170" y="14024"/>
                    <a:pt x="5169" y="14028"/>
                  </a:cubicBezTo>
                  <a:cubicBezTo>
                    <a:pt x="5166" y="14040"/>
                    <a:pt x="5162" y="14051"/>
                    <a:pt x="5159" y="14062"/>
                  </a:cubicBezTo>
                  <a:cubicBezTo>
                    <a:pt x="5159" y="14062"/>
                    <a:pt x="5162" y="14071"/>
                    <a:pt x="5167" y="14086"/>
                  </a:cubicBezTo>
                  <a:cubicBezTo>
                    <a:pt x="5169" y="14090"/>
                    <a:pt x="5172" y="14096"/>
                    <a:pt x="5175" y="14103"/>
                  </a:cubicBezTo>
                  <a:cubicBezTo>
                    <a:pt x="5175" y="14104"/>
                    <a:pt x="5176" y="14106"/>
                    <a:pt x="5176" y="14107"/>
                  </a:cubicBezTo>
                  <a:cubicBezTo>
                    <a:pt x="5178" y="14114"/>
                    <a:pt x="5180" y="14119"/>
                    <a:pt x="5183" y="14126"/>
                  </a:cubicBezTo>
                  <a:cubicBezTo>
                    <a:pt x="5184" y="14130"/>
                    <a:pt x="5185" y="14134"/>
                    <a:pt x="5188" y="14138"/>
                  </a:cubicBezTo>
                  <a:cubicBezTo>
                    <a:pt x="5189" y="14144"/>
                    <a:pt x="5191" y="14149"/>
                    <a:pt x="5193" y="14155"/>
                  </a:cubicBezTo>
                  <a:cubicBezTo>
                    <a:pt x="5195" y="14162"/>
                    <a:pt x="5198" y="14169"/>
                    <a:pt x="5200" y="14177"/>
                  </a:cubicBezTo>
                  <a:cubicBezTo>
                    <a:pt x="5203" y="14181"/>
                    <a:pt x="5204" y="14185"/>
                    <a:pt x="5206" y="14191"/>
                  </a:cubicBezTo>
                  <a:cubicBezTo>
                    <a:pt x="5209" y="14201"/>
                    <a:pt x="5213" y="14213"/>
                    <a:pt x="5218" y="14224"/>
                  </a:cubicBezTo>
                  <a:cubicBezTo>
                    <a:pt x="5218" y="14227"/>
                    <a:pt x="5219" y="14229"/>
                    <a:pt x="5220" y="14231"/>
                  </a:cubicBezTo>
                  <a:cubicBezTo>
                    <a:pt x="5235" y="14276"/>
                    <a:pt x="5252" y="14329"/>
                    <a:pt x="5269" y="14388"/>
                  </a:cubicBezTo>
                  <a:cubicBezTo>
                    <a:pt x="5270" y="14389"/>
                    <a:pt x="5270" y="14390"/>
                    <a:pt x="5270" y="14391"/>
                  </a:cubicBezTo>
                  <a:cubicBezTo>
                    <a:pt x="5275" y="14409"/>
                    <a:pt x="5281" y="14427"/>
                    <a:pt x="5287" y="14447"/>
                  </a:cubicBezTo>
                  <a:cubicBezTo>
                    <a:pt x="5287" y="14450"/>
                    <a:pt x="5288" y="14453"/>
                    <a:pt x="5289" y="14457"/>
                  </a:cubicBezTo>
                  <a:cubicBezTo>
                    <a:pt x="5295" y="14474"/>
                    <a:pt x="5300" y="14492"/>
                    <a:pt x="5304" y="14510"/>
                  </a:cubicBezTo>
                  <a:cubicBezTo>
                    <a:pt x="5305" y="14514"/>
                    <a:pt x="5308" y="14518"/>
                    <a:pt x="5309" y="14523"/>
                  </a:cubicBezTo>
                  <a:cubicBezTo>
                    <a:pt x="5313" y="14540"/>
                    <a:pt x="5318" y="14558"/>
                    <a:pt x="5323" y="14576"/>
                  </a:cubicBezTo>
                  <a:cubicBezTo>
                    <a:pt x="5324" y="14582"/>
                    <a:pt x="5325" y="14586"/>
                    <a:pt x="5327" y="14591"/>
                  </a:cubicBezTo>
                  <a:cubicBezTo>
                    <a:pt x="5331" y="14608"/>
                    <a:pt x="5335" y="14627"/>
                    <a:pt x="5341" y="14646"/>
                  </a:cubicBezTo>
                  <a:cubicBezTo>
                    <a:pt x="5342" y="14651"/>
                    <a:pt x="5343" y="14656"/>
                    <a:pt x="5344" y="14662"/>
                  </a:cubicBezTo>
                  <a:cubicBezTo>
                    <a:pt x="5348" y="14680"/>
                    <a:pt x="5354" y="14698"/>
                    <a:pt x="5358" y="14718"/>
                  </a:cubicBezTo>
                  <a:cubicBezTo>
                    <a:pt x="5359" y="14723"/>
                    <a:pt x="5360" y="14729"/>
                    <a:pt x="5361" y="14735"/>
                  </a:cubicBezTo>
                  <a:cubicBezTo>
                    <a:pt x="5365" y="14754"/>
                    <a:pt x="5370" y="14773"/>
                    <a:pt x="5374" y="14792"/>
                  </a:cubicBezTo>
                  <a:cubicBezTo>
                    <a:pt x="5375" y="14798"/>
                    <a:pt x="5376" y="14803"/>
                    <a:pt x="5378" y="14810"/>
                  </a:cubicBezTo>
                  <a:cubicBezTo>
                    <a:pt x="5382" y="14830"/>
                    <a:pt x="5386" y="14850"/>
                    <a:pt x="5390" y="14871"/>
                  </a:cubicBezTo>
                  <a:lnTo>
                    <a:pt x="5393" y="14886"/>
                  </a:lnTo>
                  <a:cubicBezTo>
                    <a:pt x="5397" y="14907"/>
                    <a:pt x="5402" y="14930"/>
                    <a:pt x="5405" y="14953"/>
                  </a:cubicBezTo>
                  <a:cubicBezTo>
                    <a:pt x="5406" y="14956"/>
                    <a:pt x="5406" y="14960"/>
                    <a:pt x="5407" y="14963"/>
                  </a:cubicBezTo>
                  <a:cubicBezTo>
                    <a:pt x="5420" y="15042"/>
                    <a:pt x="5432" y="15123"/>
                    <a:pt x="5439" y="15204"/>
                  </a:cubicBezTo>
                  <a:cubicBezTo>
                    <a:pt x="5439" y="15205"/>
                    <a:pt x="5439" y="15206"/>
                    <a:pt x="5439" y="15207"/>
                  </a:cubicBezTo>
                  <a:cubicBezTo>
                    <a:pt x="5442" y="15233"/>
                    <a:pt x="5445" y="15257"/>
                    <a:pt x="5446" y="15283"/>
                  </a:cubicBezTo>
                  <a:cubicBezTo>
                    <a:pt x="5447" y="15288"/>
                    <a:pt x="5447" y="15295"/>
                    <a:pt x="5447" y="15301"/>
                  </a:cubicBezTo>
                  <a:cubicBezTo>
                    <a:pt x="5448" y="15320"/>
                    <a:pt x="5449" y="15341"/>
                    <a:pt x="5450" y="15361"/>
                  </a:cubicBezTo>
                  <a:cubicBezTo>
                    <a:pt x="5450" y="15369"/>
                    <a:pt x="5450" y="15377"/>
                    <a:pt x="5451" y="15385"/>
                  </a:cubicBezTo>
                  <a:cubicBezTo>
                    <a:pt x="5451" y="15403"/>
                    <a:pt x="5451" y="15421"/>
                    <a:pt x="5451" y="15438"/>
                  </a:cubicBezTo>
                  <a:cubicBezTo>
                    <a:pt x="5451" y="15448"/>
                    <a:pt x="5451" y="15456"/>
                    <a:pt x="5451" y="15466"/>
                  </a:cubicBezTo>
                  <a:cubicBezTo>
                    <a:pt x="5451" y="15482"/>
                    <a:pt x="5451" y="15499"/>
                    <a:pt x="5450" y="15515"/>
                  </a:cubicBezTo>
                  <a:cubicBezTo>
                    <a:pt x="5450" y="15525"/>
                    <a:pt x="5449" y="15535"/>
                    <a:pt x="5449" y="15544"/>
                  </a:cubicBezTo>
                  <a:cubicBezTo>
                    <a:pt x="5448" y="15559"/>
                    <a:pt x="5447" y="15575"/>
                    <a:pt x="5446" y="15591"/>
                  </a:cubicBezTo>
                  <a:cubicBezTo>
                    <a:pt x="5445" y="15601"/>
                    <a:pt x="5444" y="15611"/>
                    <a:pt x="5442" y="15620"/>
                  </a:cubicBezTo>
                  <a:cubicBezTo>
                    <a:pt x="5441" y="15635"/>
                    <a:pt x="5439" y="15650"/>
                    <a:pt x="5438" y="15665"/>
                  </a:cubicBezTo>
                  <a:cubicBezTo>
                    <a:pt x="5436" y="15675"/>
                    <a:pt x="5435" y="15685"/>
                    <a:pt x="5434" y="15694"/>
                  </a:cubicBezTo>
                  <a:cubicBezTo>
                    <a:pt x="5432" y="15709"/>
                    <a:pt x="5429" y="15723"/>
                    <a:pt x="5426" y="15737"/>
                  </a:cubicBezTo>
                  <a:cubicBezTo>
                    <a:pt x="5424" y="15747"/>
                    <a:pt x="5423" y="15756"/>
                    <a:pt x="5421" y="15766"/>
                  </a:cubicBezTo>
                  <a:cubicBezTo>
                    <a:pt x="5418" y="15780"/>
                    <a:pt x="5415" y="15794"/>
                    <a:pt x="5411" y="15808"/>
                  </a:cubicBezTo>
                  <a:cubicBezTo>
                    <a:pt x="5409" y="15817"/>
                    <a:pt x="5407" y="15826"/>
                    <a:pt x="5404" y="15836"/>
                  </a:cubicBezTo>
                  <a:cubicBezTo>
                    <a:pt x="5401" y="15849"/>
                    <a:pt x="5396" y="15862"/>
                    <a:pt x="5392" y="15876"/>
                  </a:cubicBezTo>
                  <a:cubicBezTo>
                    <a:pt x="5389" y="15885"/>
                    <a:pt x="5387" y="15893"/>
                    <a:pt x="5384" y="15902"/>
                  </a:cubicBezTo>
                  <a:cubicBezTo>
                    <a:pt x="5378" y="15916"/>
                    <a:pt x="5373" y="15930"/>
                    <a:pt x="5366" y="15945"/>
                  </a:cubicBezTo>
                  <a:cubicBezTo>
                    <a:pt x="5364" y="15951"/>
                    <a:pt x="5361" y="15958"/>
                    <a:pt x="5359" y="15965"/>
                  </a:cubicBezTo>
                  <a:cubicBezTo>
                    <a:pt x="5349" y="15985"/>
                    <a:pt x="5340" y="16005"/>
                    <a:pt x="5329" y="16024"/>
                  </a:cubicBezTo>
                  <a:cubicBezTo>
                    <a:pt x="5196" y="16264"/>
                    <a:pt x="5062" y="16381"/>
                    <a:pt x="4946" y="16450"/>
                  </a:cubicBezTo>
                  <a:cubicBezTo>
                    <a:pt x="4926" y="16462"/>
                    <a:pt x="4907" y="16473"/>
                    <a:pt x="4889" y="16481"/>
                  </a:cubicBezTo>
                  <a:cubicBezTo>
                    <a:pt x="4861" y="16495"/>
                    <a:pt x="4835" y="16508"/>
                    <a:pt x="4811" y="16519"/>
                  </a:cubicBezTo>
                  <a:cubicBezTo>
                    <a:pt x="4785" y="16529"/>
                    <a:pt x="4762" y="16539"/>
                    <a:pt x="4741" y="16550"/>
                  </a:cubicBezTo>
                  <a:cubicBezTo>
                    <a:pt x="4734" y="16553"/>
                    <a:pt x="4727" y="16556"/>
                    <a:pt x="4721" y="16559"/>
                  </a:cubicBezTo>
                  <a:cubicBezTo>
                    <a:pt x="4688" y="16577"/>
                    <a:pt x="4660" y="16596"/>
                    <a:pt x="4638" y="16622"/>
                  </a:cubicBezTo>
                  <a:cubicBezTo>
                    <a:pt x="4613" y="16654"/>
                    <a:pt x="4598" y="16695"/>
                    <a:pt x="4594" y="16756"/>
                  </a:cubicBezTo>
                  <a:lnTo>
                    <a:pt x="7586" y="16756"/>
                  </a:lnTo>
                  <a:cubicBezTo>
                    <a:pt x="7586" y="16756"/>
                    <a:pt x="7439" y="16711"/>
                    <a:pt x="7221" y="16643"/>
                  </a:cubicBezTo>
                  <a:cubicBezTo>
                    <a:pt x="7173" y="16627"/>
                    <a:pt x="7122" y="16611"/>
                    <a:pt x="7068" y="16593"/>
                  </a:cubicBezTo>
                  <a:cubicBezTo>
                    <a:pt x="6932" y="16549"/>
                    <a:pt x="6781" y="16498"/>
                    <a:pt x="6628" y="16445"/>
                  </a:cubicBezTo>
                  <a:cubicBezTo>
                    <a:pt x="6445" y="16381"/>
                    <a:pt x="6341" y="16239"/>
                    <a:pt x="6282" y="16088"/>
                  </a:cubicBezTo>
                  <a:cubicBezTo>
                    <a:pt x="6258" y="16026"/>
                    <a:pt x="6241" y="15961"/>
                    <a:pt x="6231" y="15900"/>
                  </a:cubicBezTo>
                  <a:cubicBezTo>
                    <a:pt x="6226" y="15875"/>
                    <a:pt x="6223" y="15851"/>
                    <a:pt x="6220" y="15827"/>
                  </a:cubicBezTo>
                  <a:cubicBezTo>
                    <a:pt x="6203" y="15675"/>
                    <a:pt x="6216" y="15557"/>
                    <a:pt x="6216" y="15557"/>
                  </a:cubicBezTo>
                  <a:cubicBezTo>
                    <a:pt x="6216" y="15557"/>
                    <a:pt x="5975" y="15089"/>
                    <a:pt x="5771" y="14538"/>
                  </a:cubicBezTo>
                  <a:cubicBezTo>
                    <a:pt x="5714" y="14384"/>
                    <a:pt x="5661" y="14226"/>
                    <a:pt x="5615" y="14068"/>
                  </a:cubicBezTo>
                  <a:cubicBezTo>
                    <a:pt x="5570" y="13910"/>
                    <a:pt x="5533" y="13755"/>
                    <a:pt x="5512" y="13609"/>
                  </a:cubicBezTo>
                  <a:cubicBezTo>
                    <a:pt x="5498" y="13521"/>
                    <a:pt x="5491" y="13438"/>
                    <a:pt x="5490" y="13360"/>
                  </a:cubicBezTo>
                  <a:cubicBezTo>
                    <a:pt x="5489" y="13334"/>
                    <a:pt x="5490" y="13308"/>
                    <a:pt x="5491" y="13284"/>
                  </a:cubicBezTo>
                  <a:cubicBezTo>
                    <a:pt x="5492" y="13258"/>
                    <a:pt x="5492" y="13232"/>
                    <a:pt x="5493" y="13205"/>
                  </a:cubicBezTo>
                  <a:cubicBezTo>
                    <a:pt x="5494" y="13197"/>
                    <a:pt x="5494" y="13188"/>
                    <a:pt x="5494" y="13180"/>
                  </a:cubicBezTo>
                  <a:cubicBezTo>
                    <a:pt x="5495" y="13162"/>
                    <a:pt x="5495" y="13143"/>
                    <a:pt x="5496" y="13124"/>
                  </a:cubicBezTo>
                  <a:cubicBezTo>
                    <a:pt x="5496" y="13113"/>
                    <a:pt x="5496" y="13102"/>
                    <a:pt x="5496" y="13090"/>
                  </a:cubicBezTo>
                  <a:cubicBezTo>
                    <a:pt x="5497" y="13073"/>
                    <a:pt x="5497" y="13057"/>
                    <a:pt x="5497" y="13039"/>
                  </a:cubicBezTo>
                  <a:cubicBezTo>
                    <a:pt x="5498" y="13028"/>
                    <a:pt x="5498" y="13015"/>
                    <a:pt x="5498" y="13003"/>
                  </a:cubicBezTo>
                  <a:cubicBezTo>
                    <a:pt x="5498" y="12987"/>
                    <a:pt x="5498" y="12970"/>
                    <a:pt x="5499" y="12953"/>
                  </a:cubicBezTo>
                  <a:cubicBezTo>
                    <a:pt x="5499" y="12940"/>
                    <a:pt x="5499" y="12927"/>
                    <a:pt x="5499" y="12914"/>
                  </a:cubicBezTo>
                  <a:cubicBezTo>
                    <a:pt x="5499" y="12897"/>
                    <a:pt x="5499" y="12881"/>
                    <a:pt x="5500" y="12864"/>
                  </a:cubicBezTo>
                  <a:cubicBezTo>
                    <a:pt x="5500" y="12851"/>
                    <a:pt x="5500" y="12838"/>
                    <a:pt x="5500" y="12825"/>
                  </a:cubicBezTo>
                  <a:cubicBezTo>
                    <a:pt x="5500" y="12808"/>
                    <a:pt x="5500" y="12791"/>
                    <a:pt x="5500" y="12773"/>
                  </a:cubicBezTo>
                  <a:cubicBezTo>
                    <a:pt x="5500" y="12760"/>
                    <a:pt x="5500" y="12746"/>
                    <a:pt x="5500" y="12732"/>
                  </a:cubicBezTo>
                  <a:cubicBezTo>
                    <a:pt x="5500" y="12715"/>
                    <a:pt x="5500" y="12698"/>
                    <a:pt x="5500" y="12681"/>
                  </a:cubicBezTo>
                  <a:lnTo>
                    <a:pt x="5500" y="12641"/>
                  </a:lnTo>
                  <a:cubicBezTo>
                    <a:pt x="5500" y="12623"/>
                    <a:pt x="5500" y="12605"/>
                    <a:pt x="5500" y="12587"/>
                  </a:cubicBezTo>
                  <a:cubicBezTo>
                    <a:pt x="5500" y="12574"/>
                    <a:pt x="5500" y="12562"/>
                    <a:pt x="5500" y="12549"/>
                  </a:cubicBezTo>
                  <a:cubicBezTo>
                    <a:pt x="5500" y="12530"/>
                    <a:pt x="5500" y="12510"/>
                    <a:pt x="5500" y="12491"/>
                  </a:cubicBezTo>
                  <a:cubicBezTo>
                    <a:pt x="5500" y="12479"/>
                    <a:pt x="5500" y="12469"/>
                    <a:pt x="5500" y="12458"/>
                  </a:cubicBezTo>
                  <a:cubicBezTo>
                    <a:pt x="5499" y="12437"/>
                    <a:pt x="5499" y="12416"/>
                    <a:pt x="5499" y="12396"/>
                  </a:cubicBezTo>
                  <a:cubicBezTo>
                    <a:pt x="5499" y="12385"/>
                    <a:pt x="5499" y="12376"/>
                    <a:pt x="5499" y="12365"/>
                  </a:cubicBezTo>
                  <a:cubicBezTo>
                    <a:pt x="5499" y="12343"/>
                    <a:pt x="5498" y="12321"/>
                    <a:pt x="5498" y="12300"/>
                  </a:cubicBezTo>
                  <a:cubicBezTo>
                    <a:pt x="5498" y="12291"/>
                    <a:pt x="5498" y="12281"/>
                    <a:pt x="5498" y="12273"/>
                  </a:cubicBezTo>
                  <a:cubicBezTo>
                    <a:pt x="5497" y="12250"/>
                    <a:pt x="5497" y="12228"/>
                    <a:pt x="5497" y="12204"/>
                  </a:cubicBezTo>
                  <a:cubicBezTo>
                    <a:pt x="5497" y="12197"/>
                    <a:pt x="5497" y="12188"/>
                    <a:pt x="5496" y="12181"/>
                  </a:cubicBezTo>
                  <a:cubicBezTo>
                    <a:pt x="5496" y="12157"/>
                    <a:pt x="5496" y="12134"/>
                    <a:pt x="5495" y="12110"/>
                  </a:cubicBezTo>
                  <a:cubicBezTo>
                    <a:pt x="5495" y="12104"/>
                    <a:pt x="5495" y="12097"/>
                    <a:pt x="5495" y="12090"/>
                  </a:cubicBezTo>
                  <a:cubicBezTo>
                    <a:pt x="5494" y="12065"/>
                    <a:pt x="5494" y="12039"/>
                    <a:pt x="5493" y="12015"/>
                  </a:cubicBezTo>
                  <a:cubicBezTo>
                    <a:pt x="5493" y="12010"/>
                    <a:pt x="5493" y="12006"/>
                    <a:pt x="5493" y="12002"/>
                  </a:cubicBezTo>
                  <a:cubicBezTo>
                    <a:pt x="5493" y="11975"/>
                    <a:pt x="5492" y="11949"/>
                    <a:pt x="5492" y="11924"/>
                  </a:cubicBezTo>
                  <a:cubicBezTo>
                    <a:pt x="5492" y="11920"/>
                    <a:pt x="5492" y="11916"/>
                    <a:pt x="5491" y="11913"/>
                  </a:cubicBezTo>
                  <a:cubicBezTo>
                    <a:pt x="5489" y="11773"/>
                    <a:pt x="5484" y="11641"/>
                    <a:pt x="5481" y="11526"/>
                  </a:cubicBezTo>
                  <a:cubicBezTo>
                    <a:pt x="5647" y="11410"/>
                    <a:pt x="5995" y="11153"/>
                    <a:pt x="6355" y="10799"/>
                  </a:cubicBezTo>
                  <a:cubicBezTo>
                    <a:pt x="6366" y="10799"/>
                    <a:pt x="6376" y="10800"/>
                    <a:pt x="6387" y="10800"/>
                  </a:cubicBezTo>
                  <a:cubicBezTo>
                    <a:pt x="6424" y="10800"/>
                    <a:pt x="6461" y="10798"/>
                    <a:pt x="6497" y="10794"/>
                  </a:cubicBezTo>
                  <a:cubicBezTo>
                    <a:pt x="6794" y="10757"/>
                    <a:pt x="7076" y="10545"/>
                    <a:pt x="7112" y="10243"/>
                  </a:cubicBezTo>
                  <a:cubicBezTo>
                    <a:pt x="7135" y="10248"/>
                    <a:pt x="7158" y="10251"/>
                    <a:pt x="7181" y="10251"/>
                  </a:cubicBezTo>
                  <a:cubicBezTo>
                    <a:pt x="7222" y="10251"/>
                    <a:pt x="7262" y="10243"/>
                    <a:pt x="7300" y="10228"/>
                  </a:cubicBezTo>
                  <a:cubicBezTo>
                    <a:pt x="7336" y="10216"/>
                    <a:pt x="7368" y="10198"/>
                    <a:pt x="7397" y="10176"/>
                  </a:cubicBezTo>
                  <a:cubicBezTo>
                    <a:pt x="7398" y="10175"/>
                    <a:pt x="7400" y="10174"/>
                    <a:pt x="7401" y="10173"/>
                  </a:cubicBezTo>
                  <a:cubicBezTo>
                    <a:pt x="7429" y="10151"/>
                    <a:pt x="7455" y="10126"/>
                    <a:pt x="7475" y="10098"/>
                  </a:cubicBezTo>
                  <a:cubicBezTo>
                    <a:pt x="7477" y="10096"/>
                    <a:pt x="7479" y="10092"/>
                    <a:pt x="7480" y="10090"/>
                  </a:cubicBezTo>
                  <a:cubicBezTo>
                    <a:pt x="7489" y="10079"/>
                    <a:pt x="7497" y="10066"/>
                    <a:pt x="7504" y="10052"/>
                  </a:cubicBezTo>
                  <a:cubicBezTo>
                    <a:pt x="7506" y="10050"/>
                    <a:pt x="7507" y="10047"/>
                    <a:pt x="7508" y="10044"/>
                  </a:cubicBezTo>
                  <a:cubicBezTo>
                    <a:pt x="7517" y="10029"/>
                    <a:pt x="7523" y="10014"/>
                    <a:pt x="7528" y="9998"/>
                  </a:cubicBezTo>
                  <a:cubicBezTo>
                    <a:pt x="7530" y="9995"/>
                    <a:pt x="7530" y="9992"/>
                    <a:pt x="7531" y="9989"/>
                  </a:cubicBezTo>
                  <a:cubicBezTo>
                    <a:pt x="7535" y="9976"/>
                    <a:pt x="7538" y="9962"/>
                    <a:pt x="7540" y="9948"/>
                  </a:cubicBezTo>
                  <a:cubicBezTo>
                    <a:pt x="7541" y="9944"/>
                    <a:pt x="7542" y="9938"/>
                    <a:pt x="7543" y="9934"/>
                  </a:cubicBezTo>
                  <a:cubicBezTo>
                    <a:pt x="7546" y="9917"/>
                    <a:pt x="7547" y="9900"/>
                    <a:pt x="7546" y="9883"/>
                  </a:cubicBezTo>
                  <a:lnTo>
                    <a:pt x="7546" y="9883"/>
                  </a:lnTo>
                  <a:cubicBezTo>
                    <a:pt x="7576" y="9894"/>
                    <a:pt x="7607" y="9904"/>
                    <a:pt x="7638" y="9911"/>
                  </a:cubicBezTo>
                  <a:cubicBezTo>
                    <a:pt x="7690" y="9924"/>
                    <a:pt x="7744" y="9930"/>
                    <a:pt x="7798" y="9930"/>
                  </a:cubicBezTo>
                  <a:cubicBezTo>
                    <a:pt x="7807" y="9930"/>
                    <a:pt x="7815" y="9930"/>
                    <a:pt x="7824" y="9930"/>
                  </a:cubicBezTo>
                  <a:cubicBezTo>
                    <a:pt x="7856" y="9928"/>
                    <a:pt x="7886" y="9924"/>
                    <a:pt x="7917" y="9919"/>
                  </a:cubicBezTo>
                  <a:cubicBezTo>
                    <a:pt x="7978" y="9908"/>
                    <a:pt x="8037" y="9889"/>
                    <a:pt x="8092" y="9861"/>
                  </a:cubicBezTo>
                  <a:cubicBezTo>
                    <a:pt x="8146" y="9834"/>
                    <a:pt x="8197" y="9799"/>
                    <a:pt x="8241" y="9756"/>
                  </a:cubicBezTo>
                  <a:cubicBezTo>
                    <a:pt x="8372" y="9629"/>
                    <a:pt x="8439" y="9439"/>
                    <a:pt x="8427" y="9251"/>
                  </a:cubicBezTo>
                  <a:cubicBezTo>
                    <a:pt x="8424" y="9188"/>
                    <a:pt x="8411" y="9124"/>
                    <a:pt x="8389" y="9064"/>
                  </a:cubicBezTo>
                  <a:cubicBezTo>
                    <a:pt x="8443" y="9043"/>
                    <a:pt x="8497" y="9019"/>
                    <a:pt x="8548" y="8993"/>
                  </a:cubicBezTo>
                  <a:cubicBezTo>
                    <a:pt x="8574" y="8980"/>
                    <a:pt x="8598" y="8966"/>
                    <a:pt x="8624" y="8952"/>
                  </a:cubicBezTo>
                  <a:cubicBezTo>
                    <a:pt x="8710" y="8904"/>
                    <a:pt x="8792" y="8848"/>
                    <a:pt x="8869" y="8787"/>
                  </a:cubicBezTo>
                  <a:cubicBezTo>
                    <a:pt x="9083" y="8617"/>
                    <a:pt x="9262" y="8403"/>
                    <a:pt x="9386" y="8158"/>
                  </a:cubicBezTo>
                  <a:cubicBezTo>
                    <a:pt x="9394" y="8143"/>
                    <a:pt x="9401" y="8127"/>
                    <a:pt x="9410" y="8112"/>
                  </a:cubicBezTo>
                  <a:cubicBezTo>
                    <a:pt x="9417" y="8097"/>
                    <a:pt x="9426" y="8082"/>
                    <a:pt x="9436" y="8069"/>
                  </a:cubicBezTo>
                  <a:cubicBezTo>
                    <a:pt x="9454" y="8040"/>
                    <a:pt x="9476" y="8014"/>
                    <a:pt x="9505" y="7997"/>
                  </a:cubicBezTo>
                  <a:cubicBezTo>
                    <a:pt x="9563" y="7960"/>
                    <a:pt x="9638" y="7961"/>
                    <a:pt x="9708" y="7956"/>
                  </a:cubicBezTo>
                  <a:cubicBezTo>
                    <a:pt x="9949" y="7939"/>
                    <a:pt x="10171" y="7832"/>
                    <a:pt x="10337" y="7669"/>
                  </a:cubicBezTo>
                  <a:cubicBezTo>
                    <a:pt x="10375" y="7633"/>
                    <a:pt x="10409" y="7593"/>
                    <a:pt x="10439" y="7552"/>
                  </a:cubicBezTo>
                  <a:cubicBezTo>
                    <a:pt x="10470" y="7511"/>
                    <a:pt x="10498" y="7467"/>
                    <a:pt x="10522" y="7421"/>
                  </a:cubicBezTo>
                  <a:cubicBezTo>
                    <a:pt x="10533" y="7398"/>
                    <a:pt x="10545" y="7375"/>
                    <a:pt x="10555" y="7351"/>
                  </a:cubicBezTo>
                  <a:cubicBezTo>
                    <a:pt x="10568" y="7320"/>
                    <a:pt x="10578" y="7289"/>
                    <a:pt x="10588" y="7257"/>
                  </a:cubicBezTo>
                  <a:cubicBezTo>
                    <a:pt x="10593" y="7239"/>
                    <a:pt x="10599" y="7220"/>
                    <a:pt x="10603" y="7202"/>
                  </a:cubicBezTo>
                  <a:cubicBezTo>
                    <a:pt x="10615" y="7151"/>
                    <a:pt x="10622" y="7099"/>
                    <a:pt x="10625" y="7047"/>
                  </a:cubicBezTo>
                  <a:cubicBezTo>
                    <a:pt x="10628" y="6994"/>
                    <a:pt x="10627" y="6941"/>
                    <a:pt x="10622" y="6888"/>
                  </a:cubicBezTo>
                  <a:cubicBezTo>
                    <a:pt x="10617" y="6835"/>
                    <a:pt x="10607" y="6782"/>
                    <a:pt x="10594" y="6730"/>
                  </a:cubicBezTo>
                  <a:cubicBezTo>
                    <a:pt x="10582" y="6677"/>
                    <a:pt x="10565" y="6626"/>
                    <a:pt x="10545" y="6576"/>
                  </a:cubicBezTo>
                  <a:cubicBezTo>
                    <a:pt x="10515" y="6500"/>
                    <a:pt x="10477" y="6427"/>
                    <a:pt x="10431" y="6358"/>
                  </a:cubicBezTo>
                  <a:cubicBezTo>
                    <a:pt x="10355" y="6245"/>
                    <a:pt x="10259" y="6144"/>
                    <a:pt x="10147" y="6065"/>
                  </a:cubicBezTo>
                  <a:cubicBezTo>
                    <a:pt x="10320" y="5971"/>
                    <a:pt x="10394" y="5773"/>
                    <a:pt x="10444" y="5577"/>
                  </a:cubicBezTo>
                  <a:cubicBezTo>
                    <a:pt x="10452" y="5549"/>
                    <a:pt x="10458" y="5521"/>
                    <a:pt x="10465" y="5494"/>
                  </a:cubicBezTo>
                  <a:cubicBezTo>
                    <a:pt x="10487" y="5400"/>
                    <a:pt x="10509" y="5306"/>
                    <a:pt x="10527" y="5210"/>
                  </a:cubicBezTo>
                  <a:cubicBezTo>
                    <a:pt x="10557" y="5052"/>
                    <a:pt x="10574" y="4891"/>
                    <a:pt x="10560" y="4729"/>
                  </a:cubicBezTo>
                  <a:cubicBezTo>
                    <a:pt x="10558" y="4696"/>
                    <a:pt x="10554" y="4663"/>
                    <a:pt x="10547" y="4631"/>
                  </a:cubicBezTo>
                  <a:cubicBezTo>
                    <a:pt x="10537" y="4566"/>
                    <a:pt x="10518" y="4501"/>
                    <a:pt x="10495" y="4439"/>
                  </a:cubicBezTo>
                  <a:cubicBezTo>
                    <a:pt x="10471" y="4376"/>
                    <a:pt x="10441" y="4316"/>
                    <a:pt x="10405" y="4261"/>
                  </a:cubicBezTo>
                  <a:cubicBezTo>
                    <a:pt x="10350" y="4177"/>
                    <a:pt x="10282" y="4104"/>
                    <a:pt x="10198" y="4046"/>
                  </a:cubicBezTo>
                  <a:cubicBezTo>
                    <a:pt x="10099" y="3980"/>
                    <a:pt x="9980" y="3933"/>
                    <a:pt x="9909" y="3840"/>
                  </a:cubicBezTo>
                  <a:cubicBezTo>
                    <a:pt x="9905" y="3835"/>
                    <a:pt x="9902" y="3831"/>
                    <a:pt x="9898" y="3827"/>
                  </a:cubicBezTo>
                  <a:cubicBezTo>
                    <a:pt x="9872" y="3787"/>
                    <a:pt x="9855" y="3743"/>
                    <a:pt x="9846" y="3698"/>
                  </a:cubicBezTo>
                  <a:cubicBezTo>
                    <a:pt x="9836" y="3652"/>
                    <a:pt x="9832" y="3605"/>
                    <a:pt x="9829" y="3559"/>
                  </a:cubicBezTo>
                  <a:cubicBezTo>
                    <a:pt x="9818" y="3430"/>
                    <a:pt x="9807" y="3299"/>
                    <a:pt x="9798" y="3169"/>
                  </a:cubicBezTo>
                  <a:cubicBezTo>
                    <a:pt x="9792" y="3106"/>
                    <a:pt x="9788" y="3043"/>
                    <a:pt x="9783" y="2980"/>
                  </a:cubicBezTo>
                  <a:cubicBezTo>
                    <a:pt x="9776" y="2904"/>
                    <a:pt x="9770" y="2825"/>
                    <a:pt x="9734" y="2755"/>
                  </a:cubicBezTo>
                  <a:cubicBezTo>
                    <a:pt x="9727" y="2742"/>
                    <a:pt x="9719" y="2729"/>
                    <a:pt x="9712" y="2717"/>
                  </a:cubicBezTo>
                  <a:cubicBezTo>
                    <a:pt x="9709" y="2713"/>
                    <a:pt x="9704" y="2709"/>
                    <a:pt x="9701" y="2705"/>
                  </a:cubicBezTo>
                  <a:cubicBezTo>
                    <a:pt x="9699" y="2701"/>
                    <a:pt x="9697" y="2698"/>
                    <a:pt x="9694" y="2695"/>
                  </a:cubicBezTo>
                  <a:cubicBezTo>
                    <a:pt x="9693" y="2693"/>
                    <a:pt x="9691" y="2691"/>
                    <a:pt x="9689" y="2689"/>
                  </a:cubicBezTo>
                  <a:cubicBezTo>
                    <a:pt x="9678" y="2676"/>
                    <a:pt x="9666" y="2664"/>
                    <a:pt x="9653" y="2653"/>
                  </a:cubicBezTo>
                  <a:cubicBezTo>
                    <a:pt x="9652" y="2652"/>
                    <a:pt x="9651" y="2651"/>
                    <a:pt x="9650" y="2650"/>
                  </a:cubicBezTo>
                  <a:cubicBezTo>
                    <a:pt x="9648" y="2648"/>
                    <a:pt x="9645" y="2647"/>
                    <a:pt x="9642" y="2645"/>
                  </a:cubicBezTo>
                  <a:cubicBezTo>
                    <a:pt x="9639" y="2642"/>
                    <a:pt x="9636" y="2639"/>
                    <a:pt x="9633" y="2637"/>
                  </a:cubicBezTo>
                  <a:cubicBezTo>
                    <a:pt x="9624" y="2631"/>
                    <a:pt x="9615" y="2624"/>
                    <a:pt x="9605" y="2619"/>
                  </a:cubicBezTo>
                  <a:cubicBezTo>
                    <a:pt x="9602" y="2617"/>
                    <a:pt x="9597" y="2615"/>
                    <a:pt x="9594" y="2612"/>
                  </a:cubicBezTo>
                  <a:cubicBezTo>
                    <a:pt x="9589" y="2609"/>
                    <a:pt x="9583" y="2606"/>
                    <a:pt x="9577" y="2603"/>
                  </a:cubicBezTo>
                  <a:cubicBezTo>
                    <a:pt x="9574" y="2602"/>
                    <a:pt x="9572" y="2600"/>
                    <a:pt x="9568" y="2599"/>
                  </a:cubicBezTo>
                  <a:cubicBezTo>
                    <a:pt x="9559" y="2594"/>
                    <a:pt x="9550" y="2590"/>
                    <a:pt x="9541" y="2586"/>
                  </a:cubicBezTo>
                  <a:cubicBezTo>
                    <a:pt x="9540" y="2585"/>
                    <a:pt x="9537" y="2585"/>
                    <a:pt x="9535" y="2584"/>
                  </a:cubicBezTo>
                  <a:cubicBezTo>
                    <a:pt x="9525" y="2579"/>
                    <a:pt x="9515" y="2575"/>
                    <a:pt x="9503" y="2572"/>
                  </a:cubicBezTo>
                  <a:cubicBezTo>
                    <a:pt x="9496" y="2569"/>
                    <a:pt x="9488" y="2566"/>
                    <a:pt x="9481" y="2564"/>
                  </a:cubicBezTo>
                  <a:cubicBezTo>
                    <a:pt x="9477" y="2563"/>
                    <a:pt x="9474" y="2563"/>
                    <a:pt x="9471" y="2562"/>
                  </a:cubicBezTo>
                  <a:cubicBezTo>
                    <a:pt x="9458" y="2558"/>
                    <a:pt x="9445" y="2556"/>
                    <a:pt x="9432" y="2553"/>
                  </a:cubicBezTo>
                  <a:cubicBezTo>
                    <a:pt x="9429" y="2551"/>
                    <a:pt x="9426" y="2550"/>
                    <a:pt x="9422" y="2550"/>
                  </a:cubicBezTo>
                  <a:cubicBezTo>
                    <a:pt x="9417" y="2549"/>
                    <a:pt x="9412" y="2548"/>
                    <a:pt x="9407" y="2547"/>
                  </a:cubicBezTo>
                  <a:cubicBezTo>
                    <a:pt x="9406" y="2547"/>
                    <a:pt x="9405" y="2547"/>
                    <a:pt x="9404" y="2546"/>
                  </a:cubicBezTo>
                  <a:cubicBezTo>
                    <a:pt x="9386" y="2543"/>
                    <a:pt x="9369" y="2541"/>
                    <a:pt x="9351" y="2539"/>
                  </a:cubicBezTo>
                  <a:lnTo>
                    <a:pt x="9338" y="2536"/>
                  </a:lnTo>
                  <a:lnTo>
                    <a:pt x="9333" y="2536"/>
                  </a:lnTo>
                  <a:cubicBezTo>
                    <a:pt x="9314" y="2534"/>
                    <a:pt x="9294" y="2532"/>
                    <a:pt x="9275" y="2531"/>
                  </a:cubicBezTo>
                  <a:lnTo>
                    <a:pt x="9267" y="2531"/>
                  </a:lnTo>
                  <a:cubicBezTo>
                    <a:pt x="9262" y="2531"/>
                    <a:pt x="9259" y="2531"/>
                    <a:pt x="9255" y="2530"/>
                  </a:cubicBezTo>
                  <a:cubicBezTo>
                    <a:pt x="9246" y="2530"/>
                    <a:pt x="9237" y="2529"/>
                    <a:pt x="9227" y="2529"/>
                  </a:cubicBezTo>
                  <a:cubicBezTo>
                    <a:pt x="9217" y="2529"/>
                    <a:pt x="9206" y="2528"/>
                    <a:pt x="9196" y="2528"/>
                  </a:cubicBezTo>
                  <a:cubicBezTo>
                    <a:pt x="9175" y="2528"/>
                    <a:pt x="9154" y="2529"/>
                    <a:pt x="9134" y="2529"/>
                  </a:cubicBezTo>
                  <a:cubicBezTo>
                    <a:pt x="9119" y="2530"/>
                    <a:pt x="9104" y="2530"/>
                    <a:pt x="9089" y="2531"/>
                  </a:cubicBezTo>
                  <a:cubicBezTo>
                    <a:pt x="9096" y="2487"/>
                    <a:pt x="9076" y="2444"/>
                    <a:pt x="9042" y="2413"/>
                  </a:cubicBezTo>
                  <a:cubicBezTo>
                    <a:pt x="9008" y="2382"/>
                    <a:pt x="8961" y="2362"/>
                    <a:pt x="8917" y="2362"/>
                  </a:cubicBezTo>
                  <a:cubicBezTo>
                    <a:pt x="8888" y="2362"/>
                    <a:pt x="8861" y="2370"/>
                    <a:pt x="8838" y="2390"/>
                  </a:cubicBezTo>
                  <a:cubicBezTo>
                    <a:pt x="8831" y="2305"/>
                    <a:pt x="8819" y="2219"/>
                    <a:pt x="8805" y="2135"/>
                  </a:cubicBezTo>
                  <a:cubicBezTo>
                    <a:pt x="8805" y="2135"/>
                    <a:pt x="8805" y="2134"/>
                    <a:pt x="8805" y="2134"/>
                  </a:cubicBezTo>
                  <a:cubicBezTo>
                    <a:pt x="8771" y="1935"/>
                    <a:pt x="8716" y="1738"/>
                    <a:pt x="8640" y="1550"/>
                  </a:cubicBezTo>
                  <a:cubicBezTo>
                    <a:pt x="8637" y="1542"/>
                    <a:pt x="8634" y="1535"/>
                    <a:pt x="8630" y="1527"/>
                  </a:cubicBezTo>
                  <a:cubicBezTo>
                    <a:pt x="8623" y="1508"/>
                    <a:pt x="8615" y="1490"/>
                    <a:pt x="8607" y="1472"/>
                  </a:cubicBezTo>
                  <a:cubicBezTo>
                    <a:pt x="8599" y="1455"/>
                    <a:pt x="8592" y="1439"/>
                    <a:pt x="8583" y="1422"/>
                  </a:cubicBezTo>
                  <a:cubicBezTo>
                    <a:pt x="8579" y="1413"/>
                    <a:pt x="8576" y="1405"/>
                    <a:pt x="8572" y="1396"/>
                  </a:cubicBezTo>
                  <a:cubicBezTo>
                    <a:pt x="8553" y="1360"/>
                    <a:pt x="8535" y="1323"/>
                    <a:pt x="8516" y="1288"/>
                  </a:cubicBezTo>
                  <a:cubicBezTo>
                    <a:pt x="8513" y="1284"/>
                    <a:pt x="8510" y="1278"/>
                    <a:pt x="8507" y="1273"/>
                  </a:cubicBezTo>
                  <a:cubicBezTo>
                    <a:pt x="8484" y="1231"/>
                    <a:pt x="8460" y="1191"/>
                    <a:pt x="8434" y="1152"/>
                  </a:cubicBezTo>
                  <a:lnTo>
                    <a:pt x="8431" y="1146"/>
                  </a:lnTo>
                  <a:cubicBezTo>
                    <a:pt x="8426" y="1139"/>
                    <a:pt x="8422" y="1133"/>
                    <a:pt x="8417" y="1126"/>
                  </a:cubicBezTo>
                  <a:cubicBezTo>
                    <a:pt x="8412" y="1119"/>
                    <a:pt x="8407" y="1110"/>
                    <a:pt x="8401" y="1103"/>
                  </a:cubicBezTo>
                  <a:cubicBezTo>
                    <a:pt x="8387" y="1082"/>
                    <a:pt x="8373" y="1062"/>
                    <a:pt x="8358" y="1042"/>
                  </a:cubicBezTo>
                  <a:cubicBezTo>
                    <a:pt x="8350" y="1031"/>
                    <a:pt x="8342" y="1020"/>
                    <a:pt x="8334" y="1010"/>
                  </a:cubicBezTo>
                  <a:cubicBezTo>
                    <a:pt x="8324" y="997"/>
                    <a:pt x="8315" y="984"/>
                    <a:pt x="8304" y="971"/>
                  </a:cubicBezTo>
                  <a:lnTo>
                    <a:pt x="8303" y="969"/>
                  </a:lnTo>
                  <a:cubicBezTo>
                    <a:pt x="8293" y="957"/>
                    <a:pt x="8283" y="946"/>
                    <a:pt x="8274" y="934"/>
                  </a:cubicBezTo>
                  <a:cubicBezTo>
                    <a:pt x="8264" y="923"/>
                    <a:pt x="8255" y="912"/>
                    <a:pt x="8244" y="900"/>
                  </a:cubicBezTo>
                  <a:cubicBezTo>
                    <a:pt x="8228" y="882"/>
                    <a:pt x="8212" y="864"/>
                    <a:pt x="8195" y="847"/>
                  </a:cubicBezTo>
                  <a:cubicBezTo>
                    <a:pt x="8187" y="839"/>
                    <a:pt x="8180" y="831"/>
                    <a:pt x="8172" y="823"/>
                  </a:cubicBezTo>
                  <a:cubicBezTo>
                    <a:pt x="8165" y="816"/>
                    <a:pt x="8157" y="807"/>
                    <a:pt x="8150" y="800"/>
                  </a:cubicBezTo>
                  <a:cubicBezTo>
                    <a:pt x="8117" y="768"/>
                    <a:pt x="8084" y="737"/>
                    <a:pt x="8050" y="707"/>
                  </a:cubicBezTo>
                  <a:cubicBezTo>
                    <a:pt x="8015" y="677"/>
                    <a:pt x="7977" y="649"/>
                    <a:pt x="7939" y="622"/>
                  </a:cubicBezTo>
                  <a:cubicBezTo>
                    <a:pt x="7936" y="620"/>
                    <a:pt x="7933" y="617"/>
                    <a:pt x="7931" y="616"/>
                  </a:cubicBezTo>
                  <a:cubicBezTo>
                    <a:pt x="7894" y="590"/>
                    <a:pt x="7856" y="565"/>
                    <a:pt x="7817" y="541"/>
                  </a:cubicBezTo>
                  <a:cubicBezTo>
                    <a:pt x="7726" y="488"/>
                    <a:pt x="7629" y="441"/>
                    <a:pt x="7530" y="403"/>
                  </a:cubicBezTo>
                  <a:cubicBezTo>
                    <a:pt x="7455" y="375"/>
                    <a:pt x="7376" y="353"/>
                    <a:pt x="7298" y="336"/>
                  </a:cubicBezTo>
                  <a:cubicBezTo>
                    <a:pt x="7185" y="311"/>
                    <a:pt x="7069" y="297"/>
                    <a:pt x="6956" y="297"/>
                  </a:cubicBezTo>
                  <a:cubicBezTo>
                    <a:pt x="6717" y="297"/>
                    <a:pt x="6486" y="355"/>
                    <a:pt x="6288" y="480"/>
                  </a:cubicBezTo>
                  <a:cubicBezTo>
                    <a:pt x="6255" y="501"/>
                    <a:pt x="6222" y="524"/>
                    <a:pt x="6185" y="534"/>
                  </a:cubicBezTo>
                  <a:cubicBezTo>
                    <a:pt x="6172" y="537"/>
                    <a:pt x="6159" y="539"/>
                    <a:pt x="6146" y="539"/>
                  </a:cubicBezTo>
                  <a:cubicBezTo>
                    <a:pt x="6081" y="538"/>
                    <a:pt x="6012" y="492"/>
                    <a:pt x="5950" y="459"/>
                  </a:cubicBezTo>
                  <a:cubicBezTo>
                    <a:pt x="5935" y="450"/>
                    <a:pt x="5920" y="443"/>
                    <a:pt x="5906" y="438"/>
                  </a:cubicBezTo>
                  <a:cubicBezTo>
                    <a:pt x="5891" y="431"/>
                    <a:pt x="5877" y="428"/>
                    <a:pt x="5864" y="426"/>
                  </a:cubicBezTo>
                  <a:cubicBezTo>
                    <a:pt x="5861" y="425"/>
                    <a:pt x="5858" y="425"/>
                    <a:pt x="5854" y="425"/>
                  </a:cubicBezTo>
                  <a:cubicBezTo>
                    <a:pt x="5833" y="425"/>
                    <a:pt x="5814" y="434"/>
                    <a:pt x="5798" y="456"/>
                  </a:cubicBezTo>
                  <a:cubicBezTo>
                    <a:pt x="5808" y="441"/>
                    <a:pt x="5813" y="425"/>
                    <a:pt x="5815" y="409"/>
                  </a:cubicBezTo>
                  <a:cubicBezTo>
                    <a:pt x="5819" y="385"/>
                    <a:pt x="5815" y="362"/>
                    <a:pt x="5805" y="338"/>
                  </a:cubicBezTo>
                  <a:cubicBezTo>
                    <a:pt x="5790" y="299"/>
                    <a:pt x="5759" y="263"/>
                    <a:pt x="5721" y="230"/>
                  </a:cubicBezTo>
                  <a:cubicBezTo>
                    <a:pt x="5675" y="190"/>
                    <a:pt x="5619" y="156"/>
                    <a:pt x="5567" y="133"/>
                  </a:cubicBezTo>
                  <a:cubicBezTo>
                    <a:pt x="5412" y="64"/>
                    <a:pt x="5225" y="0"/>
                    <a:pt x="506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7"/>
            <p:cNvSpPr/>
            <p:nvPr/>
          </p:nvSpPr>
          <p:spPr>
            <a:xfrm>
              <a:off x="1455788" y="430407"/>
              <a:ext cx="636778" cy="633933"/>
            </a:xfrm>
            <a:custGeom>
              <a:avLst/>
              <a:gdLst/>
              <a:ahLst/>
              <a:cxnLst/>
              <a:rect l="l" t="t" r="r" b="b"/>
              <a:pathLst>
                <a:path w="10848" h="10800"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0" y="7999"/>
                    <a:pt x="1209" y="7999"/>
                  </a:cubicBezTo>
                  <a:cubicBezTo>
                    <a:pt x="1215" y="7999"/>
                    <a:pt x="1222" y="7998"/>
                    <a:pt x="1229" y="7998"/>
                  </a:cubicBezTo>
                  <a:lnTo>
                    <a:pt x="1229" y="7998"/>
                  </a:lnTo>
                  <a:cubicBezTo>
                    <a:pt x="1364" y="8126"/>
                    <a:pt x="1228" y="8337"/>
                    <a:pt x="1133" y="8494"/>
                  </a:cubicBezTo>
                  <a:cubicBezTo>
                    <a:pt x="953" y="8787"/>
                    <a:pt x="945" y="9186"/>
                    <a:pt x="1111" y="9500"/>
                  </a:cubicBezTo>
                  <a:cubicBezTo>
                    <a:pt x="1279" y="9816"/>
                    <a:pt x="1616" y="10035"/>
                    <a:pt x="1963" y="10052"/>
                  </a:cubicBezTo>
                  <a:cubicBezTo>
                    <a:pt x="1991" y="10171"/>
                    <a:pt x="2098" y="10215"/>
                    <a:pt x="2222" y="10215"/>
                  </a:cubicBezTo>
                  <a:cubicBezTo>
                    <a:pt x="2322" y="10215"/>
                    <a:pt x="2432" y="10186"/>
                    <a:pt x="2519" y="10146"/>
                  </a:cubicBezTo>
                  <a:cubicBezTo>
                    <a:pt x="2567" y="10284"/>
                    <a:pt x="2711" y="10328"/>
                    <a:pt x="2863" y="10328"/>
                  </a:cubicBezTo>
                  <a:cubicBezTo>
                    <a:pt x="2936" y="10328"/>
                    <a:pt x="3010" y="10318"/>
                    <a:pt x="3076" y="10304"/>
                  </a:cubicBezTo>
                  <a:cubicBezTo>
                    <a:pt x="3410" y="10230"/>
                    <a:pt x="3797" y="10111"/>
                    <a:pt x="3897" y="9779"/>
                  </a:cubicBezTo>
                  <a:cubicBezTo>
                    <a:pt x="3931" y="9805"/>
                    <a:pt x="3969" y="9816"/>
                    <a:pt x="4007" y="9816"/>
                  </a:cubicBezTo>
                  <a:cubicBezTo>
                    <a:pt x="4107" y="9816"/>
                    <a:pt x="4214" y="9740"/>
                    <a:pt x="4286" y="9660"/>
                  </a:cubicBezTo>
                  <a:cubicBezTo>
                    <a:pt x="4376" y="9559"/>
                    <a:pt x="4479" y="9437"/>
                    <a:pt x="4610" y="9437"/>
                  </a:cubicBezTo>
                  <a:cubicBezTo>
                    <a:pt x="4622" y="9437"/>
                    <a:pt x="4636" y="9438"/>
                    <a:pt x="4649" y="9440"/>
                  </a:cubicBezTo>
                  <a:cubicBezTo>
                    <a:pt x="4679" y="9676"/>
                    <a:pt x="4920" y="9857"/>
                    <a:pt x="5147" y="9857"/>
                  </a:cubicBezTo>
                  <a:cubicBezTo>
                    <a:pt x="5171" y="9857"/>
                    <a:pt x="5196" y="9855"/>
                    <a:pt x="5220" y="9851"/>
                  </a:cubicBezTo>
                  <a:lnTo>
                    <a:pt x="5220" y="9851"/>
                  </a:lnTo>
                  <a:cubicBezTo>
                    <a:pt x="5196" y="9982"/>
                    <a:pt x="5240" y="10132"/>
                    <a:pt x="5323" y="10247"/>
                  </a:cubicBezTo>
                  <a:cubicBezTo>
                    <a:pt x="5434" y="10400"/>
                    <a:pt x="5602" y="10501"/>
                    <a:pt x="5769" y="10584"/>
                  </a:cubicBezTo>
                  <a:cubicBezTo>
                    <a:pt x="6009" y="10704"/>
                    <a:pt x="6270" y="10800"/>
                    <a:pt x="6529" y="10800"/>
                  </a:cubicBezTo>
                  <a:cubicBezTo>
                    <a:pt x="6568" y="10800"/>
                    <a:pt x="6607" y="10798"/>
                    <a:pt x="6646" y="10793"/>
                  </a:cubicBezTo>
                  <a:cubicBezTo>
                    <a:pt x="6943" y="10756"/>
                    <a:pt x="7226" y="10544"/>
                    <a:pt x="7261" y="10242"/>
                  </a:cubicBezTo>
                  <a:cubicBezTo>
                    <a:pt x="7284" y="10247"/>
                    <a:pt x="7307" y="10250"/>
                    <a:pt x="7330" y="10250"/>
                  </a:cubicBezTo>
                  <a:cubicBezTo>
                    <a:pt x="7524" y="10250"/>
                    <a:pt x="7701" y="10081"/>
                    <a:pt x="7696" y="9882"/>
                  </a:cubicBezTo>
                  <a:lnTo>
                    <a:pt x="7696" y="9882"/>
                  </a:lnTo>
                  <a:cubicBezTo>
                    <a:pt x="7775" y="9914"/>
                    <a:pt x="7860" y="9929"/>
                    <a:pt x="7944" y="9929"/>
                  </a:cubicBezTo>
                  <a:cubicBezTo>
                    <a:pt x="8110" y="9929"/>
                    <a:pt x="8274" y="9868"/>
                    <a:pt x="8390" y="9755"/>
                  </a:cubicBezTo>
                  <a:cubicBezTo>
                    <a:pt x="8565"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7"/>
            <p:cNvSpPr/>
            <p:nvPr/>
          </p:nvSpPr>
          <p:spPr>
            <a:xfrm>
              <a:off x="1734202" y="849865"/>
              <a:ext cx="175748" cy="564083"/>
            </a:xfrm>
            <a:custGeom>
              <a:avLst/>
              <a:gdLst/>
              <a:ahLst/>
              <a:cxnLst/>
              <a:rect l="l" t="t" r="r" b="b"/>
              <a:pathLst>
                <a:path w="2994" h="9610" extrusionOk="0">
                  <a:moveTo>
                    <a:pt x="384" y="1"/>
                  </a:moveTo>
                  <a:cubicBezTo>
                    <a:pt x="384" y="1"/>
                    <a:pt x="747" y="2181"/>
                    <a:pt x="565" y="2975"/>
                  </a:cubicBezTo>
                  <a:cubicBezTo>
                    <a:pt x="565" y="2975"/>
                    <a:pt x="791" y="6246"/>
                    <a:pt x="565" y="6915"/>
                  </a:cubicBezTo>
                  <a:cubicBezTo>
                    <a:pt x="565" y="6915"/>
                    <a:pt x="1088" y="8239"/>
                    <a:pt x="735" y="8878"/>
                  </a:cubicBezTo>
                  <a:cubicBezTo>
                    <a:pt x="381" y="9516"/>
                    <a:pt x="17" y="9283"/>
                    <a:pt x="0" y="9609"/>
                  </a:cubicBezTo>
                  <a:lnTo>
                    <a:pt x="2993" y="9609"/>
                  </a:lnTo>
                  <a:cubicBezTo>
                    <a:pt x="2993" y="9609"/>
                    <a:pt x="2524" y="9469"/>
                    <a:pt x="2034" y="9298"/>
                  </a:cubicBezTo>
                  <a:cubicBezTo>
                    <a:pt x="1544" y="9127"/>
                    <a:pt x="1622" y="8410"/>
                    <a:pt x="1622" y="8410"/>
                  </a:cubicBezTo>
                  <a:cubicBezTo>
                    <a:pt x="1622" y="8410"/>
                    <a:pt x="862" y="6931"/>
                    <a:pt x="897" y="6137"/>
                  </a:cubicBezTo>
                  <a:cubicBezTo>
                    <a:pt x="930" y="5343"/>
                    <a:pt x="872" y="3941"/>
                    <a:pt x="872" y="3941"/>
                  </a:cubicBezTo>
                  <a:cubicBezTo>
                    <a:pt x="872" y="3941"/>
                    <a:pt x="703" y="1744"/>
                    <a:pt x="984" y="655"/>
                  </a:cubicBezTo>
                  <a:lnTo>
                    <a:pt x="3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7"/>
            <p:cNvSpPr/>
            <p:nvPr/>
          </p:nvSpPr>
          <p:spPr>
            <a:xfrm>
              <a:off x="1734202" y="1117177"/>
              <a:ext cx="175748" cy="296775"/>
            </a:xfrm>
            <a:custGeom>
              <a:avLst/>
              <a:gdLst/>
              <a:ahLst/>
              <a:cxnLst/>
              <a:rect l="l" t="t" r="r" b="b"/>
              <a:pathLst>
                <a:path w="2994" h="5056" extrusionOk="0">
                  <a:moveTo>
                    <a:pt x="645" y="1"/>
                  </a:moveTo>
                  <a:cubicBezTo>
                    <a:pt x="678" y="938"/>
                    <a:pt x="685" y="2010"/>
                    <a:pt x="565" y="2361"/>
                  </a:cubicBezTo>
                  <a:cubicBezTo>
                    <a:pt x="565" y="2361"/>
                    <a:pt x="1089" y="3686"/>
                    <a:pt x="735" y="4324"/>
                  </a:cubicBezTo>
                  <a:cubicBezTo>
                    <a:pt x="381" y="4962"/>
                    <a:pt x="17" y="4729"/>
                    <a:pt x="0" y="5055"/>
                  </a:cubicBezTo>
                  <a:lnTo>
                    <a:pt x="2993" y="5055"/>
                  </a:lnTo>
                  <a:cubicBezTo>
                    <a:pt x="2993" y="5055"/>
                    <a:pt x="2524" y="4915"/>
                    <a:pt x="2035" y="4744"/>
                  </a:cubicBezTo>
                  <a:cubicBezTo>
                    <a:pt x="1544" y="4573"/>
                    <a:pt x="1622" y="3857"/>
                    <a:pt x="1622" y="3857"/>
                  </a:cubicBezTo>
                  <a:cubicBezTo>
                    <a:pt x="1622" y="3857"/>
                    <a:pt x="862" y="2377"/>
                    <a:pt x="897" y="1583"/>
                  </a:cubicBezTo>
                  <a:cubicBezTo>
                    <a:pt x="914" y="1168"/>
                    <a:pt x="906" y="589"/>
                    <a:pt x="896" y="128"/>
                  </a:cubicBezTo>
                  <a:cubicBezTo>
                    <a:pt x="812" y="82"/>
                    <a:pt x="728" y="4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7"/>
            <p:cNvSpPr/>
            <p:nvPr/>
          </p:nvSpPr>
          <p:spPr>
            <a:xfrm>
              <a:off x="1594731" y="863776"/>
              <a:ext cx="180737" cy="251401"/>
            </a:xfrm>
            <a:custGeom>
              <a:avLst/>
              <a:gdLst/>
              <a:ahLst/>
              <a:cxnLst/>
              <a:rect l="l" t="t" r="r" b="b"/>
              <a:pathLst>
                <a:path w="3079" h="4283" extrusionOk="0">
                  <a:moveTo>
                    <a:pt x="56" y="0"/>
                  </a:moveTo>
                  <a:lnTo>
                    <a:pt x="0" y="32"/>
                  </a:lnTo>
                  <a:cubicBezTo>
                    <a:pt x="571" y="787"/>
                    <a:pt x="1041" y="1793"/>
                    <a:pt x="1041" y="1793"/>
                  </a:cubicBezTo>
                  <a:cubicBezTo>
                    <a:pt x="1041" y="1793"/>
                    <a:pt x="2708" y="2931"/>
                    <a:pt x="3079" y="4283"/>
                  </a:cubicBezTo>
                  <a:lnTo>
                    <a:pt x="3059" y="3489"/>
                  </a:lnTo>
                  <a:cubicBezTo>
                    <a:pt x="2464" y="2876"/>
                    <a:pt x="1887" y="2309"/>
                    <a:pt x="1096" y="1664"/>
                  </a:cubicBezTo>
                  <a:cubicBezTo>
                    <a:pt x="611" y="836"/>
                    <a:pt x="56"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7"/>
            <p:cNvSpPr/>
            <p:nvPr/>
          </p:nvSpPr>
          <p:spPr>
            <a:xfrm>
              <a:off x="1563385" y="960922"/>
              <a:ext cx="99144" cy="24594"/>
            </a:xfrm>
            <a:custGeom>
              <a:avLst/>
              <a:gdLst/>
              <a:ahLst/>
              <a:cxnLst/>
              <a:rect l="l" t="t" r="r" b="b"/>
              <a:pathLst>
                <a:path w="1689" h="419" extrusionOk="0">
                  <a:moveTo>
                    <a:pt x="1563" y="1"/>
                  </a:moveTo>
                  <a:cubicBezTo>
                    <a:pt x="1411" y="1"/>
                    <a:pt x="352" y="15"/>
                    <a:pt x="1" y="395"/>
                  </a:cubicBezTo>
                  <a:lnTo>
                    <a:pt x="24" y="418"/>
                  </a:lnTo>
                  <a:cubicBezTo>
                    <a:pt x="336" y="181"/>
                    <a:pt x="686" y="113"/>
                    <a:pt x="984" y="113"/>
                  </a:cubicBezTo>
                  <a:cubicBezTo>
                    <a:pt x="1382" y="113"/>
                    <a:pt x="1688" y="234"/>
                    <a:pt x="1688" y="234"/>
                  </a:cubicBezTo>
                  <a:lnTo>
                    <a:pt x="1581" y="1"/>
                  </a:lnTo>
                  <a:cubicBezTo>
                    <a:pt x="1581" y="1"/>
                    <a:pt x="1575" y="1"/>
                    <a:pt x="1563" y="1"/>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7"/>
            <p:cNvSpPr/>
            <p:nvPr/>
          </p:nvSpPr>
          <p:spPr>
            <a:xfrm>
              <a:off x="1685833" y="821572"/>
              <a:ext cx="87463" cy="146039"/>
            </a:xfrm>
            <a:custGeom>
              <a:avLst/>
              <a:gdLst/>
              <a:ahLst/>
              <a:cxnLst/>
              <a:rect l="l" t="t" r="r" b="b"/>
              <a:pathLst>
                <a:path w="1490" h="2488" extrusionOk="0">
                  <a:moveTo>
                    <a:pt x="70" y="1"/>
                  </a:moveTo>
                  <a:lnTo>
                    <a:pt x="70" y="1"/>
                  </a:lnTo>
                  <a:cubicBezTo>
                    <a:pt x="1" y="896"/>
                    <a:pt x="1398" y="2487"/>
                    <a:pt x="1398" y="2487"/>
                  </a:cubicBezTo>
                  <a:lnTo>
                    <a:pt x="1489" y="2135"/>
                  </a:lnTo>
                  <a:cubicBezTo>
                    <a:pt x="1489" y="2135"/>
                    <a:pt x="297" y="1276"/>
                    <a:pt x="114" y="12"/>
                  </a:cubicBezTo>
                  <a:lnTo>
                    <a:pt x="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7"/>
            <p:cNvSpPr/>
            <p:nvPr/>
          </p:nvSpPr>
          <p:spPr>
            <a:xfrm>
              <a:off x="1804407" y="938734"/>
              <a:ext cx="35455" cy="122795"/>
            </a:xfrm>
            <a:custGeom>
              <a:avLst/>
              <a:gdLst/>
              <a:ahLst/>
              <a:cxnLst/>
              <a:rect l="l" t="t" r="r" b="b"/>
              <a:pathLst>
                <a:path w="604" h="2092" extrusionOk="0">
                  <a:moveTo>
                    <a:pt x="466" y="1"/>
                  </a:moveTo>
                  <a:cubicBezTo>
                    <a:pt x="0" y="533"/>
                    <a:pt x="370" y="2091"/>
                    <a:pt x="370" y="2091"/>
                  </a:cubicBezTo>
                  <a:lnTo>
                    <a:pt x="603" y="1907"/>
                  </a:lnTo>
                  <a:cubicBezTo>
                    <a:pt x="603" y="1907"/>
                    <a:pt x="58" y="891"/>
                    <a:pt x="495" y="25"/>
                  </a:cubicBez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7"/>
            <p:cNvSpPr/>
            <p:nvPr/>
          </p:nvSpPr>
          <p:spPr>
            <a:xfrm>
              <a:off x="1780047" y="844817"/>
              <a:ext cx="243018" cy="266193"/>
            </a:xfrm>
            <a:custGeom>
              <a:avLst/>
              <a:gdLst/>
              <a:ahLst/>
              <a:cxnLst/>
              <a:rect l="l" t="t" r="r" b="b"/>
              <a:pathLst>
                <a:path w="4140" h="4535" extrusionOk="0">
                  <a:moveTo>
                    <a:pt x="4091" y="1"/>
                  </a:moveTo>
                  <a:cubicBezTo>
                    <a:pt x="2882" y="49"/>
                    <a:pt x="2097" y="1465"/>
                    <a:pt x="2097" y="1465"/>
                  </a:cubicBezTo>
                  <a:cubicBezTo>
                    <a:pt x="2097" y="1465"/>
                    <a:pt x="1916" y="3231"/>
                    <a:pt x="1" y="4101"/>
                  </a:cubicBezTo>
                  <a:lnTo>
                    <a:pt x="4" y="4535"/>
                  </a:lnTo>
                  <a:cubicBezTo>
                    <a:pt x="4" y="4535"/>
                    <a:pt x="1810" y="3377"/>
                    <a:pt x="2085" y="1947"/>
                  </a:cubicBezTo>
                  <a:cubicBezTo>
                    <a:pt x="2360" y="516"/>
                    <a:pt x="4140" y="98"/>
                    <a:pt x="4140" y="98"/>
                  </a:cubicBezTo>
                  <a:lnTo>
                    <a:pt x="40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7"/>
            <p:cNvSpPr/>
            <p:nvPr/>
          </p:nvSpPr>
          <p:spPr>
            <a:xfrm>
              <a:off x="1874906" y="808659"/>
              <a:ext cx="34105" cy="149503"/>
            </a:xfrm>
            <a:custGeom>
              <a:avLst/>
              <a:gdLst/>
              <a:ahLst/>
              <a:cxnLst/>
              <a:rect l="l" t="t" r="r" b="b"/>
              <a:pathLst>
                <a:path w="581" h="2547" extrusionOk="0">
                  <a:moveTo>
                    <a:pt x="26" y="0"/>
                  </a:moveTo>
                  <a:lnTo>
                    <a:pt x="1" y="38"/>
                  </a:lnTo>
                  <a:cubicBezTo>
                    <a:pt x="470" y="815"/>
                    <a:pt x="472" y="2070"/>
                    <a:pt x="410" y="2547"/>
                  </a:cubicBezTo>
                  <a:cubicBezTo>
                    <a:pt x="473" y="2478"/>
                    <a:pt x="500" y="2120"/>
                    <a:pt x="580" y="2082"/>
                  </a:cubicBezTo>
                  <a:cubicBezTo>
                    <a:pt x="538" y="1404"/>
                    <a:pt x="412" y="406"/>
                    <a:pt x="26" y="0"/>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7"/>
            <p:cNvSpPr/>
            <p:nvPr/>
          </p:nvSpPr>
          <p:spPr>
            <a:xfrm>
              <a:off x="1455788" y="430407"/>
              <a:ext cx="636778" cy="606228"/>
            </a:xfrm>
            <a:custGeom>
              <a:avLst/>
              <a:gdLst/>
              <a:ahLst/>
              <a:cxnLst/>
              <a:rect l="l" t="t" r="r" b="b"/>
              <a:pathLst>
                <a:path w="10848" h="10328"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1" y="7999"/>
                    <a:pt x="1210" y="7999"/>
                  </a:cubicBezTo>
                  <a:cubicBezTo>
                    <a:pt x="1216" y="7999"/>
                    <a:pt x="1223" y="7998"/>
                    <a:pt x="1230" y="7998"/>
                  </a:cubicBezTo>
                  <a:lnTo>
                    <a:pt x="1230" y="7998"/>
                  </a:lnTo>
                  <a:cubicBezTo>
                    <a:pt x="1364" y="8126"/>
                    <a:pt x="1229" y="8337"/>
                    <a:pt x="1133" y="8494"/>
                  </a:cubicBezTo>
                  <a:cubicBezTo>
                    <a:pt x="953" y="8787"/>
                    <a:pt x="945" y="9186"/>
                    <a:pt x="1112" y="9500"/>
                  </a:cubicBezTo>
                  <a:cubicBezTo>
                    <a:pt x="1279" y="9816"/>
                    <a:pt x="1616" y="10035"/>
                    <a:pt x="1964" y="10052"/>
                  </a:cubicBezTo>
                  <a:cubicBezTo>
                    <a:pt x="1992" y="10171"/>
                    <a:pt x="2099" y="10215"/>
                    <a:pt x="2222" y="10215"/>
                  </a:cubicBezTo>
                  <a:cubicBezTo>
                    <a:pt x="2322" y="10215"/>
                    <a:pt x="2432" y="10186"/>
                    <a:pt x="2519" y="10146"/>
                  </a:cubicBezTo>
                  <a:cubicBezTo>
                    <a:pt x="2555" y="10251"/>
                    <a:pt x="2649" y="10301"/>
                    <a:pt x="2758" y="10320"/>
                  </a:cubicBezTo>
                  <a:cubicBezTo>
                    <a:pt x="2755" y="10312"/>
                    <a:pt x="2751" y="10305"/>
                    <a:pt x="2748" y="10298"/>
                  </a:cubicBezTo>
                  <a:lnTo>
                    <a:pt x="2748" y="10298"/>
                  </a:lnTo>
                  <a:cubicBezTo>
                    <a:pt x="2764" y="10308"/>
                    <a:pt x="2779" y="10316"/>
                    <a:pt x="2795" y="10325"/>
                  </a:cubicBezTo>
                  <a:cubicBezTo>
                    <a:pt x="2818" y="10327"/>
                    <a:pt x="2840" y="10328"/>
                    <a:pt x="2863" y="10328"/>
                  </a:cubicBezTo>
                  <a:cubicBezTo>
                    <a:pt x="2936" y="10328"/>
                    <a:pt x="3010" y="10318"/>
                    <a:pt x="3076" y="10304"/>
                  </a:cubicBezTo>
                  <a:cubicBezTo>
                    <a:pt x="3253" y="10265"/>
                    <a:pt x="3443" y="10212"/>
                    <a:pt x="3600" y="10124"/>
                  </a:cubicBezTo>
                  <a:cubicBezTo>
                    <a:pt x="3703" y="9972"/>
                    <a:pt x="3743" y="9777"/>
                    <a:pt x="3735" y="9590"/>
                  </a:cubicBezTo>
                  <a:cubicBezTo>
                    <a:pt x="3726" y="9372"/>
                    <a:pt x="3658" y="9161"/>
                    <a:pt x="3587" y="8954"/>
                  </a:cubicBezTo>
                  <a:cubicBezTo>
                    <a:pt x="3535" y="8805"/>
                    <a:pt x="3442" y="8630"/>
                    <a:pt x="3288" y="8630"/>
                  </a:cubicBezTo>
                  <a:cubicBezTo>
                    <a:pt x="3286" y="8630"/>
                    <a:pt x="3284" y="8630"/>
                    <a:pt x="3282" y="8630"/>
                  </a:cubicBezTo>
                  <a:cubicBezTo>
                    <a:pt x="3426" y="8487"/>
                    <a:pt x="3515" y="8289"/>
                    <a:pt x="3527" y="8085"/>
                  </a:cubicBezTo>
                  <a:cubicBezTo>
                    <a:pt x="3612" y="8137"/>
                    <a:pt x="3811" y="8222"/>
                    <a:pt x="3979" y="8222"/>
                  </a:cubicBezTo>
                  <a:cubicBezTo>
                    <a:pt x="3999" y="8222"/>
                    <a:pt x="4019" y="8221"/>
                    <a:pt x="4038" y="8219"/>
                  </a:cubicBezTo>
                  <a:cubicBezTo>
                    <a:pt x="4294" y="8183"/>
                    <a:pt x="4521" y="7994"/>
                    <a:pt x="4603" y="7747"/>
                  </a:cubicBezTo>
                  <a:cubicBezTo>
                    <a:pt x="4621" y="7693"/>
                    <a:pt x="4634" y="7635"/>
                    <a:pt x="4670" y="7592"/>
                  </a:cubicBezTo>
                  <a:cubicBezTo>
                    <a:pt x="4693" y="7565"/>
                    <a:pt x="4730" y="7546"/>
                    <a:pt x="4765" y="7546"/>
                  </a:cubicBezTo>
                  <a:cubicBezTo>
                    <a:pt x="4785" y="7546"/>
                    <a:pt x="4805" y="7553"/>
                    <a:pt x="4820" y="7567"/>
                  </a:cubicBezTo>
                  <a:cubicBezTo>
                    <a:pt x="4857" y="7603"/>
                    <a:pt x="4850" y="7662"/>
                    <a:pt x="4855" y="7712"/>
                  </a:cubicBezTo>
                  <a:cubicBezTo>
                    <a:pt x="4866" y="7849"/>
                    <a:pt x="4977" y="7962"/>
                    <a:pt x="5102" y="8016"/>
                  </a:cubicBezTo>
                  <a:cubicBezTo>
                    <a:pt x="5226" y="8071"/>
                    <a:pt x="5365" y="8077"/>
                    <a:pt x="5501" y="8084"/>
                  </a:cubicBezTo>
                  <a:cubicBezTo>
                    <a:pt x="5531" y="8085"/>
                    <a:pt x="5562" y="8087"/>
                    <a:pt x="5587" y="8104"/>
                  </a:cubicBezTo>
                  <a:cubicBezTo>
                    <a:pt x="5619" y="8125"/>
                    <a:pt x="5630" y="8167"/>
                    <a:pt x="5639" y="8205"/>
                  </a:cubicBezTo>
                  <a:cubicBezTo>
                    <a:pt x="5668" y="8335"/>
                    <a:pt x="5698" y="8467"/>
                    <a:pt x="5728" y="8598"/>
                  </a:cubicBezTo>
                  <a:cubicBezTo>
                    <a:pt x="5768" y="8769"/>
                    <a:pt x="5815" y="8952"/>
                    <a:pt x="5948" y="9067"/>
                  </a:cubicBezTo>
                  <a:cubicBezTo>
                    <a:pt x="6005" y="9117"/>
                    <a:pt x="6085" y="9143"/>
                    <a:pt x="6161" y="9143"/>
                  </a:cubicBezTo>
                  <a:cubicBezTo>
                    <a:pt x="6260" y="9143"/>
                    <a:pt x="6353" y="9099"/>
                    <a:pt x="6387" y="9006"/>
                  </a:cubicBezTo>
                  <a:cubicBezTo>
                    <a:pt x="6459" y="9134"/>
                    <a:pt x="6605" y="9209"/>
                    <a:pt x="6748" y="9209"/>
                  </a:cubicBezTo>
                  <a:cubicBezTo>
                    <a:pt x="6811" y="9209"/>
                    <a:pt x="6874" y="9195"/>
                    <a:pt x="6929" y="9164"/>
                  </a:cubicBezTo>
                  <a:cubicBezTo>
                    <a:pt x="6983" y="9134"/>
                    <a:pt x="7050" y="9093"/>
                    <a:pt x="7106" y="9093"/>
                  </a:cubicBezTo>
                  <a:cubicBezTo>
                    <a:pt x="7132" y="9093"/>
                    <a:pt x="7155" y="9101"/>
                    <a:pt x="7173" y="9123"/>
                  </a:cubicBezTo>
                  <a:cubicBezTo>
                    <a:pt x="7202" y="9158"/>
                    <a:pt x="7197" y="9209"/>
                    <a:pt x="7192" y="9254"/>
                  </a:cubicBezTo>
                  <a:cubicBezTo>
                    <a:pt x="7157" y="9556"/>
                    <a:pt x="7188" y="9882"/>
                    <a:pt x="7365" y="10130"/>
                  </a:cubicBezTo>
                  <a:cubicBezTo>
                    <a:pt x="7389" y="10165"/>
                    <a:pt x="7418" y="10197"/>
                    <a:pt x="7449" y="10227"/>
                  </a:cubicBezTo>
                  <a:cubicBezTo>
                    <a:pt x="7591" y="10176"/>
                    <a:pt x="7700" y="10038"/>
                    <a:pt x="7695" y="9882"/>
                  </a:cubicBezTo>
                  <a:lnTo>
                    <a:pt x="7695" y="9882"/>
                  </a:lnTo>
                  <a:cubicBezTo>
                    <a:pt x="7775" y="9914"/>
                    <a:pt x="7859" y="9929"/>
                    <a:pt x="7943" y="9929"/>
                  </a:cubicBezTo>
                  <a:cubicBezTo>
                    <a:pt x="8110" y="9929"/>
                    <a:pt x="8273" y="9868"/>
                    <a:pt x="8390" y="9755"/>
                  </a:cubicBezTo>
                  <a:cubicBezTo>
                    <a:pt x="8564"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7"/>
            <p:cNvSpPr/>
            <p:nvPr/>
          </p:nvSpPr>
          <p:spPr>
            <a:xfrm>
              <a:off x="1463126" y="578914"/>
              <a:ext cx="629440" cy="457723"/>
            </a:xfrm>
            <a:custGeom>
              <a:avLst/>
              <a:gdLst/>
              <a:ahLst/>
              <a:cxnLst/>
              <a:rect l="l" t="t" r="r" b="b"/>
              <a:pathLst>
                <a:path w="10723" h="7798" extrusionOk="0">
                  <a:moveTo>
                    <a:pt x="9287" y="0"/>
                  </a:moveTo>
                  <a:cubicBezTo>
                    <a:pt x="9288" y="2"/>
                    <a:pt x="9288" y="5"/>
                    <a:pt x="9288" y="8"/>
                  </a:cubicBezTo>
                  <a:cubicBezTo>
                    <a:pt x="9290" y="144"/>
                    <a:pt x="9254" y="279"/>
                    <a:pt x="9270" y="413"/>
                  </a:cubicBezTo>
                  <a:cubicBezTo>
                    <a:pt x="9285" y="546"/>
                    <a:pt x="9351" y="668"/>
                    <a:pt x="9385" y="798"/>
                  </a:cubicBezTo>
                  <a:cubicBezTo>
                    <a:pt x="9516" y="1310"/>
                    <a:pt x="9135" y="1793"/>
                    <a:pt x="8742" y="2123"/>
                  </a:cubicBezTo>
                  <a:cubicBezTo>
                    <a:pt x="8603" y="2239"/>
                    <a:pt x="8451" y="2353"/>
                    <a:pt x="8272" y="2386"/>
                  </a:cubicBezTo>
                  <a:cubicBezTo>
                    <a:pt x="8244" y="2391"/>
                    <a:pt x="8214" y="2394"/>
                    <a:pt x="8185" y="2394"/>
                  </a:cubicBezTo>
                  <a:cubicBezTo>
                    <a:pt x="8028" y="2394"/>
                    <a:pt x="7866" y="2320"/>
                    <a:pt x="7801" y="2177"/>
                  </a:cubicBezTo>
                  <a:cubicBezTo>
                    <a:pt x="7777" y="2164"/>
                    <a:pt x="7753" y="2159"/>
                    <a:pt x="7729" y="2159"/>
                  </a:cubicBezTo>
                  <a:cubicBezTo>
                    <a:pt x="7610" y="2159"/>
                    <a:pt x="7502" y="2304"/>
                    <a:pt x="7498" y="2437"/>
                  </a:cubicBezTo>
                  <a:cubicBezTo>
                    <a:pt x="7494" y="2598"/>
                    <a:pt x="7566" y="2758"/>
                    <a:pt x="7549" y="2917"/>
                  </a:cubicBezTo>
                  <a:cubicBezTo>
                    <a:pt x="7534" y="3050"/>
                    <a:pt x="7458" y="3164"/>
                    <a:pt x="7380" y="3271"/>
                  </a:cubicBezTo>
                  <a:cubicBezTo>
                    <a:pt x="7119" y="3623"/>
                    <a:pt x="6797" y="3944"/>
                    <a:pt x="6393" y="4113"/>
                  </a:cubicBezTo>
                  <a:cubicBezTo>
                    <a:pt x="6213" y="4189"/>
                    <a:pt x="6014" y="4230"/>
                    <a:pt x="5815" y="4230"/>
                  </a:cubicBezTo>
                  <a:cubicBezTo>
                    <a:pt x="5568" y="4230"/>
                    <a:pt x="5321" y="4166"/>
                    <a:pt x="5114" y="4024"/>
                  </a:cubicBezTo>
                  <a:lnTo>
                    <a:pt x="5114" y="4024"/>
                  </a:lnTo>
                  <a:cubicBezTo>
                    <a:pt x="5177" y="4135"/>
                    <a:pt x="5050" y="4258"/>
                    <a:pt x="4926" y="4271"/>
                  </a:cubicBezTo>
                  <a:cubicBezTo>
                    <a:pt x="4910" y="4272"/>
                    <a:pt x="4894" y="4273"/>
                    <a:pt x="4877" y="4273"/>
                  </a:cubicBezTo>
                  <a:cubicBezTo>
                    <a:pt x="4798" y="4273"/>
                    <a:pt x="4716" y="4256"/>
                    <a:pt x="4636" y="4256"/>
                  </a:cubicBezTo>
                  <a:cubicBezTo>
                    <a:pt x="4608" y="4256"/>
                    <a:pt x="4580" y="4258"/>
                    <a:pt x="4552" y="4264"/>
                  </a:cubicBezTo>
                  <a:cubicBezTo>
                    <a:pt x="4436" y="4289"/>
                    <a:pt x="4345" y="4374"/>
                    <a:pt x="4235" y="4415"/>
                  </a:cubicBezTo>
                  <a:cubicBezTo>
                    <a:pt x="4026" y="4495"/>
                    <a:pt x="3761" y="4415"/>
                    <a:pt x="3578" y="4542"/>
                  </a:cubicBezTo>
                  <a:cubicBezTo>
                    <a:pt x="3501" y="4596"/>
                    <a:pt x="3450" y="4683"/>
                    <a:pt x="3372" y="4735"/>
                  </a:cubicBezTo>
                  <a:cubicBezTo>
                    <a:pt x="3313" y="4775"/>
                    <a:pt x="3249" y="4792"/>
                    <a:pt x="3182" y="4792"/>
                  </a:cubicBezTo>
                  <a:cubicBezTo>
                    <a:pt x="2982" y="4792"/>
                    <a:pt x="2759" y="4641"/>
                    <a:pt x="2590" y="4496"/>
                  </a:cubicBezTo>
                  <a:cubicBezTo>
                    <a:pt x="2474" y="4396"/>
                    <a:pt x="2351" y="4217"/>
                    <a:pt x="2460" y="4120"/>
                  </a:cubicBezTo>
                  <a:lnTo>
                    <a:pt x="2460" y="4120"/>
                  </a:lnTo>
                  <a:cubicBezTo>
                    <a:pt x="2446" y="4131"/>
                    <a:pt x="2432" y="4135"/>
                    <a:pt x="2418" y="4135"/>
                  </a:cubicBezTo>
                  <a:cubicBezTo>
                    <a:pt x="2335" y="4135"/>
                    <a:pt x="2255" y="3974"/>
                    <a:pt x="2150" y="3940"/>
                  </a:cubicBezTo>
                  <a:cubicBezTo>
                    <a:pt x="2135" y="3935"/>
                    <a:pt x="2120" y="3933"/>
                    <a:pt x="2105" y="3933"/>
                  </a:cubicBezTo>
                  <a:cubicBezTo>
                    <a:pt x="2069" y="3933"/>
                    <a:pt x="2032" y="3945"/>
                    <a:pt x="1996" y="3955"/>
                  </a:cubicBezTo>
                  <a:cubicBezTo>
                    <a:pt x="1896" y="3983"/>
                    <a:pt x="1793" y="3996"/>
                    <a:pt x="1690" y="3996"/>
                  </a:cubicBezTo>
                  <a:cubicBezTo>
                    <a:pt x="1182" y="3996"/>
                    <a:pt x="658" y="3676"/>
                    <a:pt x="369" y="3228"/>
                  </a:cubicBezTo>
                  <a:cubicBezTo>
                    <a:pt x="202" y="2972"/>
                    <a:pt x="104" y="2683"/>
                    <a:pt x="59" y="2385"/>
                  </a:cubicBezTo>
                  <a:lnTo>
                    <a:pt x="59" y="2385"/>
                  </a:lnTo>
                  <a:cubicBezTo>
                    <a:pt x="1" y="2639"/>
                    <a:pt x="12" y="2894"/>
                    <a:pt x="147" y="3118"/>
                  </a:cubicBezTo>
                  <a:cubicBezTo>
                    <a:pt x="216" y="3233"/>
                    <a:pt x="313" y="3332"/>
                    <a:pt x="366" y="3455"/>
                  </a:cubicBezTo>
                  <a:cubicBezTo>
                    <a:pt x="419" y="3580"/>
                    <a:pt x="423" y="3720"/>
                    <a:pt x="463" y="3850"/>
                  </a:cubicBezTo>
                  <a:cubicBezTo>
                    <a:pt x="504" y="3980"/>
                    <a:pt x="607" y="4112"/>
                    <a:pt x="742" y="4112"/>
                  </a:cubicBezTo>
                  <a:cubicBezTo>
                    <a:pt x="656" y="4181"/>
                    <a:pt x="652" y="4329"/>
                    <a:pt x="732" y="4407"/>
                  </a:cubicBezTo>
                  <a:cubicBezTo>
                    <a:pt x="732" y="4407"/>
                    <a:pt x="731" y="4407"/>
                    <a:pt x="731" y="4407"/>
                  </a:cubicBezTo>
                  <a:cubicBezTo>
                    <a:pt x="557" y="4407"/>
                    <a:pt x="541" y="4664"/>
                    <a:pt x="583" y="4837"/>
                  </a:cubicBezTo>
                  <a:cubicBezTo>
                    <a:pt x="652" y="5118"/>
                    <a:pt x="806" y="5468"/>
                    <a:pt x="1084" y="5468"/>
                  </a:cubicBezTo>
                  <a:cubicBezTo>
                    <a:pt x="1091" y="5468"/>
                    <a:pt x="1098" y="5467"/>
                    <a:pt x="1105" y="5467"/>
                  </a:cubicBezTo>
                  <a:lnTo>
                    <a:pt x="1105" y="5467"/>
                  </a:lnTo>
                  <a:cubicBezTo>
                    <a:pt x="1239" y="5596"/>
                    <a:pt x="1104" y="5807"/>
                    <a:pt x="1008" y="5963"/>
                  </a:cubicBezTo>
                  <a:cubicBezTo>
                    <a:pt x="830" y="6257"/>
                    <a:pt x="820" y="6656"/>
                    <a:pt x="987" y="6970"/>
                  </a:cubicBezTo>
                  <a:cubicBezTo>
                    <a:pt x="1154" y="7286"/>
                    <a:pt x="1491" y="7505"/>
                    <a:pt x="1839" y="7522"/>
                  </a:cubicBezTo>
                  <a:cubicBezTo>
                    <a:pt x="1867" y="7641"/>
                    <a:pt x="1974" y="7685"/>
                    <a:pt x="2097" y="7685"/>
                  </a:cubicBezTo>
                  <a:cubicBezTo>
                    <a:pt x="2197" y="7685"/>
                    <a:pt x="2307" y="7656"/>
                    <a:pt x="2394" y="7616"/>
                  </a:cubicBezTo>
                  <a:cubicBezTo>
                    <a:pt x="2432" y="7721"/>
                    <a:pt x="2524" y="7771"/>
                    <a:pt x="2633" y="7790"/>
                  </a:cubicBezTo>
                  <a:cubicBezTo>
                    <a:pt x="2630" y="7782"/>
                    <a:pt x="2628" y="7775"/>
                    <a:pt x="2624" y="7767"/>
                  </a:cubicBezTo>
                  <a:lnTo>
                    <a:pt x="2624" y="7767"/>
                  </a:lnTo>
                  <a:cubicBezTo>
                    <a:pt x="2639" y="7778"/>
                    <a:pt x="2655" y="7786"/>
                    <a:pt x="2671" y="7795"/>
                  </a:cubicBezTo>
                  <a:cubicBezTo>
                    <a:pt x="2693" y="7797"/>
                    <a:pt x="2716" y="7798"/>
                    <a:pt x="2738" y="7798"/>
                  </a:cubicBezTo>
                  <a:cubicBezTo>
                    <a:pt x="2811" y="7798"/>
                    <a:pt x="2885" y="7788"/>
                    <a:pt x="2951" y="7774"/>
                  </a:cubicBezTo>
                  <a:cubicBezTo>
                    <a:pt x="3128" y="7734"/>
                    <a:pt x="3319" y="7682"/>
                    <a:pt x="3475" y="7594"/>
                  </a:cubicBezTo>
                  <a:cubicBezTo>
                    <a:pt x="3578" y="7442"/>
                    <a:pt x="3618" y="7247"/>
                    <a:pt x="3611" y="7060"/>
                  </a:cubicBezTo>
                  <a:cubicBezTo>
                    <a:pt x="3601" y="6842"/>
                    <a:pt x="3533" y="6631"/>
                    <a:pt x="3462" y="6424"/>
                  </a:cubicBezTo>
                  <a:cubicBezTo>
                    <a:pt x="3410" y="6275"/>
                    <a:pt x="3318" y="6100"/>
                    <a:pt x="3163" y="6100"/>
                  </a:cubicBezTo>
                  <a:cubicBezTo>
                    <a:pt x="3161" y="6100"/>
                    <a:pt x="3159" y="6100"/>
                    <a:pt x="3157" y="6100"/>
                  </a:cubicBezTo>
                  <a:cubicBezTo>
                    <a:pt x="3302" y="5957"/>
                    <a:pt x="3390" y="5759"/>
                    <a:pt x="3402" y="5555"/>
                  </a:cubicBezTo>
                  <a:cubicBezTo>
                    <a:pt x="3487" y="5607"/>
                    <a:pt x="3686" y="5692"/>
                    <a:pt x="3855" y="5692"/>
                  </a:cubicBezTo>
                  <a:cubicBezTo>
                    <a:pt x="3875" y="5692"/>
                    <a:pt x="3895" y="5691"/>
                    <a:pt x="3914" y="5689"/>
                  </a:cubicBezTo>
                  <a:cubicBezTo>
                    <a:pt x="4169" y="5653"/>
                    <a:pt x="4397" y="5464"/>
                    <a:pt x="4478" y="5217"/>
                  </a:cubicBezTo>
                  <a:cubicBezTo>
                    <a:pt x="4496" y="5163"/>
                    <a:pt x="4509" y="5105"/>
                    <a:pt x="4545" y="5061"/>
                  </a:cubicBezTo>
                  <a:cubicBezTo>
                    <a:pt x="4569" y="5034"/>
                    <a:pt x="4605" y="5016"/>
                    <a:pt x="4640" y="5016"/>
                  </a:cubicBezTo>
                  <a:cubicBezTo>
                    <a:pt x="4660" y="5016"/>
                    <a:pt x="4680" y="5023"/>
                    <a:pt x="4695" y="5037"/>
                  </a:cubicBezTo>
                  <a:cubicBezTo>
                    <a:pt x="4732" y="5073"/>
                    <a:pt x="4725" y="5132"/>
                    <a:pt x="4730" y="5182"/>
                  </a:cubicBezTo>
                  <a:cubicBezTo>
                    <a:pt x="4741" y="5319"/>
                    <a:pt x="4852" y="5432"/>
                    <a:pt x="4977" y="5486"/>
                  </a:cubicBezTo>
                  <a:cubicBezTo>
                    <a:pt x="5102" y="5541"/>
                    <a:pt x="5242" y="5547"/>
                    <a:pt x="5376" y="5553"/>
                  </a:cubicBezTo>
                  <a:cubicBezTo>
                    <a:pt x="5406" y="5555"/>
                    <a:pt x="5439" y="5556"/>
                    <a:pt x="5463" y="5574"/>
                  </a:cubicBezTo>
                  <a:cubicBezTo>
                    <a:pt x="5494" y="5595"/>
                    <a:pt x="5505" y="5637"/>
                    <a:pt x="5514" y="5675"/>
                  </a:cubicBezTo>
                  <a:cubicBezTo>
                    <a:pt x="5543" y="5805"/>
                    <a:pt x="5573" y="5936"/>
                    <a:pt x="5605" y="6068"/>
                  </a:cubicBezTo>
                  <a:cubicBezTo>
                    <a:pt x="5643" y="6239"/>
                    <a:pt x="5690" y="6422"/>
                    <a:pt x="5823" y="6537"/>
                  </a:cubicBezTo>
                  <a:cubicBezTo>
                    <a:pt x="5881" y="6587"/>
                    <a:pt x="5960" y="6613"/>
                    <a:pt x="6036" y="6613"/>
                  </a:cubicBezTo>
                  <a:cubicBezTo>
                    <a:pt x="6135" y="6613"/>
                    <a:pt x="6229" y="6569"/>
                    <a:pt x="6263" y="6476"/>
                  </a:cubicBezTo>
                  <a:cubicBezTo>
                    <a:pt x="6334" y="6603"/>
                    <a:pt x="6480" y="6678"/>
                    <a:pt x="6624" y="6678"/>
                  </a:cubicBezTo>
                  <a:cubicBezTo>
                    <a:pt x="6687" y="6678"/>
                    <a:pt x="6749" y="6664"/>
                    <a:pt x="6804" y="6634"/>
                  </a:cubicBezTo>
                  <a:cubicBezTo>
                    <a:pt x="6858" y="6604"/>
                    <a:pt x="6925" y="6563"/>
                    <a:pt x="6981" y="6563"/>
                  </a:cubicBezTo>
                  <a:cubicBezTo>
                    <a:pt x="7007" y="6563"/>
                    <a:pt x="7030" y="6571"/>
                    <a:pt x="7048" y="6593"/>
                  </a:cubicBezTo>
                  <a:cubicBezTo>
                    <a:pt x="7077" y="6628"/>
                    <a:pt x="7073" y="6679"/>
                    <a:pt x="7067" y="6724"/>
                  </a:cubicBezTo>
                  <a:cubicBezTo>
                    <a:pt x="7032" y="7026"/>
                    <a:pt x="7064" y="7352"/>
                    <a:pt x="7240" y="7600"/>
                  </a:cubicBezTo>
                  <a:cubicBezTo>
                    <a:pt x="7265" y="7635"/>
                    <a:pt x="7294" y="7667"/>
                    <a:pt x="7325" y="7697"/>
                  </a:cubicBezTo>
                  <a:cubicBezTo>
                    <a:pt x="7466" y="7646"/>
                    <a:pt x="7575" y="7508"/>
                    <a:pt x="7571" y="7351"/>
                  </a:cubicBezTo>
                  <a:lnTo>
                    <a:pt x="7571" y="7351"/>
                  </a:lnTo>
                  <a:cubicBezTo>
                    <a:pt x="7651" y="7383"/>
                    <a:pt x="7736" y="7398"/>
                    <a:pt x="7820" y="7398"/>
                  </a:cubicBezTo>
                  <a:cubicBezTo>
                    <a:pt x="7986" y="7398"/>
                    <a:pt x="8149" y="7338"/>
                    <a:pt x="8265" y="7225"/>
                  </a:cubicBezTo>
                  <a:cubicBezTo>
                    <a:pt x="8440" y="7055"/>
                    <a:pt x="8500" y="6775"/>
                    <a:pt x="8414" y="6533"/>
                  </a:cubicBezTo>
                  <a:cubicBezTo>
                    <a:pt x="8844" y="6362"/>
                    <a:pt x="9202" y="6037"/>
                    <a:pt x="9410" y="5627"/>
                  </a:cubicBezTo>
                  <a:cubicBezTo>
                    <a:pt x="9441" y="5566"/>
                    <a:pt x="9471" y="5501"/>
                    <a:pt x="9529" y="5466"/>
                  </a:cubicBezTo>
                  <a:cubicBezTo>
                    <a:pt x="9587" y="5429"/>
                    <a:pt x="9662" y="5429"/>
                    <a:pt x="9733" y="5425"/>
                  </a:cubicBezTo>
                  <a:cubicBezTo>
                    <a:pt x="10160" y="5394"/>
                    <a:pt x="10533" y="5080"/>
                    <a:pt x="10628" y="4671"/>
                  </a:cubicBezTo>
                  <a:cubicBezTo>
                    <a:pt x="10722" y="4263"/>
                    <a:pt x="10532" y="3788"/>
                    <a:pt x="10172" y="3534"/>
                  </a:cubicBezTo>
                  <a:cubicBezTo>
                    <a:pt x="10370" y="3426"/>
                    <a:pt x="10438" y="3183"/>
                    <a:pt x="10490" y="2963"/>
                  </a:cubicBezTo>
                  <a:cubicBezTo>
                    <a:pt x="10549" y="2713"/>
                    <a:pt x="10608" y="2458"/>
                    <a:pt x="10585" y="2198"/>
                  </a:cubicBezTo>
                  <a:cubicBezTo>
                    <a:pt x="10563" y="1938"/>
                    <a:pt x="10446" y="1667"/>
                    <a:pt x="10223" y="1515"/>
                  </a:cubicBezTo>
                  <a:cubicBezTo>
                    <a:pt x="10119" y="1445"/>
                    <a:pt x="9993" y="1398"/>
                    <a:pt x="9923" y="1296"/>
                  </a:cubicBezTo>
                  <a:cubicBezTo>
                    <a:pt x="9870" y="1217"/>
                    <a:pt x="9860" y="1120"/>
                    <a:pt x="9854" y="1028"/>
                  </a:cubicBezTo>
                  <a:cubicBezTo>
                    <a:pt x="9838" y="834"/>
                    <a:pt x="9823" y="642"/>
                    <a:pt x="9808" y="449"/>
                  </a:cubicBezTo>
                  <a:cubicBezTo>
                    <a:pt x="9801" y="373"/>
                    <a:pt x="9795" y="294"/>
                    <a:pt x="9759" y="224"/>
                  </a:cubicBezTo>
                  <a:cubicBezTo>
                    <a:pt x="9676" y="60"/>
                    <a:pt x="9481" y="10"/>
                    <a:pt x="928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7"/>
            <p:cNvSpPr/>
            <p:nvPr/>
          </p:nvSpPr>
          <p:spPr>
            <a:xfrm>
              <a:off x="1455788" y="430407"/>
              <a:ext cx="518849" cy="386758"/>
            </a:xfrm>
            <a:custGeom>
              <a:avLst/>
              <a:gdLst/>
              <a:ahLst/>
              <a:cxnLst/>
              <a:rect l="l" t="t" r="r" b="b"/>
              <a:pathLst>
                <a:path w="8839" h="6589" extrusionOk="0">
                  <a:moveTo>
                    <a:pt x="5211" y="0"/>
                  </a:moveTo>
                  <a:cubicBezTo>
                    <a:pt x="5089" y="0"/>
                    <a:pt x="4978" y="35"/>
                    <a:pt x="4902" y="128"/>
                  </a:cubicBezTo>
                  <a:cubicBezTo>
                    <a:pt x="4842" y="202"/>
                    <a:pt x="4818" y="299"/>
                    <a:pt x="4759" y="374"/>
                  </a:cubicBezTo>
                  <a:cubicBezTo>
                    <a:pt x="4621" y="549"/>
                    <a:pt x="4345" y="549"/>
                    <a:pt x="4167" y="685"/>
                  </a:cubicBezTo>
                  <a:cubicBezTo>
                    <a:pt x="4074" y="758"/>
                    <a:pt x="4011" y="865"/>
                    <a:pt x="3907" y="922"/>
                  </a:cubicBezTo>
                  <a:cubicBezTo>
                    <a:pt x="3799" y="982"/>
                    <a:pt x="3663" y="976"/>
                    <a:pt x="3548" y="1024"/>
                  </a:cubicBezTo>
                  <a:cubicBezTo>
                    <a:pt x="3434" y="1073"/>
                    <a:pt x="3347" y="1228"/>
                    <a:pt x="3438" y="1316"/>
                  </a:cubicBezTo>
                  <a:cubicBezTo>
                    <a:pt x="3325" y="1280"/>
                    <a:pt x="3208" y="1263"/>
                    <a:pt x="3091" y="1263"/>
                  </a:cubicBezTo>
                  <a:cubicBezTo>
                    <a:pt x="2765" y="1263"/>
                    <a:pt x="2439" y="1394"/>
                    <a:pt x="2190" y="1600"/>
                  </a:cubicBezTo>
                  <a:cubicBezTo>
                    <a:pt x="1852" y="1880"/>
                    <a:pt x="1636" y="2281"/>
                    <a:pt x="1487" y="2695"/>
                  </a:cubicBezTo>
                  <a:cubicBezTo>
                    <a:pt x="1442" y="2819"/>
                    <a:pt x="1402" y="2952"/>
                    <a:pt x="1425" y="3083"/>
                  </a:cubicBezTo>
                  <a:cubicBezTo>
                    <a:pt x="1454" y="3241"/>
                    <a:pt x="1568" y="3373"/>
                    <a:pt x="1610" y="3529"/>
                  </a:cubicBezTo>
                  <a:cubicBezTo>
                    <a:pt x="1648" y="3674"/>
                    <a:pt x="1566" y="3869"/>
                    <a:pt x="1427" y="3869"/>
                  </a:cubicBezTo>
                  <a:cubicBezTo>
                    <a:pt x="1417" y="3869"/>
                    <a:pt x="1406" y="3868"/>
                    <a:pt x="1395" y="3865"/>
                  </a:cubicBezTo>
                  <a:cubicBezTo>
                    <a:pt x="1323" y="3785"/>
                    <a:pt x="1217" y="3748"/>
                    <a:pt x="1110" y="3748"/>
                  </a:cubicBezTo>
                  <a:cubicBezTo>
                    <a:pt x="1032" y="3748"/>
                    <a:pt x="953" y="3767"/>
                    <a:pt x="885" y="3802"/>
                  </a:cubicBezTo>
                  <a:cubicBezTo>
                    <a:pt x="722" y="3886"/>
                    <a:pt x="610" y="4039"/>
                    <a:pt x="510" y="4191"/>
                  </a:cubicBezTo>
                  <a:cubicBezTo>
                    <a:pt x="227" y="4623"/>
                    <a:pt x="0" y="5197"/>
                    <a:pt x="271" y="5648"/>
                  </a:cubicBezTo>
                  <a:cubicBezTo>
                    <a:pt x="341" y="5764"/>
                    <a:pt x="437" y="5862"/>
                    <a:pt x="491" y="5985"/>
                  </a:cubicBezTo>
                  <a:cubicBezTo>
                    <a:pt x="544" y="6110"/>
                    <a:pt x="547" y="6250"/>
                    <a:pt x="588" y="6380"/>
                  </a:cubicBezTo>
                  <a:cubicBezTo>
                    <a:pt x="613" y="6459"/>
                    <a:pt x="661" y="6538"/>
                    <a:pt x="724" y="6589"/>
                  </a:cubicBezTo>
                  <a:cubicBezTo>
                    <a:pt x="637" y="6296"/>
                    <a:pt x="625" y="5975"/>
                    <a:pt x="695" y="5681"/>
                  </a:cubicBezTo>
                  <a:cubicBezTo>
                    <a:pt x="846" y="5054"/>
                    <a:pt x="1304" y="4554"/>
                    <a:pt x="1833" y="4233"/>
                  </a:cubicBezTo>
                  <a:cubicBezTo>
                    <a:pt x="1721" y="4186"/>
                    <a:pt x="1731" y="3977"/>
                    <a:pt x="1844" y="3944"/>
                  </a:cubicBezTo>
                  <a:cubicBezTo>
                    <a:pt x="1727" y="3733"/>
                    <a:pt x="1611" y="3453"/>
                    <a:pt x="1751" y="3261"/>
                  </a:cubicBezTo>
                  <a:cubicBezTo>
                    <a:pt x="1797" y="3199"/>
                    <a:pt x="1864" y="3159"/>
                    <a:pt x="1929" y="3120"/>
                  </a:cubicBezTo>
                  <a:cubicBezTo>
                    <a:pt x="2093" y="3022"/>
                    <a:pt x="2258" y="2923"/>
                    <a:pt x="2423" y="2826"/>
                  </a:cubicBezTo>
                  <a:cubicBezTo>
                    <a:pt x="2501" y="2779"/>
                    <a:pt x="2582" y="2728"/>
                    <a:pt x="2628" y="2645"/>
                  </a:cubicBezTo>
                  <a:cubicBezTo>
                    <a:pt x="2687" y="2538"/>
                    <a:pt x="2672" y="2403"/>
                    <a:pt x="2688" y="2277"/>
                  </a:cubicBezTo>
                  <a:cubicBezTo>
                    <a:pt x="2723" y="2010"/>
                    <a:pt x="2909" y="1786"/>
                    <a:pt x="3129" y="1652"/>
                  </a:cubicBezTo>
                  <a:cubicBezTo>
                    <a:pt x="3350" y="1518"/>
                    <a:pt x="3603" y="1459"/>
                    <a:pt x="3851" y="1404"/>
                  </a:cubicBezTo>
                  <a:cubicBezTo>
                    <a:pt x="3962" y="1378"/>
                    <a:pt x="4081" y="1355"/>
                    <a:pt x="4195" y="1355"/>
                  </a:cubicBezTo>
                  <a:cubicBezTo>
                    <a:pt x="4305" y="1355"/>
                    <a:pt x="4410" y="1377"/>
                    <a:pt x="4501" y="1442"/>
                  </a:cubicBezTo>
                  <a:cubicBezTo>
                    <a:pt x="4563" y="1005"/>
                    <a:pt x="4900" y="625"/>
                    <a:pt x="5304" y="532"/>
                  </a:cubicBezTo>
                  <a:cubicBezTo>
                    <a:pt x="5371" y="517"/>
                    <a:pt x="5439" y="509"/>
                    <a:pt x="5506" y="509"/>
                  </a:cubicBezTo>
                  <a:cubicBezTo>
                    <a:pt x="5851" y="509"/>
                    <a:pt x="6193" y="701"/>
                    <a:pt x="6377" y="1013"/>
                  </a:cubicBezTo>
                  <a:cubicBezTo>
                    <a:pt x="6414" y="1074"/>
                    <a:pt x="6447" y="1142"/>
                    <a:pt x="6505" y="1179"/>
                  </a:cubicBezTo>
                  <a:cubicBezTo>
                    <a:pt x="6563" y="1215"/>
                    <a:pt x="6634" y="1214"/>
                    <a:pt x="6703" y="1215"/>
                  </a:cubicBezTo>
                  <a:cubicBezTo>
                    <a:pt x="7160" y="1225"/>
                    <a:pt x="7611" y="1407"/>
                    <a:pt x="7956" y="1721"/>
                  </a:cubicBezTo>
                  <a:cubicBezTo>
                    <a:pt x="8082" y="1590"/>
                    <a:pt x="8258" y="1518"/>
                    <a:pt x="8432" y="1518"/>
                  </a:cubicBezTo>
                  <a:cubicBezTo>
                    <a:pt x="8502" y="1518"/>
                    <a:pt x="8572" y="1529"/>
                    <a:pt x="8638" y="1553"/>
                  </a:cubicBezTo>
                  <a:cubicBezTo>
                    <a:pt x="8712" y="1580"/>
                    <a:pt x="8778" y="1624"/>
                    <a:pt x="8838" y="1678"/>
                  </a:cubicBezTo>
                  <a:cubicBezTo>
                    <a:pt x="8710" y="1307"/>
                    <a:pt x="8501" y="966"/>
                    <a:pt x="8200" y="706"/>
                  </a:cubicBezTo>
                  <a:cubicBezTo>
                    <a:pt x="7899" y="449"/>
                    <a:pt x="7493" y="297"/>
                    <a:pt x="7105" y="297"/>
                  </a:cubicBezTo>
                  <a:cubicBezTo>
                    <a:pt x="6867" y="297"/>
                    <a:pt x="6635" y="354"/>
                    <a:pt x="6438" y="479"/>
                  </a:cubicBezTo>
                  <a:cubicBezTo>
                    <a:pt x="6395" y="507"/>
                    <a:pt x="6351" y="538"/>
                    <a:pt x="6299" y="538"/>
                  </a:cubicBezTo>
                  <a:cubicBezTo>
                    <a:pt x="6298" y="538"/>
                    <a:pt x="6297" y="538"/>
                    <a:pt x="6296" y="538"/>
                  </a:cubicBezTo>
                  <a:cubicBezTo>
                    <a:pt x="6195" y="537"/>
                    <a:pt x="6083"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7"/>
            <p:cNvSpPr/>
            <p:nvPr/>
          </p:nvSpPr>
          <p:spPr>
            <a:xfrm>
              <a:off x="1494824" y="829144"/>
              <a:ext cx="169173" cy="207496"/>
            </a:xfrm>
            <a:custGeom>
              <a:avLst/>
              <a:gdLst/>
              <a:ahLst/>
              <a:cxnLst/>
              <a:rect l="l" t="t" r="r" b="b"/>
              <a:pathLst>
                <a:path w="2882" h="3535" extrusionOk="0">
                  <a:moveTo>
                    <a:pt x="135" y="0"/>
                  </a:moveTo>
                  <a:cubicBezTo>
                    <a:pt x="135" y="53"/>
                    <a:pt x="154" y="106"/>
                    <a:pt x="192" y="144"/>
                  </a:cubicBezTo>
                  <a:cubicBezTo>
                    <a:pt x="192" y="144"/>
                    <a:pt x="191" y="144"/>
                    <a:pt x="191" y="144"/>
                  </a:cubicBezTo>
                  <a:cubicBezTo>
                    <a:pt x="17" y="144"/>
                    <a:pt x="1" y="401"/>
                    <a:pt x="43" y="574"/>
                  </a:cubicBezTo>
                  <a:cubicBezTo>
                    <a:pt x="113" y="856"/>
                    <a:pt x="266" y="1206"/>
                    <a:pt x="545" y="1206"/>
                  </a:cubicBezTo>
                  <a:cubicBezTo>
                    <a:pt x="551" y="1206"/>
                    <a:pt x="558" y="1205"/>
                    <a:pt x="565" y="1205"/>
                  </a:cubicBezTo>
                  <a:lnTo>
                    <a:pt x="565" y="1205"/>
                  </a:lnTo>
                  <a:cubicBezTo>
                    <a:pt x="699" y="1333"/>
                    <a:pt x="564" y="1544"/>
                    <a:pt x="468" y="1701"/>
                  </a:cubicBezTo>
                  <a:cubicBezTo>
                    <a:pt x="290" y="1994"/>
                    <a:pt x="280" y="2393"/>
                    <a:pt x="447" y="2707"/>
                  </a:cubicBezTo>
                  <a:cubicBezTo>
                    <a:pt x="614" y="3023"/>
                    <a:pt x="951" y="3242"/>
                    <a:pt x="1299" y="3259"/>
                  </a:cubicBezTo>
                  <a:cubicBezTo>
                    <a:pt x="1327" y="3378"/>
                    <a:pt x="1434" y="3422"/>
                    <a:pt x="1557" y="3422"/>
                  </a:cubicBezTo>
                  <a:cubicBezTo>
                    <a:pt x="1657" y="3422"/>
                    <a:pt x="1767" y="3393"/>
                    <a:pt x="1854" y="3353"/>
                  </a:cubicBezTo>
                  <a:cubicBezTo>
                    <a:pt x="1892" y="3459"/>
                    <a:pt x="1984" y="3509"/>
                    <a:pt x="2093" y="3527"/>
                  </a:cubicBezTo>
                  <a:cubicBezTo>
                    <a:pt x="2090" y="3520"/>
                    <a:pt x="2088" y="3513"/>
                    <a:pt x="2084" y="3505"/>
                  </a:cubicBezTo>
                  <a:lnTo>
                    <a:pt x="2084" y="3505"/>
                  </a:lnTo>
                  <a:cubicBezTo>
                    <a:pt x="2099" y="3515"/>
                    <a:pt x="2115" y="3523"/>
                    <a:pt x="2131" y="3532"/>
                  </a:cubicBezTo>
                  <a:cubicBezTo>
                    <a:pt x="2153" y="3534"/>
                    <a:pt x="2176" y="3535"/>
                    <a:pt x="2198" y="3535"/>
                  </a:cubicBezTo>
                  <a:cubicBezTo>
                    <a:pt x="2271" y="3535"/>
                    <a:pt x="2346" y="3525"/>
                    <a:pt x="2412" y="3511"/>
                  </a:cubicBezTo>
                  <a:cubicBezTo>
                    <a:pt x="2568" y="3476"/>
                    <a:pt x="2736" y="3429"/>
                    <a:pt x="2881" y="3357"/>
                  </a:cubicBezTo>
                  <a:cubicBezTo>
                    <a:pt x="2802" y="3227"/>
                    <a:pt x="2745" y="3083"/>
                    <a:pt x="2720" y="2930"/>
                  </a:cubicBezTo>
                  <a:cubicBezTo>
                    <a:pt x="2701" y="2992"/>
                    <a:pt x="2645" y="3019"/>
                    <a:pt x="2581" y="3019"/>
                  </a:cubicBezTo>
                  <a:cubicBezTo>
                    <a:pt x="2523" y="3019"/>
                    <a:pt x="2458" y="2996"/>
                    <a:pt x="2413" y="2957"/>
                  </a:cubicBezTo>
                  <a:cubicBezTo>
                    <a:pt x="2318" y="2874"/>
                    <a:pt x="2262" y="2749"/>
                    <a:pt x="2159" y="2676"/>
                  </a:cubicBezTo>
                  <a:cubicBezTo>
                    <a:pt x="2062" y="2608"/>
                    <a:pt x="1939" y="2598"/>
                    <a:pt x="1833" y="2545"/>
                  </a:cubicBezTo>
                  <a:cubicBezTo>
                    <a:pt x="1631" y="2444"/>
                    <a:pt x="1506" y="2194"/>
                    <a:pt x="1289" y="2146"/>
                  </a:cubicBezTo>
                  <a:cubicBezTo>
                    <a:pt x="1196" y="2125"/>
                    <a:pt x="1099" y="2146"/>
                    <a:pt x="1006" y="2124"/>
                  </a:cubicBezTo>
                  <a:cubicBezTo>
                    <a:pt x="731" y="2057"/>
                    <a:pt x="658" y="1683"/>
                    <a:pt x="643" y="1385"/>
                  </a:cubicBezTo>
                  <a:cubicBezTo>
                    <a:pt x="635" y="1237"/>
                    <a:pt x="677" y="1034"/>
                    <a:pt x="811" y="1034"/>
                  </a:cubicBezTo>
                  <a:cubicBezTo>
                    <a:pt x="815" y="1034"/>
                    <a:pt x="820" y="1034"/>
                    <a:pt x="825" y="1035"/>
                  </a:cubicBezTo>
                  <a:cubicBezTo>
                    <a:pt x="703" y="1013"/>
                    <a:pt x="797" y="801"/>
                    <a:pt x="741" y="683"/>
                  </a:cubicBezTo>
                  <a:cubicBezTo>
                    <a:pt x="718" y="635"/>
                    <a:pt x="669" y="607"/>
                    <a:pt x="625" y="581"/>
                  </a:cubicBezTo>
                  <a:cubicBezTo>
                    <a:pt x="407" y="446"/>
                    <a:pt x="244" y="239"/>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7"/>
            <p:cNvSpPr/>
            <p:nvPr/>
          </p:nvSpPr>
          <p:spPr>
            <a:xfrm>
              <a:off x="1969471" y="531016"/>
              <a:ext cx="11975" cy="25064"/>
            </a:xfrm>
            <a:custGeom>
              <a:avLst/>
              <a:gdLst/>
              <a:ahLst/>
              <a:cxnLst/>
              <a:rect l="l" t="t" r="r" b="b"/>
              <a:pathLst>
                <a:path w="204" h="427" extrusionOk="0">
                  <a:moveTo>
                    <a:pt x="100" y="0"/>
                  </a:moveTo>
                  <a:cubicBezTo>
                    <a:pt x="96" y="66"/>
                    <a:pt x="68" y="121"/>
                    <a:pt x="1" y="145"/>
                  </a:cubicBezTo>
                  <a:cubicBezTo>
                    <a:pt x="102" y="192"/>
                    <a:pt x="147" y="333"/>
                    <a:pt x="89" y="426"/>
                  </a:cubicBezTo>
                  <a:cubicBezTo>
                    <a:pt x="111" y="418"/>
                    <a:pt x="133" y="415"/>
                    <a:pt x="155" y="415"/>
                  </a:cubicBezTo>
                  <a:cubicBezTo>
                    <a:pt x="171" y="415"/>
                    <a:pt x="188" y="417"/>
                    <a:pt x="204" y="420"/>
                  </a:cubicBezTo>
                  <a:cubicBezTo>
                    <a:pt x="179" y="279"/>
                    <a:pt x="145" y="137"/>
                    <a:pt x="100"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7"/>
            <p:cNvSpPr/>
            <p:nvPr/>
          </p:nvSpPr>
          <p:spPr>
            <a:xfrm>
              <a:off x="1919694" y="462163"/>
              <a:ext cx="44201" cy="42732"/>
            </a:xfrm>
            <a:custGeom>
              <a:avLst/>
              <a:gdLst/>
              <a:ahLst/>
              <a:cxnLst/>
              <a:rect l="l" t="t" r="r" b="b"/>
              <a:pathLst>
                <a:path w="753" h="728" extrusionOk="0">
                  <a:moveTo>
                    <a:pt x="64" y="0"/>
                  </a:moveTo>
                  <a:lnTo>
                    <a:pt x="64" y="0"/>
                  </a:lnTo>
                  <a:cubicBezTo>
                    <a:pt x="29" y="170"/>
                    <a:pt x="0" y="370"/>
                    <a:pt x="150" y="440"/>
                  </a:cubicBezTo>
                  <a:cubicBezTo>
                    <a:pt x="192" y="422"/>
                    <a:pt x="234" y="414"/>
                    <a:pt x="275" y="414"/>
                  </a:cubicBezTo>
                  <a:cubicBezTo>
                    <a:pt x="452" y="414"/>
                    <a:pt x="622" y="562"/>
                    <a:pt x="752" y="728"/>
                  </a:cubicBezTo>
                  <a:cubicBezTo>
                    <a:pt x="634" y="517"/>
                    <a:pt x="483" y="325"/>
                    <a:pt x="297" y="165"/>
                  </a:cubicBezTo>
                  <a:cubicBezTo>
                    <a:pt x="225" y="104"/>
                    <a:pt x="146" y="49"/>
                    <a:pt x="64"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7"/>
            <p:cNvSpPr/>
            <p:nvPr/>
          </p:nvSpPr>
          <p:spPr>
            <a:xfrm>
              <a:off x="2003459" y="578738"/>
              <a:ext cx="36277" cy="37684"/>
            </a:xfrm>
            <a:custGeom>
              <a:avLst/>
              <a:gdLst/>
              <a:ahLst/>
              <a:cxnLst/>
              <a:rect l="l" t="t" r="r" b="b"/>
              <a:pathLst>
                <a:path w="618" h="642" extrusionOk="0">
                  <a:moveTo>
                    <a:pt x="9" y="1"/>
                  </a:moveTo>
                  <a:cubicBezTo>
                    <a:pt x="6" y="1"/>
                    <a:pt x="4" y="1"/>
                    <a:pt x="1" y="1"/>
                  </a:cubicBezTo>
                  <a:cubicBezTo>
                    <a:pt x="24" y="40"/>
                    <a:pt x="49" y="76"/>
                    <a:pt x="80" y="109"/>
                  </a:cubicBezTo>
                  <a:cubicBezTo>
                    <a:pt x="170" y="208"/>
                    <a:pt x="293" y="268"/>
                    <a:pt x="396" y="353"/>
                  </a:cubicBezTo>
                  <a:cubicBezTo>
                    <a:pt x="493" y="435"/>
                    <a:pt x="565" y="533"/>
                    <a:pt x="618" y="641"/>
                  </a:cubicBezTo>
                  <a:cubicBezTo>
                    <a:pt x="613" y="578"/>
                    <a:pt x="608" y="515"/>
                    <a:pt x="603" y="452"/>
                  </a:cubicBezTo>
                  <a:cubicBezTo>
                    <a:pt x="597" y="376"/>
                    <a:pt x="590" y="298"/>
                    <a:pt x="554" y="227"/>
                  </a:cubicBezTo>
                  <a:cubicBezTo>
                    <a:pt x="460" y="43"/>
                    <a:pt x="224" y="1"/>
                    <a:pt x="9"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7"/>
            <p:cNvSpPr/>
            <p:nvPr/>
          </p:nvSpPr>
          <p:spPr>
            <a:xfrm>
              <a:off x="1511201" y="906685"/>
              <a:ext cx="157375" cy="129956"/>
            </a:xfrm>
            <a:custGeom>
              <a:avLst/>
              <a:gdLst/>
              <a:ahLst/>
              <a:cxnLst/>
              <a:rect l="l" t="t" r="r" b="b"/>
              <a:pathLst>
                <a:path w="2681" h="2214" extrusionOk="0">
                  <a:moveTo>
                    <a:pt x="340" y="1"/>
                  </a:moveTo>
                  <a:lnTo>
                    <a:pt x="340" y="1"/>
                  </a:lnTo>
                  <a:cubicBezTo>
                    <a:pt x="351" y="121"/>
                    <a:pt x="259" y="265"/>
                    <a:pt x="189" y="380"/>
                  </a:cubicBezTo>
                  <a:cubicBezTo>
                    <a:pt x="9" y="673"/>
                    <a:pt x="1" y="1072"/>
                    <a:pt x="168" y="1386"/>
                  </a:cubicBezTo>
                  <a:cubicBezTo>
                    <a:pt x="335" y="1702"/>
                    <a:pt x="672" y="1921"/>
                    <a:pt x="1020" y="1938"/>
                  </a:cubicBezTo>
                  <a:cubicBezTo>
                    <a:pt x="1048" y="2057"/>
                    <a:pt x="1155" y="2101"/>
                    <a:pt x="1278" y="2101"/>
                  </a:cubicBezTo>
                  <a:cubicBezTo>
                    <a:pt x="1378" y="2101"/>
                    <a:pt x="1488" y="2072"/>
                    <a:pt x="1575" y="2032"/>
                  </a:cubicBezTo>
                  <a:cubicBezTo>
                    <a:pt x="1611" y="2138"/>
                    <a:pt x="1705" y="2188"/>
                    <a:pt x="1814" y="2206"/>
                  </a:cubicBezTo>
                  <a:cubicBezTo>
                    <a:pt x="1811" y="2199"/>
                    <a:pt x="1807" y="2192"/>
                    <a:pt x="1804" y="2184"/>
                  </a:cubicBezTo>
                  <a:lnTo>
                    <a:pt x="1804" y="2184"/>
                  </a:lnTo>
                  <a:cubicBezTo>
                    <a:pt x="1820" y="2194"/>
                    <a:pt x="1835" y="2202"/>
                    <a:pt x="1851" y="2211"/>
                  </a:cubicBezTo>
                  <a:cubicBezTo>
                    <a:pt x="1874" y="2213"/>
                    <a:pt x="1896" y="2214"/>
                    <a:pt x="1919" y="2214"/>
                  </a:cubicBezTo>
                  <a:cubicBezTo>
                    <a:pt x="1992" y="2214"/>
                    <a:pt x="2066" y="2204"/>
                    <a:pt x="2132" y="2190"/>
                  </a:cubicBezTo>
                  <a:cubicBezTo>
                    <a:pt x="2309" y="2151"/>
                    <a:pt x="2499" y="2098"/>
                    <a:pt x="2656" y="2010"/>
                  </a:cubicBezTo>
                  <a:cubicBezTo>
                    <a:pt x="2664" y="1997"/>
                    <a:pt x="2672" y="1983"/>
                    <a:pt x="2680" y="1969"/>
                  </a:cubicBezTo>
                  <a:cubicBezTo>
                    <a:pt x="2220" y="1702"/>
                    <a:pt x="1873" y="1256"/>
                    <a:pt x="1656" y="774"/>
                  </a:cubicBezTo>
                  <a:cubicBezTo>
                    <a:pt x="1633" y="817"/>
                    <a:pt x="1585" y="836"/>
                    <a:pt x="1535" y="836"/>
                  </a:cubicBezTo>
                  <a:cubicBezTo>
                    <a:pt x="1463" y="836"/>
                    <a:pt x="1386" y="795"/>
                    <a:pt x="1375" y="725"/>
                  </a:cubicBezTo>
                  <a:cubicBezTo>
                    <a:pt x="1247" y="777"/>
                    <a:pt x="1097" y="826"/>
                    <a:pt x="960" y="826"/>
                  </a:cubicBezTo>
                  <a:cubicBezTo>
                    <a:pt x="860" y="826"/>
                    <a:pt x="767" y="800"/>
                    <a:pt x="694" y="730"/>
                  </a:cubicBezTo>
                  <a:cubicBezTo>
                    <a:pt x="637" y="675"/>
                    <a:pt x="605" y="604"/>
                    <a:pt x="574" y="533"/>
                  </a:cubicBezTo>
                  <a:cubicBezTo>
                    <a:pt x="497" y="356"/>
                    <a:pt x="419" y="178"/>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7"/>
            <p:cNvSpPr/>
            <p:nvPr/>
          </p:nvSpPr>
          <p:spPr>
            <a:xfrm>
              <a:off x="1877899" y="655691"/>
              <a:ext cx="214666" cy="375077"/>
            </a:xfrm>
            <a:custGeom>
              <a:avLst/>
              <a:gdLst/>
              <a:ahLst/>
              <a:cxnLst/>
              <a:rect l="l" t="t" r="r" b="b"/>
              <a:pathLst>
                <a:path w="3657" h="6390" extrusionOk="0">
                  <a:moveTo>
                    <a:pt x="2867" y="1"/>
                  </a:moveTo>
                  <a:cubicBezTo>
                    <a:pt x="2858" y="171"/>
                    <a:pt x="2829" y="341"/>
                    <a:pt x="2790" y="501"/>
                  </a:cubicBezTo>
                  <a:cubicBezTo>
                    <a:pt x="2746" y="679"/>
                    <a:pt x="2691" y="862"/>
                    <a:pt x="2566" y="994"/>
                  </a:cubicBezTo>
                  <a:cubicBezTo>
                    <a:pt x="2480" y="1086"/>
                    <a:pt x="2353" y="1147"/>
                    <a:pt x="2230" y="1147"/>
                  </a:cubicBezTo>
                  <a:cubicBezTo>
                    <a:pt x="2173" y="1147"/>
                    <a:pt x="2117" y="1134"/>
                    <a:pt x="2066" y="1105"/>
                  </a:cubicBezTo>
                  <a:cubicBezTo>
                    <a:pt x="1905" y="1127"/>
                    <a:pt x="1884" y="1363"/>
                    <a:pt x="1974" y="1497"/>
                  </a:cubicBezTo>
                  <a:cubicBezTo>
                    <a:pt x="2064" y="1629"/>
                    <a:pt x="2216" y="1716"/>
                    <a:pt x="2294" y="1856"/>
                  </a:cubicBezTo>
                  <a:cubicBezTo>
                    <a:pt x="2359" y="1973"/>
                    <a:pt x="2365" y="2111"/>
                    <a:pt x="2364" y="2244"/>
                  </a:cubicBezTo>
                  <a:cubicBezTo>
                    <a:pt x="2360" y="2686"/>
                    <a:pt x="2289" y="3137"/>
                    <a:pt x="2062" y="3516"/>
                  </a:cubicBezTo>
                  <a:cubicBezTo>
                    <a:pt x="1836" y="3894"/>
                    <a:pt x="1432" y="4189"/>
                    <a:pt x="983" y="4204"/>
                  </a:cubicBezTo>
                  <a:cubicBezTo>
                    <a:pt x="1097" y="4256"/>
                    <a:pt x="1067" y="4432"/>
                    <a:pt x="975" y="4515"/>
                  </a:cubicBezTo>
                  <a:cubicBezTo>
                    <a:pt x="883" y="4599"/>
                    <a:pt x="753" y="4640"/>
                    <a:pt x="671" y="4733"/>
                  </a:cubicBezTo>
                  <a:cubicBezTo>
                    <a:pt x="591" y="4822"/>
                    <a:pt x="568" y="4945"/>
                    <a:pt x="505" y="5044"/>
                  </a:cubicBezTo>
                  <a:cubicBezTo>
                    <a:pt x="383" y="5233"/>
                    <a:pt x="122" y="5326"/>
                    <a:pt x="51" y="5537"/>
                  </a:cubicBezTo>
                  <a:cubicBezTo>
                    <a:pt x="21" y="5624"/>
                    <a:pt x="28" y="5719"/>
                    <a:pt x="0" y="5807"/>
                  </a:cubicBezTo>
                  <a:cubicBezTo>
                    <a:pt x="21" y="5981"/>
                    <a:pt x="73" y="6150"/>
                    <a:pt x="174" y="6292"/>
                  </a:cubicBezTo>
                  <a:cubicBezTo>
                    <a:pt x="199" y="6327"/>
                    <a:pt x="228" y="6359"/>
                    <a:pt x="259" y="6389"/>
                  </a:cubicBezTo>
                  <a:cubicBezTo>
                    <a:pt x="400" y="6338"/>
                    <a:pt x="509" y="6200"/>
                    <a:pt x="505" y="6044"/>
                  </a:cubicBezTo>
                  <a:lnTo>
                    <a:pt x="505" y="6044"/>
                  </a:lnTo>
                  <a:cubicBezTo>
                    <a:pt x="584" y="6076"/>
                    <a:pt x="669" y="6091"/>
                    <a:pt x="753" y="6091"/>
                  </a:cubicBezTo>
                  <a:cubicBezTo>
                    <a:pt x="919" y="6091"/>
                    <a:pt x="1083" y="6030"/>
                    <a:pt x="1199" y="5917"/>
                  </a:cubicBezTo>
                  <a:cubicBezTo>
                    <a:pt x="1374" y="5748"/>
                    <a:pt x="1434" y="5467"/>
                    <a:pt x="1348" y="5225"/>
                  </a:cubicBezTo>
                  <a:cubicBezTo>
                    <a:pt x="1778" y="5055"/>
                    <a:pt x="2136" y="4730"/>
                    <a:pt x="2344" y="4319"/>
                  </a:cubicBezTo>
                  <a:cubicBezTo>
                    <a:pt x="2375" y="4258"/>
                    <a:pt x="2405" y="4193"/>
                    <a:pt x="2463" y="4158"/>
                  </a:cubicBezTo>
                  <a:cubicBezTo>
                    <a:pt x="2521" y="4121"/>
                    <a:pt x="2596" y="4122"/>
                    <a:pt x="2667" y="4117"/>
                  </a:cubicBezTo>
                  <a:cubicBezTo>
                    <a:pt x="3094" y="4086"/>
                    <a:pt x="3467" y="3773"/>
                    <a:pt x="3562" y="3363"/>
                  </a:cubicBezTo>
                  <a:cubicBezTo>
                    <a:pt x="3656" y="2955"/>
                    <a:pt x="3466" y="2480"/>
                    <a:pt x="3106" y="2226"/>
                  </a:cubicBezTo>
                  <a:cubicBezTo>
                    <a:pt x="3304" y="2118"/>
                    <a:pt x="3372" y="1875"/>
                    <a:pt x="3424" y="1655"/>
                  </a:cubicBezTo>
                  <a:cubicBezTo>
                    <a:pt x="3483" y="1405"/>
                    <a:pt x="3542" y="1150"/>
                    <a:pt x="3519" y="890"/>
                  </a:cubicBezTo>
                  <a:cubicBezTo>
                    <a:pt x="3497" y="630"/>
                    <a:pt x="3380" y="359"/>
                    <a:pt x="3157" y="207"/>
                  </a:cubicBezTo>
                  <a:cubicBezTo>
                    <a:pt x="3058" y="140"/>
                    <a:pt x="2939" y="94"/>
                    <a:pt x="2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7"/>
            <p:cNvSpPr/>
            <p:nvPr/>
          </p:nvSpPr>
          <p:spPr>
            <a:xfrm>
              <a:off x="1507973" y="888254"/>
              <a:ext cx="19899" cy="11681"/>
            </a:xfrm>
            <a:custGeom>
              <a:avLst/>
              <a:gdLst/>
              <a:ahLst/>
              <a:cxnLst/>
              <a:rect l="l" t="t" r="r" b="b"/>
              <a:pathLst>
                <a:path w="339" h="199" extrusionOk="0">
                  <a:moveTo>
                    <a:pt x="0" y="1"/>
                  </a:moveTo>
                  <a:lnTo>
                    <a:pt x="0" y="1"/>
                  </a:lnTo>
                  <a:cubicBezTo>
                    <a:pt x="81" y="117"/>
                    <a:pt x="186" y="198"/>
                    <a:pt x="321" y="198"/>
                  </a:cubicBezTo>
                  <a:cubicBezTo>
                    <a:pt x="327" y="198"/>
                    <a:pt x="333" y="198"/>
                    <a:pt x="339" y="198"/>
                  </a:cubicBezTo>
                  <a:cubicBezTo>
                    <a:pt x="313" y="155"/>
                    <a:pt x="283" y="115"/>
                    <a:pt x="242" y="85"/>
                  </a:cubicBezTo>
                  <a:cubicBezTo>
                    <a:pt x="173" y="34"/>
                    <a:pt x="87" y="18"/>
                    <a:pt x="0"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7"/>
            <p:cNvSpPr/>
            <p:nvPr/>
          </p:nvSpPr>
          <p:spPr>
            <a:xfrm>
              <a:off x="1734202" y="1257114"/>
              <a:ext cx="79362" cy="156840"/>
            </a:xfrm>
            <a:custGeom>
              <a:avLst/>
              <a:gdLst/>
              <a:ahLst/>
              <a:cxnLst/>
              <a:rect l="l" t="t" r="r" b="b"/>
              <a:pathLst>
                <a:path w="1352" h="2672" extrusionOk="0">
                  <a:moveTo>
                    <a:pt x="574" y="1"/>
                  </a:moveTo>
                  <a:lnTo>
                    <a:pt x="574" y="1"/>
                  </a:lnTo>
                  <a:cubicBezTo>
                    <a:pt x="641" y="178"/>
                    <a:pt x="1061" y="1350"/>
                    <a:pt x="735" y="1940"/>
                  </a:cubicBezTo>
                  <a:cubicBezTo>
                    <a:pt x="381" y="2578"/>
                    <a:pt x="18" y="2345"/>
                    <a:pt x="0" y="2671"/>
                  </a:cubicBezTo>
                  <a:lnTo>
                    <a:pt x="1181" y="2671"/>
                  </a:lnTo>
                  <a:cubicBezTo>
                    <a:pt x="1291" y="2392"/>
                    <a:pt x="1352" y="2067"/>
                    <a:pt x="1348" y="1722"/>
                  </a:cubicBezTo>
                  <a:cubicBezTo>
                    <a:pt x="1340" y="966"/>
                    <a:pt x="1025" y="312"/>
                    <a:pt x="574"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7"/>
            <p:cNvSpPr/>
            <p:nvPr/>
          </p:nvSpPr>
          <p:spPr>
            <a:xfrm>
              <a:off x="1870679" y="918953"/>
              <a:ext cx="32402" cy="31521"/>
            </a:xfrm>
            <a:custGeom>
              <a:avLst/>
              <a:gdLst/>
              <a:ahLst/>
              <a:cxnLst/>
              <a:rect l="l" t="t" r="r" b="b"/>
              <a:pathLst>
                <a:path w="552" h="537" extrusionOk="0">
                  <a:moveTo>
                    <a:pt x="403" y="0"/>
                  </a:moveTo>
                  <a:cubicBezTo>
                    <a:pt x="403" y="1"/>
                    <a:pt x="0" y="443"/>
                    <a:pt x="319" y="531"/>
                  </a:cubicBezTo>
                  <a:cubicBezTo>
                    <a:pt x="333" y="534"/>
                    <a:pt x="345" y="536"/>
                    <a:pt x="357" y="536"/>
                  </a:cubicBezTo>
                  <a:cubicBezTo>
                    <a:pt x="551" y="536"/>
                    <a:pt x="403" y="1"/>
                    <a:pt x="40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7"/>
            <p:cNvSpPr/>
            <p:nvPr/>
          </p:nvSpPr>
          <p:spPr>
            <a:xfrm>
              <a:off x="1848960" y="917603"/>
              <a:ext cx="32872" cy="26296"/>
            </a:xfrm>
            <a:custGeom>
              <a:avLst/>
              <a:gdLst/>
              <a:ahLst/>
              <a:cxnLst/>
              <a:rect l="l" t="t" r="r" b="b"/>
              <a:pathLst>
                <a:path w="560" h="448" extrusionOk="0">
                  <a:moveTo>
                    <a:pt x="1" y="1"/>
                  </a:moveTo>
                  <a:cubicBezTo>
                    <a:pt x="1" y="1"/>
                    <a:pt x="58" y="448"/>
                    <a:pt x="249" y="448"/>
                  </a:cubicBezTo>
                  <a:cubicBezTo>
                    <a:pt x="279" y="448"/>
                    <a:pt x="312" y="437"/>
                    <a:pt x="349" y="411"/>
                  </a:cubicBezTo>
                  <a:cubicBezTo>
                    <a:pt x="560" y="263"/>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7"/>
            <p:cNvSpPr/>
            <p:nvPr/>
          </p:nvSpPr>
          <p:spPr>
            <a:xfrm>
              <a:off x="1851837" y="750371"/>
              <a:ext cx="32637" cy="27588"/>
            </a:xfrm>
            <a:custGeom>
              <a:avLst/>
              <a:gdLst/>
              <a:ahLst/>
              <a:cxnLst/>
              <a:rect l="l" t="t" r="r" b="b"/>
              <a:pathLst>
                <a:path w="556" h="470" extrusionOk="0">
                  <a:moveTo>
                    <a:pt x="556" y="0"/>
                  </a:moveTo>
                  <a:cubicBezTo>
                    <a:pt x="556" y="0"/>
                    <a:pt x="1" y="218"/>
                    <a:pt x="249" y="438"/>
                  </a:cubicBezTo>
                  <a:cubicBezTo>
                    <a:pt x="273" y="460"/>
                    <a:pt x="296" y="469"/>
                    <a:pt x="318" y="469"/>
                  </a:cubicBezTo>
                  <a:cubicBezTo>
                    <a:pt x="470" y="469"/>
                    <a:pt x="556" y="0"/>
                    <a:pt x="556"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7"/>
            <p:cNvSpPr/>
            <p:nvPr/>
          </p:nvSpPr>
          <p:spPr>
            <a:xfrm>
              <a:off x="1913765" y="745676"/>
              <a:ext cx="31757" cy="16787"/>
            </a:xfrm>
            <a:custGeom>
              <a:avLst/>
              <a:gdLst/>
              <a:ahLst/>
              <a:cxnLst/>
              <a:rect l="l" t="t" r="r" b="b"/>
              <a:pathLst>
                <a:path w="541" h="286" extrusionOk="0">
                  <a:moveTo>
                    <a:pt x="254" y="1"/>
                  </a:moveTo>
                  <a:cubicBezTo>
                    <a:pt x="122" y="1"/>
                    <a:pt x="1" y="42"/>
                    <a:pt x="33" y="202"/>
                  </a:cubicBezTo>
                  <a:cubicBezTo>
                    <a:pt x="45" y="263"/>
                    <a:pt x="80" y="286"/>
                    <a:pt x="126" y="286"/>
                  </a:cubicBezTo>
                  <a:cubicBezTo>
                    <a:pt x="274" y="286"/>
                    <a:pt x="540" y="45"/>
                    <a:pt x="540" y="45"/>
                  </a:cubicBezTo>
                  <a:cubicBezTo>
                    <a:pt x="540" y="45"/>
                    <a:pt x="392" y="1"/>
                    <a:pt x="254" y="1"/>
                  </a:cubicBezTo>
                  <a:close/>
                </a:path>
              </a:pathLst>
            </a:custGeom>
            <a:solidFill>
              <a:srgbClr val="BCB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7"/>
            <p:cNvSpPr/>
            <p:nvPr/>
          </p:nvSpPr>
          <p:spPr>
            <a:xfrm>
              <a:off x="2012968" y="729944"/>
              <a:ext cx="36042" cy="20368"/>
            </a:xfrm>
            <a:custGeom>
              <a:avLst/>
              <a:gdLst/>
              <a:ahLst/>
              <a:cxnLst/>
              <a:rect l="l" t="t" r="r" b="b"/>
              <a:pathLst>
                <a:path w="614" h="347" extrusionOk="0">
                  <a:moveTo>
                    <a:pt x="272" y="0"/>
                  </a:moveTo>
                  <a:cubicBezTo>
                    <a:pt x="230" y="0"/>
                    <a:pt x="189" y="22"/>
                    <a:pt x="150" y="75"/>
                  </a:cubicBezTo>
                  <a:cubicBezTo>
                    <a:pt x="1" y="286"/>
                    <a:pt x="613" y="346"/>
                    <a:pt x="613" y="346"/>
                  </a:cubicBezTo>
                  <a:cubicBezTo>
                    <a:pt x="613" y="346"/>
                    <a:pt x="440" y="0"/>
                    <a:pt x="2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2037739" y="714389"/>
              <a:ext cx="31170" cy="15672"/>
            </a:xfrm>
            <a:custGeom>
              <a:avLst/>
              <a:gdLst/>
              <a:ahLst/>
              <a:cxnLst/>
              <a:rect l="l" t="t" r="r" b="b"/>
              <a:pathLst>
                <a:path w="531" h="267" extrusionOk="0">
                  <a:moveTo>
                    <a:pt x="165" y="0"/>
                  </a:moveTo>
                  <a:cubicBezTo>
                    <a:pt x="73" y="0"/>
                    <a:pt x="0" y="39"/>
                    <a:pt x="0" y="163"/>
                  </a:cubicBezTo>
                  <a:cubicBezTo>
                    <a:pt x="0" y="239"/>
                    <a:pt x="47" y="266"/>
                    <a:pt x="112" y="266"/>
                  </a:cubicBezTo>
                  <a:cubicBezTo>
                    <a:pt x="267" y="266"/>
                    <a:pt x="531" y="112"/>
                    <a:pt x="531" y="112"/>
                  </a:cubicBezTo>
                  <a:cubicBezTo>
                    <a:pt x="531" y="112"/>
                    <a:pt x="321" y="0"/>
                    <a:pt x="165"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7"/>
            <p:cNvSpPr/>
            <p:nvPr/>
          </p:nvSpPr>
          <p:spPr>
            <a:xfrm>
              <a:off x="1657012" y="796215"/>
              <a:ext cx="32109" cy="29760"/>
            </a:xfrm>
            <a:custGeom>
              <a:avLst/>
              <a:gdLst/>
              <a:ahLst/>
              <a:cxnLst/>
              <a:rect l="l" t="t" r="r" b="b"/>
              <a:pathLst>
                <a:path w="547" h="507" extrusionOk="0">
                  <a:moveTo>
                    <a:pt x="89" y="0"/>
                  </a:moveTo>
                  <a:lnTo>
                    <a:pt x="89" y="0"/>
                  </a:lnTo>
                  <a:cubicBezTo>
                    <a:pt x="89" y="0"/>
                    <a:pt x="0" y="507"/>
                    <a:pt x="235" y="507"/>
                  </a:cubicBezTo>
                  <a:cubicBezTo>
                    <a:pt x="255" y="507"/>
                    <a:pt x="276" y="503"/>
                    <a:pt x="300" y="496"/>
                  </a:cubicBezTo>
                  <a:cubicBezTo>
                    <a:pt x="546" y="420"/>
                    <a:pt x="89" y="0"/>
                    <a:pt x="89"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7"/>
            <p:cNvSpPr/>
            <p:nvPr/>
          </p:nvSpPr>
          <p:spPr>
            <a:xfrm>
              <a:off x="1674798" y="801674"/>
              <a:ext cx="30641" cy="29231"/>
            </a:xfrm>
            <a:custGeom>
              <a:avLst/>
              <a:gdLst/>
              <a:ahLst/>
              <a:cxnLst/>
              <a:rect l="l" t="t" r="r" b="b"/>
              <a:pathLst>
                <a:path w="522" h="498" extrusionOk="0">
                  <a:moveTo>
                    <a:pt x="522" y="0"/>
                  </a:moveTo>
                  <a:cubicBezTo>
                    <a:pt x="522" y="0"/>
                    <a:pt x="0" y="290"/>
                    <a:pt x="277" y="476"/>
                  </a:cubicBezTo>
                  <a:cubicBezTo>
                    <a:pt x="299" y="491"/>
                    <a:pt x="320" y="498"/>
                    <a:pt x="338" y="498"/>
                  </a:cubicBezTo>
                  <a:cubicBezTo>
                    <a:pt x="498" y="498"/>
                    <a:pt x="522" y="0"/>
                    <a:pt x="52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635293" y="829438"/>
              <a:ext cx="32813" cy="15614"/>
            </a:xfrm>
            <a:custGeom>
              <a:avLst/>
              <a:gdLst/>
              <a:ahLst/>
              <a:cxnLst/>
              <a:rect l="l" t="t" r="r" b="b"/>
              <a:pathLst>
                <a:path w="559" h="266" extrusionOk="0">
                  <a:moveTo>
                    <a:pt x="328" y="1"/>
                  </a:moveTo>
                  <a:cubicBezTo>
                    <a:pt x="178" y="1"/>
                    <a:pt x="1" y="46"/>
                    <a:pt x="1" y="46"/>
                  </a:cubicBezTo>
                  <a:cubicBezTo>
                    <a:pt x="1" y="46"/>
                    <a:pt x="228" y="265"/>
                    <a:pt x="388" y="265"/>
                  </a:cubicBezTo>
                  <a:cubicBezTo>
                    <a:pt x="449" y="265"/>
                    <a:pt x="500" y="233"/>
                    <a:pt x="526" y="145"/>
                  </a:cubicBezTo>
                  <a:cubicBezTo>
                    <a:pt x="558" y="32"/>
                    <a:pt x="453" y="1"/>
                    <a:pt x="32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531100" y="830671"/>
              <a:ext cx="32109" cy="31462"/>
            </a:xfrm>
            <a:custGeom>
              <a:avLst/>
              <a:gdLst/>
              <a:ahLst/>
              <a:cxnLst/>
              <a:rect l="l" t="t" r="r" b="b"/>
              <a:pathLst>
                <a:path w="547" h="536" extrusionOk="0">
                  <a:moveTo>
                    <a:pt x="190" y="1"/>
                  </a:moveTo>
                  <a:cubicBezTo>
                    <a:pt x="0" y="1"/>
                    <a:pt x="131" y="535"/>
                    <a:pt x="131" y="535"/>
                  </a:cubicBezTo>
                  <a:cubicBezTo>
                    <a:pt x="131" y="535"/>
                    <a:pt x="546" y="106"/>
                    <a:pt x="229" y="7"/>
                  </a:cubicBezTo>
                  <a:cubicBezTo>
                    <a:pt x="215" y="3"/>
                    <a:pt x="20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505801" y="814411"/>
              <a:ext cx="32989" cy="19018"/>
            </a:xfrm>
            <a:custGeom>
              <a:avLst/>
              <a:gdLst/>
              <a:ahLst/>
              <a:cxnLst/>
              <a:rect l="l" t="t" r="r" b="b"/>
              <a:pathLst>
                <a:path w="562" h="324" extrusionOk="0">
                  <a:moveTo>
                    <a:pt x="384" y="1"/>
                  </a:moveTo>
                  <a:cubicBezTo>
                    <a:pt x="239" y="1"/>
                    <a:pt x="1" y="320"/>
                    <a:pt x="1" y="320"/>
                  </a:cubicBezTo>
                  <a:cubicBezTo>
                    <a:pt x="1" y="320"/>
                    <a:pt x="44" y="324"/>
                    <a:pt x="104" y="324"/>
                  </a:cubicBezTo>
                  <a:cubicBezTo>
                    <a:pt x="268" y="324"/>
                    <a:pt x="561" y="293"/>
                    <a:pt x="469" y="67"/>
                  </a:cubicBezTo>
                  <a:cubicBezTo>
                    <a:pt x="449" y="20"/>
                    <a:pt x="419"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7"/>
            <p:cNvSpPr/>
            <p:nvPr/>
          </p:nvSpPr>
          <p:spPr>
            <a:xfrm>
              <a:off x="1547008" y="822864"/>
              <a:ext cx="34046" cy="25005"/>
            </a:xfrm>
            <a:custGeom>
              <a:avLst/>
              <a:gdLst/>
              <a:ahLst/>
              <a:cxnLst/>
              <a:rect l="l" t="t" r="r" b="b"/>
              <a:pathLst>
                <a:path w="580" h="426" extrusionOk="0">
                  <a:moveTo>
                    <a:pt x="306" y="0"/>
                  </a:moveTo>
                  <a:cubicBezTo>
                    <a:pt x="274" y="0"/>
                    <a:pt x="238" y="14"/>
                    <a:pt x="199" y="46"/>
                  </a:cubicBezTo>
                  <a:cubicBezTo>
                    <a:pt x="0" y="211"/>
                    <a:pt x="580" y="425"/>
                    <a:pt x="580" y="425"/>
                  </a:cubicBezTo>
                  <a:cubicBezTo>
                    <a:pt x="580" y="425"/>
                    <a:pt x="489" y="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824130" y="768392"/>
              <a:ext cx="34222" cy="24829"/>
            </a:xfrm>
            <a:custGeom>
              <a:avLst/>
              <a:gdLst/>
              <a:ahLst/>
              <a:cxnLst/>
              <a:rect l="l" t="t" r="r" b="b"/>
              <a:pathLst>
                <a:path w="583" h="423" extrusionOk="0">
                  <a:moveTo>
                    <a:pt x="1" y="1"/>
                  </a:moveTo>
                  <a:cubicBezTo>
                    <a:pt x="1" y="1"/>
                    <a:pt x="97" y="422"/>
                    <a:pt x="279" y="422"/>
                  </a:cubicBezTo>
                  <a:cubicBezTo>
                    <a:pt x="312" y="422"/>
                    <a:pt x="348" y="409"/>
                    <a:pt x="386" y="376"/>
                  </a:cubicBezTo>
                  <a:cubicBezTo>
                    <a:pt x="582" y="207"/>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7"/>
          <p:cNvGrpSpPr/>
          <p:nvPr/>
        </p:nvGrpSpPr>
        <p:grpSpPr>
          <a:xfrm>
            <a:off x="11126152" y="4283329"/>
            <a:ext cx="1678589" cy="2137295"/>
            <a:chOff x="4969220" y="1696216"/>
            <a:chExt cx="754173" cy="960266"/>
          </a:xfrm>
        </p:grpSpPr>
        <p:sp>
          <p:nvSpPr>
            <p:cNvPr id="813" name="Google Shape;813;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5176657"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5331053" y="1824011"/>
              <a:ext cx="146492" cy="832471"/>
            </a:xfrm>
            <a:custGeom>
              <a:avLst/>
              <a:gdLst/>
              <a:ahLst/>
              <a:cxnLst/>
              <a:rect l="l" t="t" r="r" b="b"/>
              <a:pathLst>
                <a:path w="3596" h="20435" extrusionOk="0">
                  <a:moveTo>
                    <a:pt x="3180" y="0"/>
                  </a:moveTo>
                  <a:cubicBezTo>
                    <a:pt x="3180" y="0"/>
                    <a:pt x="1423" y="3454"/>
                    <a:pt x="490" y="4143"/>
                  </a:cubicBezTo>
                  <a:cubicBezTo>
                    <a:pt x="490" y="4143"/>
                    <a:pt x="801" y="5912"/>
                    <a:pt x="592" y="6502"/>
                  </a:cubicBezTo>
                  <a:cubicBezTo>
                    <a:pt x="592" y="6502"/>
                    <a:pt x="1888" y="8211"/>
                    <a:pt x="1349" y="10899"/>
                  </a:cubicBezTo>
                  <a:cubicBezTo>
                    <a:pt x="1214" y="11573"/>
                    <a:pt x="1223" y="15026"/>
                    <a:pt x="1223" y="15026"/>
                  </a:cubicBezTo>
                  <a:cubicBezTo>
                    <a:pt x="1223" y="15026"/>
                    <a:pt x="1130" y="17739"/>
                    <a:pt x="706" y="18278"/>
                  </a:cubicBezTo>
                  <a:cubicBezTo>
                    <a:pt x="706" y="18278"/>
                    <a:pt x="1113" y="19508"/>
                    <a:pt x="0" y="20434"/>
                  </a:cubicBezTo>
                  <a:lnTo>
                    <a:pt x="3060" y="20434"/>
                  </a:lnTo>
                  <a:cubicBezTo>
                    <a:pt x="3060" y="20434"/>
                    <a:pt x="1913" y="20029"/>
                    <a:pt x="1735" y="18109"/>
                  </a:cubicBezTo>
                  <a:cubicBezTo>
                    <a:pt x="1556" y="16189"/>
                    <a:pt x="1895" y="11000"/>
                    <a:pt x="1895" y="11000"/>
                  </a:cubicBezTo>
                  <a:cubicBezTo>
                    <a:pt x="1895" y="11000"/>
                    <a:pt x="1600" y="8574"/>
                    <a:pt x="1853" y="7901"/>
                  </a:cubicBezTo>
                  <a:cubicBezTo>
                    <a:pt x="1853" y="7901"/>
                    <a:pt x="209" y="5812"/>
                    <a:pt x="1202" y="3757"/>
                  </a:cubicBezTo>
                  <a:cubicBezTo>
                    <a:pt x="2194" y="1701"/>
                    <a:pt x="3595" y="353"/>
                    <a:pt x="3595" y="353"/>
                  </a:cubicBezTo>
                  <a:lnTo>
                    <a:pt x="3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5316062" y="1831548"/>
              <a:ext cx="52999" cy="172523"/>
            </a:xfrm>
            <a:custGeom>
              <a:avLst/>
              <a:gdLst/>
              <a:ahLst/>
              <a:cxnLst/>
              <a:rect l="l" t="t" r="r" b="b"/>
              <a:pathLst>
                <a:path w="1301" h="4235" extrusionOk="0">
                  <a:moveTo>
                    <a:pt x="450" y="0"/>
                  </a:moveTo>
                  <a:lnTo>
                    <a:pt x="333" y="33"/>
                  </a:lnTo>
                  <a:cubicBezTo>
                    <a:pt x="333" y="33"/>
                    <a:pt x="1" y="1960"/>
                    <a:pt x="971" y="4234"/>
                  </a:cubicBezTo>
                  <a:lnTo>
                    <a:pt x="1301" y="3875"/>
                  </a:lnTo>
                  <a:cubicBezTo>
                    <a:pt x="30" y="2066"/>
                    <a:pt x="450" y="0"/>
                    <a:pt x="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5160362" y="1862183"/>
              <a:ext cx="180304" cy="77361"/>
            </a:xfrm>
            <a:custGeom>
              <a:avLst/>
              <a:gdLst/>
              <a:ahLst/>
              <a:cxnLst/>
              <a:rect l="l" t="t" r="r" b="b"/>
              <a:pathLst>
                <a:path w="4426" h="1899" extrusionOk="0">
                  <a:moveTo>
                    <a:pt x="13" y="0"/>
                  </a:moveTo>
                  <a:lnTo>
                    <a:pt x="0" y="57"/>
                  </a:lnTo>
                  <a:cubicBezTo>
                    <a:pt x="3352" y="281"/>
                    <a:pt x="4426" y="1899"/>
                    <a:pt x="4426" y="1899"/>
                  </a:cubicBezTo>
                  <a:lnTo>
                    <a:pt x="4273" y="1269"/>
                  </a:lnTo>
                  <a:cubicBezTo>
                    <a:pt x="4273" y="1269"/>
                    <a:pt x="2782" y="169"/>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7"/>
            <p:cNvSpPr/>
            <p:nvPr/>
          </p:nvSpPr>
          <p:spPr>
            <a:xfrm>
              <a:off x="5374602" y="1797694"/>
              <a:ext cx="50800" cy="156025"/>
            </a:xfrm>
            <a:custGeom>
              <a:avLst/>
              <a:gdLst/>
              <a:ahLst/>
              <a:cxnLst/>
              <a:rect l="l" t="t" r="r" b="b"/>
              <a:pathLst>
                <a:path w="1247" h="3830" extrusionOk="0">
                  <a:moveTo>
                    <a:pt x="52" y="0"/>
                  </a:moveTo>
                  <a:lnTo>
                    <a:pt x="0" y="25"/>
                  </a:lnTo>
                  <a:cubicBezTo>
                    <a:pt x="1246" y="2040"/>
                    <a:pt x="320" y="3830"/>
                    <a:pt x="320" y="3830"/>
                  </a:cubicBezTo>
                  <a:lnTo>
                    <a:pt x="812" y="3122"/>
                  </a:lnTo>
                  <a:cubicBezTo>
                    <a:pt x="812" y="3122"/>
                    <a:pt x="1097" y="1656"/>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7"/>
            <p:cNvSpPr/>
            <p:nvPr/>
          </p:nvSpPr>
          <p:spPr>
            <a:xfrm>
              <a:off x="5428702" y="1837699"/>
              <a:ext cx="176312" cy="55159"/>
            </a:xfrm>
            <a:custGeom>
              <a:avLst/>
              <a:gdLst/>
              <a:ahLst/>
              <a:cxnLst/>
              <a:rect l="l" t="t" r="r" b="b"/>
              <a:pathLst>
                <a:path w="4328" h="1354" extrusionOk="0">
                  <a:moveTo>
                    <a:pt x="4327" y="0"/>
                  </a:moveTo>
                  <a:lnTo>
                    <a:pt x="3789" y="62"/>
                  </a:lnTo>
                  <a:lnTo>
                    <a:pt x="2515" y="821"/>
                  </a:lnTo>
                  <a:cubicBezTo>
                    <a:pt x="2515" y="821"/>
                    <a:pt x="2455" y="818"/>
                    <a:pt x="2348" y="818"/>
                  </a:cubicBezTo>
                  <a:cubicBezTo>
                    <a:pt x="1975" y="818"/>
                    <a:pt x="1037" y="850"/>
                    <a:pt x="156" y="1142"/>
                  </a:cubicBezTo>
                  <a:lnTo>
                    <a:pt x="1" y="1354"/>
                  </a:lnTo>
                  <a:cubicBezTo>
                    <a:pt x="1017" y="896"/>
                    <a:pt x="2280" y="876"/>
                    <a:pt x="2498" y="876"/>
                  </a:cubicBezTo>
                  <a:cubicBezTo>
                    <a:pt x="2519" y="876"/>
                    <a:pt x="2530" y="876"/>
                    <a:pt x="2530" y="876"/>
                  </a:cubicBezTo>
                  <a:lnTo>
                    <a:pt x="43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230350" y="1832199"/>
              <a:ext cx="40697" cy="52918"/>
            </a:xfrm>
            <a:custGeom>
              <a:avLst/>
              <a:gdLst/>
              <a:ahLst/>
              <a:cxnLst/>
              <a:rect l="l" t="t" r="r" b="b"/>
              <a:pathLst>
                <a:path w="999" h="1299" extrusionOk="0">
                  <a:moveTo>
                    <a:pt x="236" y="0"/>
                  </a:moveTo>
                  <a:lnTo>
                    <a:pt x="1" y="9"/>
                  </a:lnTo>
                  <a:cubicBezTo>
                    <a:pt x="1" y="9"/>
                    <a:pt x="688" y="919"/>
                    <a:pt x="750" y="1273"/>
                  </a:cubicBezTo>
                  <a:lnTo>
                    <a:pt x="999" y="1298"/>
                  </a:lnTo>
                  <a:cubicBezTo>
                    <a:pt x="304" y="481"/>
                    <a:pt x="236"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5233120" y="2033322"/>
              <a:ext cx="132764" cy="70354"/>
            </a:xfrm>
            <a:custGeom>
              <a:avLst/>
              <a:gdLst/>
              <a:ahLst/>
              <a:cxnLst/>
              <a:rect l="l" t="t" r="r" b="b"/>
              <a:pathLst>
                <a:path w="3259" h="1727" extrusionOk="0">
                  <a:moveTo>
                    <a:pt x="113" y="0"/>
                  </a:moveTo>
                  <a:lnTo>
                    <a:pt x="0" y="109"/>
                  </a:lnTo>
                  <a:lnTo>
                    <a:pt x="1158" y="758"/>
                  </a:lnTo>
                  <a:cubicBezTo>
                    <a:pt x="1158" y="758"/>
                    <a:pt x="2578" y="943"/>
                    <a:pt x="3259" y="1726"/>
                  </a:cubicBezTo>
                  <a:lnTo>
                    <a:pt x="3192" y="1264"/>
                  </a:lnTo>
                  <a:cubicBezTo>
                    <a:pt x="2478" y="817"/>
                    <a:pt x="1154" y="665"/>
                    <a:pt x="1154" y="665"/>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5292027" y="2026030"/>
              <a:ext cx="39678" cy="49578"/>
            </a:xfrm>
            <a:custGeom>
              <a:avLst/>
              <a:gdLst/>
              <a:ahLst/>
              <a:cxnLst/>
              <a:rect l="l" t="t" r="r" b="b"/>
              <a:pathLst>
                <a:path w="974" h="1217" extrusionOk="0">
                  <a:moveTo>
                    <a:pt x="78" y="0"/>
                  </a:moveTo>
                  <a:cubicBezTo>
                    <a:pt x="78" y="0"/>
                    <a:pt x="1" y="350"/>
                    <a:pt x="400" y="963"/>
                  </a:cubicBezTo>
                  <a:lnTo>
                    <a:pt x="973" y="1217"/>
                  </a:lnTo>
                  <a:cubicBezTo>
                    <a:pt x="147" y="625"/>
                    <a:pt x="139" y="11"/>
                    <a:pt x="139" y="11"/>
                  </a:cubicBez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261" y="4295"/>
                    <a:pt x="5282" y="4328"/>
                    <a:pt x="5310" y="4359"/>
                  </a:cubicBezTo>
                  <a:cubicBezTo>
                    <a:pt x="5372" y="4318"/>
                    <a:pt x="5456" y="4291"/>
                    <a:pt x="5540" y="4281"/>
                  </a:cubicBezTo>
                  <a:cubicBezTo>
                    <a:pt x="5591" y="4274"/>
                    <a:pt x="5642" y="4272"/>
                    <a:pt x="5693" y="4272"/>
                  </a:cubicBezTo>
                  <a:cubicBezTo>
                    <a:pt x="5780" y="4272"/>
                    <a:pt x="5869" y="4278"/>
                    <a:pt x="5957" y="4280"/>
                  </a:cubicBezTo>
                  <a:cubicBezTo>
                    <a:pt x="5978" y="4280"/>
                    <a:pt x="6000" y="4280"/>
                    <a:pt x="6021" y="4280"/>
                  </a:cubicBezTo>
                  <a:cubicBezTo>
                    <a:pt x="6259" y="4280"/>
                    <a:pt x="6494" y="4249"/>
                    <a:pt x="6726" y="4218"/>
                  </a:cubicBezTo>
                  <a:cubicBezTo>
                    <a:pt x="6950" y="4189"/>
                    <a:pt x="7174" y="4159"/>
                    <a:pt x="7399" y="4129"/>
                  </a:cubicBezTo>
                  <a:cubicBezTo>
                    <a:pt x="7419" y="4125"/>
                    <a:pt x="7443" y="4121"/>
                    <a:pt x="7452" y="4108"/>
                  </a:cubicBezTo>
                  <a:cubicBezTo>
                    <a:pt x="7460" y="4097"/>
                    <a:pt x="7454" y="4082"/>
                    <a:pt x="7451" y="4069"/>
                  </a:cubicBezTo>
                  <a:cubicBezTo>
                    <a:pt x="7411" y="3935"/>
                    <a:pt x="7611" y="3840"/>
                    <a:pt x="7783" y="3785"/>
                  </a:cubicBezTo>
                  <a:cubicBezTo>
                    <a:pt x="8164" y="3662"/>
                    <a:pt x="8547" y="3538"/>
                    <a:pt x="8954" y="3460"/>
                  </a:cubicBezTo>
                  <a:cubicBezTo>
                    <a:pt x="9123" y="3428"/>
                    <a:pt x="9298" y="3404"/>
                    <a:pt x="9452" y="3346"/>
                  </a:cubicBezTo>
                  <a:cubicBezTo>
                    <a:pt x="9628" y="3281"/>
                    <a:pt x="9769" y="3175"/>
                    <a:pt x="9950" y="3119"/>
                  </a:cubicBezTo>
                  <a:cubicBezTo>
                    <a:pt x="10014" y="3099"/>
                    <a:pt x="10086" y="3089"/>
                    <a:pt x="10158" y="3089"/>
                  </a:cubicBezTo>
                  <a:cubicBezTo>
                    <a:pt x="10292" y="3089"/>
                    <a:pt x="10422" y="3126"/>
                    <a:pt x="10482" y="3210"/>
                  </a:cubicBezTo>
                  <a:cubicBezTo>
                    <a:pt x="10553" y="3306"/>
                    <a:pt x="10505" y="3432"/>
                    <a:pt x="10588" y="3523"/>
                  </a:cubicBezTo>
                  <a:cubicBezTo>
                    <a:pt x="10642" y="3580"/>
                    <a:pt x="10730" y="3604"/>
                    <a:pt x="10824" y="3604"/>
                  </a:cubicBezTo>
                  <a:cubicBezTo>
                    <a:pt x="10929" y="3604"/>
                    <a:pt x="11041" y="3573"/>
                    <a:pt x="11120" y="3525"/>
                  </a:cubicBezTo>
                  <a:cubicBezTo>
                    <a:pt x="11271" y="3433"/>
                    <a:pt x="11360" y="3297"/>
                    <a:pt x="11512" y="3206"/>
                  </a:cubicBezTo>
                  <a:cubicBezTo>
                    <a:pt x="11534" y="3193"/>
                    <a:pt x="11560" y="3181"/>
                    <a:pt x="11588" y="3181"/>
                  </a:cubicBezTo>
                  <a:cubicBezTo>
                    <a:pt x="11590" y="3181"/>
                    <a:pt x="11592" y="3181"/>
                    <a:pt x="11595" y="3181"/>
                  </a:cubicBezTo>
                  <a:cubicBezTo>
                    <a:pt x="11622" y="3183"/>
                    <a:pt x="11643" y="3197"/>
                    <a:pt x="11663" y="3210"/>
                  </a:cubicBezTo>
                  <a:cubicBezTo>
                    <a:pt x="11854" y="3342"/>
                    <a:pt x="11976" y="3515"/>
                    <a:pt x="12093" y="3684"/>
                  </a:cubicBezTo>
                  <a:cubicBezTo>
                    <a:pt x="12153" y="3771"/>
                    <a:pt x="12213" y="3858"/>
                    <a:pt x="12273" y="3944"/>
                  </a:cubicBezTo>
                  <a:cubicBezTo>
                    <a:pt x="12370" y="4085"/>
                    <a:pt x="12506" y="4245"/>
                    <a:pt x="12722" y="4258"/>
                  </a:cubicBezTo>
                  <a:cubicBezTo>
                    <a:pt x="12730" y="4259"/>
                    <a:pt x="12738" y="4259"/>
                    <a:pt x="12746" y="4259"/>
                  </a:cubicBezTo>
                  <a:cubicBezTo>
                    <a:pt x="12829" y="4259"/>
                    <a:pt x="12909" y="4240"/>
                    <a:pt x="12992" y="4236"/>
                  </a:cubicBezTo>
                  <a:cubicBezTo>
                    <a:pt x="13000" y="4235"/>
                    <a:pt x="13008" y="4235"/>
                    <a:pt x="13016" y="4235"/>
                  </a:cubicBezTo>
                  <a:cubicBezTo>
                    <a:pt x="13209" y="4235"/>
                    <a:pt x="13401" y="4336"/>
                    <a:pt x="13457" y="4471"/>
                  </a:cubicBezTo>
                  <a:cubicBezTo>
                    <a:pt x="13484" y="4537"/>
                    <a:pt x="13477" y="4605"/>
                    <a:pt x="13445" y="4667"/>
                  </a:cubicBezTo>
                  <a:cubicBezTo>
                    <a:pt x="13556" y="4707"/>
                    <a:pt x="13682" y="4726"/>
                    <a:pt x="13806" y="4726"/>
                  </a:cubicBezTo>
                  <a:cubicBezTo>
                    <a:pt x="13840" y="4726"/>
                    <a:pt x="13874" y="4725"/>
                    <a:pt x="13908" y="4722"/>
                  </a:cubicBezTo>
                  <a:cubicBezTo>
                    <a:pt x="14177" y="4698"/>
                    <a:pt x="14417" y="4600"/>
                    <a:pt x="14648" y="4503"/>
                  </a:cubicBezTo>
                  <a:cubicBezTo>
                    <a:pt x="14714" y="4477"/>
                    <a:pt x="14788" y="4441"/>
                    <a:pt x="14796" y="4386"/>
                  </a:cubicBezTo>
                  <a:cubicBezTo>
                    <a:pt x="15153" y="4469"/>
                    <a:pt x="15529" y="4512"/>
                    <a:pt x="15903" y="4512"/>
                  </a:cubicBezTo>
                  <a:cubicBezTo>
                    <a:pt x="16059" y="4512"/>
                    <a:pt x="16215" y="4505"/>
                    <a:pt x="16370" y="4490"/>
                  </a:cubicBezTo>
                  <a:cubicBezTo>
                    <a:pt x="16495" y="4477"/>
                    <a:pt x="16628" y="4456"/>
                    <a:pt x="16711" y="4391"/>
                  </a:cubicBezTo>
                  <a:cubicBezTo>
                    <a:pt x="16795" y="4325"/>
                    <a:pt x="16794" y="4198"/>
                    <a:pt x="16680" y="4155"/>
                  </a:cubicBezTo>
                  <a:lnTo>
                    <a:pt x="16680" y="4155"/>
                  </a:lnTo>
                  <a:cubicBezTo>
                    <a:pt x="16703" y="4156"/>
                    <a:pt x="16726" y="4156"/>
                    <a:pt x="16750" y="4156"/>
                  </a:cubicBezTo>
                  <a:cubicBezTo>
                    <a:pt x="17296" y="4156"/>
                    <a:pt x="17838" y="4059"/>
                    <a:pt x="18313" y="3876"/>
                  </a:cubicBezTo>
                  <a:cubicBezTo>
                    <a:pt x="18375" y="3851"/>
                    <a:pt x="18441"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5090904" y="1696216"/>
              <a:ext cx="380162" cy="100133"/>
            </a:xfrm>
            <a:custGeom>
              <a:avLst/>
              <a:gdLst/>
              <a:ahLst/>
              <a:cxnLst/>
              <a:rect l="l" t="t" r="r" b="b"/>
              <a:pathLst>
                <a:path w="9332" h="2458" extrusionOk="0">
                  <a:moveTo>
                    <a:pt x="5529" y="1"/>
                  </a:moveTo>
                  <a:cubicBezTo>
                    <a:pt x="5207" y="1"/>
                    <a:pt x="4889" y="81"/>
                    <a:pt x="4650" y="231"/>
                  </a:cubicBezTo>
                  <a:cubicBezTo>
                    <a:pt x="4341" y="199"/>
                    <a:pt x="4027" y="178"/>
                    <a:pt x="3716" y="178"/>
                  </a:cubicBezTo>
                  <a:cubicBezTo>
                    <a:pt x="3253" y="178"/>
                    <a:pt x="2796" y="223"/>
                    <a:pt x="2371" y="343"/>
                  </a:cubicBezTo>
                  <a:cubicBezTo>
                    <a:pt x="1661" y="542"/>
                    <a:pt x="1057" y="985"/>
                    <a:pt x="966" y="1531"/>
                  </a:cubicBezTo>
                  <a:cubicBezTo>
                    <a:pt x="942" y="1529"/>
                    <a:pt x="918" y="1529"/>
                    <a:pt x="895" y="1529"/>
                  </a:cubicBezTo>
                  <a:cubicBezTo>
                    <a:pt x="574" y="1529"/>
                    <a:pt x="292" y="1659"/>
                    <a:pt x="0" y="1770"/>
                  </a:cubicBezTo>
                  <a:cubicBezTo>
                    <a:pt x="40" y="1768"/>
                    <a:pt x="80" y="1767"/>
                    <a:pt x="120" y="1767"/>
                  </a:cubicBezTo>
                  <a:cubicBezTo>
                    <a:pt x="135" y="1767"/>
                    <a:pt x="149" y="1767"/>
                    <a:pt x="164" y="1767"/>
                  </a:cubicBezTo>
                  <a:cubicBezTo>
                    <a:pt x="923" y="1782"/>
                    <a:pt x="1578" y="2249"/>
                    <a:pt x="2338" y="2260"/>
                  </a:cubicBezTo>
                  <a:cubicBezTo>
                    <a:pt x="2348" y="2260"/>
                    <a:pt x="2357" y="2260"/>
                    <a:pt x="2367" y="2260"/>
                  </a:cubicBezTo>
                  <a:cubicBezTo>
                    <a:pt x="2459" y="2260"/>
                    <a:pt x="2551" y="2255"/>
                    <a:pt x="2643" y="2255"/>
                  </a:cubicBezTo>
                  <a:cubicBezTo>
                    <a:pt x="2692" y="2255"/>
                    <a:pt x="2741" y="2256"/>
                    <a:pt x="2790" y="2261"/>
                  </a:cubicBezTo>
                  <a:cubicBezTo>
                    <a:pt x="2996" y="2282"/>
                    <a:pt x="3184" y="2363"/>
                    <a:pt x="3383" y="2410"/>
                  </a:cubicBezTo>
                  <a:cubicBezTo>
                    <a:pt x="3519" y="2442"/>
                    <a:pt x="3661" y="2458"/>
                    <a:pt x="3803" y="2458"/>
                  </a:cubicBezTo>
                  <a:cubicBezTo>
                    <a:pt x="4125" y="2458"/>
                    <a:pt x="4443" y="2377"/>
                    <a:pt x="4682" y="2228"/>
                  </a:cubicBezTo>
                  <a:cubicBezTo>
                    <a:pt x="4991" y="2259"/>
                    <a:pt x="5305" y="2280"/>
                    <a:pt x="5617" y="2280"/>
                  </a:cubicBezTo>
                  <a:cubicBezTo>
                    <a:pt x="6079" y="2280"/>
                    <a:pt x="6536" y="2235"/>
                    <a:pt x="6960" y="2115"/>
                  </a:cubicBezTo>
                  <a:cubicBezTo>
                    <a:pt x="7671" y="1916"/>
                    <a:pt x="8275" y="1474"/>
                    <a:pt x="8366" y="928"/>
                  </a:cubicBezTo>
                  <a:cubicBezTo>
                    <a:pt x="8390" y="929"/>
                    <a:pt x="8414" y="930"/>
                    <a:pt x="8437" y="930"/>
                  </a:cubicBezTo>
                  <a:cubicBezTo>
                    <a:pt x="8758" y="930"/>
                    <a:pt x="9039" y="800"/>
                    <a:pt x="9332" y="689"/>
                  </a:cubicBezTo>
                  <a:lnTo>
                    <a:pt x="9332" y="689"/>
                  </a:lnTo>
                  <a:cubicBezTo>
                    <a:pt x="9292" y="691"/>
                    <a:pt x="9252" y="692"/>
                    <a:pt x="9212" y="692"/>
                  </a:cubicBezTo>
                  <a:cubicBezTo>
                    <a:pt x="9197" y="692"/>
                    <a:pt x="9182" y="691"/>
                    <a:pt x="9168" y="691"/>
                  </a:cubicBezTo>
                  <a:cubicBezTo>
                    <a:pt x="8409" y="675"/>
                    <a:pt x="7753" y="209"/>
                    <a:pt x="6994" y="199"/>
                  </a:cubicBezTo>
                  <a:cubicBezTo>
                    <a:pt x="6984" y="198"/>
                    <a:pt x="6974" y="198"/>
                    <a:pt x="6965" y="198"/>
                  </a:cubicBezTo>
                  <a:cubicBezTo>
                    <a:pt x="6875" y="198"/>
                    <a:pt x="6785" y="204"/>
                    <a:pt x="6696" y="204"/>
                  </a:cubicBezTo>
                  <a:cubicBezTo>
                    <a:pt x="6645" y="204"/>
                    <a:pt x="6593" y="202"/>
                    <a:pt x="6542" y="196"/>
                  </a:cubicBezTo>
                  <a:cubicBezTo>
                    <a:pt x="6335" y="175"/>
                    <a:pt x="6148" y="96"/>
                    <a:pt x="5949" y="49"/>
                  </a:cubicBezTo>
                  <a:cubicBezTo>
                    <a:pt x="5813" y="17"/>
                    <a:pt x="5670" y="1"/>
                    <a:pt x="5529"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5173398" y="1706279"/>
              <a:ext cx="31694" cy="12425"/>
            </a:xfrm>
            <a:custGeom>
              <a:avLst/>
              <a:gdLst/>
              <a:ahLst/>
              <a:cxnLst/>
              <a:rect l="l" t="t" r="r" b="b"/>
              <a:pathLst>
                <a:path w="778" h="305" extrusionOk="0">
                  <a:moveTo>
                    <a:pt x="778" y="1"/>
                  </a:moveTo>
                  <a:lnTo>
                    <a:pt x="778" y="1"/>
                  </a:lnTo>
                  <a:cubicBezTo>
                    <a:pt x="631" y="25"/>
                    <a:pt x="486" y="57"/>
                    <a:pt x="346" y="96"/>
                  </a:cubicBezTo>
                  <a:cubicBezTo>
                    <a:pt x="227" y="129"/>
                    <a:pt x="112" y="170"/>
                    <a:pt x="0" y="216"/>
                  </a:cubicBezTo>
                  <a:cubicBezTo>
                    <a:pt x="14" y="230"/>
                    <a:pt x="29" y="243"/>
                    <a:pt x="46" y="254"/>
                  </a:cubicBezTo>
                  <a:cubicBezTo>
                    <a:pt x="103" y="289"/>
                    <a:pt x="172" y="305"/>
                    <a:pt x="243" y="305"/>
                  </a:cubicBezTo>
                  <a:cubicBezTo>
                    <a:pt x="365" y="305"/>
                    <a:pt x="495" y="260"/>
                    <a:pt x="582" y="197"/>
                  </a:cubicBezTo>
                  <a:cubicBezTo>
                    <a:pt x="660" y="139"/>
                    <a:pt x="719" y="70"/>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4969220" y="1777366"/>
              <a:ext cx="754173" cy="111417"/>
            </a:xfrm>
            <a:custGeom>
              <a:avLst/>
              <a:gdLst/>
              <a:ahLst/>
              <a:cxnLst/>
              <a:rect l="l" t="t" r="r" b="b"/>
              <a:pathLst>
                <a:path w="18513" h="2735" extrusionOk="0">
                  <a:moveTo>
                    <a:pt x="10985" y="0"/>
                  </a:moveTo>
                  <a:cubicBezTo>
                    <a:pt x="10475" y="278"/>
                    <a:pt x="9846" y="443"/>
                    <a:pt x="9213" y="553"/>
                  </a:cubicBezTo>
                  <a:cubicBezTo>
                    <a:pt x="9010" y="846"/>
                    <a:pt x="8579" y="1050"/>
                    <a:pt x="8117" y="1069"/>
                  </a:cubicBezTo>
                  <a:cubicBezTo>
                    <a:pt x="8082" y="1070"/>
                    <a:pt x="8047" y="1071"/>
                    <a:pt x="8012" y="1071"/>
                  </a:cubicBezTo>
                  <a:cubicBezTo>
                    <a:pt x="7932" y="1071"/>
                    <a:pt x="7851" y="1068"/>
                    <a:pt x="7771" y="1068"/>
                  </a:cubicBezTo>
                  <a:cubicBezTo>
                    <a:pt x="7678" y="1068"/>
                    <a:pt x="7586" y="1072"/>
                    <a:pt x="7496" y="1087"/>
                  </a:cubicBezTo>
                  <a:cubicBezTo>
                    <a:pt x="7350" y="1113"/>
                    <a:pt x="7220" y="1168"/>
                    <a:pt x="7081" y="1206"/>
                  </a:cubicBezTo>
                  <a:cubicBezTo>
                    <a:pt x="6871" y="1263"/>
                    <a:pt x="6648" y="1280"/>
                    <a:pt x="6420" y="1280"/>
                  </a:cubicBezTo>
                  <a:cubicBezTo>
                    <a:pt x="6111" y="1280"/>
                    <a:pt x="5792" y="1249"/>
                    <a:pt x="5483" y="1249"/>
                  </a:cubicBezTo>
                  <a:cubicBezTo>
                    <a:pt x="5258" y="1249"/>
                    <a:pt x="5039" y="1265"/>
                    <a:pt x="4831" y="1321"/>
                  </a:cubicBezTo>
                  <a:cubicBezTo>
                    <a:pt x="4613" y="1378"/>
                    <a:pt x="4414" y="1479"/>
                    <a:pt x="4180" y="1498"/>
                  </a:cubicBezTo>
                  <a:cubicBezTo>
                    <a:pt x="4151" y="1501"/>
                    <a:pt x="4123" y="1502"/>
                    <a:pt x="4094" y="1502"/>
                  </a:cubicBezTo>
                  <a:cubicBezTo>
                    <a:pt x="3937" y="1502"/>
                    <a:pt x="3778" y="1470"/>
                    <a:pt x="3624" y="1440"/>
                  </a:cubicBezTo>
                  <a:cubicBezTo>
                    <a:pt x="2949" y="1309"/>
                    <a:pt x="2263" y="1210"/>
                    <a:pt x="1573" y="1145"/>
                  </a:cubicBezTo>
                  <a:cubicBezTo>
                    <a:pt x="1491" y="1138"/>
                    <a:pt x="1408" y="1130"/>
                    <a:pt x="1324" y="1120"/>
                  </a:cubicBezTo>
                  <a:lnTo>
                    <a:pt x="1324" y="1120"/>
                  </a:lnTo>
                  <a:cubicBezTo>
                    <a:pt x="1337" y="1138"/>
                    <a:pt x="1349" y="1156"/>
                    <a:pt x="1357" y="1175"/>
                  </a:cubicBezTo>
                  <a:cubicBezTo>
                    <a:pt x="1186" y="1232"/>
                    <a:pt x="996" y="1262"/>
                    <a:pt x="805" y="1262"/>
                  </a:cubicBezTo>
                  <a:cubicBezTo>
                    <a:pt x="749" y="1262"/>
                    <a:pt x="693" y="1259"/>
                    <a:pt x="638" y="1254"/>
                  </a:cubicBezTo>
                  <a:cubicBezTo>
                    <a:pt x="550" y="1246"/>
                    <a:pt x="453" y="1234"/>
                    <a:pt x="363" y="1234"/>
                  </a:cubicBezTo>
                  <a:cubicBezTo>
                    <a:pt x="260" y="1234"/>
                    <a:pt x="166" y="1250"/>
                    <a:pt x="105" y="1306"/>
                  </a:cubicBezTo>
                  <a:cubicBezTo>
                    <a:pt x="0" y="1404"/>
                    <a:pt x="150" y="1569"/>
                    <a:pt x="314" y="1569"/>
                  </a:cubicBezTo>
                  <a:cubicBezTo>
                    <a:pt x="325" y="1569"/>
                    <a:pt x="336" y="1568"/>
                    <a:pt x="348" y="1566"/>
                  </a:cubicBezTo>
                  <a:lnTo>
                    <a:pt x="348" y="1566"/>
                  </a:lnTo>
                  <a:cubicBezTo>
                    <a:pt x="265" y="1594"/>
                    <a:pt x="340" y="1712"/>
                    <a:pt x="431" y="1761"/>
                  </a:cubicBezTo>
                  <a:cubicBezTo>
                    <a:pt x="663" y="1883"/>
                    <a:pt x="939" y="2012"/>
                    <a:pt x="1209" y="2012"/>
                  </a:cubicBezTo>
                  <a:cubicBezTo>
                    <a:pt x="1274" y="2012"/>
                    <a:pt x="1339" y="2005"/>
                    <a:pt x="1402" y="1988"/>
                  </a:cubicBezTo>
                  <a:lnTo>
                    <a:pt x="1402" y="1988"/>
                  </a:lnTo>
                  <a:cubicBezTo>
                    <a:pt x="1338" y="2034"/>
                    <a:pt x="1374" y="2121"/>
                    <a:pt x="1452" y="2160"/>
                  </a:cubicBezTo>
                  <a:cubicBezTo>
                    <a:pt x="1529" y="2199"/>
                    <a:pt x="1627" y="2204"/>
                    <a:pt x="1719" y="2207"/>
                  </a:cubicBezTo>
                  <a:cubicBezTo>
                    <a:pt x="2229" y="2226"/>
                    <a:pt x="2738" y="2244"/>
                    <a:pt x="3246" y="2262"/>
                  </a:cubicBezTo>
                  <a:cubicBezTo>
                    <a:pt x="3255" y="2262"/>
                    <a:pt x="3263" y="2262"/>
                    <a:pt x="3271" y="2262"/>
                  </a:cubicBezTo>
                  <a:cubicBezTo>
                    <a:pt x="3376" y="2262"/>
                    <a:pt x="3498" y="2238"/>
                    <a:pt x="3574" y="2199"/>
                  </a:cubicBezTo>
                  <a:cubicBezTo>
                    <a:pt x="3583" y="2214"/>
                    <a:pt x="3593" y="2228"/>
                    <a:pt x="3608" y="2239"/>
                  </a:cubicBezTo>
                  <a:cubicBezTo>
                    <a:pt x="3674" y="2292"/>
                    <a:pt x="3777" y="2310"/>
                    <a:pt x="3874" y="2322"/>
                  </a:cubicBezTo>
                  <a:cubicBezTo>
                    <a:pt x="4024" y="2339"/>
                    <a:pt x="4176" y="2348"/>
                    <a:pt x="4328" y="2348"/>
                  </a:cubicBezTo>
                  <a:cubicBezTo>
                    <a:pt x="4631" y="2348"/>
                    <a:pt x="4933" y="2313"/>
                    <a:pt x="5217" y="2245"/>
                  </a:cubicBezTo>
                  <a:lnTo>
                    <a:pt x="5248" y="2264"/>
                  </a:lnTo>
                  <a:cubicBezTo>
                    <a:pt x="5261" y="2303"/>
                    <a:pt x="5282" y="2336"/>
                    <a:pt x="5310" y="2367"/>
                  </a:cubicBezTo>
                  <a:cubicBezTo>
                    <a:pt x="5372" y="2326"/>
                    <a:pt x="5456" y="2299"/>
                    <a:pt x="5540" y="2289"/>
                  </a:cubicBezTo>
                  <a:cubicBezTo>
                    <a:pt x="5591" y="2282"/>
                    <a:pt x="5642" y="2280"/>
                    <a:pt x="5693" y="2280"/>
                  </a:cubicBezTo>
                  <a:cubicBezTo>
                    <a:pt x="5780" y="2280"/>
                    <a:pt x="5869" y="2286"/>
                    <a:pt x="5957" y="2288"/>
                  </a:cubicBezTo>
                  <a:cubicBezTo>
                    <a:pt x="5978" y="2288"/>
                    <a:pt x="6000" y="2288"/>
                    <a:pt x="6021" y="2288"/>
                  </a:cubicBezTo>
                  <a:cubicBezTo>
                    <a:pt x="6259" y="2288"/>
                    <a:pt x="6494" y="2257"/>
                    <a:pt x="6726" y="2226"/>
                  </a:cubicBezTo>
                  <a:cubicBezTo>
                    <a:pt x="6950" y="2197"/>
                    <a:pt x="7174" y="2167"/>
                    <a:pt x="7399" y="2137"/>
                  </a:cubicBezTo>
                  <a:cubicBezTo>
                    <a:pt x="7419" y="2133"/>
                    <a:pt x="7443" y="2129"/>
                    <a:pt x="7452" y="2116"/>
                  </a:cubicBezTo>
                  <a:cubicBezTo>
                    <a:pt x="7460" y="2105"/>
                    <a:pt x="7454" y="2091"/>
                    <a:pt x="7451" y="2077"/>
                  </a:cubicBezTo>
                  <a:cubicBezTo>
                    <a:pt x="7411" y="1943"/>
                    <a:pt x="7611" y="1848"/>
                    <a:pt x="7783" y="1793"/>
                  </a:cubicBezTo>
                  <a:cubicBezTo>
                    <a:pt x="8164" y="1670"/>
                    <a:pt x="8547" y="1546"/>
                    <a:pt x="8954" y="1468"/>
                  </a:cubicBezTo>
                  <a:cubicBezTo>
                    <a:pt x="9123" y="1436"/>
                    <a:pt x="9298" y="1412"/>
                    <a:pt x="9452" y="1354"/>
                  </a:cubicBezTo>
                  <a:cubicBezTo>
                    <a:pt x="9628" y="1289"/>
                    <a:pt x="9769" y="1183"/>
                    <a:pt x="9950" y="1127"/>
                  </a:cubicBezTo>
                  <a:cubicBezTo>
                    <a:pt x="10014" y="1107"/>
                    <a:pt x="10086" y="1097"/>
                    <a:pt x="10158" y="1097"/>
                  </a:cubicBezTo>
                  <a:cubicBezTo>
                    <a:pt x="10292" y="1097"/>
                    <a:pt x="10422" y="1134"/>
                    <a:pt x="10482" y="1218"/>
                  </a:cubicBezTo>
                  <a:cubicBezTo>
                    <a:pt x="10553" y="1314"/>
                    <a:pt x="10505" y="1440"/>
                    <a:pt x="10588" y="1531"/>
                  </a:cubicBezTo>
                  <a:cubicBezTo>
                    <a:pt x="10642" y="1588"/>
                    <a:pt x="10730" y="1612"/>
                    <a:pt x="10824" y="1612"/>
                  </a:cubicBezTo>
                  <a:cubicBezTo>
                    <a:pt x="10929" y="1612"/>
                    <a:pt x="11041" y="1581"/>
                    <a:pt x="11120" y="1533"/>
                  </a:cubicBezTo>
                  <a:cubicBezTo>
                    <a:pt x="11271" y="1441"/>
                    <a:pt x="11360" y="1306"/>
                    <a:pt x="11512" y="1215"/>
                  </a:cubicBezTo>
                  <a:cubicBezTo>
                    <a:pt x="11534" y="1201"/>
                    <a:pt x="11560" y="1189"/>
                    <a:pt x="11588" y="1189"/>
                  </a:cubicBezTo>
                  <a:cubicBezTo>
                    <a:pt x="11590" y="1189"/>
                    <a:pt x="11592" y="1189"/>
                    <a:pt x="11595" y="1189"/>
                  </a:cubicBezTo>
                  <a:cubicBezTo>
                    <a:pt x="11622" y="1191"/>
                    <a:pt x="11643" y="1205"/>
                    <a:pt x="11663" y="1218"/>
                  </a:cubicBezTo>
                  <a:cubicBezTo>
                    <a:pt x="11854" y="1350"/>
                    <a:pt x="11976" y="1523"/>
                    <a:pt x="12093" y="1693"/>
                  </a:cubicBezTo>
                  <a:cubicBezTo>
                    <a:pt x="12153" y="1779"/>
                    <a:pt x="12213" y="1866"/>
                    <a:pt x="12273" y="1952"/>
                  </a:cubicBezTo>
                  <a:cubicBezTo>
                    <a:pt x="12370" y="2093"/>
                    <a:pt x="12506" y="2253"/>
                    <a:pt x="12722" y="2266"/>
                  </a:cubicBezTo>
                  <a:cubicBezTo>
                    <a:pt x="12732" y="2267"/>
                    <a:pt x="12741" y="2267"/>
                    <a:pt x="12750" y="2267"/>
                  </a:cubicBezTo>
                  <a:cubicBezTo>
                    <a:pt x="12831" y="2267"/>
                    <a:pt x="12910" y="2248"/>
                    <a:pt x="12992" y="2244"/>
                  </a:cubicBezTo>
                  <a:cubicBezTo>
                    <a:pt x="12999" y="2243"/>
                    <a:pt x="13006" y="2243"/>
                    <a:pt x="13013" y="2243"/>
                  </a:cubicBezTo>
                  <a:cubicBezTo>
                    <a:pt x="13207" y="2243"/>
                    <a:pt x="13401" y="2345"/>
                    <a:pt x="13457" y="2479"/>
                  </a:cubicBezTo>
                  <a:cubicBezTo>
                    <a:pt x="13484" y="2545"/>
                    <a:pt x="13477" y="2613"/>
                    <a:pt x="13445" y="2675"/>
                  </a:cubicBezTo>
                  <a:cubicBezTo>
                    <a:pt x="13556" y="2715"/>
                    <a:pt x="13682" y="2734"/>
                    <a:pt x="13806" y="2734"/>
                  </a:cubicBezTo>
                  <a:cubicBezTo>
                    <a:pt x="13840" y="2734"/>
                    <a:pt x="13874" y="2733"/>
                    <a:pt x="13908" y="2730"/>
                  </a:cubicBezTo>
                  <a:cubicBezTo>
                    <a:pt x="14177" y="2706"/>
                    <a:pt x="14417" y="2608"/>
                    <a:pt x="14648" y="2511"/>
                  </a:cubicBezTo>
                  <a:cubicBezTo>
                    <a:pt x="14714" y="2485"/>
                    <a:pt x="14788" y="2449"/>
                    <a:pt x="14796" y="2394"/>
                  </a:cubicBezTo>
                  <a:cubicBezTo>
                    <a:pt x="15153" y="2477"/>
                    <a:pt x="15529" y="2520"/>
                    <a:pt x="15903" y="2520"/>
                  </a:cubicBezTo>
                  <a:cubicBezTo>
                    <a:pt x="16059" y="2520"/>
                    <a:pt x="16215" y="2513"/>
                    <a:pt x="16370" y="2498"/>
                  </a:cubicBezTo>
                  <a:cubicBezTo>
                    <a:pt x="16495" y="2485"/>
                    <a:pt x="16628" y="2464"/>
                    <a:pt x="16711" y="2399"/>
                  </a:cubicBezTo>
                  <a:cubicBezTo>
                    <a:pt x="16795" y="2333"/>
                    <a:pt x="16794" y="2206"/>
                    <a:pt x="16680" y="2163"/>
                  </a:cubicBezTo>
                  <a:lnTo>
                    <a:pt x="16680" y="2163"/>
                  </a:lnTo>
                  <a:cubicBezTo>
                    <a:pt x="16703" y="2164"/>
                    <a:pt x="16726" y="2164"/>
                    <a:pt x="16750" y="2164"/>
                  </a:cubicBezTo>
                  <a:cubicBezTo>
                    <a:pt x="17296" y="2164"/>
                    <a:pt x="17838" y="2067"/>
                    <a:pt x="18313" y="1884"/>
                  </a:cubicBezTo>
                  <a:cubicBezTo>
                    <a:pt x="18375" y="1859"/>
                    <a:pt x="18441" y="1831"/>
                    <a:pt x="18476" y="1788"/>
                  </a:cubicBezTo>
                  <a:cubicBezTo>
                    <a:pt x="18510" y="1745"/>
                    <a:pt x="18513" y="1693"/>
                    <a:pt x="18507" y="1643"/>
                  </a:cubicBezTo>
                  <a:cubicBezTo>
                    <a:pt x="18493" y="1492"/>
                    <a:pt x="18413" y="1344"/>
                    <a:pt x="18287" y="1220"/>
                  </a:cubicBezTo>
                  <a:cubicBezTo>
                    <a:pt x="18108" y="1211"/>
                    <a:pt x="17928" y="1197"/>
                    <a:pt x="17751" y="1179"/>
                  </a:cubicBezTo>
                  <a:cubicBezTo>
                    <a:pt x="17513" y="1329"/>
                    <a:pt x="17193" y="1409"/>
                    <a:pt x="16872" y="1409"/>
                  </a:cubicBezTo>
                  <a:cubicBezTo>
                    <a:pt x="16730" y="1409"/>
                    <a:pt x="16588" y="1393"/>
                    <a:pt x="16452" y="1361"/>
                  </a:cubicBezTo>
                  <a:cubicBezTo>
                    <a:pt x="16253" y="1314"/>
                    <a:pt x="16066" y="1234"/>
                    <a:pt x="15858" y="1212"/>
                  </a:cubicBezTo>
                  <a:cubicBezTo>
                    <a:pt x="15809" y="1208"/>
                    <a:pt x="15761" y="1206"/>
                    <a:pt x="15712" y="1206"/>
                  </a:cubicBezTo>
                  <a:cubicBezTo>
                    <a:pt x="15620" y="1206"/>
                    <a:pt x="15528" y="1212"/>
                    <a:pt x="15436" y="1212"/>
                  </a:cubicBezTo>
                  <a:cubicBezTo>
                    <a:pt x="15426" y="1212"/>
                    <a:pt x="15417" y="1212"/>
                    <a:pt x="15407" y="1211"/>
                  </a:cubicBezTo>
                  <a:cubicBezTo>
                    <a:pt x="14647" y="1201"/>
                    <a:pt x="13992" y="734"/>
                    <a:pt x="13232" y="719"/>
                  </a:cubicBezTo>
                  <a:cubicBezTo>
                    <a:pt x="13217" y="718"/>
                    <a:pt x="13201" y="718"/>
                    <a:pt x="13186" y="718"/>
                  </a:cubicBezTo>
                  <a:cubicBezTo>
                    <a:pt x="13051" y="718"/>
                    <a:pt x="12917" y="730"/>
                    <a:pt x="12783" y="730"/>
                  </a:cubicBezTo>
                  <a:cubicBezTo>
                    <a:pt x="12697" y="730"/>
                    <a:pt x="12612" y="725"/>
                    <a:pt x="12529" y="709"/>
                  </a:cubicBezTo>
                  <a:cubicBezTo>
                    <a:pt x="12345" y="674"/>
                    <a:pt x="12188" y="589"/>
                    <a:pt x="12035" y="508"/>
                  </a:cubicBezTo>
                  <a:cubicBezTo>
                    <a:pt x="11695" y="328"/>
                    <a:pt x="11344" y="160"/>
                    <a:pt x="1098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5421654" y="1775248"/>
              <a:ext cx="128160" cy="56544"/>
            </a:xfrm>
            <a:custGeom>
              <a:avLst/>
              <a:gdLst/>
              <a:ahLst/>
              <a:cxnLst/>
              <a:rect l="l" t="t" r="r" b="b"/>
              <a:pathLst>
                <a:path w="3146" h="1388" extrusionOk="0">
                  <a:moveTo>
                    <a:pt x="2151" y="1"/>
                  </a:moveTo>
                  <a:cubicBezTo>
                    <a:pt x="2151" y="1"/>
                    <a:pt x="1" y="266"/>
                    <a:pt x="1141" y="1147"/>
                  </a:cubicBezTo>
                  <a:cubicBezTo>
                    <a:pt x="1380" y="1331"/>
                    <a:pt x="1736" y="1387"/>
                    <a:pt x="2081" y="1387"/>
                  </a:cubicBezTo>
                  <a:cubicBezTo>
                    <a:pt x="2626" y="1387"/>
                    <a:pt x="3146" y="1247"/>
                    <a:pt x="3146" y="1247"/>
                  </a:cubicBezTo>
                  <a:cubicBezTo>
                    <a:pt x="57" y="987"/>
                    <a:pt x="1717" y="203"/>
                    <a:pt x="215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7"/>
            <p:cNvSpPr/>
            <p:nvPr/>
          </p:nvSpPr>
          <p:spPr>
            <a:xfrm>
              <a:off x="5058477" y="1852568"/>
              <a:ext cx="213383" cy="21224"/>
            </a:xfrm>
            <a:custGeom>
              <a:avLst/>
              <a:gdLst/>
              <a:ahLst/>
              <a:cxnLst/>
              <a:rect l="l" t="t" r="r" b="b"/>
              <a:pathLst>
                <a:path w="5238" h="521" extrusionOk="0">
                  <a:moveTo>
                    <a:pt x="2708" y="0"/>
                  </a:moveTo>
                  <a:cubicBezTo>
                    <a:pt x="1430" y="0"/>
                    <a:pt x="355" y="159"/>
                    <a:pt x="1" y="377"/>
                  </a:cubicBezTo>
                  <a:cubicBezTo>
                    <a:pt x="352" y="390"/>
                    <a:pt x="704" y="403"/>
                    <a:pt x="1056" y="416"/>
                  </a:cubicBezTo>
                  <a:cubicBezTo>
                    <a:pt x="1065" y="416"/>
                    <a:pt x="1073" y="416"/>
                    <a:pt x="1081" y="416"/>
                  </a:cubicBezTo>
                  <a:cubicBezTo>
                    <a:pt x="1186" y="416"/>
                    <a:pt x="1308" y="392"/>
                    <a:pt x="1384" y="353"/>
                  </a:cubicBezTo>
                  <a:cubicBezTo>
                    <a:pt x="1392" y="368"/>
                    <a:pt x="1403" y="382"/>
                    <a:pt x="1417" y="393"/>
                  </a:cubicBezTo>
                  <a:cubicBezTo>
                    <a:pt x="1484" y="447"/>
                    <a:pt x="1586" y="464"/>
                    <a:pt x="1683" y="476"/>
                  </a:cubicBezTo>
                  <a:cubicBezTo>
                    <a:pt x="1833" y="493"/>
                    <a:pt x="1985" y="502"/>
                    <a:pt x="2137" y="502"/>
                  </a:cubicBezTo>
                  <a:cubicBezTo>
                    <a:pt x="2440" y="502"/>
                    <a:pt x="2742" y="467"/>
                    <a:pt x="3027" y="399"/>
                  </a:cubicBezTo>
                  <a:lnTo>
                    <a:pt x="3057" y="419"/>
                  </a:lnTo>
                  <a:cubicBezTo>
                    <a:pt x="3070" y="457"/>
                    <a:pt x="3092" y="490"/>
                    <a:pt x="3120" y="521"/>
                  </a:cubicBezTo>
                  <a:cubicBezTo>
                    <a:pt x="3181" y="480"/>
                    <a:pt x="3266" y="453"/>
                    <a:pt x="3350" y="443"/>
                  </a:cubicBezTo>
                  <a:cubicBezTo>
                    <a:pt x="3400" y="436"/>
                    <a:pt x="3450" y="434"/>
                    <a:pt x="3500" y="434"/>
                  </a:cubicBezTo>
                  <a:cubicBezTo>
                    <a:pt x="3589" y="434"/>
                    <a:pt x="3678" y="441"/>
                    <a:pt x="3767" y="443"/>
                  </a:cubicBezTo>
                  <a:cubicBezTo>
                    <a:pt x="3785" y="443"/>
                    <a:pt x="3803" y="443"/>
                    <a:pt x="3821" y="443"/>
                  </a:cubicBezTo>
                  <a:cubicBezTo>
                    <a:pt x="4062" y="443"/>
                    <a:pt x="4300" y="411"/>
                    <a:pt x="4536" y="381"/>
                  </a:cubicBezTo>
                  <a:cubicBezTo>
                    <a:pt x="4759" y="351"/>
                    <a:pt x="4984" y="321"/>
                    <a:pt x="5208" y="291"/>
                  </a:cubicBezTo>
                  <a:cubicBezTo>
                    <a:pt x="5218" y="290"/>
                    <a:pt x="5227" y="287"/>
                    <a:pt x="5237" y="285"/>
                  </a:cubicBezTo>
                  <a:cubicBezTo>
                    <a:pt x="4748" y="116"/>
                    <a:pt x="3797" y="0"/>
                    <a:pt x="270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a:off x="5128138" y="1839003"/>
              <a:ext cx="99685" cy="23546"/>
            </a:xfrm>
            <a:custGeom>
              <a:avLst/>
              <a:gdLst/>
              <a:ahLst/>
              <a:cxnLst/>
              <a:rect l="l" t="t" r="r" b="b"/>
              <a:pathLst>
                <a:path w="2447" h="578" extrusionOk="0">
                  <a:moveTo>
                    <a:pt x="1404" y="1"/>
                  </a:moveTo>
                  <a:cubicBezTo>
                    <a:pt x="1236" y="1"/>
                    <a:pt x="1058" y="11"/>
                    <a:pt x="885" y="34"/>
                  </a:cubicBezTo>
                  <a:cubicBezTo>
                    <a:pt x="313" y="106"/>
                    <a:pt x="1" y="281"/>
                    <a:pt x="187" y="422"/>
                  </a:cubicBezTo>
                  <a:cubicBezTo>
                    <a:pt x="317" y="521"/>
                    <a:pt x="655" y="577"/>
                    <a:pt x="1043" y="577"/>
                  </a:cubicBezTo>
                  <a:cubicBezTo>
                    <a:pt x="1211" y="577"/>
                    <a:pt x="1388" y="567"/>
                    <a:pt x="1561" y="544"/>
                  </a:cubicBezTo>
                  <a:cubicBezTo>
                    <a:pt x="2134" y="471"/>
                    <a:pt x="2447" y="296"/>
                    <a:pt x="2260" y="156"/>
                  </a:cubicBezTo>
                  <a:cubicBezTo>
                    <a:pt x="2130" y="57"/>
                    <a:pt x="1791"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5222895" y="1696339"/>
              <a:ext cx="131053" cy="22732"/>
            </a:xfrm>
            <a:custGeom>
              <a:avLst/>
              <a:gdLst/>
              <a:ahLst/>
              <a:cxnLst/>
              <a:rect l="l" t="t" r="r" b="b"/>
              <a:pathLst>
                <a:path w="3217" h="558" extrusionOk="0">
                  <a:moveTo>
                    <a:pt x="2226" y="1"/>
                  </a:moveTo>
                  <a:lnTo>
                    <a:pt x="2226" y="1"/>
                  </a:lnTo>
                  <a:cubicBezTo>
                    <a:pt x="1926" y="10"/>
                    <a:pt x="1633" y="88"/>
                    <a:pt x="1410" y="228"/>
                  </a:cubicBezTo>
                  <a:cubicBezTo>
                    <a:pt x="1103" y="196"/>
                    <a:pt x="791" y="176"/>
                    <a:pt x="481" y="176"/>
                  </a:cubicBezTo>
                  <a:cubicBezTo>
                    <a:pt x="320" y="176"/>
                    <a:pt x="159" y="181"/>
                    <a:pt x="1" y="193"/>
                  </a:cubicBezTo>
                  <a:cubicBezTo>
                    <a:pt x="311" y="273"/>
                    <a:pt x="682" y="350"/>
                    <a:pt x="1084" y="414"/>
                  </a:cubicBezTo>
                  <a:cubicBezTo>
                    <a:pt x="1683" y="509"/>
                    <a:pt x="2233" y="557"/>
                    <a:pt x="2630" y="557"/>
                  </a:cubicBezTo>
                  <a:cubicBezTo>
                    <a:pt x="2923" y="557"/>
                    <a:pt x="3132" y="531"/>
                    <a:pt x="3216" y="478"/>
                  </a:cubicBezTo>
                  <a:cubicBezTo>
                    <a:pt x="3199" y="478"/>
                    <a:pt x="3183" y="478"/>
                    <a:pt x="3165" y="477"/>
                  </a:cubicBezTo>
                  <a:cubicBezTo>
                    <a:pt x="2324" y="444"/>
                    <a:pt x="1648" y="306"/>
                    <a:pt x="1652" y="170"/>
                  </a:cubicBezTo>
                  <a:cubicBezTo>
                    <a:pt x="1654" y="92"/>
                    <a:pt x="1879" y="32"/>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5177646"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a:off x="5136204" y="2000080"/>
              <a:ext cx="204054" cy="50433"/>
            </a:xfrm>
            <a:custGeom>
              <a:avLst/>
              <a:gdLst/>
              <a:ahLst/>
              <a:cxnLst/>
              <a:rect l="l" t="t" r="r" b="b"/>
              <a:pathLst>
                <a:path w="5009" h="1238" extrusionOk="0">
                  <a:moveTo>
                    <a:pt x="3112" y="0"/>
                  </a:moveTo>
                  <a:cubicBezTo>
                    <a:pt x="2910" y="0"/>
                    <a:pt x="2709" y="18"/>
                    <a:pt x="2514" y="54"/>
                  </a:cubicBezTo>
                  <a:cubicBezTo>
                    <a:pt x="2433" y="69"/>
                    <a:pt x="2347" y="89"/>
                    <a:pt x="2295" y="136"/>
                  </a:cubicBezTo>
                  <a:cubicBezTo>
                    <a:pt x="2243" y="183"/>
                    <a:pt x="2244" y="265"/>
                    <a:pt x="2317" y="298"/>
                  </a:cubicBezTo>
                  <a:cubicBezTo>
                    <a:pt x="2182" y="308"/>
                    <a:pt x="2042" y="320"/>
                    <a:pt x="1925" y="371"/>
                  </a:cubicBezTo>
                  <a:cubicBezTo>
                    <a:pt x="1808" y="420"/>
                    <a:pt x="1722" y="516"/>
                    <a:pt x="1753" y="613"/>
                  </a:cubicBezTo>
                  <a:cubicBezTo>
                    <a:pt x="1713" y="610"/>
                    <a:pt x="1673" y="609"/>
                    <a:pt x="1633" y="609"/>
                  </a:cubicBezTo>
                  <a:cubicBezTo>
                    <a:pt x="1442" y="609"/>
                    <a:pt x="1252" y="636"/>
                    <a:pt x="1077" y="689"/>
                  </a:cubicBezTo>
                  <a:cubicBezTo>
                    <a:pt x="1086" y="718"/>
                    <a:pt x="1093" y="746"/>
                    <a:pt x="1102" y="775"/>
                  </a:cubicBezTo>
                  <a:cubicBezTo>
                    <a:pt x="796" y="788"/>
                    <a:pt x="497" y="836"/>
                    <a:pt x="215" y="916"/>
                  </a:cubicBezTo>
                  <a:cubicBezTo>
                    <a:pt x="154" y="933"/>
                    <a:pt x="91" y="952"/>
                    <a:pt x="51" y="990"/>
                  </a:cubicBezTo>
                  <a:cubicBezTo>
                    <a:pt x="10" y="1026"/>
                    <a:pt x="1" y="1085"/>
                    <a:pt x="47" y="1119"/>
                  </a:cubicBezTo>
                  <a:cubicBezTo>
                    <a:pt x="82" y="1146"/>
                    <a:pt x="135" y="1152"/>
                    <a:pt x="186" y="1152"/>
                  </a:cubicBezTo>
                  <a:cubicBezTo>
                    <a:pt x="196" y="1152"/>
                    <a:pt x="206" y="1152"/>
                    <a:pt x="216" y="1151"/>
                  </a:cubicBezTo>
                  <a:cubicBezTo>
                    <a:pt x="343" y="1147"/>
                    <a:pt x="470" y="1134"/>
                    <a:pt x="593" y="1115"/>
                  </a:cubicBezTo>
                  <a:cubicBezTo>
                    <a:pt x="888" y="1166"/>
                    <a:pt x="1306" y="1217"/>
                    <a:pt x="1547" y="1217"/>
                  </a:cubicBezTo>
                  <a:cubicBezTo>
                    <a:pt x="1565" y="1217"/>
                    <a:pt x="1582" y="1217"/>
                    <a:pt x="1597" y="1217"/>
                  </a:cubicBezTo>
                  <a:cubicBezTo>
                    <a:pt x="1714" y="1211"/>
                    <a:pt x="1828" y="1195"/>
                    <a:pt x="1941" y="1179"/>
                  </a:cubicBezTo>
                  <a:cubicBezTo>
                    <a:pt x="2096" y="1158"/>
                    <a:pt x="2252" y="1138"/>
                    <a:pt x="2408" y="1121"/>
                  </a:cubicBezTo>
                  <a:cubicBezTo>
                    <a:pt x="2590" y="1102"/>
                    <a:pt x="2774" y="1085"/>
                    <a:pt x="2957" y="1069"/>
                  </a:cubicBezTo>
                  <a:cubicBezTo>
                    <a:pt x="3078" y="1057"/>
                    <a:pt x="3199" y="1046"/>
                    <a:pt x="3322" y="1036"/>
                  </a:cubicBezTo>
                  <a:cubicBezTo>
                    <a:pt x="3491" y="1019"/>
                    <a:pt x="3686" y="993"/>
                    <a:pt x="3763" y="885"/>
                  </a:cubicBezTo>
                  <a:cubicBezTo>
                    <a:pt x="3987" y="972"/>
                    <a:pt x="4225" y="1037"/>
                    <a:pt x="4472" y="1077"/>
                  </a:cubicBezTo>
                  <a:cubicBezTo>
                    <a:pt x="4534" y="1137"/>
                    <a:pt x="4601" y="1196"/>
                    <a:pt x="4695" y="1224"/>
                  </a:cubicBezTo>
                  <a:cubicBezTo>
                    <a:pt x="4725" y="1233"/>
                    <a:pt x="4757" y="1237"/>
                    <a:pt x="4789" y="1237"/>
                  </a:cubicBezTo>
                  <a:cubicBezTo>
                    <a:pt x="4872" y="1237"/>
                    <a:pt x="4954" y="1208"/>
                    <a:pt x="4974" y="1152"/>
                  </a:cubicBezTo>
                  <a:cubicBezTo>
                    <a:pt x="5008" y="1059"/>
                    <a:pt x="4866" y="981"/>
                    <a:pt x="4740" y="941"/>
                  </a:cubicBezTo>
                  <a:cubicBezTo>
                    <a:pt x="4616" y="901"/>
                    <a:pt x="4464" y="847"/>
                    <a:pt x="4457" y="750"/>
                  </a:cubicBezTo>
                  <a:cubicBezTo>
                    <a:pt x="4455" y="728"/>
                    <a:pt x="4461" y="707"/>
                    <a:pt x="4458" y="685"/>
                  </a:cubicBezTo>
                  <a:cubicBezTo>
                    <a:pt x="4445" y="611"/>
                    <a:pt x="4327" y="573"/>
                    <a:pt x="4228" y="549"/>
                  </a:cubicBezTo>
                  <a:cubicBezTo>
                    <a:pt x="4259" y="540"/>
                    <a:pt x="4260" y="507"/>
                    <a:pt x="4239" y="486"/>
                  </a:cubicBezTo>
                  <a:cubicBezTo>
                    <a:pt x="4218" y="467"/>
                    <a:pt x="4184" y="458"/>
                    <a:pt x="4151" y="451"/>
                  </a:cubicBezTo>
                  <a:cubicBezTo>
                    <a:pt x="4063" y="428"/>
                    <a:pt x="3974" y="407"/>
                    <a:pt x="3885" y="386"/>
                  </a:cubicBezTo>
                  <a:cubicBezTo>
                    <a:pt x="3990" y="333"/>
                    <a:pt x="3975" y="208"/>
                    <a:pt x="3885" y="138"/>
                  </a:cubicBezTo>
                  <a:cubicBezTo>
                    <a:pt x="3795" y="69"/>
                    <a:pt x="3658" y="42"/>
                    <a:pt x="3528" y="26"/>
                  </a:cubicBezTo>
                  <a:cubicBezTo>
                    <a:pt x="3391" y="9"/>
                    <a:pt x="3251" y="0"/>
                    <a:pt x="3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a:off x="5170139" y="2000080"/>
              <a:ext cx="127182" cy="42652"/>
            </a:xfrm>
            <a:custGeom>
              <a:avLst/>
              <a:gdLst/>
              <a:ahLst/>
              <a:cxnLst/>
              <a:rect l="l" t="t" r="r" b="b"/>
              <a:pathLst>
                <a:path w="3122" h="1047" extrusionOk="0">
                  <a:moveTo>
                    <a:pt x="2279" y="0"/>
                  </a:moveTo>
                  <a:cubicBezTo>
                    <a:pt x="2077" y="0"/>
                    <a:pt x="1876" y="18"/>
                    <a:pt x="1681" y="54"/>
                  </a:cubicBezTo>
                  <a:cubicBezTo>
                    <a:pt x="1600" y="69"/>
                    <a:pt x="1514" y="89"/>
                    <a:pt x="1462" y="136"/>
                  </a:cubicBezTo>
                  <a:cubicBezTo>
                    <a:pt x="1410" y="183"/>
                    <a:pt x="1410" y="265"/>
                    <a:pt x="1484" y="297"/>
                  </a:cubicBezTo>
                  <a:cubicBezTo>
                    <a:pt x="1348" y="308"/>
                    <a:pt x="1209" y="320"/>
                    <a:pt x="1092" y="369"/>
                  </a:cubicBezTo>
                  <a:cubicBezTo>
                    <a:pt x="975" y="419"/>
                    <a:pt x="889" y="516"/>
                    <a:pt x="920" y="613"/>
                  </a:cubicBezTo>
                  <a:cubicBezTo>
                    <a:pt x="879" y="610"/>
                    <a:pt x="838" y="609"/>
                    <a:pt x="798" y="609"/>
                  </a:cubicBezTo>
                  <a:cubicBezTo>
                    <a:pt x="607" y="609"/>
                    <a:pt x="418" y="636"/>
                    <a:pt x="244" y="688"/>
                  </a:cubicBezTo>
                  <a:cubicBezTo>
                    <a:pt x="253" y="718"/>
                    <a:pt x="260" y="746"/>
                    <a:pt x="269" y="775"/>
                  </a:cubicBezTo>
                  <a:cubicBezTo>
                    <a:pt x="179" y="779"/>
                    <a:pt x="90" y="787"/>
                    <a:pt x="1" y="797"/>
                  </a:cubicBezTo>
                  <a:cubicBezTo>
                    <a:pt x="8" y="837"/>
                    <a:pt x="32" y="878"/>
                    <a:pt x="72" y="909"/>
                  </a:cubicBezTo>
                  <a:cubicBezTo>
                    <a:pt x="162" y="979"/>
                    <a:pt x="298" y="1006"/>
                    <a:pt x="427" y="1022"/>
                  </a:cubicBezTo>
                  <a:cubicBezTo>
                    <a:pt x="564" y="1038"/>
                    <a:pt x="703" y="1046"/>
                    <a:pt x="841" y="1046"/>
                  </a:cubicBezTo>
                  <a:cubicBezTo>
                    <a:pt x="1044" y="1046"/>
                    <a:pt x="1246" y="1029"/>
                    <a:pt x="1441" y="994"/>
                  </a:cubicBezTo>
                  <a:cubicBezTo>
                    <a:pt x="1523" y="979"/>
                    <a:pt x="1608" y="958"/>
                    <a:pt x="1661" y="911"/>
                  </a:cubicBezTo>
                  <a:cubicBezTo>
                    <a:pt x="1712" y="864"/>
                    <a:pt x="1712" y="783"/>
                    <a:pt x="1638" y="750"/>
                  </a:cubicBezTo>
                  <a:cubicBezTo>
                    <a:pt x="1774" y="739"/>
                    <a:pt x="1915" y="726"/>
                    <a:pt x="2030" y="677"/>
                  </a:cubicBezTo>
                  <a:cubicBezTo>
                    <a:pt x="2147" y="628"/>
                    <a:pt x="2234" y="530"/>
                    <a:pt x="2203" y="434"/>
                  </a:cubicBezTo>
                  <a:lnTo>
                    <a:pt x="2203" y="434"/>
                  </a:lnTo>
                  <a:cubicBezTo>
                    <a:pt x="2243" y="436"/>
                    <a:pt x="2284" y="437"/>
                    <a:pt x="2325" y="437"/>
                  </a:cubicBezTo>
                  <a:cubicBezTo>
                    <a:pt x="2516" y="437"/>
                    <a:pt x="2705" y="411"/>
                    <a:pt x="2878" y="359"/>
                  </a:cubicBezTo>
                  <a:cubicBezTo>
                    <a:pt x="2871" y="330"/>
                    <a:pt x="2862" y="301"/>
                    <a:pt x="2855" y="272"/>
                  </a:cubicBezTo>
                  <a:cubicBezTo>
                    <a:pt x="2944" y="268"/>
                    <a:pt x="3034" y="260"/>
                    <a:pt x="3121" y="251"/>
                  </a:cubicBezTo>
                  <a:cubicBezTo>
                    <a:pt x="3115" y="209"/>
                    <a:pt x="3090" y="168"/>
                    <a:pt x="3051" y="138"/>
                  </a:cubicBezTo>
                  <a:cubicBezTo>
                    <a:pt x="2961" y="68"/>
                    <a:pt x="2825" y="42"/>
                    <a:pt x="2695" y="26"/>
                  </a:cubicBezTo>
                  <a:cubicBezTo>
                    <a:pt x="2558" y="9"/>
                    <a:pt x="2418" y="0"/>
                    <a:pt x="2279"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5" name="Google Shape;835;p17"/>
          <p:cNvSpPr/>
          <p:nvPr/>
        </p:nvSpPr>
        <p:spPr>
          <a:xfrm>
            <a:off x="47284" y="6251263"/>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6" name="Google Shape;836;p17"/>
          <p:cNvSpPr/>
          <p:nvPr/>
        </p:nvSpPr>
        <p:spPr>
          <a:xfrm>
            <a:off x="11838151" y="6304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7" name="Google Shape;837;p1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7"/>
          <p:cNvSpPr txBox="1">
            <a:spLocks noGrp="1"/>
          </p:cNvSpPr>
          <p:nvPr>
            <p:ph type="subTitle" idx="2"/>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9" name="Google Shape;839;p17"/>
          <p:cNvSpPr txBox="1">
            <a:spLocks noGrp="1"/>
          </p:cNvSpPr>
          <p:nvPr>
            <p:ph type="body" idx="3"/>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40" name="Google Shape;840;p17"/>
          <p:cNvSpPr txBox="1">
            <a:spLocks noGrp="1"/>
          </p:cNvSpPr>
          <p:nvPr>
            <p:ph type="subTitle" idx="4"/>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210173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1"/>
        <p:cNvGrpSpPr/>
        <p:nvPr/>
      </p:nvGrpSpPr>
      <p:grpSpPr>
        <a:xfrm>
          <a:off x="0" y="0"/>
          <a:ext cx="0" cy="0"/>
          <a:chOff x="0" y="0"/>
          <a:chExt cx="0" cy="0"/>
        </a:xfrm>
      </p:grpSpPr>
      <p:grpSp>
        <p:nvGrpSpPr>
          <p:cNvPr id="842" name="Google Shape;842;p18"/>
          <p:cNvGrpSpPr/>
          <p:nvPr/>
        </p:nvGrpSpPr>
        <p:grpSpPr>
          <a:xfrm>
            <a:off x="5081594" y="5509128"/>
            <a:ext cx="1216021" cy="570177"/>
            <a:chOff x="3923537" y="1105771"/>
            <a:chExt cx="819643" cy="384320"/>
          </a:xfrm>
        </p:grpSpPr>
        <p:sp>
          <p:nvSpPr>
            <p:cNvPr id="843" name="Google Shape;843;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8"/>
          <p:cNvGrpSpPr/>
          <p:nvPr/>
        </p:nvGrpSpPr>
        <p:grpSpPr>
          <a:xfrm flipH="1">
            <a:off x="1001827" y="5509128"/>
            <a:ext cx="1216021" cy="570177"/>
            <a:chOff x="3923537" y="1105771"/>
            <a:chExt cx="819643" cy="384320"/>
          </a:xfrm>
        </p:grpSpPr>
        <p:sp>
          <p:nvSpPr>
            <p:cNvPr id="854" name="Google Shape;854;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8"/>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18"/>
          <p:cNvSpPr txBox="1">
            <a:spLocks noGrp="1"/>
          </p:cNvSpPr>
          <p:nvPr>
            <p:ph type="subTitle" idx="1"/>
          </p:nvPr>
        </p:nvSpPr>
        <p:spPr>
          <a:xfrm>
            <a:off x="949967" y="1608367"/>
            <a:ext cx="55008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6" name="Google Shape;866;p18"/>
          <p:cNvSpPr txBox="1">
            <a:spLocks noGrp="1"/>
          </p:cNvSpPr>
          <p:nvPr>
            <p:ph type="body" idx="2"/>
          </p:nvPr>
        </p:nvSpPr>
        <p:spPr>
          <a:xfrm>
            <a:off x="949967" y="2083900"/>
            <a:ext cx="5500800" cy="28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867" name="Google Shape;867;p18"/>
          <p:cNvGrpSpPr/>
          <p:nvPr/>
        </p:nvGrpSpPr>
        <p:grpSpPr>
          <a:xfrm>
            <a:off x="11268749" y="1561622"/>
            <a:ext cx="1697059" cy="4599541"/>
            <a:chOff x="8222962" y="1171216"/>
            <a:chExt cx="1272794" cy="3449656"/>
          </a:xfrm>
        </p:grpSpPr>
        <p:sp>
          <p:nvSpPr>
            <p:cNvPr id="868" name="Google Shape;868;p18"/>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8"/>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8"/>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8"/>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8"/>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8"/>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8"/>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8"/>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8"/>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8"/>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8"/>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8"/>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8"/>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8"/>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8"/>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8"/>
          <p:cNvGrpSpPr/>
          <p:nvPr/>
        </p:nvGrpSpPr>
        <p:grpSpPr>
          <a:xfrm>
            <a:off x="-707271" y="5720313"/>
            <a:ext cx="13606545" cy="388424"/>
            <a:chOff x="120" y="3985435"/>
            <a:chExt cx="10204909" cy="291318"/>
          </a:xfrm>
        </p:grpSpPr>
        <p:sp>
          <p:nvSpPr>
            <p:cNvPr id="916" name="Google Shape;916;p18"/>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8"/>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924" name="Google Shape;924;p18"/>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925" name="Google Shape;925;p18"/>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926" name="Google Shape;926;p18"/>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927" name="Google Shape;927;p18"/>
          <p:cNvGrpSpPr/>
          <p:nvPr/>
        </p:nvGrpSpPr>
        <p:grpSpPr>
          <a:xfrm flipH="1">
            <a:off x="-707269" y="-862096"/>
            <a:ext cx="3396263" cy="1904559"/>
            <a:chOff x="3740808" y="1568400"/>
            <a:chExt cx="1571083" cy="881033"/>
          </a:xfrm>
        </p:grpSpPr>
        <p:sp>
          <p:nvSpPr>
            <p:cNvPr id="928" name="Google Shape;928;p18"/>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18"/>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0" name="Google Shape;950;p18"/>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1" name="Google Shape;951;p18"/>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952" name="Google Shape;952;p18"/>
          <p:cNvGrpSpPr/>
          <p:nvPr/>
        </p:nvGrpSpPr>
        <p:grpSpPr>
          <a:xfrm>
            <a:off x="-14" y="4959671"/>
            <a:ext cx="1070572" cy="1149069"/>
            <a:chOff x="3914208" y="1310861"/>
            <a:chExt cx="397805" cy="426973"/>
          </a:xfrm>
        </p:grpSpPr>
        <p:sp>
          <p:nvSpPr>
            <p:cNvPr id="953" name="Google Shape;953;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8"/>
          <p:cNvGrpSpPr/>
          <p:nvPr/>
        </p:nvGrpSpPr>
        <p:grpSpPr>
          <a:xfrm flipH="1">
            <a:off x="9646085" y="5349104"/>
            <a:ext cx="724481" cy="777603"/>
            <a:chOff x="3914208" y="1310861"/>
            <a:chExt cx="397805" cy="426973"/>
          </a:xfrm>
        </p:grpSpPr>
        <p:sp>
          <p:nvSpPr>
            <p:cNvPr id="976" name="Google Shape;976;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3850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820526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8"/>
        <p:cNvGrpSpPr/>
        <p:nvPr/>
      </p:nvGrpSpPr>
      <p:grpSpPr>
        <a:xfrm>
          <a:off x="0" y="0"/>
          <a:ext cx="0" cy="0"/>
          <a:chOff x="0" y="0"/>
          <a:chExt cx="0" cy="0"/>
        </a:xfrm>
      </p:grpSpPr>
      <p:sp>
        <p:nvSpPr>
          <p:cNvPr id="999" name="Google Shape;999;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chemeClr val="accent4"/>
          </a:solidFill>
          <a:ln>
            <a:noFill/>
          </a:ln>
        </p:spPr>
      </p:sp>
      <p:sp>
        <p:nvSpPr>
          <p:cNvPr id="1000" name="Google Shape;1000;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rgbClr val="000000">
              <a:alpha val="14880"/>
            </a:srgbClr>
          </a:solidFill>
          <a:ln>
            <a:noFill/>
          </a:ln>
        </p:spPr>
      </p:sp>
      <p:sp>
        <p:nvSpPr>
          <p:cNvPr id="1001" name="Google Shape;1001;p19"/>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2" name="Google Shape;1002;p19"/>
          <p:cNvSpPr txBox="1">
            <a:spLocks noGrp="1"/>
          </p:cNvSpPr>
          <p:nvPr>
            <p:ph type="subTitle" idx="1"/>
          </p:nvPr>
        </p:nvSpPr>
        <p:spPr>
          <a:xfrm>
            <a:off x="949975" y="1608367"/>
            <a:ext cx="551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03" name="Google Shape;1003;p19"/>
          <p:cNvSpPr txBox="1">
            <a:spLocks noGrp="1"/>
          </p:cNvSpPr>
          <p:nvPr>
            <p:ph type="body" idx="2"/>
          </p:nvPr>
        </p:nvSpPr>
        <p:spPr>
          <a:xfrm>
            <a:off x="949967" y="2083900"/>
            <a:ext cx="5510000" cy="254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04" name="Google Shape;1004;p19"/>
          <p:cNvSpPr/>
          <p:nvPr/>
        </p:nvSpPr>
        <p:spPr>
          <a:xfrm>
            <a:off x="-375400" y="5841668"/>
            <a:ext cx="12928567" cy="869833"/>
          </a:xfrm>
          <a:custGeom>
            <a:avLst/>
            <a:gdLst/>
            <a:ahLst/>
            <a:cxnLst/>
            <a:rect l="l" t="t" r="r" b="b"/>
            <a:pathLst>
              <a:path w="387857" h="26095" extrusionOk="0">
                <a:moveTo>
                  <a:pt x="387857" y="9064"/>
                </a:moveTo>
                <a:lnTo>
                  <a:pt x="380990" y="0"/>
                </a:lnTo>
                <a:lnTo>
                  <a:pt x="0" y="4944"/>
                </a:lnTo>
                <a:lnTo>
                  <a:pt x="3732" y="26095"/>
                </a:lnTo>
                <a:lnTo>
                  <a:pt x="189145" y="23348"/>
                </a:lnTo>
                <a:lnTo>
                  <a:pt x="358626" y="20876"/>
                </a:lnTo>
                <a:lnTo>
                  <a:pt x="376206" y="17030"/>
                </a:lnTo>
                <a:close/>
              </a:path>
            </a:pathLst>
          </a:custGeom>
          <a:solidFill>
            <a:schemeClr val="accent4"/>
          </a:solidFill>
          <a:ln>
            <a:noFill/>
          </a:ln>
        </p:spPr>
      </p:sp>
      <p:sp>
        <p:nvSpPr>
          <p:cNvPr id="1005" name="Google Shape;1005;p19"/>
          <p:cNvSpPr/>
          <p:nvPr/>
        </p:nvSpPr>
        <p:spPr>
          <a:xfrm flipH="1">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1006" name="Google Shape;1006;p19"/>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1007" name="Google Shape;1007;p19"/>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1008" name="Google Shape;1008;p19"/>
          <p:cNvSpPr/>
          <p:nvPr/>
        </p:nvSpPr>
        <p:spPr>
          <a:xfrm>
            <a:off x="-2717233" y="4525171"/>
            <a:ext cx="3569100" cy="475525"/>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Tree>
    <p:extLst>
      <p:ext uri="{BB962C8B-B14F-4D97-AF65-F5344CB8AC3E}">
        <p14:creationId xmlns:p14="http://schemas.microsoft.com/office/powerpoint/2010/main" val="6930787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602386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4" y="5509128"/>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7" y="5509128"/>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49" y="1561622"/>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9"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1"/>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5" y="5349104"/>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95224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0"/>
        <p:cNvGrpSpPr/>
        <p:nvPr/>
      </p:nvGrpSpPr>
      <p:grpSpPr>
        <a:xfrm>
          <a:off x="0" y="0"/>
          <a:ext cx="0" cy="0"/>
          <a:chOff x="0" y="0"/>
          <a:chExt cx="0" cy="0"/>
        </a:xfrm>
      </p:grpSpPr>
      <p:grpSp>
        <p:nvGrpSpPr>
          <p:cNvPr id="1361" name="Google Shape;1361;p26"/>
          <p:cNvGrpSpPr/>
          <p:nvPr/>
        </p:nvGrpSpPr>
        <p:grpSpPr>
          <a:xfrm>
            <a:off x="-772738" y="6255231"/>
            <a:ext cx="13606545" cy="388424"/>
            <a:chOff x="120" y="3985435"/>
            <a:chExt cx="10204909" cy="291318"/>
          </a:xfrm>
        </p:grpSpPr>
        <p:sp>
          <p:nvSpPr>
            <p:cNvPr id="1362" name="Google Shape;1362;p2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6"/>
          <p:cNvGrpSpPr/>
          <p:nvPr/>
        </p:nvGrpSpPr>
        <p:grpSpPr>
          <a:xfrm>
            <a:off x="-963808" y="20"/>
            <a:ext cx="1885381" cy="6619435"/>
            <a:chOff x="524500" y="647479"/>
            <a:chExt cx="569877" cy="2000635"/>
          </a:xfrm>
        </p:grpSpPr>
        <p:sp>
          <p:nvSpPr>
            <p:cNvPr id="1370" name="Google Shape;1370;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6"/>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6"/>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402" name="Google Shape;1402;p26"/>
          <p:cNvGrpSpPr/>
          <p:nvPr/>
        </p:nvGrpSpPr>
        <p:grpSpPr>
          <a:xfrm>
            <a:off x="11265040" y="20"/>
            <a:ext cx="1885381" cy="6619435"/>
            <a:chOff x="524500" y="647479"/>
            <a:chExt cx="569877" cy="2000635"/>
          </a:xfrm>
        </p:grpSpPr>
        <p:sp>
          <p:nvSpPr>
            <p:cNvPr id="1403" name="Google Shape;1403;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40384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77" indent="0" algn="ctr">
              <a:buNone/>
              <a:defRPr>
                <a:solidFill>
                  <a:schemeClr val="tx1">
                    <a:tint val="75000"/>
                  </a:schemeClr>
                </a:solidFill>
              </a:defRPr>
            </a:lvl2pPr>
            <a:lvl3pPr marL="1218755" indent="0" algn="ctr">
              <a:buNone/>
              <a:defRPr>
                <a:solidFill>
                  <a:schemeClr val="tx1">
                    <a:tint val="75000"/>
                  </a:schemeClr>
                </a:solidFill>
              </a:defRPr>
            </a:lvl3pPr>
            <a:lvl4pPr marL="1828129" indent="0" algn="ctr">
              <a:buNone/>
              <a:defRPr>
                <a:solidFill>
                  <a:schemeClr val="tx1">
                    <a:tint val="75000"/>
                  </a:schemeClr>
                </a:solidFill>
              </a:defRPr>
            </a:lvl4pPr>
            <a:lvl5pPr marL="2437506" indent="0" algn="ctr">
              <a:buNone/>
              <a:defRPr>
                <a:solidFill>
                  <a:schemeClr val="tx1">
                    <a:tint val="75000"/>
                  </a:schemeClr>
                </a:solidFill>
              </a:defRPr>
            </a:lvl5pPr>
            <a:lvl6pPr marL="3046882" indent="0" algn="ctr">
              <a:buNone/>
              <a:defRPr>
                <a:solidFill>
                  <a:schemeClr val="tx1">
                    <a:tint val="75000"/>
                  </a:schemeClr>
                </a:solidFill>
              </a:defRPr>
            </a:lvl6pPr>
            <a:lvl7pPr marL="3656259" indent="0" algn="ctr">
              <a:buNone/>
              <a:defRPr>
                <a:solidFill>
                  <a:schemeClr val="tx1">
                    <a:tint val="75000"/>
                  </a:schemeClr>
                </a:solidFill>
              </a:defRPr>
            </a:lvl7pPr>
            <a:lvl8pPr marL="4265635" indent="0" algn="ctr">
              <a:buNone/>
              <a:defRPr>
                <a:solidFill>
                  <a:schemeClr val="tx1">
                    <a:tint val="75000"/>
                  </a:schemeClr>
                </a:solidFill>
              </a:defRPr>
            </a:lvl8pPr>
            <a:lvl9pPr marL="48750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088">
              <a:defRPr/>
            </a:pPr>
            <a:fld id="{406E9206-D2D6-4057-92D4-39C87A03E66D}"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8593635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C052E9E1-D97D-4C90-BB96-FA1ED58B786F}"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3390404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99">
                <a:solidFill>
                  <a:schemeClr val="tx1">
                    <a:tint val="75000"/>
                  </a:schemeClr>
                </a:solidFill>
              </a:defRPr>
            </a:lvl1pPr>
            <a:lvl2pPr marL="609377" indent="0">
              <a:buNone/>
              <a:defRPr sz="2400">
                <a:solidFill>
                  <a:schemeClr val="tx1">
                    <a:tint val="75000"/>
                  </a:schemeClr>
                </a:solidFill>
              </a:defRPr>
            </a:lvl2pPr>
            <a:lvl3pPr marL="1218755" indent="0">
              <a:buNone/>
              <a:defRPr sz="2200">
                <a:solidFill>
                  <a:schemeClr val="tx1">
                    <a:tint val="75000"/>
                  </a:schemeClr>
                </a:solidFill>
              </a:defRPr>
            </a:lvl3pPr>
            <a:lvl4pPr marL="1828129" indent="0">
              <a:buNone/>
              <a:defRPr sz="1900">
                <a:solidFill>
                  <a:schemeClr val="tx1">
                    <a:tint val="75000"/>
                  </a:schemeClr>
                </a:solidFill>
              </a:defRPr>
            </a:lvl4pPr>
            <a:lvl5pPr marL="2437506" indent="0">
              <a:buNone/>
              <a:defRPr sz="1900">
                <a:solidFill>
                  <a:schemeClr val="tx1">
                    <a:tint val="75000"/>
                  </a:schemeClr>
                </a:solidFill>
              </a:defRPr>
            </a:lvl5pPr>
            <a:lvl6pPr marL="3046882" indent="0">
              <a:buNone/>
              <a:defRPr sz="1900">
                <a:solidFill>
                  <a:schemeClr val="tx1">
                    <a:tint val="75000"/>
                  </a:schemeClr>
                </a:solidFill>
              </a:defRPr>
            </a:lvl6pPr>
            <a:lvl7pPr marL="3656259" indent="0">
              <a:buNone/>
              <a:defRPr sz="1900">
                <a:solidFill>
                  <a:schemeClr val="tx1">
                    <a:tint val="75000"/>
                  </a:schemeClr>
                </a:solidFill>
              </a:defRPr>
            </a:lvl7pPr>
            <a:lvl8pPr marL="4265635" indent="0">
              <a:buNone/>
              <a:defRPr sz="1900">
                <a:solidFill>
                  <a:schemeClr val="tx1">
                    <a:tint val="75000"/>
                  </a:schemeClr>
                </a:solidFill>
              </a:defRPr>
            </a:lvl8pPr>
            <a:lvl9pPr marL="487501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88">
              <a:defRPr/>
            </a:pPr>
            <a:fld id="{814779EE-1E16-4CC5-A459-C716090F6017}"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2066129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088">
              <a:defRPr/>
            </a:pPr>
            <a:fld id="{A3311C9F-D64E-4824-A709-CF61DE4E0BDD}"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57792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7"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088">
              <a:defRPr/>
            </a:pPr>
            <a:fld id="{0A4318BD-B3C6-4D4B-B871-C29490A2E55A}"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4243391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088">
              <a:defRPr/>
            </a:pPr>
            <a:fld id="{E14CAFC4-799C-4CDE-B92B-8C262F06CF3E}"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571534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62208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7"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1" y="6451904"/>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088">
              <a:defRPr/>
            </a:pPr>
            <a:fld id="{3E729073-8FFE-4F18-B513-07581FC6638E}"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634243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430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9"/>
            <a:ext cx="4011084" cy="46910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43C7FCF6-76BD-4495-B08F-4C059D2BA31F}"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8136719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77" indent="0">
              <a:buNone/>
              <a:defRPr sz="3799"/>
            </a:lvl2pPr>
            <a:lvl3pPr marL="1218755" indent="0">
              <a:buNone/>
              <a:defRPr sz="3199"/>
            </a:lvl3pPr>
            <a:lvl4pPr marL="1828129" indent="0">
              <a:buNone/>
              <a:defRPr sz="2699"/>
            </a:lvl4pPr>
            <a:lvl5pPr marL="2437506" indent="0">
              <a:buNone/>
              <a:defRPr sz="2699"/>
            </a:lvl5pPr>
            <a:lvl6pPr marL="3046882" indent="0">
              <a:buNone/>
              <a:defRPr sz="2699"/>
            </a:lvl6pPr>
            <a:lvl7pPr marL="3656259" indent="0">
              <a:buNone/>
              <a:defRPr sz="2699"/>
            </a:lvl7pPr>
            <a:lvl8pPr marL="4265635" indent="0">
              <a:buNone/>
              <a:defRPr sz="2699"/>
            </a:lvl8pPr>
            <a:lvl9pPr marL="4875011" indent="0">
              <a:buNone/>
              <a:defRPr sz="2699"/>
            </a:lvl9pPr>
          </a:lstStyle>
          <a:p>
            <a:endParaRPr lang="en-US" dirty="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E257577C-F53D-4BB9-9408-EB84DEB3CD80}"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1800400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77D58058-BD14-4845-947D-4A9B79A00D09}"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6574850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18ECB469-C949-4E3F-B0CB-0C15DA7B7F92}"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3708754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336862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55" lvl="0" indent="-406370">
              <a:spcBef>
                <a:spcPts val="0"/>
              </a:spcBef>
              <a:spcAft>
                <a:spcPts val="0"/>
              </a:spcAft>
              <a:buClr>
                <a:srgbClr val="434343"/>
              </a:buClr>
              <a:buSzPts val="1200"/>
              <a:buFont typeface="Livvic"/>
              <a:buAutoNum type="arabicPeriod"/>
              <a:defRPr sz="1467"/>
            </a:lvl1pPr>
            <a:lvl2pPr marL="1219108" lvl="1" indent="-406370">
              <a:spcBef>
                <a:spcPts val="0"/>
              </a:spcBef>
              <a:spcAft>
                <a:spcPts val="0"/>
              </a:spcAft>
              <a:buClr>
                <a:srgbClr val="434343"/>
              </a:buClr>
              <a:buSzPts val="1200"/>
              <a:buFont typeface="Roboto Condensed Light"/>
              <a:buAutoNum type="alphaLcPeriod"/>
              <a:defRPr/>
            </a:lvl2pPr>
            <a:lvl3pPr marL="1828664" lvl="2" indent="-406370">
              <a:spcBef>
                <a:spcPts val="0"/>
              </a:spcBef>
              <a:spcAft>
                <a:spcPts val="0"/>
              </a:spcAft>
              <a:buClr>
                <a:srgbClr val="434343"/>
              </a:buClr>
              <a:buSzPts val="1200"/>
              <a:buFont typeface="Roboto Condensed Light"/>
              <a:buAutoNum type="romanLcPeriod"/>
              <a:defRPr/>
            </a:lvl3pPr>
            <a:lvl4pPr marL="2438218" lvl="3" indent="-406370">
              <a:spcBef>
                <a:spcPts val="0"/>
              </a:spcBef>
              <a:spcAft>
                <a:spcPts val="0"/>
              </a:spcAft>
              <a:buClr>
                <a:srgbClr val="434343"/>
              </a:buClr>
              <a:buSzPts val="1200"/>
              <a:buFont typeface="Roboto Condensed Light"/>
              <a:buAutoNum type="arabicPeriod"/>
              <a:defRPr/>
            </a:lvl4pPr>
            <a:lvl5pPr marL="3047772" lvl="4" indent="-406370">
              <a:spcBef>
                <a:spcPts val="0"/>
              </a:spcBef>
              <a:spcAft>
                <a:spcPts val="0"/>
              </a:spcAft>
              <a:buClr>
                <a:srgbClr val="434343"/>
              </a:buClr>
              <a:buSzPts val="1200"/>
              <a:buFont typeface="Roboto Condensed Light"/>
              <a:buAutoNum type="alphaLcPeriod"/>
              <a:defRPr/>
            </a:lvl5pPr>
            <a:lvl6pPr marL="3657327" lvl="5" indent="-406370">
              <a:spcBef>
                <a:spcPts val="0"/>
              </a:spcBef>
              <a:spcAft>
                <a:spcPts val="0"/>
              </a:spcAft>
              <a:buClr>
                <a:srgbClr val="434343"/>
              </a:buClr>
              <a:buSzPts val="1200"/>
              <a:buFont typeface="Roboto Condensed Light"/>
              <a:buAutoNum type="romanLcPeriod"/>
              <a:defRPr/>
            </a:lvl6pPr>
            <a:lvl7pPr marL="4266880" lvl="6" indent="-406370">
              <a:spcBef>
                <a:spcPts val="0"/>
              </a:spcBef>
              <a:spcAft>
                <a:spcPts val="0"/>
              </a:spcAft>
              <a:buClr>
                <a:srgbClr val="434343"/>
              </a:buClr>
              <a:buSzPts val="1200"/>
              <a:buFont typeface="Roboto Condensed Light"/>
              <a:buAutoNum type="arabicPeriod"/>
              <a:defRPr/>
            </a:lvl7pPr>
            <a:lvl8pPr marL="4876434" lvl="7" indent="-406370">
              <a:spcBef>
                <a:spcPts val="0"/>
              </a:spcBef>
              <a:spcAft>
                <a:spcPts val="0"/>
              </a:spcAft>
              <a:buClr>
                <a:srgbClr val="434343"/>
              </a:buClr>
              <a:buSzPts val="1200"/>
              <a:buFont typeface="Roboto Condensed Light"/>
              <a:buAutoNum type="alphaLcPeriod"/>
              <a:defRPr/>
            </a:lvl8pPr>
            <a:lvl9pPr marL="5485990" lvl="8" indent="-40637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Tree>
    <p:extLst>
      <p:ext uri="{BB962C8B-B14F-4D97-AF65-F5344CB8AC3E}">
        <p14:creationId xmlns:p14="http://schemas.microsoft.com/office/powerpoint/2010/main" val="34570982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3"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16046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963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0594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76074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AutoNum type="arabicPeriod"/>
              <a:defRPr sz="1600"/>
            </a:lvl1pPr>
            <a:lvl2pPr marL="1219140" lvl="1" indent="-423312">
              <a:spcBef>
                <a:spcPts val="0"/>
              </a:spcBef>
              <a:spcAft>
                <a:spcPts val="0"/>
              </a:spcAft>
              <a:buSzPts val="1400"/>
              <a:buAutoNum type="alphaLcPeriod"/>
              <a:defRPr/>
            </a:lvl2pPr>
            <a:lvl3pPr marL="1828709" lvl="2" indent="-423312">
              <a:spcBef>
                <a:spcPts val="0"/>
              </a:spcBef>
              <a:spcAft>
                <a:spcPts val="0"/>
              </a:spcAft>
              <a:buSzPts val="1400"/>
              <a:buAutoNum type="romanLcPeriod"/>
              <a:defRPr/>
            </a:lvl3pPr>
            <a:lvl4pPr marL="2438278" lvl="3" indent="-423312">
              <a:spcBef>
                <a:spcPts val="0"/>
              </a:spcBef>
              <a:spcAft>
                <a:spcPts val="0"/>
              </a:spcAft>
              <a:buSzPts val="1400"/>
              <a:buAutoNum type="arabicPeriod"/>
              <a:defRPr/>
            </a:lvl4pPr>
            <a:lvl5pPr marL="3047848" lvl="4" indent="-423312">
              <a:spcBef>
                <a:spcPts val="0"/>
              </a:spcBef>
              <a:spcAft>
                <a:spcPts val="0"/>
              </a:spcAft>
              <a:buSzPts val="1400"/>
              <a:buAutoNum type="alphaLcPeriod"/>
              <a:defRPr/>
            </a:lvl5pPr>
            <a:lvl6pPr marL="3657418" lvl="5" indent="-423312">
              <a:spcBef>
                <a:spcPts val="0"/>
              </a:spcBef>
              <a:spcAft>
                <a:spcPts val="0"/>
              </a:spcAft>
              <a:buSzPts val="1400"/>
              <a:buAutoNum type="romanLcPeriod"/>
              <a:defRPr/>
            </a:lvl6pPr>
            <a:lvl7pPr marL="4266987" lvl="6" indent="-423312">
              <a:spcBef>
                <a:spcPts val="0"/>
              </a:spcBef>
              <a:spcAft>
                <a:spcPts val="0"/>
              </a:spcAft>
              <a:buSzPts val="1400"/>
              <a:buAutoNum type="arabicPeriod"/>
              <a:defRPr/>
            </a:lvl7pPr>
            <a:lvl8pPr marL="4876557" lvl="7" indent="-423312">
              <a:spcBef>
                <a:spcPts val="0"/>
              </a:spcBef>
              <a:spcAft>
                <a:spcPts val="0"/>
              </a:spcAft>
              <a:buSzPts val="1400"/>
              <a:buAutoNum type="alphaLcPeriod"/>
              <a:defRPr/>
            </a:lvl8pPr>
            <a:lvl9pPr marL="5486126" lvl="8" indent="-423312">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26150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33"/>
            </a:lvl3pPr>
            <a:lvl4pPr marL="2438278" lvl="3" indent="-414846" rtl="0">
              <a:spcBef>
                <a:spcPts val="0"/>
              </a:spcBef>
              <a:spcAft>
                <a:spcPts val="0"/>
              </a:spcAft>
              <a:buSzPts val="1300"/>
              <a:buChar char="●"/>
              <a:defRPr sz="1733"/>
            </a:lvl4pPr>
            <a:lvl5pPr marL="3047848" lvl="4" indent="-414846" rtl="0">
              <a:spcBef>
                <a:spcPts val="0"/>
              </a:spcBef>
              <a:spcAft>
                <a:spcPts val="0"/>
              </a:spcAft>
              <a:buSzPts val="1300"/>
              <a:buChar char="○"/>
              <a:defRPr sz="1733"/>
            </a:lvl5pPr>
            <a:lvl6pPr marL="3657418" lvl="5" indent="-414846" rtl="0">
              <a:spcBef>
                <a:spcPts val="0"/>
              </a:spcBef>
              <a:spcAft>
                <a:spcPts val="0"/>
              </a:spcAft>
              <a:buSzPts val="1300"/>
              <a:buChar char="■"/>
              <a:defRPr sz="1733"/>
            </a:lvl6pPr>
            <a:lvl7pPr marL="4266987" lvl="6" indent="-414846" rtl="0">
              <a:spcBef>
                <a:spcPts val="0"/>
              </a:spcBef>
              <a:spcAft>
                <a:spcPts val="0"/>
              </a:spcAft>
              <a:buSzPts val="1300"/>
              <a:buChar char="●"/>
              <a:defRPr sz="1733"/>
            </a:lvl7pPr>
            <a:lvl8pPr marL="4876557" lvl="7" indent="-414846" rtl="0">
              <a:spcBef>
                <a:spcPts val="0"/>
              </a:spcBef>
              <a:spcAft>
                <a:spcPts val="0"/>
              </a:spcAft>
              <a:buSzPts val="1300"/>
              <a:buChar char="○"/>
              <a:defRPr sz="1733"/>
            </a:lvl8pPr>
            <a:lvl9pPr marL="5486126" lvl="8" indent="-41484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9"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28457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9"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934310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1" y="-182698"/>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53540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1448675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7328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22860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89"/>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75894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6528245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3"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1"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2094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88584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1" y="4930702"/>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9"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94175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6179806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grpSp>
        <p:nvGrpSpPr>
          <p:cNvPr id="1203" name="Google Shape;1203;p35"/>
          <p:cNvGrpSpPr/>
          <p:nvPr/>
        </p:nvGrpSpPr>
        <p:grpSpPr>
          <a:xfrm rot="384094">
            <a:off x="10044034"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grpSp>
    </p:spTree>
    <p:extLst>
      <p:ext uri="{BB962C8B-B14F-4D97-AF65-F5344CB8AC3E}">
        <p14:creationId xmlns:p14="http://schemas.microsoft.com/office/powerpoint/2010/main" val="38901716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3"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4" y="698684"/>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6"/>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4283635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9" y="596934"/>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36377513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70" lvl="0" indent="-440245">
              <a:lnSpc>
                <a:spcPct val="100000"/>
              </a:lnSpc>
              <a:spcBef>
                <a:spcPts val="0"/>
              </a:spcBef>
              <a:spcAft>
                <a:spcPts val="0"/>
              </a:spcAft>
              <a:buClr>
                <a:schemeClr val="dk2"/>
              </a:buClr>
              <a:buSzPts val="1600"/>
              <a:buChar char="●"/>
              <a:defRPr sz="2133">
                <a:solidFill>
                  <a:schemeClr val="dk2"/>
                </a:solidFill>
              </a:defRPr>
            </a:lvl1pPr>
            <a:lvl2pPr marL="1219140" lvl="1" indent="-440245">
              <a:lnSpc>
                <a:spcPct val="100000"/>
              </a:lnSpc>
              <a:spcBef>
                <a:spcPts val="2133"/>
              </a:spcBef>
              <a:spcAft>
                <a:spcPts val="0"/>
              </a:spcAft>
              <a:buClr>
                <a:schemeClr val="dk2"/>
              </a:buClr>
              <a:buSzPts val="1600"/>
              <a:buChar char="○"/>
              <a:defRPr sz="2133">
                <a:solidFill>
                  <a:schemeClr val="dk2"/>
                </a:solidFill>
              </a:defRPr>
            </a:lvl2pPr>
            <a:lvl3pPr marL="1828709" lvl="2" indent="-440245">
              <a:lnSpc>
                <a:spcPct val="100000"/>
              </a:lnSpc>
              <a:spcBef>
                <a:spcPts val="2133"/>
              </a:spcBef>
              <a:spcAft>
                <a:spcPts val="0"/>
              </a:spcAft>
              <a:buClr>
                <a:schemeClr val="dk2"/>
              </a:buClr>
              <a:buSzPts val="1600"/>
              <a:buChar char="■"/>
              <a:defRPr sz="2133">
                <a:solidFill>
                  <a:schemeClr val="dk2"/>
                </a:solidFill>
              </a:defRPr>
            </a:lvl3pPr>
            <a:lvl4pPr marL="2438278" lvl="3" indent="-440245">
              <a:lnSpc>
                <a:spcPct val="100000"/>
              </a:lnSpc>
              <a:spcBef>
                <a:spcPts val="2133"/>
              </a:spcBef>
              <a:spcAft>
                <a:spcPts val="0"/>
              </a:spcAft>
              <a:buClr>
                <a:schemeClr val="dk2"/>
              </a:buClr>
              <a:buSzPts val="1600"/>
              <a:buChar char="●"/>
              <a:defRPr sz="2133">
                <a:solidFill>
                  <a:schemeClr val="dk2"/>
                </a:solidFill>
              </a:defRPr>
            </a:lvl4pPr>
            <a:lvl5pPr marL="3047848" lvl="4" indent="-440245">
              <a:lnSpc>
                <a:spcPct val="100000"/>
              </a:lnSpc>
              <a:spcBef>
                <a:spcPts val="2133"/>
              </a:spcBef>
              <a:spcAft>
                <a:spcPts val="0"/>
              </a:spcAft>
              <a:buClr>
                <a:schemeClr val="dk2"/>
              </a:buClr>
              <a:buSzPts val="1600"/>
              <a:buChar char="○"/>
              <a:defRPr sz="2133">
                <a:solidFill>
                  <a:schemeClr val="dk2"/>
                </a:solidFill>
              </a:defRPr>
            </a:lvl5pPr>
            <a:lvl6pPr marL="3657418" lvl="5" indent="-440245">
              <a:lnSpc>
                <a:spcPct val="100000"/>
              </a:lnSpc>
              <a:spcBef>
                <a:spcPts val="2133"/>
              </a:spcBef>
              <a:spcAft>
                <a:spcPts val="0"/>
              </a:spcAft>
              <a:buClr>
                <a:schemeClr val="dk2"/>
              </a:buClr>
              <a:buSzPts val="1600"/>
              <a:buChar char="■"/>
              <a:defRPr sz="2133">
                <a:solidFill>
                  <a:schemeClr val="dk2"/>
                </a:solidFill>
              </a:defRPr>
            </a:lvl6pPr>
            <a:lvl7pPr marL="4266987" lvl="6" indent="-440245">
              <a:lnSpc>
                <a:spcPct val="100000"/>
              </a:lnSpc>
              <a:spcBef>
                <a:spcPts val="2133"/>
              </a:spcBef>
              <a:spcAft>
                <a:spcPts val="0"/>
              </a:spcAft>
              <a:buClr>
                <a:schemeClr val="dk2"/>
              </a:buClr>
              <a:buSzPts val="1600"/>
              <a:buChar char="●"/>
              <a:defRPr sz="2133">
                <a:solidFill>
                  <a:schemeClr val="dk2"/>
                </a:solidFill>
              </a:defRPr>
            </a:lvl7pPr>
            <a:lvl8pPr marL="4876557" lvl="7" indent="-440245">
              <a:lnSpc>
                <a:spcPct val="100000"/>
              </a:lnSpc>
              <a:spcBef>
                <a:spcPts val="2133"/>
              </a:spcBef>
              <a:spcAft>
                <a:spcPts val="0"/>
              </a:spcAft>
              <a:buClr>
                <a:schemeClr val="dk2"/>
              </a:buClr>
              <a:buSzPts val="1600"/>
              <a:buChar char="○"/>
              <a:defRPr sz="2133">
                <a:solidFill>
                  <a:schemeClr val="dk2"/>
                </a:solidFill>
              </a:defRPr>
            </a:lvl8pPr>
            <a:lvl9pPr marL="5486126" lvl="8" indent="-440245">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489109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70" lvl="0" indent="-423312">
              <a:spcBef>
                <a:spcPts val="0"/>
              </a:spcBef>
              <a:spcAft>
                <a:spcPts val="0"/>
              </a:spcAft>
              <a:buClr>
                <a:schemeClr val="dk2"/>
              </a:buClr>
              <a:buSzPts val="1400"/>
              <a:buChar char="●"/>
              <a:defRPr sz="1867">
                <a:solidFill>
                  <a:schemeClr val="dk2"/>
                </a:solidFill>
              </a:defRPr>
            </a:lvl1pPr>
            <a:lvl2pPr marL="1219140" lvl="1" indent="-423312">
              <a:spcBef>
                <a:spcPts val="0"/>
              </a:spcBef>
              <a:spcAft>
                <a:spcPts val="0"/>
              </a:spcAft>
              <a:buClr>
                <a:schemeClr val="dk2"/>
              </a:buClr>
              <a:buSzPts val="1400"/>
              <a:buChar char="○"/>
              <a:defRPr>
                <a:solidFill>
                  <a:schemeClr val="dk2"/>
                </a:solidFill>
              </a:defRPr>
            </a:lvl2pPr>
            <a:lvl3pPr marL="1828709" lvl="2" indent="-423312">
              <a:spcBef>
                <a:spcPts val="2133"/>
              </a:spcBef>
              <a:spcAft>
                <a:spcPts val="0"/>
              </a:spcAft>
              <a:buClr>
                <a:schemeClr val="dk2"/>
              </a:buClr>
              <a:buSzPts val="1400"/>
              <a:buChar char="■"/>
              <a:defRPr>
                <a:solidFill>
                  <a:schemeClr val="dk2"/>
                </a:solidFill>
              </a:defRPr>
            </a:lvl3pPr>
            <a:lvl4pPr marL="2438278" lvl="3" indent="-423312">
              <a:spcBef>
                <a:spcPts val="2133"/>
              </a:spcBef>
              <a:spcAft>
                <a:spcPts val="0"/>
              </a:spcAft>
              <a:buClr>
                <a:schemeClr val="dk2"/>
              </a:buClr>
              <a:buSzPts val="1400"/>
              <a:buChar char="●"/>
              <a:defRPr>
                <a:solidFill>
                  <a:schemeClr val="dk2"/>
                </a:solidFill>
              </a:defRPr>
            </a:lvl4pPr>
            <a:lvl5pPr marL="3047848" lvl="4" indent="-423312">
              <a:spcBef>
                <a:spcPts val="2133"/>
              </a:spcBef>
              <a:spcAft>
                <a:spcPts val="0"/>
              </a:spcAft>
              <a:buClr>
                <a:schemeClr val="dk2"/>
              </a:buClr>
              <a:buSzPts val="1400"/>
              <a:buChar char="○"/>
              <a:defRPr>
                <a:solidFill>
                  <a:schemeClr val="dk2"/>
                </a:solidFill>
              </a:defRPr>
            </a:lvl5pPr>
            <a:lvl6pPr marL="3657418" lvl="5" indent="-423312">
              <a:spcBef>
                <a:spcPts val="2133"/>
              </a:spcBef>
              <a:spcAft>
                <a:spcPts val="0"/>
              </a:spcAft>
              <a:buClr>
                <a:schemeClr val="dk2"/>
              </a:buClr>
              <a:buSzPts val="1400"/>
              <a:buChar char="■"/>
              <a:defRPr>
                <a:solidFill>
                  <a:schemeClr val="dk2"/>
                </a:solidFill>
              </a:defRPr>
            </a:lvl6pPr>
            <a:lvl7pPr marL="4266987" lvl="6" indent="-423312">
              <a:spcBef>
                <a:spcPts val="2133"/>
              </a:spcBef>
              <a:spcAft>
                <a:spcPts val="0"/>
              </a:spcAft>
              <a:buClr>
                <a:schemeClr val="dk2"/>
              </a:buClr>
              <a:buSzPts val="1400"/>
              <a:buChar char="●"/>
              <a:defRPr>
                <a:solidFill>
                  <a:schemeClr val="dk2"/>
                </a:solidFill>
              </a:defRPr>
            </a:lvl7pPr>
            <a:lvl8pPr marL="4876557" lvl="7" indent="-423312">
              <a:spcBef>
                <a:spcPts val="2133"/>
              </a:spcBef>
              <a:spcAft>
                <a:spcPts val="0"/>
              </a:spcAft>
              <a:buClr>
                <a:schemeClr val="dk2"/>
              </a:buClr>
              <a:buSzPts val="1400"/>
              <a:buChar char="○"/>
              <a:defRPr>
                <a:solidFill>
                  <a:schemeClr val="dk2"/>
                </a:solidFill>
              </a:defRPr>
            </a:lvl8pPr>
            <a:lvl9pPr marL="5486126" lvl="8" indent="-423312">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624040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3157210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12295362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011447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931542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295500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7807190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1029646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6292344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spTree>
    <p:extLst>
      <p:ext uri="{BB962C8B-B14F-4D97-AF65-F5344CB8AC3E}">
        <p14:creationId xmlns:p14="http://schemas.microsoft.com/office/powerpoint/2010/main" val="17172910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9"/>
            <a:ext cx="11509931" cy="6361265"/>
          </a:xfrm>
          <a:prstGeom prst="rect">
            <a:avLst/>
          </a:prstGeom>
          <a:noFill/>
          <a:ln>
            <a:noFill/>
          </a:ln>
        </p:spPr>
      </p:pic>
    </p:spTree>
    <p:extLst>
      <p:ext uri="{BB962C8B-B14F-4D97-AF65-F5344CB8AC3E}">
        <p14:creationId xmlns:p14="http://schemas.microsoft.com/office/powerpoint/2010/main" val="52484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37346144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Tree>
    <p:extLst>
      <p:ext uri="{BB962C8B-B14F-4D97-AF65-F5344CB8AC3E}">
        <p14:creationId xmlns:p14="http://schemas.microsoft.com/office/powerpoint/2010/main" val="19099349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2"/>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039120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18603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40704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8433385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62676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211"/>
        <p:cNvGrpSpPr/>
        <p:nvPr/>
      </p:nvGrpSpPr>
      <p:grpSpPr>
        <a:xfrm>
          <a:off x="0" y="0"/>
          <a:ext cx="0" cy="0"/>
          <a:chOff x="0" y="0"/>
          <a:chExt cx="0" cy="0"/>
        </a:xfrm>
      </p:grpSpPr>
      <p:grpSp>
        <p:nvGrpSpPr>
          <p:cNvPr id="212" name="Google Shape;212;p7"/>
          <p:cNvGrpSpPr/>
          <p:nvPr/>
        </p:nvGrpSpPr>
        <p:grpSpPr>
          <a:xfrm>
            <a:off x="-1135833" y="365100"/>
            <a:ext cx="12962600" cy="6148800"/>
            <a:chOff x="-851875" y="273825"/>
            <a:chExt cx="9721950" cy="4611600"/>
          </a:xfrm>
        </p:grpSpPr>
        <p:sp>
          <p:nvSpPr>
            <p:cNvPr id="213" name="Google Shape;213;p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 name="Google Shape;215;p7"/>
            <p:cNvGrpSpPr/>
            <p:nvPr/>
          </p:nvGrpSpPr>
          <p:grpSpPr>
            <a:xfrm>
              <a:off x="81691" y="785819"/>
              <a:ext cx="155400" cy="3538775"/>
              <a:chOff x="435991" y="785819"/>
              <a:chExt cx="155400" cy="3538775"/>
            </a:xfrm>
          </p:grpSpPr>
          <p:sp>
            <p:nvSpPr>
              <p:cNvPr id="216" name="Google Shape;216;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7"/>
            <p:cNvGrpSpPr/>
            <p:nvPr/>
          </p:nvGrpSpPr>
          <p:grpSpPr>
            <a:xfrm>
              <a:off x="435991" y="785819"/>
              <a:ext cx="155400" cy="3538775"/>
              <a:chOff x="435991" y="785819"/>
              <a:chExt cx="155400" cy="3538775"/>
            </a:xfrm>
          </p:grpSpPr>
          <p:sp>
            <p:nvSpPr>
              <p:cNvPr id="225" name="Google Shape;225;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7"/>
            <p:cNvGrpSpPr/>
            <p:nvPr/>
          </p:nvGrpSpPr>
          <p:grpSpPr>
            <a:xfrm>
              <a:off x="161500" y="826619"/>
              <a:ext cx="352200" cy="3457175"/>
              <a:chOff x="161500" y="826619"/>
              <a:chExt cx="352200" cy="3457175"/>
            </a:xfrm>
          </p:grpSpPr>
          <p:sp>
            <p:nvSpPr>
              <p:cNvPr id="234" name="Google Shape;234;p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42" name="Google Shape;242;p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43" name="Google Shape;243;p7"/>
          <p:cNvSpPr txBox="1">
            <a:spLocks noGrp="1"/>
          </p:cNvSpPr>
          <p:nvPr>
            <p:ph type="title"/>
          </p:nvPr>
        </p:nvSpPr>
        <p:spPr>
          <a:xfrm>
            <a:off x="1299467" y="2077564"/>
            <a:ext cx="5748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4" name="Google Shape;244;p7"/>
          <p:cNvSpPr txBox="1">
            <a:spLocks noGrp="1"/>
          </p:cNvSpPr>
          <p:nvPr>
            <p:ph type="subTitle" idx="1"/>
          </p:nvPr>
        </p:nvSpPr>
        <p:spPr>
          <a:xfrm>
            <a:off x="1299467" y="2745997"/>
            <a:ext cx="5748400" cy="25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0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1154798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05999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144688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996"/>
        <p:cNvGrpSpPr/>
        <p:nvPr/>
      </p:nvGrpSpPr>
      <p:grpSpPr>
        <a:xfrm>
          <a:off x="0" y="0"/>
          <a:ext cx="0" cy="0"/>
          <a:chOff x="0" y="0"/>
          <a:chExt cx="0" cy="0"/>
        </a:xfrm>
      </p:grpSpPr>
      <p:grpSp>
        <p:nvGrpSpPr>
          <p:cNvPr id="997" name="Google Shape;997;p27"/>
          <p:cNvGrpSpPr/>
          <p:nvPr/>
        </p:nvGrpSpPr>
        <p:grpSpPr>
          <a:xfrm>
            <a:off x="-1135833" y="365100"/>
            <a:ext cx="12962600" cy="6148800"/>
            <a:chOff x="-851875" y="273825"/>
            <a:chExt cx="9721950" cy="4611600"/>
          </a:xfrm>
        </p:grpSpPr>
        <p:sp>
          <p:nvSpPr>
            <p:cNvPr id="998" name="Google Shape;998;p2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27"/>
            <p:cNvGrpSpPr/>
            <p:nvPr/>
          </p:nvGrpSpPr>
          <p:grpSpPr>
            <a:xfrm>
              <a:off x="81691" y="785819"/>
              <a:ext cx="155400" cy="3538775"/>
              <a:chOff x="435991" y="785819"/>
              <a:chExt cx="155400" cy="3538775"/>
            </a:xfrm>
          </p:grpSpPr>
          <p:sp>
            <p:nvSpPr>
              <p:cNvPr id="1001" name="Google Shape;1001;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27"/>
            <p:cNvGrpSpPr/>
            <p:nvPr/>
          </p:nvGrpSpPr>
          <p:grpSpPr>
            <a:xfrm>
              <a:off x="435991" y="785819"/>
              <a:ext cx="155400" cy="3538775"/>
              <a:chOff x="435991" y="785819"/>
              <a:chExt cx="155400" cy="3538775"/>
            </a:xfrm>
          </p:grpSpPr>
          <p:sp>
            <p:nvSpPr>
              <p:cNvPr id="1010" name="Google Shape;1010;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27"/>
            <p:cNvGrpSpPr/>
            <p:nvPr/>
          </p:nvGrpSpPr>
          <p:grpSpPr>
            <a:xfrm>
              <a:off x="161500" y="826619"/>
              <a:ext cx="352200" cy="3457175"/>
              <a:chOff x="161500" y="826619"/>
              <a:chExt cx="352200" cy="3457175"/>
            </a:xfrm>
          </p:grpSpPr>
          <p:sp>
            <p:nvSpPr>
              <p:cNvPr id="1019" name="Google Shape;1019;p2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27" name="Google Shape;1027;p2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28" name="Google Shape;1028;p27"/>
          <p:cNvSpPr txBox="1">
            <a:spLocks noGrp="1"/>
          </p:cNvSpPr>
          <p:nvPr>
            <p:ph type="title"/>
          </p:nvPr>
        </p:nvSpPr>
        <p:spPr>
          <a:xfrm>
            <a:off x="6150800" y="2340967"/>
            <a:ext cx="5090800" cy="139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1029" name="Google Shape;1029;p27"/>
          <p:cNvSpPr txBox="1">
            <a:spLocks noGrp="1"/>
          </p:cNvSpPr>
          <p:nvPr>
            <p:ph type="subTitle" idx="1"/>
          </p:nvPr>
        </p:nvSpPr>
        <p:spPr>
          <a:xfrm>
            <a:off x="6150500" y="3818100"/>
            <a:ext cx="5090800" cy="10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18961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3949915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2106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1737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1863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10810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56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4110462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 action="ppaction://noaction"/>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832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53295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110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3232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 xmlns:ahyp="http://schemas.microsoft.com/office/drawing/2018/hyperlinkcolor"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 xmlns:ahyp="http://schemas.microsoft.com/office/drawing/2018/hyperlinkcolor"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 xmlns:ahyp="http://schemas.microsoft.com/office/drawing/2018/hyperlinkcolor"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22397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9153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752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0409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4503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0016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17337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0899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1087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033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513300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3184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8733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9364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65873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35692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99236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6588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149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2020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25234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21542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170151" y="141962"/>
            <a:ext cx="11851912" cy="6574370"/>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15" name="Google Shape;315;p13"/>
          <p:cNvSpPr txBox="1">
            <a:spLocks noGrp="1"/>
          </p:cNvSpPr>
          <p:nvPr>
            <p:ph type="title" idx="2" hasCustomPrompt="1"/>
          </p:nvPr>
        </p:nvSpPr>
        <p:spPr>
          <a:xfrm>
            <a:off x="1835161" y="1922931"/>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6" name="Google Shape;316;p13"/>
          <p:cNvSpPr txBox="1">
            <a:spLocks noGrp="1"/>
          </p:cNvSpPr>
          <p:nvPr>
            <p:ph type="subTitle" idx="1"/>
          </p:nvPr>
        </p:nvSpPr>
        <p:spPr>
          <a:xfrm>
            <a:off x="4870728" y="2537751"/>
            <a:ext cx="5842615" cy="379383"/>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4870728" y="2051093"/>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1835161" y="3233660"/>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9" name="Google Shape;319;p13"/>
          <p:cNvSpPr txBox="1">
            <a:spLocks noGrp="1"/>
          </p:cNvSpPr>
          <p:nvPr>
            <p:ph type="subTitle" idx="5"/>
          </p:nvPr>
        </p:nvSpPr>
        <p:spPr>
          <a:xfrm>
            <a:off x="4870728" y="384848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4870728" y="3361822"/>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1835161" y="4547022"/>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22" name="Google Shape;322;p13"/>
          <p:cNvSpPr txBox="1">
            <a:spLocks noGrp="1"/>
          </p:cNvSpPr>
          <p:nvPr>
            <p:ph type="subTitle" idx="8"/>
          </p:nvPr>
        </p:nvSpPr>
        <p:spPr>
          <a:xfrm>
            <a:off x="4870728" y="516191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4870728" y="4675185"/>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1822835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3326607" y="2867920"/>
            <a:ext cx="5538836" cy="1122365"/>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173"/>
            </a:lvl1pPr>
            <a:lvl2pPr lvl="1" algn="ctr">
              <a:spcBef>
                <a:spcPts val="0"/>
              </a:spcBef>
              <a:spcAft>
                <a:spcPts val="0"/>
              </a:spcAft>
              <a:buSzPts val="4600"/>
              <a:buNone/>
              <a:defRPr sz="4173"/>
            </a:lvl2pPr>
            <a:lvl3pPr lvl="2" algn="ctr">
              <a:spcBef>
                <a:spcPts val="0"/>
              </a:spcBef>
              <a:spcAft>
                <a:spcPts val="0"/>
              </a:spcAft>
              <a:buSzPts val="4600"/>
              <a:buNone/>
              <a:defRPr sz="4173"/>
            </a:lvl3pPr>
            <a:lvl4pPr lvl="3" algn="ctr">
              <a:spcBef>
                <a:spcPts val="0"/>
              </a:spcBef>
              <a:spcAft>
                <a:spcPts val="0"/>
              </a:spcAft>
              <a:buSzPts val="4600"/>
              <a:buNone/>
              <a:defRPr sz="4173"/>
            </a:lvl4pPr>
            <a:lvl5pPr lvl="4" algn="ctr">
              <a:spcBef>
                <a:spcPts val="0"/>
              </a:spcBef>
              <a:spcAft>
                <a:spcPts val="0"/>
              </a:spcAft>
              <a:buSzPts val="4600"/>
              <a:buNone/>
              <a:defRPr sz="4173"/>
            </a:lvl5pPr>
            <a:lvl6pPr lvl="5" algn="ctr">
              <a:spcBef>
                <a:spcPts val="0"/>
              </a:spcBef>
              <a:spcAft>
                <a:spcPts val="0"/>
              </a:spcAft>
              <a:buSzPts val="4600"/>
              <a:buNone/>
              <a:defRPr sz="4173"/>
            </a:lvl6pPr>
            <a:lvl7pPr lvl="6" algn="ctr">
              <a:spcBef>
                <a:spcPts val="0"/>
              </a:spcBef>
              <a:spcAft>
                <a:spcPts val="0"/>
              </a:spcAft>
              <a:buSzPts val="4600"/>
              <a:buNone/>
              <a:defRPr sz="4173"/>
            </a:lvl7pPr>
            <a:lvl8pPr lvl="7" algn="ctr">
              <a:spcBef>
                <a:spcPts val="0"/>
              </a:spcBef>
              <a:spcAft>
                <a:spcPts val="0"/>
              </a:spcAft>
              <a:buSzPts val="4600"/>
              <a:buNone/>
              <a:defRPr sz="4173"/>
            </a:lvl8pPr>
            <a:lvl9pPr lvl="8" algn="ctr">
              <a:spcBef>
                <a:spcPts val="0"/>
              </a:spcBef>
              <a:spcAft>
                <a:spcPts val="0"/>
              </a:spcAft>
              <a:buSzPts val="4600"/>
              <a:buNone/>
              <a:defRPr sz="4173"/>
            </a:lvl9pPr>
          </a:lstStyle>
          <a:p>
            <a:endParaRPr/>
          </a:p>
        </p:txBody>
      </p:sp>
      <p:grpSp>
        <p:nvGrpSpPr>
          <p:cNvPr id="38" name="Google Shape;38;p3"/>
          <p:cNvGrpSpPr/>
          <p:nvPr/>
        </p:nvGrpSpPr>
        <p:grpSpPr>
          <a:xfrm>
            <a:off x="170151" y="141962"/>
            <a:ext cx="11851912" cy="6574370"/>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63" name="Google Shape;63;p3"/>
          <p:cNvSpPr txBox="1">
            <a:spLocks noGrp="1"/>
          </p:cNvSpPr>
          <p:nvPr>
            <p:ph type="title" idx="2" hasCustomPrompt="1"/>
          </p:nvPr>
        </p:nvSpPr>
        <p:spPr>
          <a:xfrm>
            <a:off x="4508764" y="1503654"/>
            <a:ext cx="3174628"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64" name="Google Shape;64;p3"/>
          <p:cNvSpPr txBox="1">
            <a:spLocks noGrp="1"/>
          </p:cNvSpPr>
          <p:nvPr>
            <p:ph type="subTitle" idx="1"/>
          </p:nvPr>
        </p:nvSpPr>
        <p:spPr>
          <a:xfrm>
            <a:off x="4472673" y="4300042"/>
            <a:ext cx="3323097" cy="67957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16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184438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1563553" y="3072829"/>
            <a:ext cx="4463978" cy="1122365"/>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26" name="Google Shape;326;p14"/>
          <p:cNvGrpSpPr/>
          <p:nvPr/>
        </p:nvGrpSpPr>
        <p:grpSpPr>
          <a:xfrm>
            <a:off x="170151" y="141962"/>
            <a:ext cx="11851912" cy="6574370"/>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51" name="Google Shape;351;p14"/>
          <p:cNvSpPr txBox="1">
            <a:spLocks noGrp="1"/>
          </p:cNvSpPr>
          <p:nvPr>
            <p:ph type="title" idx="2" hasCustomPrompt="1"/>
          </p:nvPr>
        </p:nvSpPr>
        <p:spPr>
          <a:xfrm>
            <a:off x="3785108" y="1673773"/>
            <a:ext cx="2242423"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52" name="Google Shape;352;p14"/>
          <p:cNvSpPr txBox="1">
            <a:spLocks noGrp="1"/>
          </p:cNvSpPr>
          <p:nvPr>
            <p:ph type="subTitle" idx="1"/>
          </p:nvPr>
        </p:nvSpPr>
        <p:spPr>
          <a:xfrm>
            <a:off x="2704494" y="4504952"/>
            <a:ext cx="3323097" cy="679570"/>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193428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4508749" y="2540722"/>
            <a:ext cx="6080028" cy="1122365"/>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55" name="Google Shape;355;p15"/>
          <p:cNvGrpSpPr/>
          <p:nvPr/>
        </p:nvGrpSpPr>
        <p:grpSpPr>
          <a:xfrm>
            <a:off x="170151" y="141962"/>
            <a:ext cx="11851912" cy="6574370"/>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80" name="Google Shape;380;p15"/>
          <p:cNvSpPr txBox="1">
            <a:spLocks noGrp="1"/>
          </p:cNvSpPr>
          <p:nvPr>
            <p:ph type="title" idx="2" hasCustomPrompt="1"/>
          </p:nvPr>
        </p:nvSpPr>
        <p:spPr>
          <a:xfrm>
            <a:off x="1603436" y="2540721"/>
            <a:ext cx="2219845"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81" name="Google Shape;381;p15"/>
          <p:cNvSpPr txBox="1">
            <a:spLocks noGrp="1"/>
          </p:cNvSpPr>
          <p:nvPr>
            <p:ph type="subTitle" idx="1"/>
          </p:nvPr>
        </p:nvSpPr>
        <p:spPr>
          <a:xfrm>
            <a:off x="4508749" y="3845657"/>
            <a:ext cx="3323097" cy="679570"/>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049533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1715633" y="1294866"/>
            <a:ext cx="8761015" cy="1371115"/>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8891"/>
            </a:lvl1pPr>
            <a:lvl2pPr lvl="1" algn="ctr" rtl="0">
              <a:spcBef>
                <a:spcPts val="0"/>
              </a:spcBef>
              <a:spcAft>
                <a:spcPts val="0"/>
              </a:spcAft>
              <a:buSzPts val="6600"/>
              <a:buNone/>
              <a:defRPr sz="5988"/>
            </a:lvl2pPr>
            <a:lvl3pPr lvl="2" algn="ctr" rtl="0">
              <a:spcBef>
                <a:spcPts val="0"/>
              </a:spcBef>
              <a:spcAft>
                <a:spcPts val="0"/>
              </a:spcAft>
              <a:buSzPts val="6600"/>
              <a:buNone/>
              <a:defRPr sz="5988"/>
            </a:lvl3pPr>
            <a:lvl4pPr lvl="3" algn="ctr" rtl="0">
              <a:spcBef>
                <a:spcPts val="0"/>
              </a:spcBef>
              <a:spcAft>
                <a:spcPts val="0"/>
              </a:spcAft>
              <a:buSzPts val="6600"/>
              <a:buNone/>
              <a:defRPr sz="5988"/>
            </a:lvl4pPr>
            <a:lvl5pPr lvl="4" algn="ctr" rtl="0">
              <a:spcBef>
                <a:spcPts val="0"/>
              </a:spcBef>
              <a:spcAft>
                <a:spcPts val="0"/>
              </a:spcAft>
              <a:buSzPts val="6600"/>
              <a:buNone/>
              <a:defRPr sz="5988"/>
            </a:lvl5pPr>
            <a:lvl6pPr lvl="5" algn="ctr" rtl="0">
              <a:spcBef>
                <a:spcPts val="0"/>
              </a:spcBef>
              <a:spcAft>
                <a:spcPts val="0"/>
              </a:spcAft>
              <a:buSzPts val="6600"/>
              <a:buNone/>
              <a:defRPr sz="5988"/>
            </a:lvl6pPr>
            <a:lvl7pPr lvl="6" algn="ctr" rtl="0">
              <a:spcBef>
                <a:spcPts val="0"/>
              </a:spcBef>
              <a:spcAft>
                <a:spcPts val="0"/>
              </a:spcAft>
              <a:buSzPts val="6600"/>
              <a:buNone/>
              <a:defRPr sz="5988"/>
            </a:lvl7pPr>
            <a:lvl8pPr lvl="7" algn="ctr" rtl="0">
              <a:spcBef>
                <a:spcPts val="0"/>
              </a:spcBef>
              <a:spcAft>
                <a:spcPts val="0"/>
              </a:spcAft>
              <a:buSzPts val="6600"/>
              <a:buNone/>
              <a:defRPr sz="5988"/>
            </a:lvl8pPr>
            <a:lvl9pPr lvl="8" algn="ctr" rtl="0">
              <a:spcBef>
                <a:spcPts val="0"/>
              </a:spcBef>
              <a:spcAft>
                <a:spcPts val="0"/>
              </a:spcAft>
              <a:buSzPts val="6600"/>
              <a:buNone/>
              <a:defRPr sz="5988"/>
            </a:lvl9pPr>
          </a:lstStyle>
          <a:p>
            <a:endParaRPr/>
          </a:p>
        </p:txBody>
      </p:sp>
      <p:sp>
        <p:nvSpPr>
          <p:cNvPr id="441" name="Google Shape;441;p18"/>
          <p:cNvSpPr txBox="1">
            <a:spLocks noGrp="1"/>
          </p:cNvSpPr>
          <p:nvPr>
            <p:ph type="subTitle" idx="1"/>
          </p:nvPr>
        </p:nvSpPr>
        <p:spPr>
          <a:xfrm>
            <a:off x="1715626" y="3420711"/>
            <a:ext cx="8761015" cy="1056776"/>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16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170151" y="141962"/>
            <a:ext cx="11851912" cy="6574370"/>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67" name="Google Shape;467;p18"/>
          <p:cNvSpPr txBox="1">
            <a:spLocks noGrp="1"/>
          </p:cNvSpPr>
          <p:nvPr>
            <p:ph type="subTitle" idx="2"/>
          </p:nvPr>
        </p:nvSpPr>
        <p:spPr>
          <a:xfrm>
            <a:off x="1715633" y="2755273"/>
            <a:ext cx="8761015" cy="57615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2540">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2540">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2540">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2540">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2540">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2540">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2540">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2540">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2540">
                <a:latin typeface="Marcellus"/>
                <a:ea typeface="Marcellus"/>
                <a:cs typeface="Marcellus"/>
                <a:sym typeface="Marcellus"/>
              </a:defRPr>
            </a:lvl9pPr>
          </a:lstStyle>
          <a:p>
            <a:endParaRPr/>
          </a:p>
        </p:txBody>
      </p:sp>
      <p:sp>
        <p:nvSpPr>
          <p:cNvPr id="468" name="Google Shape;468;p18"/>
          <p:cNvSpPr txBox="1"/>
          <p:nvPr/>
        </p:nvSpPr>
        <p:spPr>
          <a:xfrm>
            <a:off x="2935106" y="5020390"/>
            <a:ext cx="6321888" cy="558461"/>
          </a:xfrm>
          <a:prstGeom prst="rect">
            <a:avLst/>
          </a:prstGeom>
          <a:noFill/>
          <a:ln>
            <a:noFill/>
          </a:ln>
        </p:spPr>
        <p:txBody>
          <a:bodyPr spcFirstLastPara="1" wrap="square" lIns="82939" tIns="82939" rIns="82939" bIns="82939" anchor="b" anchorCtr="0">
            <a:noAutofit/>
          </a:bodyPr>
          <a:lstStyle/>
          <a:p>
            <a:pPr marL="0" lvl="0" indent="0" algn="ctr" rtl="0">
              <a:lnSpc>
                <a:spcPct val="100000"/>
              </a:lnSpc>
              <a:spcBef>
                <a:spcPts val="272"/>
              </a:spcBef>
              <a:spcAft>
                <a:spcPts val="0"/>
              </a:spcAft>
              <a:buNone/>
            </a:pPr>
            <a:r>
              <a:rPr lang="en" sz="1089" b="1">
                <a:solidFill>
                  <a:schemeClr val="dk1"/>
                </a:solidFill>
                <a:latin typeface="Cantarell"/>
                <a:ea typeface="Cantarell"/>
                <a:cs typeface="Cantarell"/>
                <a:sym typeface="Cantarell"/>
              </a:rPr>
              <a:t>CREDITS: </a:t>
            </a:r>
            <a:r>
              <a:rPr lang="en" sz="1089">
                <a:solidFill>
                  <a:schemeClr val="dk1"/>
                </a:solidFill>
                <a:latin typeface="Cantarell"/>
                <a:ea typeface="Cantarell"/>
                <a:cs typeface="Cantarell"/>
                <a:sym typeface="Cantarell"/>
              </a:rPr>
              <a:t>This presentation template was created by </a:t>
            </a:r>
            <a:r>
              <a:rPr lang="en" sz="1089" b="1">
                <a:solidFill>
                  <a:schemeClr val="dk1"/>
                </a:solidFill>
                <a:uFill>
                  <a:noFill/>
                </a:uFill>
                <a:latin typeface="Cantarell"/>
                <a:ea typeface="Cantarell"/>
                <a:cs typeface="Cantarell"/>
                <a:sym typeface="Cantarell"/>
                <a:hlinkClick r:id="rId2">
                  <a:extLst>
                    <a:ext uri="{A12FA001-AC4F-418D-AE19-62706E023703}">
                      <ahyp:hlinkClr xmlns="" xmlns:ahyp="http://schemas.microsoft.com/office/drawing/2018/hyperlinkcolor" val="tx"/>
                    </a:ext>
                  </a:extLst>
                </a:hlinkClick>
              </a:rPr>
              <a:t>Slidesgo</a:t>
            </a:r>
            <a:r>
              <a:rPr lang="en" sz="1089">
                <a:solidFill>
                  <a:schemeClr val="dk1"/>
                </a:solidFill>
                <a:latin typeface="Cantarell"/>
                <a:ea typeface="Cantarell"/>
                <a:cs typeface="Cantarell"/>
                <a:sym typeface="Cantarell"/>
              </a:rPr>
              <a:t>, including icons by </a:t>
            </a:r>
            <a:r>
              <a:rPr lang="en" sz="1089" b="1">
                <a:solidFill>
                  <a:schemeClr val="dk1"/>
                </a:solidFill>
                <a:uFill>
                  <a:noFill/>
                </a:uFill>
                <a:latin typeface="Cantarell"/>
                <a:ea typeface="Cantarell"/>
                <a:cs typeface="Cantarell"/>
                <a:sym typeface="Cantarell"/>
                <a:hlinkClick r:id="rId3">
                  <a:extLst>
                    <a:ext uri="{A12FA001-AC4F-418D-AE19-62706E023703}">
                      <ahyp:hlinkClr xmlns="" xmlns:ahyp="http://schemas.microsoft.com/office/drawing/2018/hyperlinkcolor" val="tx"/>
                    </a:ext>
                  </a:extLst>
                </a:hlinkClick>
              </a:rPr>
              <a:t>Flaticon</a:t>
            </a:r>
            <a:r>
              <a:rPr lang="en" sz="1089">
                <a:solidFill>
                  <a:schemeClr val="dk1"/>
                </a:solidFill>
                <a:latin typeface="Cantarell"/>
                <a:ea typeface="Cantarell"/>
                <a:cs typeface="Cantarell"/>
                <a:sym typeface="Cantarell"/>
              </a:rPr>
              <a:t> and infographics &amp; images by </a:t>
            </a:r>
            <a:r>
              <a:rPr lang="en" sz="1089" b="1">
                <a:solidFill>
                  <a:schemeClr val="dk1"/>
                </a:solidFill>
                <a:uFill>
                  <a:noFill/>
                </a:uFill>
                <a:latin typeface="Cantarell"/>
                <a:ea typeface="Cantarell"/>
                <a:cs typeface="Cantarell"/>
                <a:sym typeface="Cantarell"/>
                <a:hlinkClick r:id="rId4">
                  <a:extLst>
                    <a:ext uri="{A12FA001-AC4F-418D-AE19-62706E023703}">
                      <ahyp:hlinkClr xmlns="" xmlns:ahyp="http://schemas.microsoft.com/office/drawing/2018/hyperlinkcolor" val="tx"/>
                    </a:ext>
                  </a:extLst>
                </a:hlinkClick>
              </a:rPr>
              <a:t>Freepik</a:t>
            </a:r>
            <a:endParaRPr sz="1089" b="1">
              <a:solidFill>
                <a:schemeClr val="dk1"/>
              </a:solidFill>
              <a:latin typeface="Cantarell"/>
              <a:ea typeface="Cantarell"/>
              <a:cs typeface="Cantarell"/>
              <a:sym typeface="Cantarell"/>
            </a:endParaRPr>
          </a:p>
        </p:txBody>
      </p:sp>
    </p:spTree>
    <p:extLst>
      <p:ext uri="{BB962C8B-B14F-4D97-AF65-F5344CB8AC3E}">
        <p14:creationId xmlns:p14="http://schemas.microsoft.com/office/powerpoint/2010/main" val="3234519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944193" y="1536698"/>
            <a:ext cx="5109509" cy="4452176"/>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170151" y="141962"/>
            <a:ext cx="11851912" cy="6574370"/>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38" name="Google Shape;438;p17"/>
          <p:cNvSpPr txBox="1">
            <a:spLocks noGrp="1"/>
          </p:cNvSpPr>
          <p:nvPr>
            <p:ph type="body" idx="2"/>
          </p:nvPr>
        </p:nvSpPr>
        <p:spPr>
          <a:xfrm>
            <a:off x="6138627" y="2093186"/>
            <a:ext cx="5109509" cy="3895892"/>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25774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424158" y="431819"/>
            <a:ext cx="9396625" cy="643101"/>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429292" y="1461962"/>
            <a:ext cx="9333680" cy="956895"/>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236543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478B66F3-89B7-C741-953E-E36AA740F6B5}"/>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79E962D1-3007-084F-82C4-43D4D321148F}"/>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D88CF53F-62EE-0B48-9A63-98DDE0F8BB46}"/>
              </a:ext>
            </a:extLst>
          </p:cNvPr>
          <p:cNvSpPr>
            <a:spLocks noGrp="1" noChangeArrowheads="1"/>
          </p:cNvSpPr>
          <p:nvPr>
            <p:ph type="sldNum" idx="12"/>
          </p:nvPr>
        </p:nvSpPr>
        <p:spPr>
          <a:ln/>
        </p:spPr>
        <p:txBody>
          <a:bodyPr/>
          <a:lstStyle>
            <a:lvl1pPr>
              <a:defRPr/>
            </a:lvl1pPr>
          </a:lstStyle>
          <a:p>
            <a:fld id="{16F980DA-B523-3C4F-9253-243494EC66ED}" type="slidenum">
              <a:rPr lang="vi-VN" altLang="en-VN"/>
              <a:pPr/>
              <a:t>‹#›</a:t>
            </a:fld>
            <a:endParaRPr lang="vi-VN" altLang="en-VN"/>
          </a:p>
        </p:txBody>
      </p:sp>
    </p:spTree>
    <p:extLst>
      <p:ext uri="{BB962C8B-B14F-4D97-AF65-F5344CB8AC3E}">
        <p14:creationId xmlns:p14="http://schemas.microsoft.com/office/powerpoint/2010/main" val="269029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3911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3C3E73E-49B6-1C47-BD0F-2D6E95CD7733}"/>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EC0374E-0DB8-C646-BF15-929AA822643A}"/>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74C460B8-4F4F-A943-A2DF-0BCCDDC8CCF8}"/>
              </a:ext>
            </a:extLst>
          </p:cNvPr>
          <p:cNvSpPr>
            <a:spLocks noGrp="1" noChangeArrowheads="1"/>
          </p:cNvSpPr>
          <p:nvPr>
            <p:ph type="sldNum" idx="12"/>
          </p:nvPr>
        </p:nvSpPr>
        <p:spPr>
          <a:ln/>
        </p:spPr>
        <p:txBody>
          <a:bodyPr/>
          <a:lstStyle>
            <a:lvl1pPr>
              <a:defRPr/>
            </a:lvl1pPr>
          </a:lstStyle>
          <a:p>
            <a:fld id="{4B87886D-4D29-604B-9275-D8CDDB9517F2}" type="slidenum">
              <a:rPr lang="vi-VN" altLang="en-VN"/>
              <a:pPr/>
              <a:t>‹#›</a:t>
            </a:fld>
            <a:endParaRPr lang="vi-VN" altLang="en-VN"/>
          </a:p>
        </p:txBody>
      </p:sp>
    </p:spTree>
    <p:extLst>
      <p:ext uri="{BB962C8B-B14F-4D97-AF65-F5344CB8AC3E}">
        <p14:creationId xmlns:p14="http://schemas.microsoft.com/office/powerpoint/2010/main" val="2806570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8E6A35B5-F540-A940-B5D9-11C5FAE17EC3}"/>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869DFC43-2BCA-CF4A-A0D4-8D54A2FD916E}"/>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AF7A1CEE-2627-2642-B57D-CC258C185991}"/>
              </a:ext>
            </a:extLst>
          </p:cNvPr>
          <p:cNvSpPr>
            <a:spLocks noGrp="1" noChangeArrowheads="1"/>
          </p:cNvSpPr>
          <p:nvPr>
            <p:ph type="sldNum" idx="12"/>
          </p:nvPr>
        </p:nvSpPr>
        <p:spPr>
          <a:ln/>
        </p:spPr>
        <p:txBody>
          <a:bodyPr/>
          <a:lstStyle>
            <a:lvl1pPr>
              <a:defRPr/>
            </a:lvl1pPr>
          </a:lstStyle>
          <a:p>
            <a:fld id="{5D5A9E33-5EE0-194D-BF06-B5D554FB1E1F}" type="slidenum">
              <a:rPr lang="vi-VN" altLang="en-VN"/>
              <a:pPr/>
              <a:t>‹#›</a:t>
            </a:fld>
            <a:endParaRPr lang="vi-VN" altLang="en-VN"/>
          </a:p>
        </p:txBody>
      </p:sp>
    </p:spTree>
    <p:extLst>
      <p:ext uri="{BB962C8B-B14F-4D97-AF65-F5344CB8AC3E}">
        <p14:creationId xmlns:p14="http://schemas.microsoft.com/office/powerpoint/2010/main" val="16541535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0"/>
            <a:ext cx="5372100"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4901" y="1600200"/>
            <a:ext cx="5374217"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F9E8820-12A3-924B-B796-E350F059E3E6}"/>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5BE01DC6-C89E-F74A-BF33-5443F5F4CDA3}"/>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B4A68EEB-96AC-E343-9950-E549DFD2A71E}"/>
              </a:ext>
            </a:extLst>
          </p:cNvPr>
          <p:cNvSpPr>
            <a:spLocks noGrp="1" noChangeArrowheads="1"/>
          </p:cNvSpPr>
          <p:nvPr>
            <p:ph type="sldNum" idx="12"/>
          </p:nvPr>
        </p:nvSpPr>
        <p:spPr>
          <a:ln/>
        </p:spPr>
        <p:txBody>
          <a:bodyPr/>
          <a:lstStyle>
            <a:lvl1pPr>
              <a:defRPr/>
            </a:lvl1pPr>
          </a:lstStyle>
          <a:p>
            <a:fld id="{8F1AC54A-552B-E447-8402-95080135B863}" type="slidenum">
              <a:rPr lang="vi-VN" altLang="en-VN"/>
              <a:pPr/>
              <a:t>‹#›</a:t>
            </a:fld>
            <a:endParaRPr lang="vi-VN" altLang="en-VN"/>
          </a:p>
        </p:txBody>
      </p:sp>
    </p:spTree>
    <p:extLst>
      <p:ext uri="{BB962C8B-B14F-4D97-AF65-F5344CB8AC3E}">
        <p14:creationId xmlns:p14="http://schemas.microsoft.com/office/powerpoint/2010/main" val="507626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E403C62C-DC99-1A4D-A2FD-5631E77C9FF4}"/>
              </a:ext>
            </a:extLst>
          </p:cNvPr>
          <p:cNvSpPr>
            <a:spLocks noGrp="1" noChangeArrowheads="1"/>
          </p:cNvSpPr>
          <p:nvPr>
            <p:ph type="dt" idx="10"/>
          </p:nvPr>
        </p:nvSpPr>
        <p:spPr>
          <a:ln/>
        </p:spPr>
        <p:txBody>
          <a:bodyPr/>
          <a:lstStyle>
            <a:lvl1pPr>
              <a:defRPr/>
            </a:lvl1pPr>
          </a:lstStyle>
          <a:p>
            <a:pPr>
              <a:defRPr/>
            </a:pPr>
            <a:endParaRPr lang="vi-VN"/>
          </a:p>
        </p:txBody>
      </p:sp>
      <p:sp>
        <p:nvSpPr>
          <p:cNvPr id="8" name="Rectangle 4">
            <a:extLst>
              <a:ext uri="{FF2B5EF4-FFF2-40B4-BE49-F238E27FC236}">
                <a16:creationId xmlns:a16="http://schemas.microsoft.com/office/drawing/2014/main" id="{0F30FA70-5C3D-6043-AD4D-81CC17ECC24D}"/>
              </a:ext>
            </a:extLst>
          </p:cNvPr>
          <p:cNvSpPr>
            <a:spLocks noGrp="1" noChangeArrowheads="1"/>
          </p:cNvSpPr>
          <p:nvPr>
            <p:ph type="ftr" idx="11"/>
          </p:nvPr>
        </p:nvSpPr>
        <p:spPr>
          <a:ln/>
        </p:spPr>
        <p:txBody>
          <a:bodyPr/>
          <a:lstStyle>
            <a:lvl1pPr>
              <a:defRPr/>
            </a:lvl1pPr>
          </a:lstStyle>
          <a:p>
            <a:pPr>
              <a:defRPr/>
            </a:pPr>
            <a:endParaRPr lang="vi-VN"/>
          </a:p>
        </p:txBody>
      </p:sp>
      <p:sp>
        <p:nvSpPr>
          <p:cNvPr id="9" name="Rectangle 5">
            <a:extLst>
              <a:ext uri="{FF2B5EF4-FFF2-40B4-BE49-F238E27FC236}">
                <a16:creationId xmlns:a16="http://schemas.microsoft.com/office/drawing/2014/main" id="{44287AE8-75B0-FC43-BCC7-450B2B1FDF8F}"/>
              </a:ext>
            </a:extLst>
          </p:cNvPr>
          <p:cNvSpPr>
            <a:spLocks noGrp="1" noChangeArrowheads="1"/>
          </p:cNvSpPr>
          <p:nvPr>
            <p:ph type="sldNum" idx="12"/>
          </p:nvPr>
        </p:nvSpPr>
        <p:spPr>
          <a:ln/>
        </p:spPr>
        <p:txBody>
          <a:bodyPr/>
          <a:lstStyle>
            <a:lvl1pPr>
              <a:defRPr/>
            </a:lvl1pPr>
          </a:lstStyle>
          <a:p>
            <a:fld id="{CC6C168A-D82A-6E4E-A21B-7CA7F59959B4}" type="slidenum">
              <a:rPr lang="vi-VN" altLang="en-VN"/>
              <a:pPr/>
              <a:t>‹#›</a:t>
            </a:fld>
            <a:endParaRPr lang="vi-VN" altLang="en-VN"/>
          </a:p>
        </p:txBody>
      </p:sp>
    </p:spTree>
    <p:extLst>
      <p:ext uri="{BB962C8B-B14F-4D97-AF65-F5344CB8AC3E}">
        <p14:creationId xmlns:p14="http://schemas.microsoft.com/office/powerpoint/2010/main" val="784248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4EE379F8-4DFA-4C41-9C60-3CB592F5E1BA}"/>
              </a:ext>
            </a:extLst>
          </p:cNvPr>
          <p:cNvSpPr>
            <a:spLocks noGrp="1" noChangeArrowheads="1"/>
          </p:cNvSpPr>
          <p:nvPr>
            <p:ph type="dt" idx="10"/>
          </p:nvPr>
        </p:nvSpPr>
        <p:spPr>
          <a:ln/>
        </p:spPr>
        <p:txBody>
          <a:bodyPr/>
          <a:lstStyle>
            <a:lvl1pPr>
              <a:defRPr/>
            </a:lvl1pPr>
          </a:lstStyle>
          <a:p>
            <a:pPr>
              <a:defRPr/>
            </a:pPr>
            <a:endParaRPr lang="vi-VN"/>
          </a:p>
        </p:txBody>
      </p:sp>
      <p:sp>
        <p:nvSpPr>
          <p:cNvPr id="4" name="Rectangle 4">
            <a:extLst>
              <a:ext uri="{FF2B5EF4-FFF2-40B4-BE49-F238E27FC236}">
                <a16:creationId xmlns:a16="http://schemas.microsoft.com/office/drawing/2014/main" id="{83BD57E9-33BA-FE40-935A-C933470B6D1C}"/>
              </a:ext>
            </a:extLst>
          </p:cNvPr>
          <p:cNvSpPr>
            <a:spLocks noGrp="1" noChangeArrowheads="1"/>
          </p:cNvSpPr>
          <p:nvPr>
            <p:ph type="ftr" idx="11"/>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A5D04807-BD1B-D743-B186-D217CE11B8E4}"/>
              </a:ext>
            </a:extLst>
          </p:cNvPr>
          <p:cNvSpPr>
            <a:spLocks noGrp="1" noChangeArrowheads="1"/>
          </p:cNvSpPr>
          <p:nvPr>
            <p:ph type="sldNum" idx="12"/>
          </p:nvPr>
        </p:nvSpPr>
        <p:spPr>
          <a:ln/>
        </p:spPr>
        <p:txBody>
          <a:bodyPr/>
          <a:lstStyle>
            <a:lvl1pPr>
              <a:defRPr/>
            </a:lvl1pPr>
          </a:lstStyle>
          <a:p>
            <a:fld id="{A528F442-BC94-0A4B-A35D-C17BE4B5A2EC}" type="slidenum">
              <a:rPr lang="vi-VN" altLang="en-VN"/>
              <a:pPr/>
              <a:t>‹#›</a:t>
            </a:fld>
            <a:endParaRPr lang="vi-VN" altLang="en-VN"/>
          </a:p>
        </p:txBody>
      </p:sp>
    </p:spTree>
    <p:extLst>
      <p:ext uri="{BB962C8B-B14F-4D97-AF65-F5344CB8AC3E}">
        <p14:creationId xmlns:p14="http://schemas.microsoft.com/office/powerpoint/2010/main" val="21307162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09D86C6-A8FA-0D42-BA3F-5375E3976F65}"/>
              </a:ext>
            </a:extLst>
          </p:cNvPr>
          <p:cNvSpPr>
            <a:spLocks noGrp="1" noChangeArrowheads="1"/>
          </p:cNvSpPr>
          <p:nvPr>
            <p:ph type="dt" idx="10"/>
          </p:nvPr>
        </p:nvSpPr>
        <p:spPr>
          <a:ln/>
        </p:spPr>
        <p:txBody>
          <a:bodyPr/>
          <a:lstStyle>
            <a:lvl1pPr>
              <a:defRPr/>
            </a:lvl1pPr>
          </a:lstStyle>
          <a:p>
            <a:pPr>
              <a:defRPr/>
            </a:pPr>
            <a:endParaRPr lang="vi-VN"/>
          </a:p>
        </p:txBody>
      </p:sp>
      <p:sp>
        <p:nvSpPr>
          <p:cNvPr id="3" name="Rectangle 4">
            <a:extLst>
              <a:ext uri="{FF2B5EF4-FFF2-40B4-BE49-F238E27FC236}">
                <a16:creationId xmlns:a16="http://schemas.microsoft.com/office/drawing/2014/main" id="{1740446E-8A30-784A-8088-B2364022A3D3}"/>
              </a:ext>
            </a:extLst>
          </p:cNvPr>
          <p:cNvSpPr>
            <a:spLocks noGrp="1" noChangeArrowheads="1"/>
          </p:cNvSpPr>
          <p:nvPr>
            <p:ph type="ftr" idx="11"/>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7389F751-CC0D-B14C-AC75-C802ADD4F56F}"/>
              </a:ext>
            </a:extLst>
          </p:cNvPr>
          <p:cNvSpPr>
            <a:spLocks noGrp="1" noChangeArrowheads="1"/>
          </p:cNvSpPr>
          <p:nvPr>
            <p:ph type="sldNum" idx="12"/>
          </p:nvPr>
        </p:nvSpPr>
        <p:spPr>
          <a:ln/>
        </p:spPr>
        <p:txBody>
          <a:bodyPr/>
          <a:lstStyle>
            <a:lvl1pPr>
              <a:defRPr/>
            </a:lvl1pPr>
          </a:lstStyle>
          <a:p>
            <a:fld id="{A260D7A1-6B4C-9C4C-B070-1E6EFECBD889}" type="slidenum">
              <a:rPr lang="vi-VN" altLang="en-VN"/>
              <a:pPr/>
              <a:t>‹#›</a:t>
            </a:fld>
            <a:endParaRPr lang="vi-VN" altLang="en-VN"/>
          </a:p>
        </p:txBody>
      </p:sp>
    </p:spTree>
    <p:extLst>
      <p:ext uri="{BB962C8B-B14F-4D97-AF65-F5344CB8AC3E}">
        <p14:creationId xmlns:p14="http://schemas.microsoft.com/office/powerpoint/2010/main" val="185982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C5743D92-6D89-744F-BF67-1B9C87C5F745}"/>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F0842E9B-1472-B04F-B6CA-860FD1CEEF11}"/>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6D7EE316-0F89-084E-A124-AB162FC78DBB}"/>
              </a:ext>
            </a:extLst>
          </p:cNvPr>
          <p:cNvSpPr>
            <a:spLocks noGrp="1" noChangeArrowheads="1"/>
          </p:cNvSpPr>
          <p:nvPr>
            <p:ph type="sldNum" idx="12"/>
          </p:nvPr>
        </p:nvSpPr>
        <p:spPr>
          <a:ln/>
        </p:spPr>
        <p:txBody>
          <a:bodyPr/>
          <a:lstStyle>
            <a:lvl1pPr>
              <a:defRPr/>
            </a:lvl1pPr>
          </a:lstStyle>
          <a:p>
            <a:fld id="{471ED980-582A-D442-B9BC-24CE9EDB2FD3}" type="slidenum">
              <a:rPr lang="vi-VN" altLang="en-VN"/>
              <a:pPr/>
              <a:t>‹#›</a:t>
            </a:fld>
            <a:endParaRPr lang="vi-VN" altLang="en-VN"/>
          </a:p>
        </p:txBody>
      </p:sp>
    </p:spTree>
    <p:extLst>
      <p:ext uri="{BB962C8B-B14F-4D97-AF65-F5344CB8AC3E}">
        <p14:creationId xmlns:p14="http://schemas.microsoft.com/office/powerpoint/2010/main" val="33280791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0B07A0C-2BDE-0E48-A69A-31783BD55467}"/>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D2EC015E-A45F-B847-A693-3DE239294DB0}"/>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6DCE0EBE-4C3A-1143-823E-0319933412C7}"/>
              </a:ext>
            </a:extLst>
          </p:cNvPr>
          <p:cNvSpPr>
            <a:spLocks noGrp="1" noChangeArrowheads="1"/>
          </p:cNvSpPr>
          <p:nvPr>
            <p:ph type="sldNum" idx="12"/>
          </p:nvPr>
        </p:nvSpPr>
        <p:spPr>
          <a:ln/>
        </p:spPr>
        <p:txBody>
          <a:bodyPr/>
          <a:lstStyle>
            <a:lvl1pPr>
              <a:defRPr/>
            </a:lvl1pPr>
          </a:lstStyle>
          <a:p>
            <a:fld id="{7A45AA91-2E06-4042-8BAC-4C6B3988FE7E}" type="slidenum">
              <a:rPr lang="vi-VN" altLang="en-VN"/>
              <a:pPr/>
              <a:t>‹#›</a:t>
            </a:fld>
            <a:endParaRPr lang="vi-VN" altLang="en-VN"/>
          </a:p>
        </p:txBody>
      </p:sp>
    </p:spTree>
    <p:extLst>
      <p:ext uri="{BB962C8B-B14F-4D97-AF65-F5344CB8AC3E}">
        <p14:creationId xmlns:p14="http://schemas.microsoft.com/office/powerpoint/2010/main" val="3305685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DC9B025-8CD3-094E-A015-EAF73452A4DF}"/>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C7D84F2F-4CB0-2140-A948-7E2E986A54FF}"/>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4F66A2E5-E72C-8947-9B12-EE4E65E58F8B}"/>
              </a:ext>
            </a:extLst>
          </p:cNvPr>
          <p:cNvSpPr>
            <a:spLocks noGrp="1" noChangeArrowheads="1"/>
          </p:cNvSpPr>
          <p:nvPr>
            <p:ph type="sldNum" idx="12"/>
          </p:nvPr>
        </p:nvSpPr>
        <p:spPr>
          <a:ln/>
        </p:spPr>
        <p:txBody>
          <a:bodyPr/>
          <a:lstStyle>
            <a:lvl1pPr>
              <a:defRPr/>
            </a:lvl1pPr>
          </a:lstStyle>
          <a:p>
            <a:fld id="{50083CAE-94DE-9046-8F2C-7F3F4F358945}" type="slidenum">
              <a:rPr lang="vi-VN" altLang="en-VN"/>
              <a:pPr/>
              <a:t>‹#›</a:t>
            </a:fld>
            <a:endParaRPr lang="vi-VN" altLang="en-VN"/>
          </a:p>
        </p:txBody>
      </p:sp>
    </p:spTree>
    <p:extLst>
      <p:ext uri="{BB962C8B-B14F-4D97-AF65-F5344CB8AC3E}">
        <p14:creationId xmlns:p14="http://schemas.microsoft.com/office/powerpoint/2010/main" val="2063294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2267" y="128588"/>
            <a:ext cx="2736851" cy="607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8588"/>
            <a:ext cx="8009467" cy="607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7C6744E-139A-4F4D-B172-373A81C16C2E}"/>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05FF0874-B174-4C42-B56A-FDD8B143ACB5}"/>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8C930380-644D-ED41-9AE1-94D1095372AC}"/>
              </a:ext>
            </a:extLst>
          </p:cNvPr>
          <p:cNvSpPr>
            <a:spLocks noGrp="1" noChangeArrowheads="1"/>
          </p:cNvSpPr>
          <p:nvPr>
            <p:ph type="sldNum" idx="12"/>
          </p:nvPr>
        </p:nvSpPr>
        <p:spPr>
          <a:ln/>
        </p:spPr>
        <p:txBody>
          <a:bodyPr/>
          <a:lstStyle>
            <a:lvl1pPr>
              <a:defRPr/>
            </a:lvl1pPr>
          </a:lstStyle>
          <a:p>
            <a:fld id="{63E577E4-90E3-AC46-B9F0-8FCC8736E980}" type="slidenum">
              <a:rPr lang="vi-VN" altLang="en-VN"/>
              <a:pPr/>
              <a:t>‹#›</a:t>
            </a:fld>
            <a:endParaRPr lang="vi-VN" altLang="en-VN"/>
          </a:p>
        </p:txBody>
      </p:sp>
    </p:spTree>
    <p:extLst>
      <p:ext uri="{BB962C8B-B14F-4D97-AF65-F5344CB8AC3E}">
        <p14:creationId xmlns:p14="http://schemas.microsoft.com/office/powerpoint/2010/main" val="2177866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051093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C5F0CB2-BE3F-3447-BA3E-E1B31204E2AD}"/>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8C5594-F019-F347-B7E6-69D43CB630E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487670-5915-9D49-A936-F44CBAECBE3E}"/>
              </a:ext>
            </a:extLst>
          </p:cNvPr>
          <p:cNvSpPr>
            <a:spLocks noGrp="1" noChangeArrowheads="1"/>
          </p:cNvSpPr>
          <p:nvPr>
            <p:ph type="sldNum" sz="quarter" idx="12"/>
          </p:nvPr>
        </p:nvSpPr>
        <p:spPr/>
        <p:txBody>
          <a:bodyPr/>
          <a:lstStyle>
            <a:lvl1pPr>
              <a:defRPr/>
            </a:lvl1pPr>
          </a:lstStyle>
          <a:p>
            <a:fld id="{8B66D9A3-3940-7D40-912F-AF1C596F5CAE}" type="slidenum">
              <a:rPr lang="en-US" altLang="en-VN"/>
              <a:pPr/>
              <a:t>‹#›</a:t>
            </a:fld>
            <a:endParaRPr lang="en-US" altLang="en-VN"/>
          </a:p>
        </p:txBody>
      </p:sp>
    </p:spTree>
    <p:extLst>
      <p:ext uri="{BB962C8B-B14F-4D97-AF65-F5344CB8AC3E}">
        <p14:creationId xmlns:p14="http://schemas.microsoft.com/office/powerpoint/2010/main" val="3084447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6360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37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305D-490C-DA4A-B864-DA7A01E01C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70E3EC22-72CB-924B-AAE7-7C72124A7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F6AB2C3-10AB-D744-BBC1-B7EE5EEC8ACD}"/>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5" name="Footer Placeholder 4">
            <a:extLst>
              <a:ext uri="{FF2B5EF4-FFF2-40B4-BE49-F238E27FC236}">
                <a16:creationId xmlns:a16="http://schemas.microsoft.com/office/drawing/2014/main" id="{21592DB6-F868-0440-A076-6133D2809CD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86FC14-61C9-EB4C-8FF3-99488C736EED}"/>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546730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66F7-75AC-194C-A802-4850F99D5D3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058DF81-28B3-1745-8FC6-959CE3780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04F2E56-E659-1B44-8C59-8731322990D2}"/>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5" name="Footer Placeholder 4">
            <a:extLst>
              <a:ext uri="{FF2B5EF4-FFF2-40B4-BE49-F238E27FC236}">
                <a16:creationId xmlns:a16="http://schemas.microsoft.com/office/drawing/2014/main" id="{E7276D1D-2945-5D4A-AFCB-73779517427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37A3FC6-8780-A348-852F-DDE40A19735F}"/>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3486287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11B3-56CC-9845-AB9F-7FA44AF6F3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EC74ACD4-2EED-604F-8D30-4DDDE79A1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12433-7033-F94F-A622-09D7FB446A33}"/>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5" name="Footer Placeholder 4">
            <a:extLst>
              <a:ext uri="{FF2B5EF4-FFF2-40B4-BE49-F238E27FC236}">
                <a16:creationId xmlns:a16="http://schemas.microsoft.com/office/drawing/2014/main" id="{375EB4FD-CF76-BB40-88BD-EE9D080EB02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8AF376F-1321-C74C-ADD7-ECAC262573EF}"/>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24434378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6FDD-C235-AB42-B3A5-256A715BFCD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9DECBBE-1A3C-9942-8159-7E640D1D68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CBF55FD-99DB-9A4C-81AB-BEAC5B76FC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18A6A4E-1918-9A4B-AA35-5D89BA6459BD}"/>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6" name="Footer Placeholder 5">
            <a:extLst>
              <a:ext uri="{FF2B5EF4-FFF2-40B4-BE49-F238E27FC236}">
                <a16:creationId xmlns:a16="http://schemas.microsoft.com/office/drawing/2014/main" id="{E3CBB6C3-31FF-904D-BAD1-415D9F7A0D8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DAD3C0E-2BE4-E549-BF60-5C462E5F42ED}"/>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7244653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54C9-F884-F145-8EBB-FFB42D3302C4}"/>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B09E77E-2DCE-994E-9AAD-688A8F3F1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025131-7CB8-0D48-9900-759FDF12D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ABA15807-8FCC-224F-A301-38473EBE84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D59E4C-81FD-CB42-B064-61B2BFEEA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389BFEC-120A-284F-B420-AFE74FFC4761}"/>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8" name="Footer Placeholder 7">
            <a:extLst>
              <a:ext uri="{FF2B5EF4-FFF2-40B4-BE49-F238E27FC236}">
                <a16:creationId xmlns:a16="http://schemas.microsoft.com/office/drawing/2014/main" id="{C09437BE-DDC3-B941-9547-6BE88A1ED49E}"/>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0AFFCF7C-4342-F84C-A309-02E181CADC3B}"/>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3813816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BAAD-82BD-8849-85B7-15482B44BC6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77FF3BC7-3F0D-1543-8DE4-41632998D980}"/>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4" name="Footer Placeholder 3">
            <a:extLst>
              <a:ext uri="{FF2B5EF4-FFF2-40B4-BE49-F238E27FC236}">
                <a16:creationId xmlns:a16="http://schemas.microsoft.com/office/drawing/2014/main" id="{9414FCA6-DBF6-0249-B29C-0F93AA75A322}"/>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2D9F4FA-4E78-5641-A344-90287085E879}"/>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7282113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9B3F2-8B57-8E4A-A19E-760C0F36AFE3}"/>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3" name="Footer Placeholder 2">
            <a:extLst>
              <a:ext uri="{FF2B5EF4-FFF2-40B4-BE49-F238E27FC236}">
                <a16:creationId xmlns:a16="http://schemas.microsoft.com/office/drawing/2014/main" id="{13DED753-ECF9-1B4E-8FF9-BB89E955F6E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42E21256-C4C1-A942-9B61-D83AA1988E9C}"/>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38802644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68E3C-8879-FD43-8BF1-F12E0BD0D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A40F0597-093E-6B47-816E-B9080FFF9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F28E1805-351D-2643-97D6-6AB0FBC84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FDB32-BED5-EA41-A97C-23D57548A64C}"/>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6" name="Footer Placeholder 5">
            <a:extLst>
              <a:ext uri="{FF2B5EF4-FFF2-40B4-BE49-F238E27FC236}">
                <a16:creationId xmlns:a16="http://schemas.microsoft.com/office/drawing/2014/main" id="{38D5A5E5-5CC6-0E4E-A117-968A7DAF5F2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ACE7582-08A8-7F45-A43E-68D3CE637925}"/>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28399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26501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178B-EFA3-D34B-9210-4B7EEC709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691C5F8-A517-7E4B-96EE-777C063AF3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04E2752-937C-4547-8F20-AE8AB0EE7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AAFF8-7F2D-A544-8602-357958E8E81A}"/>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6" name="Footer Placeholder 5">
            <a:extLst>
              <a:ext uri="{FF2B5EF4-FFF2-40B4-BE49-F238E27FC236}">
                <a16:creationId xmlns:a16="http://schemas.microsoft.com/office/drawing/2014/main" id="{C16C213C-4201-AA47-ADEA-517A8453215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E688EA3-3473-5B4D-81CD-651FC5AF00FA}"/>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36102064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B47C-63B1-6149-824B-622AFD90374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1C16694-4C33-1E40-ACCF-837D5082E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B80737A-05C7-4D48-B95B-2E3AB7367E29}"/>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5" name="Footer Placeholder 4">
            <a:extLst>
              <a:ext uri="{FF2B5EF4-FFF2-40B4-BE49-F238E27FC236}">
                <a16:creationId xmlns:a16="http://schemas.microsoft.com/office/drawing/2014/main" id="{BAB5EE82-A06C-6744-8E36-1247C7160F9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4DC12D9-BF78-F240-8939-8BFD7C2E9C6B}"/>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138794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4C617-A362-954B-A379-245E659EA6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322DDE-E4A7-AE43-8F6E-67995E6A6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88756E-DC47-3C49-B317-5E442DF00962}"/>
              </a:ext>
            </a:extLst>
          </p:cNvPr>
          <p:cNvSpPr>
            <a:spLocks noGrp="1"/>
          </p:cNvSpPr>
          <p:nvPr>
            <p:ph type="dt" sz="half" idx="10"/>
          </p:nvPr>
        </p:nvSpPr>
        <p:spPr/>
        <p:txBody>
          <a:bodyPr/>
          <a:lstStyle/>
          <a:p>
            <a:fld id="{046306F5-A2DE-914A-AD41-3A1430615ADC}" type="datetimeFigureOut">
              <a:rPr lang="en-VN" smtClean="0"/>
              <a:t>10/14/2024</a:t>
            </a:fld>
            <a:endParaRPr lang="en-VN"/>
          </a:p>
        </p:txBody>
      </p:sp>
      <p:sp>
        <p:nvSpPr>
          <p:cNvPr id="5" name="Footer Placeholder 4">
            <a:extLst>
              <a:ext uri="{FF2B5EF4-FFF2-40B4-BE49-F238E27FC236}">
                <a16:creationId xmlns:a16="http://schemas.microsoft.com/office/drawing/2014/main" id="{874128C4-1C6F-2347-A238-125E446096E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1626680-ACE3-034C-9385-EF49FA1E8F8E}"/>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2701961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94151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08154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41357415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62933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17139141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56863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30139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63711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4051010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7834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20884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6525177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784475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64309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61495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0218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591626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153999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21" Type="http://schemas.openxmlformats.org/officeDocument/2006/relationships/theme" Target="../theme/theme10.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6" Type="http://schemas.openxmlformats.org/officeDocument/2006/relationships/image" Target="../media/image4.jpg"/><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theme" Target="../theme/theme11.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6" Type="http://schemas.openxmlformats.org/officeDocument/2006/relationships/theme" Target="../theme/theme12.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theme" Target="../theme/theme13.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5" Type="http://schemas.openxmlformats.org/officeDocument/2006/relationships/slideLayout" Target="../slideLayouts/slideLayout233.xml"/><Relationship Id="rId10" Type="http://schemas.openxmlformats.org/officeDocument/2006/relationships/theme" Target="../theme/theme14.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3.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theme" Target="../theme/theme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4.jp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8.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theme" Target="../theme/theme9.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8"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6692017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197442703"/>
      </p:ext>
    </p:extLst>
  </p:cSld>
  <p:clrMap bg1="lt1" tx1="dk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088">
              <a:defRPr/>
            </a:pPr>
            <a:fld id="{9196EC2F-0988-4314-AD4B-24FF16D7B45E}" type="datetime1">
              <a:rPr lang="en-US" altLang="zh-CN" smtClean="0">
                <a:solidFill>
                  <a:prstClr val="black">
                    <a:tint val="75000"/>
                  </a:prstClr>
                </a:solidFill>
              </a:rPr>
              <a:pPr defTabSz="914088">
                <a:defRPr/>
              </a:pPr>
              <a:t>10/14/2024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1006665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Lst>
  <p:hf hdr="0" ftr="0" dt="0"/>
  <p:txStyles>
    <p:titleStyle>
      <a:lvl1pPr algn="ctr" defTabSz="1218755" rtl="0" eaLnBrk="1" latinLnBrk="0" hangingPunct="1">
        <a:spcBef>
          <a:spcPct val="0"/>
        </a:spcBef>
        <a:buNone/>
        <a:defRPr sz="5899" kern="1200">
          <a:solidFill>
            <a:schemeClr val="tx1"/>
          </a:solidFill>
          <a:latin typeface="+mj-lt"/>
          <a:ea typeface="+mj-ea"/>
          <a:cs typeface="+mj-cs"/>
        </a:defRPr>
      </a:lvl1pPr>
    </p:titleStyle>
    <p:bodyStyle>
      <a:lvl1pPr marL="457031" indent="-457031" algn="l" defTabSz="121875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37" indent="-380860" algn="l" defTabSz="121875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42" indent="-304688" algn="l" defTabSz="121875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19"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19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571"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948"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32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700"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55" rtl="0" eaLnBrk="1" latinLnBrk="0" hangingPunct="1">
        <a:defRPr sz="2400" kern="1200">
          <a:solidFill>
            <a:schemeClr val="tx1"/>
          </a:solidFill>
          <a:latin typeface="+mn-lt"/>
          <a:ea typeface="+mn-ea"/>
          <a:cs typeface="+mn-cs"/>
        </a:defRPr>
      </a:lvl1pPr>
      <a:lvl2pPr marL="609377" algn="l" defTabSz="1218755" rtl="0" eaLnBrk="1" latinLnBrk="0" hangingPunct="1">
        <a:defRPr sz="2400" kern="1200">
          <a:solidFill>
            <a:schemeClr val="tx1"/>
          </a:solidFill>
          <a:latin typeface="+mn-lt"/>
          <a:ea typeface="+mn-ea"/>
          <a:cs typeface="+mn-cs"/>
        </a:defRPr>
      </a:lvl2pPr>
      <a:lvl3pPr marL="1218755" algn="l" defTabSz="1218755" rtl="0" eaLnBrk="1" latinLnBrk="0" hangingPunct="1">
        <a:defRPr sz="2400" kern="1200">
          <a:solidFill>
            <a:schemeClr val="tx1"/>
          </a:solidFill>
          <a:latin typeface="+mn-lt"/>
          <a:ea typeface="+mn-ea"/>
          <a:cs typeface="+mn-cs"/>
        </a:defRPr>
      </a:lvl3pPr>
      <a:lvl4pPr marL="1828129" algn="l" defTabSz="1218755" rtl="0" eaLnBrk="1" latinLnBrk="0" hangingPunct="1">
        <a:defRPr sz="2400" kern="1200">
          <a:solidFill>
            <a:schemeClr val="tx1"/>
          </a:solidFill>
          <a:latin typeface="+mn-lt"/>
          <a:ea typeface="+mn-ea"/>
          <a:cs typeface="+mn-cs"/>
        </a:defRPr>
      </a:lvl4pPr>
      <a:lvl5pPr marL="2437506" algn="l" defTabSz="1218755" rtl="0" eaLnBrk="1" latinLnBrk="0" hangingPunct="1">
        <a:defRPr sz="2400" kern="1200">
          <a:solidFill>
            <a:schemeClr val="tx1"/>
          </a:solidFill>
          <a:latin typeface="+mn-lt"/>
          <a:ea typeface="+mn-ea"/>
          <a:cs typeface="+mn-cs"/>
        </a:defRPr>
      </a:lvl5pPr>
      <a:lvl6pPr marL="3046882" algn="l" defTabSz="1218755" rtl="0" eaLnBrk="1" latinLnBrk="0" hangingPunct="1">
        <a:defRPr sz="2400" kern="1200">
          <a:solidFill>
            <a:schemeClr val="tx1"/>
          </a:solidFill>
          <a:latin typeface="+mn-lt"/>
          <a:ea typeface="+mn-ea"/>
          <a:cs typeface="+mn-cs"/>
        </a:defRPr>
      </a:lvl6pPr>
      <a:lvl7pPr marL="3656259" algn="l" defTabSz="1218755" rtl="0" eaLnBrk="1" latinLnBrk="0" hangingPunct="1">
        <a:defRPr sz="2400" kern="1200">
          <a:solidFill>
            <a:schemeClr val="tx1"/>
          </a:solidFill>
          <a:latin typeface="+mn-lt"/>
          <a:ea typeface="+mn-ea"/>
          <a:cs typeface="+mn-cs"/>
        </a:defRPr>
      </a:lvl7pPr>
      <a:lvl8pPr marL="4265635" algn="l" defTabSz="1218755" rtl="0" eaLnBrk="1" latinLnBrk="0" hangingPunct="1">
        <a:defRPr sz="2400" kern="1200">
          <a:solidFill>
            <a:schemeClr val="tx1"/>
          </a:solidFill>
          <a:latin typeface="+mn-lt"/>
          <a:ea typeface="+mn-ea"/>
          <a:cs typeface="+mn-cs"/>
        </a:defRPr>
      </a:lvl8pPr>
      <a:lvl9pPr marL="4875011" algn="l" defTabSz="121875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765887319"/>
      </p:ext>
    </p:extLst>
  </p:cSld>
  <p:clrMap bg1="lt1" tx1="dk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1439288408"/>
      </p:ext>
    </p:extLst>
  </p:cSld>
  <p:clrMap bg1="lt1" tx1="dk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826615069"/>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63444597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3" r:id="rId14"/>
    <p:sldLayoutId id="2147483684" r:id="rId15"/>
    <p:sldLayoutId id="2147483685"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10/14/2024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254519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F78DDD88-FB7C-FE46-BA82-23A8B0CB988E}"/>
              </a:ext>
            </a:extLst>
          </p:cNvPr>
          <p:cNvSpPr>
            <a:spLocks noGrp="1" noChangeArrowheads="1"/>
          </p:cNvSpPr>
          <p:nvPr>
            <p:ph type="title"/>
          </p:nvPr>
        </p:nvSpPr>
        <p:spPr bwMode="auto">
          <a:xfrm>
            <a:off x="609600" y="128589"/>
            <a:ext cx="1094951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VN"/>
              <a:t>Nhấn để chỉnh sửa định dạng cho tiêu đề</a:t>
            </a:r>
          </a:p>
        </p:txBody>
      </p:sp>
      <p:sp>
        <p:nvSpPr>
          <p:cNvPr id="1027" name="Rectangle 2">
            <a:extLst>
              <a:ext uri="{FF2B5EF4-FFF2-40B4-BE49-F238E27FC236}">
                <a16:creationId xmlns:a16="http://schemas.microsoft.com/office/drawing/2014/main" id="{33F21269-AA41-E645-9219-5100928141BF}"/>
              </a:ext>
            </a:extLst>
          </p:cNvPr>
          <p:cNvSpPr>
            <a:spLocks noGrp="1" noChangeArrowheads="1"/>
          </p:cNvSpPr>
          <p:nvPr>
            <p:ph type="body" idx="1"/>
          </p:nvPr>
        </p:nvSpPr>
        <p:spPr bwMode="auto">
          <a:xfrm>
            <a:off x="609600" y="1600200"/>
            <a:ext cx="10949517"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VN"/>
              <a:t>Nhấn để chỉnh sửa định dạng văn bản phác thảo</a:t>
            </a:r>
          </a:p>
          <a:p>
            <a:pPr lvl="1"/>
            <a:r>
              <a:rPr lang="en-GB" altLang="en-VN"/>
              <a:t>Cấp phác thảo thứ hai</a:t>
            </a:r>
          </a:p>
          <a:p>
            <a:pPr lvl="2"/>
            <a:r>
              <a:rPr lang="en-GB" altLang="en-VN"/>
              <a:t>Cấp phác thảo thứ ba</a:t>
            </a:r>
          </a:p>
          <a:p>
            <a:pPr lvl="3"/>
            <a:r>
              <a:rPr lang="en-GB" altLang="en-VN"/>
              <a:t>Cấp phác thảo thứ tư</a:t>
            </a:r>
          </a:p>
          <a:p>
            <a:pPr lvl="4"/>
            <a:r>
              <a:rPr lang="en-GB" altLang="en-VN"/>
              <a:t>Cấp phác thảo thứ năm</a:t>
            </a:r>
          </a:p>
          <a:p>
            <a:pPr lvl="4"/>
            <a:r>
              <a:rPr lang="en-GB" altLang="en-VN"/>
              <a:t>Cấp phác thảo thứ sáu</a:t>
            </a:r>
          </a:p>
          <a:p>
            <a:pPr lvl="4"/>
            <a:r>
              <a:rPr lang="en-GB" altLang="en-VN"/>
              <a:t>Cấp phác thảo thứ bảy</a:t>
            </a:r>
          </a:p>
        </p:txBody>
      </p:sp>
      <p:sp>
        <p:nvSpPr>
          <p:cNvPr id="2" name="Rectangle 3">
            <a:extLst>
              <a:ext uri="{FF2B5EF4-FFF2-40B4-BE49-F238E27FC236}">
                <a16:creationId xmlns:a16="http://schemas.microsoft.com/office/drawing/2014/main" id="{FFBAFDD5-CF94-0B4E-B036-5C68A6A47437}"/>
              </a:ext>
            </a:extLst>
          </p:cNvPr>
          <p:cNvSpPr>
            <a:spLocks noGrp="1" noChangeArrowheads="1"/>
          </p:cNvSpPr>
          <p:nvPr>
            <p:ph type="dt"/>
          </p:nvPr>
        </p:nvSpPr>
        <p:spPr bwMode="auto">
          <a:xfrm>
            <a:off x="609600" y="6245225"/>
            <a:ext cx="2821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n-ea"/>
              </a:defRPr>
            </a:lvl1pPr>
          </a:lstStyle>
          <a:p>
            <a:pPr>
              <a:defRPr/>
            </a:pPr>
            <a:endParaRPr lang="vi-VN"/>
          </a:p>
        </p:txBody>
      </p:sp>
      <p:sp>
        <p:nvSpPr>
          <p:cNvPr id="1028" name="Rectangle 4">
            <a:extLst>
              <a:ext uri="{FF2B5EF4-FFF2-40B4-BE49-F238E27FC236}">
                <a16:creationId xmlns:a16="http://schemas.microsoft.com/office/drawing/2014/main" id="{75C52FCB-F272-3C4C-A06B-D807A69BC3FF}"/>
              </a:ext>
            </a:extLst>
          </p:cNvPr>
          <p:cNvSpPr>
            <a:spLocks noGrp="1" noChangeArrowheads="1"/>
          </p:cNvSpPr>
          <p:nvPr>
            <p:ph type="ftr"/>
          </p:nvPr>
        </p:nvSpPr>
        <p:spPr bwMode="auto">
          <a:xfrm>
            <a:off x="4165600" y="6245225"/>
            <a:ext cx="3837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n-ea"/>
              </a:defRPr>
            </a:lvl1pPr>
          </a:lstStyle>
          <a:p>
            <a:pPr>
              <a:defRPr/>
            </a:pPr>
            <a:endParaRPr lang="vi-VN"/>
          </a:p>
        </p:txBody>
      </p:sp>
      <p:sp>
        <p:nvSpPr>
          <p:cNvPr id="1029" name="Rectangle 5">
            <a:extLst>
              <a:ext uri="{FF2B5EF4-FFF2-40B4-BE49-F238E27FC236}">
                <a16:creationId xmlns:a16="http://schemas.microsoft.com/office/drawing/2014/main" id="{679BFE1B-5F76-D242-BE3B-39D37F67E40D}"/>
              </a:ext>
            </a:extLst>
          </p:cNvPr>
          <p:cNvSpPr>
            <a:spLocks noGrp="1" noChangeArrowheads="1"/>
          </p:cNvSpPr>
          <p:nvPr>
            <p:ph type="sldNum"/>
          </p:nvPr>
        </p:nvSpPr>
        <p:spPr bwMode="auto">
          <a:xfrm>
            <a:off x="8737600" y="6245225"/>
            <a:ext cx="2821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defRPr>
                <a:solidFill>
                  <a:srgbClr val="000000"/>
                </a:solidFill>
              </a:defRPr>
            </a:lvl1pPr>
          </a:lstStyle>
          <a:p>
            <a:fld id="{A923A50B-182E-A049-A6B4-CB8FD094ECAF}" type="slidenum">
              <a:rPr lang="vi-VN" altLang="en-VN"/>
              <a:pPr/>
              <a:t>‹#›</a:t>
            </a:fld>
            <a:endParaRPr lang="vi-VN" altLang="en-VN"/>
          </a:p>
        </p:txBody>
      </p:sp>
    </p:spTree>
    <p:extLst>
      <p:ext uri="{BB962C8B-B14F-4D97-AF65-F5344CB8AC3E}">
        <p14:creationId xmlns:p14="http://schemas.microsoft.com/office/powerpoint/2010/main" val="82425883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2600" b="1">
          <a:solidFill>
            <a:srgbClr val="FF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j-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j-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BEF55-3478-2648-B16B-C964E3269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94CAAD-1B96-DE4D-9C91-095097081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F31F4D2-23F5-E74E-9D6E-73F8106BB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306F5-A2DE-914A-AD41-3A1430615ADC}" type="datetimeFigureOut">
              <a:rPr lang="en-VN" smtClean="0"/>
              <a:t>10/14/2024</a:t>
            </a:fld>
            <a:endParaRPr lang="en-VN"/>
          </a:p>
        </p:txBody>
      </p:sp>
      <p:sp>
        <p:nvSpPr>
          <p:cNvPr id="5" name="Footer Placeholder 4">
            <a:extLst>
              <a:ext uri="{FF2B5EF4-FFF2-40B4-BE49-F238E27FC236}">
                <a16:creationId xmlns:a16="http://schemas.microsoft.com/office/drawing/2014/main" id="{7F9CABEA-4A9B-FE43-9EF7-0F703721D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6C25840-4BA5-EF44-AEFC-B96D49750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24798-0819-274C-88AA-5ACCCA3BD51B}" type="slidenum">
              <a:rPr lang="en-VN" smtClean="0"/>
              <a:t>‹#›</a:t>
            </a:fld>
            <a:endParaRPr lang="en-VN"/>
          </a:p>
        </p:txBody>
      </p:sp>
    </p:spTree>
    <p:extLst>
      <p:ext uri="{BB962C8B-B14F-4D97-AF65-F5344CB8AC3E}">
        <p14:creationId xmlns:p14="http://schemas.microsoft.com/office/powerpoint/2010/main" val="28578770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54131790"/>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10/14/2024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571755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DF879-0761-E01F-EBB4-EC739B823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8D87A-6F81-CFF3-74DA-6727EC8E15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7BFEF-DD15-8AEA-D2B5-84A1B3334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56D5C-5106-4E31-A975-ABB9FA25A6EC}" type="datetimeFigureOut">
              <a:rPr lang="en-US" smtClean="0"/>
              <a:t>10/14/2024</a:t>
            </a:fld>
            <a:endParaRPr lang="en-US"/>
          </a:p>
        </p:txBody>
      </p:sp>
      <p:sp>
        <p:nvSpPr>
          <p:cNvPr id="5" name="Footer Placeholder 4">
            <a:extLst>
              <a:ext uri="{FF2B5EF4-FFF2-40B4-BE49-F238E27FC236}">
                <a16:creationId xmlns:a16="http://schemas.microsoft.com/office/drawing/2014/main" id="{30E2F053-52C6-8042-0ACE-E96148505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8EB9C-2728-990A-A4C5-6059312C68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003C9-3584-408B-BC34-BDB153B780BF}" type="slidenum">
              <a:rPr lang="en-US" smtClean="0"/>
              <a:t>‹#›</a:t>
            </a:fld>
            <a:endParaRPr lang="en-US"/>
          </a:p>
        </p:txBody>
      </p:sp>
    </p:spTree>
    <p:extLst>
      <p:ext uri="{BB962C8B-B14F-4D97-AF65-F5344CB8AC3E}">
        <p14:creationId xmlns:p14="http://schemas.microsoft.com/office/powerpoint/2010/main" val="45513362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78367" y="671267"/>
            <a:ext cx="100352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1pPr>
            <a:lvl2pPr lvl="1"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2pPr>
            <a:lvl3pPr lvl="2"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3pPr>
            <a:lvl4pPr lvl="3"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4pPr>
            <a:lvl5pPr lvl="4"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5pPr>
            <a:lvl6pPr lvl="5"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6pPr>
            <a:lvl7pPr lvl="6"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7pPr>
            <a:lvl8pPr lvl="7"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8pPr>
            <a:lvl9pPr lvl="8"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9pPr>
          </a:lstStyle>
          <a:p>
            <a:endParaRPr/>
          </a:p>
        </p:txBody>
      </p:sp>
      <p:sp>
        <p:nvSpPr>
          <p:cNvPr id="7" name="Google Shape;7;p1"/>
          <p:cNvSpPr txBox="1">
            <a:spLocks noGrp="1"/>
          </p:cNvSpPr>
          <p:nvPr>
            <p:ph type="body" idx="1"/>
          </p:nvPr>
        </p:nvSpPr>
        <p:spPr>
          <a:xfrm>
            <a:off x="1078367" y="1979600"/>
            <a:ext cx="10035200" cy="4112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1pPr>
            <a:lvl2pPr marL="914400" lvl="1"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2pPr>
            <a:lvl3pPr marL="1371600" lvl="2"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3pPr>
            <a:lvl4pPr marL="1828800" lvl="3"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4pPr>
            <a:lvl5pPr marL="2286000" lvl="4"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5pPr>
            <a:lvl6pPr marL="2743200" lvl="5"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6pPr>
            <a:lvl7pPr marL="3200400" lvl="6"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7pPr>
            <a:lvl8pPr marL="3657600" lvl="7"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8pPr>
            <a:lvl9pPr marL="4114800" lvl="8"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102470526"/>
      </p:ext>
    </p:extLst>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11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xml"/><Relationship Id="rId1" Type="http://schemas.openxmlformats.org/officeDocument/2006/relationships/slideLayout" Target="../slideLayouts/slideLayout18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g"/><Relationship Id="rId1" Type="http://schemas.openxmlformats.org/officeDocument/2006/relationships/slideLayout" Target="../slideLayouts/slideLayout11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jpg"/><Relationship Id="rId1" Type="http://schemas.openxmlformats.org/officeDocument/2006/relationships/slideLayout" Target="../slideLayouts/slideLayout11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9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1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0.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slide" Target="slide31.xml"/><Relationship Id="rId2" Type="http://schemas.openxmlformats.org/officeDocument/2006/relationships/image" Target="../media/image53.png"/><Relationship Id="rId1" Type="http://schemas.openxmlformats.org/officeDocument/2006/relationships/slideLayout" Target="../slideLayouts/slideLayout73.xml"/><Relationship Id="rId6" Type="http://schemas.openxmlformats.org/officeDocument/2006/relationships/slide" Target="slide32.xml"/><Relationship Id="rId11" Type="http://schemas.openxmlformats.org/officeDocument/2006/relationships/image" Target="../media/image59.png"/><Relationship Id="rId5" Type="http://schemas.openxmlformats.org/officeDocument/2006/relationships/image" Target="../media/image56.gif"/><Relationship Id="rId10" Type="http://schemas.openxmlformats.org/officeDocument/2006/relationships/slide" Target="slide34.xml"/><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15.xml"/><Relationship Id="rId5" Type="http://schemas.openxmlformats.org/officeDocument/2006/relationships/image" Target="../media/image14.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9.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97.xml"/><Relationship Id="rId5" Type="http://schemas.openxmlformats.org/officeDocument/2006/relationships/image" Target="../media/image14.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1.jpeg"/><Relationship Id="rId2" Type="http://schemas.openxmlformats.org/officeDocument/2006/relationships/audio" Target="../media/audio1.wav"/><Relationship Id="rId1" Type="http://schemas.openxmlformats.org/officeDocument/2006/relationships/slideLayout" Target="../slideLayouts/slideLayout78.xml"/><Relationship Id="rId6" Type="http://schemas.openxmlformats.org/officeDocument/2006/relationships/image" Target="../media/image66.png"/><Relationship Id="rId11" Type="http://schemas.openxmlformats.org/officeDocument/2006/relationships/slide" Target="slide28.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1.jpeg"/><Relationship Id="rId2" Type="http://schemas.openxmlformats.org/officeDocument/2006/relationships/audio" Target="../media/audio1.wav"/><Relationship Id="rId1" Type="http://schemas.openxmlformats.org/officeDocument/2006/relationships/slideLayout" Target="../slideLayouts/slideLayout78.xml"/><Relationship Id="rId6" Type="http://schemas.openxmlformats.org/officeDocument/2006/relationships/image" Target="../media/image66.png"/><Relationship Id="rId11" Type="http://schemas.openxmlformats.org/officeDocument/2006/relationships/slide" Target="slide28.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1.jpeg"/><Relationship Id="rId2" Type="http://schemas.openxmlformats.org/officeDocument/2006/relationships/audio" Target="../media/audio1.wav"/><Relationship Id="rId1" Type="http://schemas.openxmlformats.org/officeDocument/2006/relationships/slideLayout" Target="../slideLayouts/slideLayout78.xml"/><Relationship Id="rId6" Type="http://schemas.openxmlformats.org/officeDocument/2006/relationships/image" Target="../media/image66.png"/><Relationship Id="rId11" Type="http://schemas.openxmlformats.org/officeDocument/2006/relationships/slide" Target="slide28.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audio" Target="../media/audio1.wav"/><Relationship Id="rId1" Type="http://schemas.openxmlformats.org/officeDocument/2006/relationships/slideLayout" Target="../slideLayouts/slideLayout78.xml"/><Relationship Id="rId6" Type="http://schemas.openxmlformats.org/officeDocument/2006/relationships/image" Target="../media/image66.png"/><Relationship Id="rId11" Type="http://schemas.openxmlformats.org/officeDocument/2006/relationships/slide" Target="slide28.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3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7.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17.xml"/><Relationship Id="rId5" Type="http://schemas.openxmlformats.org/officeDocument/2006/relationships/image" Target="../media/image1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618248" y="1073566"/>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pic>
        <p:nvPicPr>
          <p:cNvPr id="1026" name="Picture 2">
            <a:extLst>
              <a:ext uri="{FF2B5EF4-FFF2-40B4-BE49-F238E27FC236}">
                <a16:creationId xmlns:a16="http://schemas.microsoft.com/office/drawing/2014/main" id="{F2DE5559-9D7A-4442-86E9-BA2C8A41E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97" y="3429000"/>
            <a:ext cx="7122695" cy="33180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F5501881-9CA8-B4EC-7185-F44BA001B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0469" y="5839806"/>
            <a:ext cx="1095528" cy="1105054"/>
          </a:xfrm>
          <a:prstGeom prst="rect">
            <a:avLst/>
          </a:prstGeom>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3224E8-33F5-77DB-23A5-8ECED7B538AF}"/>
              </a:ext>
            </a:extLst>
          </p:cNvPr>
          <p:cNvSpPr/>
          <p:nvPr/>
        </p:nvSpPr>
        <p:spPr>
          <a:xfrm>
            <a:off x="409873" y="161927"/>
            <a:ext cx="660975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THIÊN CHÚA GIÁO</a:t>
            </a:r>
          </a:p>
        </p:txBody>
      </p:sp>
      <p:sp>
        <p:nvSpPr>
          <p:cNvPr id="8" name="Flowchart: Terminator 7">
            <a:extLst>
              <a:ext uri="{FF2B5EF4-FFF2-40B4-BE49-F238E27FC236}">
                <a16:creationId xmlns:a16="http://schemas.microsoft.com/office/drawing/2014/main" id="{C1DDBBA9-1B24-F9DF-058E-E8F4DFCF7E8B}"/>
              </a:ext>
            </a:extLst>
          </p:cNvPr>
          <p:cNvSpPr/>
          <p:nvPr/>
        </p:nvSpPr>
        <p:spPr>
          <a:xfrm>
            <a:off x="38100" y="1437682"/>
            <a:ext cx="6934200" cy="114300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Ai là người sáng lập ra Công giáo?</a:t>
            </a:r>
          </a:p>
        </p:txBody>
      </p:sp>
      <p:sp>
        <p:nvSpPr>
          <p:cNvPr id="9" name="Flowchart: Terminator 8">
            <a:extLst>
              <a:ext uri="{FF2B5EF4-FFF2-40B4-BE49-F238E27FC236}">
                <a16:creationId xmlns:a16="http://schemas.microsoft.com/office/drawing/2014/main" id="{9779A95D-928E-4D0B-D0D8-96349CD316EB}"/>
              </a:ext>
            </a:extLst>
          </p:cNvPr>
          <p:cNvSpPr/>
          <p:nvPr/>
        </p:nvSpPr>
        <p:spPr>
          <a:xfrm>
            <a:off x="0" y="3285532"/>
            <a:ext cx="6934200" cy="11430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Công giáo du nhập vào Đông Nam Á vào thời gian nào?</a:t>
            </a:r>
          </a:p>
        </p:txBody>
      </p:sp>
      <p:sp>
        <p:nvSpPr>
          <p:cNvPr id="10" name="Flowchart: Terminator 9">
            <a:extLst>
              <a:ext uri="{FF2B5EF4-FFF2-40B4-BE49-F238E27FC236}">
                <a16:creationId xmlns:a16="http://schemas.microsoft.com/office/drawing/2014/main" id="{43AA270E-AF44-F53B-C6B7-3DF9EEB3D731}"/>
              </a:ext>
            </a:extLst>
          </p:cNvPr>
          <p:cNvSpPr/>
          <p:nvPr/>
        </p:nvSpPr>
        <p:spPr>
          <a:xfrm>
            <a:off x="0" y="5133382"/>
            <a:ext cx="6934200" cy="1462383"/>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Những nước ĐNA nào ảnh hưởng mạnh mẽ nhất của Công giáo?</a:t>
            </a:r>
          </a:p>
        </p:txBody>
      </p:sp>
      <p:pic>
        <p:nvPicPr>
          <p:cNvPr id="3" name="Picture 2">
            <a:extLst>
              <a:ext uri="{FF2B5EF4-FFF2-40B4-BE49-F238E27FC236}">
                <a16:creationId xmlns:a16="http://schemas.microsoft.com/office/drawing/2014/main" id="{2647707D-1ED8-7F73-C36A-BFC586A55997}"/>
              </a:ext>
            </a:extLst>
          </p:cNvPr>
          <p:cNvPicPr>
            <a:picLocks noChangeAspect="1"/>
          </p:cNvPicPr>
          <p:nvPr/>
        </p:nvPicPr>
        <p:blipFill>
          <a:blip r:embed="rId3"/>
          <a:stretch>
            <a:fillRect/>
          </a:stretch>
        </p:blipFill>
        <p:spPr>
          <a:xfrm>
            <a:off x="8076450" y="0"/>
            <a:ext cx="4115550" cy="6857999"/>
          </a:xfrm>
          <a:prstGeom prst="rect">
            <a:avLst/>
          </a:prstGeom>
        </p:spPr>
      </p:pic>
      <p:sp>
        <p:nvSpPr>
          <p:cNvPr id="4" name="Flowchart: Terminator 3">
            <a:extLst>
              <a:ext uri="{FF2B5EF4-FFF2-40B4-BE49-F238E27FC236}">
                <a16:creationId xmlns:a16="http://schemas.microsoft.com/office/drawing/2014/main" id="{4A730789-3A2E-C875-B09C-937395F0D3CF}"/>
              </a:ext>
            </a:extLst>
          </p:cNvPr>
          <p:cNvSpPr/>
          <p:nvPr/>
        </p:nvSpPr>
        <p:spPr>
          <a:xfrm>
            <a:off x="38100" y="1437682"/>
            <a:ext cx="6934200" cy="114300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Chúa Giêsu</a:t>
            </a:r>
          </a:p>
        </p:txBody>
      </p:sp>
      <p:sp>
        <p:nvSpPr>
          <p:cNvPr id="5" name="Flowchart: Terminator 4">
            <a:extLst>
              <a:ext uri="{FF2B5EF4-FFF2-40B4-BE49-F238E27FC236}">
                <a16:creationId xmlns:a16="http://schemas.microsoft.com/office/drawing/2014/main" id="{BC9C679E-00C7-8EDF-2928-77F3ADD641B3}"/>
              </a:ext>
            </a:extLst>
          </p:cNvPr>
          <p:cNvSpPr/>
          <p:nvPr/>
        </p:nvSpPr>
        <p:spPr>
          <a:xfrm>
            <a:off x="2930" y="3285532"/>
            <a:ext cx="6934200" cy="11430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Công giáo được truyền bá vào đầu thế kỉ XVI </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A653BDB4-A21B-13A8-19CD-DCA8DF775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020694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out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C2997EE-0889-44C3-AC0D-18F26AC9AA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on a boat&#10;&#10;Description automatically generated with medium confidence">
            <a:extLst>
              <a:ext uri="{FF2B5EF4-FFF2-40B4-BE49-F238E27FC236}">
                <a16:creationId xmlns:a16="http://schemas.microsoft.com/office/drawing/2014/main" id="{756DA27E-DA81-8BA4-2723-DBBAC73C95BD}"/>
              </a:ext>
            </a:extLst>
          </p:cNvPr>
          <p:cNvPicPr>
            <a:picLocks noChangeAspect="1"/>
          </p:cNvPicPr>
          <p:nvPr/>
        </p:nvPicPr>
        <p:blipFill rotWithShape="1">
          <a:blip r:embed="rId2"/>
          <a:srcRect t="12505"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a:extLst>
              <a:ext uri="{FF2B5EF4-FFF2-40B4-BE49-F238E27FC236}">
                <a16:creationId xmlns:a16="http://schemas.microsoft.com/office/drawing/2014/main" id="{3F9F59A1-AB88-BB5F-0F6F-4090C3433A85}"/>
              </a:ext>
            </a:extLst>
          </p:cNvPr>
          <p:cNvPicPr>
            <a:picLocks noChangeAspect="1"/>
          </p:cNvPicPr>
          <p:nvPr/>
        </p:nvPicPr>
        <p:blipFill rotWithShape="1">
          <a:blip r:embed="rId3"/>
          <a:srcRect t="3101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 name="Picture 3" descr="A group of people sitting on a rock&#10;&#10;Description automatically generated with low confidence">
            <a:extLst>
              <a:ext uri="{FF2B5EF4-FFF2-40B4-BE49-F238E27FC236}">
                <a16:creationId xmlns:a16="http://schemas.microsoft.com/office/drawing/2014/main" id="{EEF3A7D9-7347-367F-13B0-4A7E8B532A83}"/>
              </a:ext>
            </a:extLst>
          </p:cNvPr>
          <p:cNvPicPr>
            <a:picLocks noChangeAspect="1"/>
          </p:cNvPicPr>
          <p:nvPr/>
        </p:nvPicPr>
        <p:blipFill rotWithShape="1">
          <a:blip r:embed="rId4"/>
          <a:srcRect l="9399" r="16204"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5" name="TextBox 4">
            <a:extLst>
              <a:ext uri="{FF2B5EF4-FFF2-40B4-BE49-F238E27FC236}">
                <a16:creationId xmlns:a16="http://schemas.microsoft.com/office/drawing/2014/main" id="{5C3EE431-633B-CA13-B973-3752F6894716}"/>
              </a:ext>
            </a:extLst>
          </p:cNvPr>
          <p:cNvSpPr txBox="1"/>
          <p:nvPr/>
        </p:nvSpPr>
        <p:spPr>
          <a:xfrm>
            <a:off x="223587" y="217571"/>
            <a:ext cx="613663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chân các thương nhân Thiên Chúa giáo được truyền bá đến Đại Việt </a:t>
            </a:r>
          </a:p>
        </p:txBody>
      </p:sp>
    </p:spTree>
    <p:extLst>
      <p:ext uri="{BB962C8B-B14F-4D97-AF65-F5344CB8AC3E}">
        <p14:creationId xmlns:p14="http://schemas.microsoft.com/office/powerpoint/2010/main" val="1023048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EE41D11E-861E-3C64-CFA3-7C783A368908}"/>
              </a:ext>
            </a:extLst>
          </p:cNvPr>
          <p:cNvPicPr>
            <a:picLocks noChangeAspect="1"/>
          </p:cNvPicPr>
          <p:nvPr/>
        </p:nvPicPr>
        <p:blipFill>
          <a:blip r:embed="rId2"/>
          <a:stretch>
            <a:fillRect/>
          </a:stretch>
        </p:blipFill>
        <p:spPr>
          <a:xfrm>
            <a:off x="0" y="10256"/>
            <a:ext cx="12192000" cy="6837487"/>
          </a:xfrm>
          <a:prstGeom prst="rect">
            <a:avLst/>
          </a:prstGeom>
        </p:spPr>
      </p:pic>
      <p:sp>
        <p:nvSpPr>
          <p:cNvPr id="32" name="TextBox 31">
            <a:extLst>
              <a:ext uri="{FF2B5EF4-FFF2-40B4-BE49-F238E27FC236}">
                <a16:creationId xmlns:a16="http://schemas.microsoft.com/office/drawing/2014/main" id="{06526371-BE94-A43B-EFA8-4118959F1A46}"/>
              </a:ext>
            </a:extLst>
          </p:cNvPr>
          <p:cNvSpPr txBox="1"/>
          <p:nvPr/>
        </p:nvSpPr>
        <p:spPr>
          <a:xfrm>
            <a:off x="90120" y="5288340"/>
            <a:ext cx="1201175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Tín ngưỡng là niềm tin của con người được thể hiện thông qua những lễ nghi gắn liền với phong tục, tập quán truyền thống để mang lại sự bình an về tinh thần cho cá nhân và cộng đồng.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849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20" y="1489165"/>
            <a:ext cx="5714080" cy="49151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230743" y="89366"/>
            <a:ext cx="6016433"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398353" y="287383"/>
            <a:ext cx="5175338" cy="5799908"/>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6600" b="1"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Liệt</a:t>
            </a:r>
            <a:r>
              <a:rPr kumimoji="0" lang="en-US" sz="6600" b="1"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kê 5 tín ngưỡng ở nước ta?</a:t>
            </a:r>
            <a:endParaRPr kumimoji="0" lang="en-US" sz="66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F0727E5B-2F95-6CA1-7E92-F12362879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042657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000" b="-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D0595E-9857-9F67-6F05-5D9519088874}"/>
              </a:ext>
            </a:extLst>
          </p:cNvPr>
          <p:cNvSpPr txBox="1"/>
          <p:nvPr/>
        </p:nvSpPr>
        <p:spPr>
          <a:xfrm>
            <a:off x="1719513" y="6116845"/>
            <a:ext cx="977265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Tín ngưỡng thờ nước của đồng bào Thái đen</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E32BF83B-5A08-BF1B-1FC9-EFD5D0DD2F9E}"/>
              </a:ext>
            </a:extLst>
          </p:cNvPr>
          <p:cNvPicPr>
            <a:picLocks noChangeAspect="1"/>
          </p:cNvPicPr>
          <p:nvPr/>
        </p:nvPicPr>
        <p:blipFill>
          <a:blip r:embed="rId3"/>
          <a:stretch>
            <a:fillRect/>
          </a:stretch>
        </p:blipFill>
        <p:spPr>
          <a:xfrm>
            <a:off x="0" y="0"/>
            <a:ext cx="6057900" cy="6006584"/>
          </a:xfrm>
          <a:prstGeom prst="rect">
            <a:avLst/>
          </a:prstGeom>
        </p:spPr>
      </p:pic>
      <p:pic>
        <p:nvPicPr>
          <p:cNvPr id="5" name="Picture 4">
            <a:extLst>
              <a:ext uri="{FF2B5EF4-FFF2-40B4-BE49-F238E27FC236}">
                <a16:creationId xmlns:a16="http://schemas.microsoft.com/office/drawing/2014/main" id="{E4A581D5-EE98-6979-D84B-3089812BED66}"/>
              </a:ext>
            </a:extLst>
          </p:cNvPr>
          <p:cNvPicPr>
            <a:picLocks noChangeAspect="1"/>
          </p:cNvPicPr>
          <p:nvPr/>
        </p:nvPicPr>
        <p:blipFill>
          <a:blip r:embed="rId4"/>
          <a:stretch>
            <a:fillRect/>
          </a:stretch>
        </p:blipFill>
        <p:spPr>
          <a:xfrm>
            <a:off x="6057900" y="0"/>
            <a:ext cx="6134100" cy="6006584"/>
          </a:xfrm>
          <a:prstGeom prst="rect">
            <a:avLst/>
          </a:prstGeom>
        </p:spPr>
      </p:pic>
    </p:spTree>
    <p:extLst>
      <p:ext uri="{BB962C8B-B14F-4D97-AF65-F5344CB8AC3E}">
        <p14:creationId xmlns:p14="http://schemas.microsoft.com/office/powerpoint/2010/main" val="941486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677E4F-154F-D472-D8CC-28B4A5EA7F84}"/>
              </a:ext>
            </a:extLst>
          </p:cNvPr>
          <p:cNvPicPr>
            <a:picLocks noChangeAspect="1"/>
          </p:cNvPicPr>
          <p:nvPr/>
        </p:nvPicPr>
        <p:blipFill>
          <a:blip r:embed="rId3"/>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1BB857B4-4743-1344-1E6C-1952CEF71E23}"/>
              </a:ext>
            </a:extLst>
          </p:cNvPr>
          <p:cNvPicPr>
            <a:picLocks noChangeAspect="1"/>
          </p:cNvPicPr>
          <p:nvPr/>
        </p:nvPicPr>
        <p:blipFill>
          <a:blip r:embed="rId4"/>
          <a:stretch>
            <a:fillRect/>
          </a:stretch>
        </p:blipFill>
        <p:spPr>
          <a:xfrm>
            <a:off x="6096000" y="0"/>
            <a:ext cx="6096000" cy="5867400"/>
          </a:xfrm>
          <a:prstGeom prst="rect">
            <a:avLst/>
          </a:prstGeom>
        </p:spPr>
      </p:pic>
      <p:sp>
        <p:nvSpPr>
          <p:cNvPr id="5" name="TextBox 4">
            <a:extLst>
              <a:ext uri="{FF2B5EF4-FFF2-40B4-BE49-F238E27FC236}">
                <a16:creationId xmlns:a16="http://schemas.microsoft.com/office/drawing/2014/main" id="{245427E9-3FC2-3E79-DBB9-78106934524F}"/>
              </a:ext>
            </a:extLst>
          </p:cNvPr>
          <p:cNvSpPr txBox="1"/>
          <p:nvPr/>
        </p:nvSpPr>
        <p:spPr>
          <a:xfrm>
            <a:off x="6096000" y="5903893"/>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Té nước</a:t>
            </a: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là một lễ hội lâu đời của người Thái, người Lào và người Khme</a:t>
            </a:r>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8277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09-2">
            <a:extLst>
              <a:ext uri="{FF2B5EF4-FFF2-40B4-BE49-F238E27FC236}">
                <a16:creationId xmlns:a16="http://schemas.microsoft.com/office/drawing/2014/main" id="{A9B524D0-2179-3945-8199-A1424C70B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80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a:extLst>
              <a:ext uri="{FF2B5EF4-FFF2-40B4-BE49-F238E27FC236}">
                <a16:creationId xmlns:a16="http://schemas.microsoft.com/office/drawing/2014/main" id="{2A04BD50-364D-F441-84E8-62262267F3E7}"/>
              </a:ext>
            </a:extLst>
          </p:cNvPr>
          <p:cNvSpPr>
            <a:spLocks noChangeArrowheads="1"/>
          </p:cNvSpPr>
          <p:nvPr/>
        </p:nvSpPr>
        <p:spPr bwMode="auto">
          <a:xfrm>
            <a:off x="728663" y="6400800"/>
            <a:ext cx="3962400" cy="457200"/>
          </a:xfrm>
          <a:prstGeom prst="rect">
            <a:avLst/>
          </a:prstGeom>
          <a:solidFill>
            <a:schemeClr val="bg1"/>
          </a:solidFill>
          <a:ln w="9525">
            <a:solidFill>
              <a:schemeClr val="bg1"/>
            </a:solidFill>
            <a:miter lim="800000"/>
            <a:headEnd/>
            <a:tailEnd/>
          </a:ln>
        </p:spPr>
        <p:txBody>
          <a:bodyPr wrap="none" anchor="ct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THỜ CÚNG TỔ TIÊN</a:t>
            </a:r>
          </a:p>
        </p:txBody>
      </p:sp>
      <p:pic>
        <p:nvPicPr>
          <p:cNvPr id="10" name="Picture 3" descr="Muaxuancuatoi">
            <a:extLst>
              <a:ext uri="{FF2B5EF4-FFF2-40B4-BE49-F238E27FC236}">
                <a16:creationId xmlns:a16="http://schemas.microsoft.com/office/drawing/2014/main" id="{41800747-E125-BF46-8A04-44DCF1FE0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98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60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1000" fill="hold"/>
                                        <p:tgtEl>
                                          <p:spTgt spid="72708"/>
                                        </p:tgtEl>
                                        <p:attrNameLst>
                                          <p:attrName>ppt_w</p:attrName>
                                        </p:attrNameLst>
                                      </p:cBhvr>
                                      <p:tavLst>
                                        <p:tav tm="0">
                                          <p:val>
                                            <p:strVal val="#ppt_w*0.70"/>
                                          </p:val>
                                        </p:tav>
                                        <p:tav tm="100000">
                                          <p:val>
                                            <p:strVal val="#ppt_w"/>
                                          </p:val>
                                        </p:tav>
                                      </p:tavLst>
                                    </p:anim>
                                    <p:anim calcmode="lin" valueType="num">
                                      <p:cBhvr>
                                        <p:cTn id="8" dur="1000" fill="hold"/>
                                        <p:tgtEl>
                                          <p:spTgt spid="72708"/>
                                        </p:tgtEl>
                                        <p:attrNameLst>
                                          <p:attrName>ppt_h</p:attrName>
                                        </p:attrNameLst>
                                      </p:cBhvr>
                                      <p:tavLst>
                                        <p:tav tm="0">
                                          <p:val>
                                            <p:strVal val="#ppt_h"/>
                                          </p:val>
                                        </p:tav>
                                        <p:tav tm="100000">
                                          <p:val>
                                            <p:strVal val="#ppt_h"/>
                                          </p:val>
                                        </p:tav>
                                      </p:tavLst>
                                    </p:anim>
                                    <p:animEffect transition="in" filter="fade">
                                      <p:cBhvr>
                                        <p:cTn id="9" dur="1000"/>
                                        <p:tgtEl>
                                          <p:spTgt spid="7270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2709"/>
                                        </p:tgtEl>
                                        <p:attrNameLst>
                                          <p:attrName>style.visibility</p:attrName>
                                        </p:attrNameLst>
                                      </p:cBhvr>
                                      <p:to>
                                        <p:strVal val="visible"/>
                                      </p:to>
                                    </p:set>
                                    <p:anim calcmode="lin" valueType="num">
                                      <p:cBhvr>
                                        <p:cTn id="12" dur="1000" fill="hold"/>
                                        <p:tgtEl>
                                          <p:spTgt spid="72709"/>
                                        </p:tgtEl>
                                        <p:attrNameLst>
                                          <p:attrName>ppt_w</p:attrName>
                                        </p:attrNameLst>
                                      </p:cBhvr>
                                      <p:tavLst>
                                        <p:tav tm="0">
                                          <p:val>
                                            <p:strVal val="#ppt_w*0.70"/>
                                          </p:val>
                                        </p:tav>
                                        <p:tav tm="100000">
                                          <p:val>
                                            <p:strVal val="#ppt_w"/>
                                          </p:val>
                                        </p:tav>
                                      </p:tavLst>
                                    </p:anim>
                                    <p:anim calcmode="lin" valueType="num">
                                      <p:cBhvr>
                                        <p:cTn id="13" dur="1000" fill="hold"/>
                                        <p:tgtEl>
                                          <p:spTgt spid="72709"/>
                                        </p:tgtEl>
                                        <p:attrNameLst>
                                          <p:attrName>ppt_h</p:attrName>
                                        </p:attrNameLst>
                                      </p:cBhvr>
                                      <p:tavLst>
                                        <p:tav tm="0">
                                          <p:val>
                                            <p:strVal val="#ppt_h"/>
                                          </p:val>
                                        </p:tav>
                                        <p:tav tm="100000">
                                          <p:val>
                                            <p:strVal val="#ppt_h"/>
                                          </p:val>
                                        </p:tav>
                                      </p:tavLst>
                                    </p:anim>
                                    <p:animEffect transition="in" filter="fade">
                                      <p:cBhvr>
                                        <p:cTn id="14" dur="1000"/>
                                        <p:tgtEl>
                                          <p:spTgt spid="72709"/>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A8E1C-BD97-5A97-B918-30B05F580458}"/>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C00CB5F-AB52-EA8B-43DB-840884158C88}"/>
              </a:ext>
            </a:extLst>
          </p:cNvPr>
          <p:cNvPicPr>
            <a:picLocks noChangeAspect="1"/>
          </p:cNvPicPr>
          <p:nvPr/>
        </p:nvPicPr>
        <p:blipFill>
          <a:blip r:embed="rId3"/>
          <a:stretch>
            <a:fillRect/>
          </a:stretch>
        </p:blipFill>
        <p:spPr>
          <a:xfrm>
            <a:off x="6057900" y="0"/>
            <a:ext cx="6134100" cy="6305550"/>
          </a:xfrm>
          <a:prstGeom prst="rect">
            <a:avLst/>
          </a:prstGeom>
        </p:spPr>
      </p:pic>
      <p:sp>
        <p:nvSpPr>
          <p:cNvPr id="5" name="TextBox 4">
            <a:extLst>
              <a:ext uri="{FF2B5EF4-FFF2-40B4-BE49-F238E27FC236}">
                <a16:creationId xmlns:a16="http://schemas.microsoft.com/office/drawing/2014/main" id="{9EFF537C-160F-168A-E5BC-EBC2DAC59B6D}"/>
              </a:ext>
            </a:extLst>
          </p:cNvPr>
          <p:cNvSpPr txBox="1"/>
          <p:nvPr/>
        </p:nvSpPr>
        <p:spPr>
          <a:xfrm>
            <a:off x="7867650" y="6289388"/>
            <a:ext cx="35242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 cúng tổ tiên</a:t>
            </a:r>
          </a:p>
        </p:txBody>
      </p:sp>
      <p:pic>
        <p:nvPicPr>
          <p:cNvPr id="4" name="Picture 3" descr="A picture containing text&#10;&#10;Description automatically generated">
            <a:extLst>
              <a:ext uri="{FF2B5EF4-FFF2-40B4-BE49-F238E27FC236}">
                <a16:creationId xmlns:a16="http://schemas.microsoft.com/office/drawing/2014/main" id="{8618DF80-0B70-8704-2A75-25FB311BA1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71600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t="-9000" r="-5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2AA6D-267C-1076-1AB7-3DD76D780128}"/>
              </a:ext>
            </a:extLst>
          </p:cNvPr>
          <p:cNvSpPr txBox="1"/>
          <p:nvPr/>
        </p:nvSpPr>
        <p:spPr>
          <a:xfrm>
            <a:off x="885825" y="1145739"/>
            <a:ext cx="104203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Thờ cha kính mẹ hết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Ấy là chữ Hiếu, dạy trong luân thường.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Thảo thơm, sau trước nhịn nhường,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Nhường anh nhường chị, lẫn nhường người trên.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Ghi lòng tạc dạ chớ quên,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Con em phải giữ, lấy nền con em.</a:t>
            </a:r>
          </a:p>
        </p:txBody>
      </p:sp>
    </p:spTree>
    <p:extLst>
      <p:ext uri="{BB962C8B-B14F-4D97-AF65-F5344CB8AC3E}">
        <p14:creationId xmlns:p14="http://schemas.microsoft.com/office/powerpoint/2010/main" val="4150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6E289-2449-77FE-1ADA-913794129653}"/>
              </a:ext>
            </a:extLst>
          </p:cNvPr>
          <p:cNvPicPr>
            <a:picLocks noChangeAspect="1"/>
          </p:cNvPicPr>
          <p:nvPr/>
        </p:nvPicPr>
        <p:blipFill>
          <a:blip r:embed="rId2"/>
          <a:stretch>
            <a:fillRect/>
          </a:stretch>
        </p:blipFill>
        <p:spPr>
          <a:xfrm>
            <a:off x="6096000" y="-1"/>
            <a:ext cx="6163730" cy="6857999"/>
          </a:xfrm>
          <a:prstGeom prst="rect">
            <a:avLst/>
          </a:prstGeom>
        </p:spPr>
      </p:pic>
      <p:pic>
        <p:nvPicPr>
          <p:cNvPr id="3" name="Picture 2">
            <a:extLst>
              <a:ext uri="{FF2B5EF4-FFF2-40B4-BE49-F238E27FC236}">
                <a16:creationId xmlns:a16="http://schemas.microsoft.com/office/drawing/2014/main" id="{E9985CF3-9E28-B8B3-49AC-C02A5E6B3C87}"/>
              </a:ext>
            </a:extLst>
          </p:cNvPr>
          <p:cNvPicPr>
            <a:picLocks noChangeAspect="1"/>
          </p:cNvPicPr>
          <p:nvPr/>
        </p:nvPicPr>
        <p:blipFill>
          <a:blip r:embed="rId3"/>
          <a:stretch>
            <a:fillRect/>
          </a:stretch>
        </p:blipFill>
        <p:spPr>
          <a:xfrm>
            <a:off x="-1" y="52386"/>
            <a:ext cx="6098967" cy="6805613"/>
          </a:xfrm>
          <a:prstGeom prst="rect">
            <a:avLst/>
          </a:prstGeom>
        </p:spPr>
      </p:pic>
    </p:spTree>
    <p:extLst>
      <p:ext uri="{BB962C8B-B14F-4D97-AF65-F5344CB8AC3E}">
        <p14:creationId xmlns:p14="http://schemas.microsoft.com/office/powerpoint/2010/main" val="2498945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60D2E0-1447-F7BB-904F-03BF61B8EAFA}"/>
              </a:ext>
            </a:extLst>
          </p:cNvPr>
          <p:cNvPicPr>
            <a:picLocks noChangeAspect="1"/>
          </p:cNvPicPr>
          <p:nvPr/>
        </p:nvPicPr>
        <p:blipFill>
          <a:blip r:embed="rId2"/>
          <a:stretch>
            <a:fillRect/>
          </a:stretch>
        </p:blipFill>
        <p:spPr>
          <a:xfrm>
            <a:off x="0" y="0"/>
            <a:ext cx="6096000" cy="6858000"/>
          </a:xfrm>
          <a:prstGeom prst="rect">
            <a:avLst/>
          </a:prstGeom>
        </p:spPr>
      </p:pic>
      <p:pic>
        <p:nvPicPr>
          <p:cNvPr id="1026" name="Picture 2" descr="Tín ngưỡng thờ Mẫu Tam phủ – Mega Story">
            <a:extLst>
              <a:ext uri="{FF2B5EF4-FFF2-40B4-BE49-F238E27FC236}">
                <a16:creationId xmlns:a16="http://schemas.microsoft.com/office/drawing/2014/main" id="{3D6D59F8-0A0C-9803-A7A1-BE22614CB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73C76EA-3526-4090-FEDD-524F7FF48D5A}"/>
              </a:ext>
            </a:extLst>
          </p:cNvPr>
          <p:cNvSpPr/>
          <p:nvPr/>
        </p:nvSpPr>
        <p:spPr>
          <a:xfrm>
            <a:off x="6477000" y="6057900"/>
            <a:ext cx="5715000" cy="80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Thờ Mẫu</a:t>
            </a:r>
          </a:p>
        </p:txBody>
      </p:sp>
      <p:pic>
        <p:nvPicPr>
          <p:cNvPr id="4" name="Picture 3" descr="A picture containing text&#10;&#10;Description automatically generated">
            <a:extLst>
              <a:ext uri="{FF2B5EF4-FFF2-40B4-BE49-F238E27FC236}">
                <a16:creationId xmlns:a16="http://schemas.microsoft.com/office/drawing/2014/main" id="{907E31C9-C31B-D51B-7943-A7577E367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616417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Đại lễ Giỗ Tổ Hùng Vương - Đi đâu và làm gì trong ngày nghỉ lễ?">
            <a:extLst>
              <a:ext uri="{FF2B5EF4-FFF2-40B4-BE49-F238E27FC236}">
                <a16:creationId xmlns:a16="http://schemas.microsoft.com/office/drawing/2014/main" id="{E2212675-4569-20F4-D054-B3F6B9AB376F}"/>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2B5BB657-FC8D-8343-4843-0336EDCD83EA}"/>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F8330700-65C5-6FF3-DFC6-9C770D9A2E4C}"/>
              </a:ext>
            </a:extLst>
          </p:cNvPr>
          <p:cNvPicPr>
            <a:picLocks noChangeAspect="1"/>
          </p:cNvPicPr>
          <p:nvPr/>
        </p:nvPicPr>
        <p:blipFill>
          <a:blip r:embed="rId3"/>
          <a:stretch>
            <a:fillRect/>
          </a:stretch>
        </p:blipFill>
        <p:spPr>
          <a:xfrm>
            <a:off x="6096000" y="0"/>
            <a:ext cx="6096000" cy="6787411"/>
          </a:xfrm>
          <a:prstGeom prst="rect">
            <a:avLst/>
          </a:prstGeom>
        </p:spPr>
      </p:pic>
    </p:spTree>
    <p:extLst>
      <p:ext uri="{BB962C8B-B14F-4D97-AF65-F5344CB8AC3E}">
        <p14:creationId xmlns:p14="http://schemas.microsoft.com/office/powerpoint/2010/main" val="287095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par>
                                <p:cTn id="11" presetID="6" presetClass="entr" presetSubtype="3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43F873A-15C2-DD4A-921A-FE0D022AA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468" y="2093252"/>
            <a:ext cx="4182533" cy="3968883"/>
          </a:xfrm>
          <a:prstGeom prst="round2Same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146CBF-6F86-B247-AC3C-A9B74A1FEA7E}"/>
              </a:ext>
            </a:extLst>
          </p:cNvPr>
          <p:cNvSpPr/>
          <p:nvPr/>
        </p:nvSpPr>
        <p:spPr>
          <a:xfrm>
            <a:off x="4852406" y="6205763"/>
            <a:ext cx="2047355" cy="502766"/>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Ở Thanh Hoá</a:t>
            </a:r>
            <a:endParaRPr kumimoji="0" lang="en-VN" sz="26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054" name="Picture 6">
            <a:extLst>
              <a:ext uri="{FF2B5EF4-FFF2-40B4-BE49-F238E27FC236}">
                <a16:creationId xmlns:a16="http://schemas.microsoft.com/office/drawing/2014/main" id="{F8ABB1C1-3CE3-B941-84D7-B2F5A0DB6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1" r="13503"/>
          <a:stretch/>
        </p:blipFill>
        <p:spPr bwMode="auto">
          <a:xfrm>
            <a:off x="1" y="2093252"/>
            <a:ext cx="3793067" cy="396888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565ACD-8F41-2F4A-AC69-56ED147B2501}"/>
              </a:ext>
            </a:extLst>
          </p:cNvPr>
          <p:cNvSpPr/>
          <p:nvPr/>
        </p:nvSpPr>
        <p:spPr>
          <a:xfrm>
            <a:off x="1967801" y="118757"/>
            <a:ext cx="8526225" cy="1405641"/>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vi-VN" sz="42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ĐỀN THỜ ĐỨC THÁNH TRẦN TRẦN HƯNG ĐẠO </a:t>
            </a:r>
            <a:endParaRPr kumimoji="0" lang="en-VN" sz="42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9D839A91-2171-0943-AC41-7808D6292FAB}"/>
              </a:ext>
            </a:extLst>
          </p:cNvPr>
          <p:cNvSpPr/>
          <p:nvPr/>
        </p:nvSpPr>
        <p:spPr>
          <a:xfrm>
            <a:off x="9458271" y="6205763"/>
            <a:ext cx="1989647" cy="502766"/>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Ở Nha Trang</a:t>
            </a:r>
            <a:endParaRPr kumimoji="0" lang="en-VN" sz="26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Rectangle 10">
            <a:extLst>
              <a:ext uri="{FF2B5EF4-FFF2-40B4-BE49-F238E27FC236}">
                <a16:creationId xmlns:a16="http://schemas.microsoft.com/office/drawing/2014/main" id="{10164A49-ABA9-1944-85F9-8C5D5124F0E8}"/>
              </a:ext>
            </a:extLst>
          </p:cNvPr>
          <p:cNvSpPr/>
          <p:nvPr/>
        </p:nvSpPr>
        <p:spPr>
          <a:xfrm>
            <a:off x="-101598" y="6205763"/>
            <a:ext cx="3919663" cy="502766"/>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Ở Thành Phố Hồ Chí Minh</a:t>
            </a:r>
            <a:endParaRPr kumimoji="0" lang="en-VN" sz="26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060" name="Picture 12">
            <a:extLst>
              <a:ext uri="{FF2B5EF4-FFF2-40B4-BE49-F238E27FC236}">
                <a16:creationId xmlns:a16="http://schemas.microsoft.com/office/drawing/2014/main" id="{B9C20BCD-696A-9343-84AA-A514E4790B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59" r="10926"/>
          <a:stretch/>
        </p:blipFill>
        <p:spPr bwMode="auto">
          <a:xfrm>
            <a:off x="8280402" y="2093252"/>
            <a:ext cx="3793068" cy="3968883"/>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98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2"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heel(2)">
                                      <p:cBhvr>
                                        <p:cTn id="14" dur="1250"/>
                                        <p:tgtEl>
                                          <p:spTgt spid="2052"/>
                                        </p:tgtEl>
                                      </p:cBhvr>
                                    </p:animEffect>
                                  </p:childTnLst>
                                </p:cTn>
                              </p:par>
                              <p:par>
                                <p:cTn id="15" presetID="21" presetClass="entr" presetSubtype="2"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2)">
                                      <p:cBhvr>
                                        <p:cTn id="17" dur="1250"/>
                                        <p:tgtEl>
                                          <p:spTgt spid="2"/>
                                        </p:tgtEl>
                                      </p:cBhvr>
                                    </p:animEffect>
                                  </p:childTnLst>
                                </p:cTn>
                              </p:par>
                              <p:par>
                                <p:cTn id="18" presetID="21" presetClass="entr" presetSubtype="2"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wheel(2)">
                                      <p:cBhvr>
                                        <p:cTn id="20" dur="1250"/>
                                        <p:tgtEl>
                                          <p:spTgt spid="2054"/>
                                        </p:tgtEl>
                                      </p:cBhvr>
                                    </p:animEffect>
                                  </p:childTnLst>
                                </p:cTn>
                              </p:par>
                              <p:par>
                                <p:cTn id="21" presetID="21" presetClass="entr" presetSubtype="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2)">
                                      <p:cBhvr>
                                        <p:cTn id="23" dur="1250"/>
                                        <p:tgtEl>
                                          <p:spTgt spid="9"/>
                                        </p:tgtEl>
                                      </p:cBhvr>
                                    </p:animEffect>
                                  </p:childTnLst>
                                </p:cTn>
                              </p:par>
                              <p:par>
                                <p:cTn id="24" presetID="21" presetClass="entr" presetSubtype="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2)">
                                      <p:cBhvr>
                                        <p:cTn id="26" dur="1250"/>
                                        <p:tgtEl>
                                          <p:spTgt spid="11"/>
                                        </p:tgtEl>
                                      </p:cBhvr>
                                    </p:animEffect>
                                  </p:childTnLst>
                                </p:cTn>
                              </p:par>
                              <p:par>
                                <p:cTn id="27" presetID="21" presetClass="entr" presetSubtype="2" fill="hold" nodeType="withEffect">
                                  <p:stCondLst>
                                    <p:cond delay="0"/>
                                  </p:stCondLst>
                                  <p:childTnLst>
                                    <p:set>
                                      <p:cBhvr>
                                        <p:cTn id="28" dur="1" fill="hold">
                                          <p:stCondLst>
                                            <p:cond delay="0"/>
                                          </p:stCondLst>
                                        </p:cTn>
                                        <p:tgtEl>
                                          <p:spTgt spid="2060"/>
                                        </p:tgtEl>
                                        <p:attrNameLst>
                                          <p:attrName>style.visibility</p:attrName>
                                        </p:attrNameLst>
                                      </p:cBhvr>
                                      <p:to>
                                        <p:strVal val="visible"/>
                                      </p:to>
                                    </p:set>
                                    <p:animEffect transition="in" filter="wheel(2)">
                                      <p:cBhvr>
                                        <p:cTn id="29" dur="125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A72357-5BA6-C800-9D5D-F65E667B246D}"/>
              </a:ext>
            </a:extLst>
          </p:cNvPr>
          <p:cNvSpPr txBox="1"/>
          <p:nvPr/>
        </p:nvSpPr>
        <p:spPr>
          <a:xfrm>
            <a:off x="228600" y="6213098"/>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Đền thờ Hai Bà Trưng (Hà Nội)</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7EAD6F8C-3856-5E80-9D28-082DFE8048FD}"/>
              </a:ext>
            </a:extLst>
          </p:cNvPr>
          <p:cNvPicPr>
            <a:picLocks noChangeAspect="1"/>
          </p:cNvPicPr>
          <p:nvPr/>
        </p:nvPicPr>
        <p:blipFill>
          <a:blip r:embed="rId2"/>
          <a:stretch>
            <a:fillRect/>
          </a:stretch>
        </p:blipFill>
        <p:spPr>
          <a:xfrm>
            <a:off x="0" y="0"/>
            <a:ext cx="6087996" cy="6019800"/>
          </a:xfrm>
          <a:prstGeom prst="rect">
            <a:avLst/>
          </a:prstGeom>
        </p:spPr>
      </p:pic>
      <p:pic>
        <p:nvPicPr>
          <p:cNvPr id="5" name="Picture 4">
            <a:extLst>
              <a:ext uri="{FF2B5EF4-FFF2-40B4-BE49-F238E27FC236}">
                <a16:creationId xmlns:a16="http://schemas.microsoft.com/office/drawing/2014/main" id="{419ABFF4-0386-977C-7C7A-B6134F57A809}"/>
              </a:ext>
            </a:extLst>
          </p:cNvPr>
          <p:cNvPicPr>
            <a:picLocks noChangeAspect="1"/>
          </p:cNvPicPr>
          <p:nvPr/>
        </p:nvPicPr>
        <p:blipFill>
          <a:blip r:embed="rId3"/>
          <a:stretch>
            <a:fillRect/>
          </a:stretch>
        </p:blipFill>
        <p:spPr>
          <a:xfrm>
            <a:off x="6104006" y="0"/>
            <a:ext cx="6087996" cy="6019800"/>
          </a:xfrm>
          <a:prstGeom prst="rect">
            <a:avLst/>
          </a:prstGeom>
        </p:spPr>
      </p:pic>
      <p:sp>
        <p:nvSpPr>
          <p:cNvPr id="7" name="TextBox 6">
            <a:extLst>
              <a:ext uri="{FF2B5EF4-FFF2-40B4-BE49-F238E27FC236}">
                <a16:creationId xmlns:a16="http://schemas.microsoft.com/office/drawing/2014/main" id="{5C6993CE-2465-8290-CF87-54D731F93D9A}"/>
              </a:ext>
            </a:extLst>
          </p:cNvPr>
          <p:cNvSpPr txBox="1"/>
          <p:nvPr/>
        </p:nvSpPr>
        <p:spPr>
          <a:xfrm>
            <a:off x="7162800" y="6213098"/>
            <a:ext cx="4800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Đền thờ Lê Lợi (Thanh Hóa)</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1432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8DC3DF-3BEC-0618-06A8-0FD3733E1077}"/>
              </a:ext>
            </a:extLst>
          </p:cNvPr>
          <p:cNvPicPr>
            <a:picLocks noChangeAspect="1"/>
          </p:cNvPicPr>
          <p:nvPr/>
        </p:nvPicPr>
        <p:blipFill>
          <a:blip r:embed="rId2"/>
          <a:stretch>
            <a:fillRect/>
          </a:stretch>
        </p:blipFill>
        <p:spPr>
          <a:xfrm>
            <a:off x="0" y="0"/>
            <a:ext cx="6057900" cy="6858000"/>
          </a:xfrm>
          <a:prstGeom prst="rect">
            <a:avLst/>
          </a:prstGeom>
        </p:spPr>
      </p:pic>
      <p:pic>
        <p:nvPicPr>
          <p:cNvPr id="3" name="Picture 2">
            <a:extLst>
              <a:ext uri="{FF2B5EF4-FFF2-40B4-BE49-F238E27FC236}">
                <a16:creationId xmlns:a16="http://schemas.microsoft.com/office/drawing/2014/main" id="{01FBB5B3-765E-9682-FDB0-5B94F16AF53A}"/>
              </a:ext>
            </a:extLst>
          </p:cNvPr>
          <p:cNvPicPr>
            <a:picLocks noChangeAspect="1"/>
          </p:cNvPicPr>
          <p:nvPr/>
        </p:nvPicPr>
        <p:blipFill>
          <a:blip r:embed="rId3"/>
          <a:stretch>
            <a:fillRect/>
          </a:stretch>
        </p:blipFill>
        <p:spPr>
          <a:xfrm>
            <a:off x="6134100" y="0"/>
            <a:ext cx="6057900" cy="6858000"/>
          </a:xfrm>
          <a:prstGeom prst="rect">
            <a:avLst/>
          </a:prstGeom>
        </p:spPr>
      </p:pic>
    </p:spTree>
    <p:extLst>
      <p:ext uri="{BB962C8B-B14F-4D97-AF65-F5344CB8AC3E}">
        <p14:creationId xmlns:p14="http://schemas.microsoft.com/office/powerpoint/2010/main" val="95493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A85594-8836-2ADF-68A6-F57BF2494656}"/>
              </a:ext>
            </a:extLst>
          </p:cNvPr>
          <p:cNvSpPr txBox="1"/>
          <p:nvPr/>
        </p:nvSpPr>
        <p:spPr>
          <a:xfrm>
            <a:off x="6379953" y="3847381"/>
            <a:ext cx="577394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nét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mặt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a16="http://schemas.microsoft.com/office/drawing/2014/main" id="{9345FC2C-B1CB-9D4E-2971-C629704E99DD}"/>
              </a:ext>
            </a:extLst>
          </p:cNvPr>
          <p:cNvPicPr>
            <a:picLocks noChangeAspect="1"/>
          </p:cNvPicPr>
          <p:nvPr/>
        </p:nvPicPr>
        <p:blipFill>
          <a:blip r:embed="rId2"/>
          <a:stretch>
            <a:fillRect/>
          </a:stretch>
        </p:blipFill>
        <p:spPr>
          <a:xfrm>
            <a:off x="0" y="0"/>
            <a:ext cx="6096000" cy="6642340"/>
          </a:xfrm>
          <a:prstGeom prst="rect">
            <a:avLst/>
          </a:prstGeom>
        </p:spPr>
      </p:pic>
      <p:pic>
        <p:nvPicPr>
          <p:cNvPr id="6" name="Picture 5">
            <a:extLst>
              <a:ext uri="{FF2B5EF4-FFF2-40B4-BE49-F238E27FC236}">
                <a16:creationId xmlns:a16="http://schemas.microsoft.com/office/drawing/2014/main" id="{604117F2-8968-F33E-6B1F-867CFF853BC5}"/>
              </a:ext>
            </a:extLst>
          </p:cNvPr>
          <p:cNvPicPr>
            <a:picLocks noChangeAspect="1"/>
          </p:cNvPicPr>
          <p:nvPr/>
        </p:nvPicPr>
        <p:blipFill>
          <a:blip r:embed="rId3"/>
          <a:stretch>
            <a:fillRect/>
          </a:stretch>
        </p:blipFill>
        <p:spPr>
          <a:xfrm>
            <a:off x="6096000" y="0"/>
            <a:ext cx="6057900" cy="3571875"/>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56C3ACC1-2A58-4566-362B-55F449573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44823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24" name="Rectangle 23">
            <a:extLst>
              <a:ext uri="{FF2B5EF4-FFF2-40B4-BE49-F238E27FC236}">
                <a16:creationId xmlns:a16="http://schemas.microsoft.com/office/drawing/2014/main" id="{A34904C4-A30C-FB45-BD5B-0597984E6FCB}"/>
              </a:ext>
            </a:extLst>
          </p:cNvPr>
          <p:cNvSpPr/>
          <p:nvPr/>
        </p:nvSpPr>
        <p:spPr>
          <a:xfrm>
            <a:off x="1028702" y="174823"/>
            <a:ext cx="10086974"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 9: KINH TẾ, VĂN HÓA, TÔN GIÁO TRONG CÁC THẾ KỈ XVI-XVIII (T2)</a:t>
            </a:r>
          </a:p>
        </p:txBody>
      </p:sp>
      <p:sp>
        <p:nvSpPr>
          <p:cNvPr id="7" name="Title 1">
            <a:extLst>
              <a:ext uri="{FF2B5EF4-FFF2-40B4-BE49-F238E27FC236}">
                <a16:creationId xmlns:a16="http://schemas.microsoft.com/office/drawing/2014/main" id="{DA4C0889-E06A-3F4D-93BA-B554A173354B}"/>
              </a:ext>
            </a:extLst>
          </p:cNvPr>
          <p:cNvSpPr txBox="1">
            <a:spLocks/>
          </p:cNvSpPr>
          <p:nvPr/>
        </p:nvSpPr>
        <p:spPr>
          <a:xfrm>
            <a:off x="540158" y="1252041"/>
            <a:ext cx="10756898" cy="74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2. Tình hình văn hóa trong các thế kỉ XVI - XVIII</a:t>
            </a:r>
          </a:p>
        </p:txBody>
      </p:sp>
      <p:sp>
        <p:nvSpPr>
          <p:cNvPr id="2" name="Title 1">
            <a:extLst>
              <a:ext uri="{FF2B5EF4-FFF2-40B4-BE49-F238E27FC236}">
                <a16:creationId xmlns:a16="http://schemas.microsoft.com/office/drawing/2014/main" id="{09F9810C-76DB-BE4E-43F3-7AA21A25C3BF}"/>
              </a:ext>
            </a:extLst>
          </p:cNvPr>
          <p:cNvSpPr txBox="1">
            <a:spLocks/>
          </p:cNvSpPr>
          <p:nvPr/>
        </p:nvSpPr>
        <p:spPr>
          <a:xfrm>
            <a:off x="540158" y="1879111"/>
            <a:ext cx="6109970" cy="589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a. Tư tưởng, tín ngưỡng, tôn giáo</a:t>
            </a:r>
            <a:endPar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pic>
        <p:nvPicPr>
          <p:cNvPr id="3" name="Picture 2" descr="A picture containing text&#10;&#10;Description automatically generated">
            <a:extLst>
              <a:ext uri="{FF2B5EF4-FFF2-40B4-BE49-F238E27FC236}">
                <a16:creationId xmlns:a16="http://schemas.microsoft.com/office/drawing/2014/main" id="{79D9898A-9AB6-6014-0530-705AB8927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10" name="TextBox 9">
            <a:extLst>
              <a:ext uri="{FF2B5EF4-FFF2-40B4-BE49-F238E27FC236}">
                <a16:creationId xmlns:a16="http://schemas.microsoft.com/office/drawing/2014/main" id="{358570F7-A73D-5F4B-0294-D74EDF3EC693}"/>
              </a:ext>
            </a:extLst>
          </p:cNvPr>
          <p:cNvSpPr txBox="1"/>
          <p:nvPr/>
        </p:nvSpPr>
        <p:spPr>
          <a:xfrm>
            <a:off x="540158" y="4189302"/>
            <a:ext cx="11331802" cy="107721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Tín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ngưỡng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nhân dân vẫn giữ được các nét đẹp truyền thống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Ch</a:t>
            </a:r>
            <a:r>
              <a:rPr lang="en-US" sz="3200" noProof="0" dirty="0" smtClean="0">
                <a:solidFill>
                  <a:prstClr val="black"/>
                </a:solidFill>
                <a:latin typeface="Times New Roman" panose="02020603050405020304" pitchFamily="18" charset="0"/>
                <a:cs typeface="Times New Roman" panose="02020603050405020304" pitchFamily="18" charset="0"/>
              </a:rPr>
              <a:t>ữ</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vi</a:t>
            </a:r>
            <a:r>
              <a:rPr lang="en-US" sz="3200" noProof="0" dirty="0" err="1" smtClean="0">
                <a:solidFill>
                  <a:prstClr val="black"/>
                </a:solidFill>
                <a:latin typeface="Times New Roman" panose="02020603050405020304" pitchFamily="18" charset="0"/>
                <a:cs typeface="Times New Roman" panose="02020603050405020304" pitchFamily="18" charset="0"/>
              </a:rPr>
              <a:t>ết</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Ch</a:t>
            </a:r>
            <a:r>
              <a:rPr lang="en-US" sz="3200" noProof="0" dirty="0" smtClean="0">
                <a:solidFill>
                  <a:prstClr val="black"/>
                </a:solidFill>
                <a:latin typeface="Times New Roman" panose="02020603050405020304" pitchFamily="18" charset="0"/>
                <a:cs typeface="Times New Roman" panose="02020603050405020304" pitchFamily="18" charset="0"/>
              </a:rPr>
              <a:t>ữ</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Quốc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a:t>
            </a:r>
            <a:r>
              <a:rPr lang="en-US" sz="3200" noProof="0" dirty="0" smtClean="0">
                <a:solidFill>
                  <a:prstClr val="black"/>
                </a:solidFill>
                <a:latin typeface="Times New Roman" panose="02020603050405020304" pitchFamily="18" charset="0"/>
                <a:cs typeface="Times New Roman" panose="02020603050405020304" pitchFamily="18" charset="0"/>
              </a:rPr>
              <a:t>ữ</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 đời và </a:t>
            </a:r>
            <a:r>
              <a:rPr lang="en-US" sz="3200" dirty="0" err="1" smtClean="0">
                <a:solidFill>
                  <a:prstClr val="black"/>
                </a:solidFill>
                <a:latin typeface="Times New Roman" panose="02020603050405020304" pitchFamily="18" charset="0"/>
                <a:cs typeface="Times New Roman" panose="02020603050405020304" pitchFamily="18" charset="0"/>
              </a:rPr>
              <a:t>vẫn</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được sử dụng phổ biến.</a:t>
            </a:r>
          </a:p>
        </p:txBody>
      </p:sp>
      <p:sp>
        <p:nvSpPr>
          <p:cNvPr id="12" name="TextBox 11">
            <a:extLst>
              <a:ext uri="{FF2B5EF4-FFF2-40B4-BE49-F238E27FC236}">
                <a16:creationId xmlns:a16="http://schemas.microsoft.com/office/drawing/2014/main" id="{10DA3EB0-1019-F68A-E3B0-7E6C8D8207CC}"/>
              </a:ext>
            </a:extLst>
          </p:cNvPr>
          <p:cNvSpPr txBox="1"/>
          <p:nvPr/>
        </p:nvSpPr>
        <p:spPr>
          <a:xfrm>
            <a:off x="540158" y="2460210"/>
            <a:ext cx="11331802" cy="1569660"/>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Tư tưởng, tôn giáo: Các tôn giáo có từ trước như Phật giáo và Đạo giáo được phục hồi, tôn giáo mới </a:t>
            </a:r>
            <a:r>
              <a:rPr lang="en-US" sz="3200">
                <a:solidFill>
                  <a:prstClr val="black"/>
                </a:solidFill>
                <a:latin typeface="Times New Roman" panose="02020603050405020304" pitchFamily="18" charset="0"/>
                <a:cs typeface="Times New Roman" panose="02020603050405020304" pitchFamily="18" charset="0"/>
              </a:rPr>
              <a:t>đ</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ược truyền bá vào nước </a:t>
            </a:r>
            <a:r>
              <a:rPr lang="en-US" sz="3200">
                <a:solidFill>
                  <a:prstClr val="black"/>
                </a:solidFill>
                <a:latin typeface="Times New Roman" panose="02020603050405020304" pitchFamily="18" charset="0"/>
                <a:cs typeface="Times New Roman" panose="02020603050405020304" pitchFamily="18" charset="0"/>
              </a:rPr>
              <a:t>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Công giáo.</a:t>
            </a:r>
          </a:p>
        </p:txBody>
      </p:sp>
    </p:spTree>
    <p:extLst>
      <p:ext uri="{BB962C8B-B14F-4D97-AF65-F5344CB8AC3E}">
        <p14:creationId xmlns:p14="http://schemas.microsoft.com/office/powerpoint/2010/main" val="419040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24" name="Rectangle 23">
            <a:extLst>
              <a:ext uri="{FF2B5EF4-FFF2-40B4-BE49-F238E27FC236}">
                <a16:creationId xmlns:a16="http://schemas.microsoft.com/office/drawing/2014/main" id="{A34904C4-A30C-FB45-BD5B-0597984E6FCB}"/>
              </a:ext>
            </a:extLst>
          </p:cNvPr>
          <p:cNvSpPr/>
          <p:nvPr/>
        </p:nvSpPr>
        <p:spPr>
          <a:xfrm>
            <a:off x="1028702" y="174823"/>
            <a:ext cx="10086974"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 9: KINH TẾ, VĂN HÓA, TÔN GIÁO TRONG CÁC THẾ KỈ XVI-XVIII (T2)</a:t>
            </a:r>
          </a:p>
        </p:txBody>
      </p:sp>
      <p:sp>
        <p:nvSpPr>
          <p:cNvPr id="7" name="Title 1">
            <a:extLst>
              <a:ext uri="{FF2B5EF4-FFF2-40B4-BE49-F238E27FC236}">
                <a16:creationId xmlns:a16="http://schemas.microsoft.com/office/drawing/2014/main" id="{DA4C0889-E06A-3F4D-93BA-B554A173354B}"/>
              </a:ext>
            </a:extLst>
          </p:cNvPr>
          <p:cNvSpPr txBox="1">
            <a:spLocks/>
          </p:cNvSpPr>
          <p:nvPr/>
        </p:nvSpPr>
        <p:spPr>
          <a:xfrm>
            <a:off x="540158" y="1252041"/>
            <a:ext cx="10756898" cy="74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2. Tình hình văn hóa trong các thế kỉ XVI - XVIII</a:t>
            </a:r>
          </a:p>
        </p:txBody>
      </p:sp>
      <p:sp>
        <p:nvSpPr>
          <p:cNvPr id="2" name="Title 1">
            <a:extLst>
              <a:ext uri="{FF2B5EF4-FFF2-40B4-BE49-F238E27FC236}">
                <a16:creationId xmlns:a16="http://schemas.microsoft.com/office/drawing/2014/main" id="{09F9810C-76DB-BE4E-43F3-7AA21A25C3BF}"/>
              </a:ext>
            </a:extLst>
          </p:cNvPr>
          <p:cNvSpPr txBox="1">
            <a:spLocks/>
          </p:cNvSpPr>
          <p:nvPr/>
        </p:nvSpPr>
        <p:spPr>
          <a:xfrm>
            <a:off x="540158" y="1879111"/>
            <a:ext cx="6109970" cy="589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dirty="0">
                <a:solidFill>
                  <a:srgbClr val="C00000"/>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Văn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học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nghệ</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thuật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dân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gian</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pic>
        <p:nvPicPr>
          <p:cNvPr id="3" name="Picture 2" descr="A picture containing text&#10;&#10;Description automatically generated">
            <a:extLst>
              <a:ext uri="{FF2B5EF4-FFF2-40B4-BE49-F238E27FC236}">
                <a16:creationId xmlns:a16="http://schemas.microsoft.com/office/drawing/2014/main" id="{79D9898A-9AB6-6014-0530-705AB8927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10" name="TextBox 9">
            <a:extLst>
              <a:ext uri="{FF2B5EF4-FFF2-40B4-BE49-F238E27FC236}">
                <a16:creationId xmlns:a16="http://schemas.microsoft.com/office/drawing/2014/main" id="{358570F7-A73D-5F4B-0294-D74EDF3EC693}"/>
              </a:ext>
            </a:extLst>
          </p:cNvPr>
          <p:cNvSpPr txBox="1"/>
          <p:nvPr/>
        </p:nvSpPr>
        <p:spPr>
          <a:xfrm>
            <a:off x="540158" y="4189302"/>
            <a:ext cx="11331802" cy="1569660"/>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aseline="0" dirty="0" smtClean="0">
                <a:solidFill>
                  <a:prstClr val="black"/>
                </a:solidFill>
                <a:latin typeface="Times New Roman" panose="02020603050405020304" pitchFamily="18" charset="0"/>
                <a:cs typeface="Times New Roman" panose="02020603050405020304" pitchFamily="18" charset="0"/>
              </a:rPr>
              <a:t>+</a:t>
            </a:r>
            <a:r>
              <a:rPr lang="en-US" sz="3200" baseline="0" dirty="0" err="1" smtClean="0">
                <a:solidFill>
                  <a:prstClr val="black"/>
                </a:solidFill>
                <a:latin typeface="Times New Roman" panose="02020603050405020304" pitchFamily="18" charset="0"/>
                <a:cs typeface="Times New Roman" panose="02020603050405020304" pitchFamily="18" charset="0"/>
              </a:rPr>
              <a:t>Điêu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khắc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trong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đình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chùa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đặc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sắc</a:t>
            </a:r>
            <a:endParaRPr lang="en-US" sz="3200" dirty="0" smtClean="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Sân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khấu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đa</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dạng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hát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chèo</a:t>
            </a:r>
            <a:r>
              <a:rPr lang="en-US" sz="3200" noProof="0" dirty="0" smtClean="0">
                <a:solidFill>
                  <a:prstClr val="black"/>
                </a:solidFill>
                <a:latin typeface="Times New Roman" panose="02020603050405020304" pitchFamily="18" charset="0"/>
                <a:cs typeface="Times New Roman" panose="02020603050405020304" pitchFamily="18" charset="0"/>
              </a:rPr>
              <a:t>, </a:t>
            </a:r>
            <a:r>
              <a:rPr lang="en-US" sz="3200" noProof="0" dirty="0" err="1" smtClean="0">
                <a:solidFill>
                  <a:prstClr val="black"/>
                </a:solidFill>
                <a:latin typeface="Times New Roman" panose="02020603050405020304" pitchFamily="18" charset="0"/>
                <a:cs typeface="Times New Roman" panose="02020603050405020304" pitchFamily="18" charset="0"/>
              </a:rPr>
              <a:t>hát</a:t>
            </a:r>
            <a:r>
              <a:rPr lang="en-US" sz="3200" noProof="0" dirty="0" smtClean="0">
                <a:solidFill>
                  <a:prstClr val="black"/>
                </a:solidFill>
                <a:latin typeface="Times New Roman" panose="02020603050405020304" pitchFamily="18" charset="0"/>
                <a:cs typeface="Times New Roman" panose="02020603050405020304" pitchFamily="18" charset="0"/>
              </a:rPr>
              <a:t> ả </a:t>
            </a:r>
            <a:r>
              <a:rPr lang="en-US" sz="3200" noProof="0" dirty="0" err="1" smtClean="0">
                <a:solidFill>
                  <a:prstClr val="black"/>
                </a:solidFill>
                <a:latin typeface="Times New Roman" panose="02020603050405020304" pitchFamily="18" charset="0"/>
                <a:cs typeface="Times New Roman" panose="02020603050405020304" pitchFamily="18" charset="0"/>
              </a:rPr>
              <a:t>đào,hát</a:t>
            </a:r>
            <a:r>
              <a:rPr lang="en-US" sz="3200" noProof="0" dirty="0" smtClean="0">
                <a:solidFill>
                  <a:prstClr val="black"/>
                </a:solidFill>
                <a:latin typeface="Times New Roman" panose="02020603050405020304" pitchFamily="18" charset="0"/>
                <a:cs typeface="Times New Roman" panose="02020603050405020304" pitchFamily="18" charset="0"/>
              </a:rPr>
              <a:t> </a:t>
            </a:r>
            <a:r>
              <a:rPr lang="en-US" sz="3200" noProof="0" dirty="0" err="1" smtClean="0">
                <a:solidFill>
                  <a:prstClr val="black"/>
                </a:solidFill>
                <a:latin typeface="Times New Roman" panose="02020603050405020304" pitchFamily="18" charset="0"/>
                <a:cs typeface="Times New Roman" panose="02020603050405020304" pitchFamily="18" charset="0"/>
              </a:rPr>
              <a:t>tuồng</a:t>
            </a:r>
            <a:r>
              <a:rPr lang="en-US" sz="3200" noProof="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0DA3EB0-1019-F68A-E3B0-7E6C8D8207CC}"/>
              </a:ext>
            </a:extLst>
          </p:cNvPr>
          <p:cNvSpPr txBox="1"/>
          <p:nvPr/>
        </p:nvSpPr>
        <p:spPr>
          <a:xfrm>
            <a:off x="540158" y="2460210"/>
            <a:ext cx="11331802" cy="107721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Tuy</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Hán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chiếm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ưu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thế,văn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Nôm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triển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173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grpSp>
        <p:nvGrpSpPr>
          <p:cNvPr id="968" name="Google Shape;968;p39"/>
          <p:cNvGrpSpPr/>
          <p:nvPr/>
        </p:nvGrpSpPr>
        <p:grpSpPr>
          <a:xfrm>
            <a:off x="950913" y="6254913"/>
            <a:ext cx="10301945" cy="493124"/>
            <a:chOff x="713184" y="4691184"/>
            <a:chExt cx="7726459" cy="369843"/>
          </a:xfrm>
        </p:grpSpPr>
        <p:sp>
          <p:nvSpPr>
            <p:cNvPr id="969" name="Google Shape;969;p3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970" name="Google Shape;970;p39">
              <a:hlinkClick r:id="" action="ppaction://hlinkshowjump?jump=nextslide"/>
            </p:cNvPr>
            <p:cNvSpPr/>
            <p:nvPr/>
          </p:nvSpPr>
          <p:spPr>
            <a:xfrm>
              <a:off x="7976332"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9">
              <a:hlinkClick r:id="" action="ppaction://hlinkshowjump?jump=previousslide"/>
            </p:cNvPr>
            <p:cNvSpPr/>
            <p:nvPr/>
          </p:nvSpPr>
          <p:spPr>
            <a:xfrm flipH="1">
              <a:off x="833695"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9">
              <a:hlinkClick r:id="rId3" action="ppaction://hlinksldjump"/>
            </p:cNvPr>
            <p:cNvSpPr/>
            <p:nvPr/>
          </p:nvSpPr>
          <p:spPr>
            <a:xfrm>
              <a:off x="4405006" y="4772876"/>
              <a:ext cx="235941" cy="204896"/>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14" name="Rectangle 2">
            <a:extLst>
              <a:ext uri="{FF2B5EF4-FFF2-40B4-BE49-F238E27FC236}">
                <a16:creationId xmlns:a16="http://schemas.microsoft.com/office/drawing/2014/main" id="{DD0407A2-95CC-3B4B-B385-5A700E511923}"/>
              </a:ext>
            </a:extLst>
          </p:cNvPr>
          <p:cNvSpPr txBox="1">
            <a:spLocks noChangeArrowheads="1"/>
          </p:cNvSpPr>
          <p:nvPr/>
        </p:nvSpPr>
        <p:spPr bwMode="auto">
          <a:xfrm>
            <a:off x="2041429" y="2664597"/>
            <a:ext cx="810914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042D99">
                    <a:lumMod val="60000"/>
                    <a:lumOff val="40000"/>
                  </a:srgbClr>
                </a:solidFill>
                <a:effectLst/>
                <a:uLnTx/>
                <a:uFillTx/>
                <a:latin typeface="Times New Roman" panose="02020603050405020304" pitchFamily="18" charset="0"/>
                <a:ea typeface="+mj-ea"/>
                <a:cs typeface="Times New Roman" panose="02020603050405020304" pitchFamily="18" charset="0"/>
                <a:sym typeface="Patrick Hand SC"/>
              </a:rPr>
              <a:t>LUYỆN TẬP</a:t>
            </a:r>
            <a:endParaRPr kumimoji="0" lang="en-US" altLang="en-VN" sz="6600" b="1"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Vector bé nấu bánh chưng ngày tết">
            <a:extLst>
              <a:ext uri="{FF2B5EF4-FFF2-40B4-BE49-F238E27FC236}">
                <a16:creationId xmlns:a16="http://schemas.microsoft.com/office/drawing/2014/main" id="{8FA5B4F4-0D9E-F349-BE4E-8C969F413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4" b="9380"/>
          <a:stretch/>
        </p:blipFill>
        <p:spPr bwMode="auto">
          <a:xfrm>
            <a:off x="24484" y="50527"/>
            <a:ext cx="6040614" cy="4139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A0B5EE8-91BB-794E-97FB-5D6100E0E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552" y="2048256"/>
            <a:ext cx="6632448" cy="5099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E7225F7-9ACE-B445-89D0-3299DF235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92" r="12585"/>
          <a:stretch/>
        </p:blipFill>
        <p:spPr bwMode="auto">
          <a:xfrm>
            <a:off x="7845552" y="0"/>
            <a:ext cx="4346448" cy="3163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8A5BE2-F8C3-1F43-9739-C29B00D6406B}"/>
              </a:ext>
            </a:extLst>
          </p:cNvPr>
          <p:cNvSpPr/>
          <p:nvPr/>
        </p:nvSpPr>
        <p:spPr>
          <a:xfrm>
            <a:off x="5512842" y="13135"/>
            <a:ext cx="2332710"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NẤU BÁNH CHƯNG</a:t>
            </a:r>
          </a:p>
        </p:txBody>
      </p:sp>
      <p:pic>
        <p:nvPicPr>
          <p:cNvPr id="2056" name="Picture 8" descr="Ảnh động Powerpoint CTU">
            <a:extLst>
              <a:ext uri="{FF2B5EF4-FFF2-40B4-BE49-F238E27FC236}">
                <a16:creationId xmlns:a16="http://schemas.microsoft.com/office/drawing/2014/main" id="{C085ABE5-1997-B74A-93FB-669748EC8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332" y="601620"/>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Ảnh động Powerpoint CTU">
            <a:extLst>
              <a:ext uri="{FF2B5EF4-FFF2-40B4-BE49-F238E27FC236}">
                <a16:creationId xmlns:a16="http://schemas.microsoft.com/office/drawing/2014/main" id="{076C831C-5665-334E-9A8B-ED5AB94C0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674" y="1138214"/>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động Powerpoint CTU">
            <a:extLst>
              <a:ext uri="{FF2B5EF4-FFF2-40B4-BE49-F238E27FC236}">
                <a16:creationId xmlns:a16="http://schemas.microsoft.com/office/drawing/2014/main" id="{FFF1EB1A-28E6-D743-8F1F-06CB23659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108666" y="314112"/>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Ảnh động Powerpoint CTU">
            <a:extLst>
              <a:ext uri="{FF2B5EF4-FFF2-40B4-BE49-F238E27FC236}">
                <a16:creationId xmlns:a16="http://schemas.microsoft.com/office/drawing/2014/main" id="{658C3240-9839-F14B-8AB1-D0DC259BF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1677267" y="92353"/>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 name="2">
            <a:hlinkClick r:id="rId6" action="ppaction://hlinksldjump"/>
            <a:extLst>
              <a:ext uri="{FF2B5EF4-FFF2-40B4-BE49-F238E27FC236}">
                <a16:creationId xmlns:a16="http://schemas.microsoft.com/office/drawing/2014/main" id="{3608BB3D-5649-734C-8F95-BA382E3D60C7}"/>
              </a:ext>
            </a:extLst>
          </p:cNvPr>
          <p:cNvPicPr>
            <a:picLocks noChangeAspect="1"/>
          </p:cNvPicPr>
          <p:nvPr/>
        </p:nvPicPr>
        <p:blipFill>
          <a:blip r:embed="rId7"/>
          <a:stretch>
            <a:fillRect/>
          </a:stretch>
        </p:blipFill>
        <p:spPr>
          <a:xfrm>
            <a:off x="2821939" y="3652628"/>
            <a:ext cx="1701800" cy="1803400"/>
          </a:xfrm>
          <a:prstGeom prst="rect">
            <a:avLst/>
          </a:prstGeom>
        </p:spPr>
      </p:pic>
      <p:pic>
        <p:nvPicPr>
          <p:cNvPr id="6" name="3">
            <a:hlinkClick r:id="rId8" action="ppaction://hlinksldjump"/>
            <a:extLst>
              <a:ext uri="{FF2B5EF4-FFF2-40B4-BE49-F238E27FC236}">
                <a16:creationId xmlns:a16="http://schemas.microsoft.com/office/drawing/2014/main" id="{C5DAF064-8051-474F-B4D5-741B1805AC3F}"/>
              </a:ext>
            </a:extLst>
          </p:cNvPr>
          <p:cNvPicPr>
            <a:picLocks noChangeAspect="1"/>
          </p:cNvPicPr>
          <p:nvPr/>
        </p:nvPicPr>
        <p:blipFill>
          <a:blip r:embed="rId9"/>
          <a:stretch>
            <a:fillRect/>
          </a:stretch>
        </p:blipFill>
        <p:spPr>
          <a:xfrm>
            <a:off x="981937" y="5181600"/>
            <a:ext cx="1701800" cy="1676400"/>
          </a:xfrm>
          <a:prstGeom prst="rect">
            <a:avLst/>
          </a:prstGeom>
        </p:spPr>
      </p:pic>
      <p:pic>
        <p:nvPicPr>
          <p:cNvPr id="27" name="4">
            <a:hlinkClick r:id="rId10" action="ppaction://hlinksldjump"/>
            <a:extLst>
              <a:ext uri="{FF2B5EF4-FFF2-40B4-BE49-F238E27FC236}">
                <a16:creationId xmlns:a16="http://schemas.microsoft.com/office/drawing/2014/main" id="{F247F270-8FF1-9140-9F07-E91B93A89974}"/>
              </a:ext>
            </a:extLst>
          </p:cNvPr>
          <p:cNvPicPr>
            <a:picLocks noChangeAspect="1"/>
          </p:cNvPicPr>
          <p:nvPr/>
        </p:nvPicPr>
        <p:blipFill>
          <a:blip r:embed="rId11"/>
          <a:stretch>
            <a:fillRect/>
          </a:stretch>
        </p:blipFill>
        <p:spPr>
          <a:xfrm>
            <a:off x="3928642" y="5245282"/>
            <a:ext cx="1689100" cy="1676400"/>
          </a:xfrm>
          <a:prstGeom prst="rect">
            <a:avLst/>
          </a:prstGeom>
        </p:spPr>
      </p:pic>
      <p:pic>
        <p:nvPicPr>
          <p:cNvPr id="36" name="1">
            <a:hlinkClick r:id="rId12" action="ppaction://hlinksldjump"/>
            <a:extLst>
              <a:ext uri="{FF2B5EF4-FFF2-40B4-BE49-F238E27FC236}">
                <a16:creationId xmlns:a16="http://schemas.microsoft.com/office/drawing/2014/main" id="{FD58A08A-84EC-154E-A9C4-56417761F765}"/>
              </a:ext>
            </a:extLst>
          </p:cNvPr>
          <p:cNvPicPr>
            <a:picLocks noChangeAspect="1"/>
          </p:cNvPicPr>
          <p:nvPr/>
        </p:nvPicPr>
        <p:blipFill>
          <a:blip r:embed="rId13"/>
          <a:stretch>
            <a:fillRect/>
          </a:stretch>
        </p:blipFill>
        <p:spPr>
          <a:xfrm>
            <a:off x="26136" y="3672031"/>
            <a:ext cx="1701800" cy="18923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E5030B59-70D3-6FAF-500E-E5D54CA8C4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27286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254275" y="863175"/>
            <a:ext cx="4425649" cy="963200"/>
          </a:xfrm>
          <a:prstGeom prst="rect">
            <a:avLst/>
          </a:prstGeom>
        </p:spPr>
        <p:txBody>
          <a:bodyPr spcFirstLastPara="1" wrap="square" lIns="121900" tIns="121900" rIns="121900" bIns="121900" anchor="b" anchorCtr="0">
            <a:noAutofit/>
          </a:bodyPr>
          <a:lstStyle/>
          <a:p>
            <a:r>
              <a:rPr lang="en" sz="7200"/>
              <a:t>Vận dụng</a:t>
            </a:r>
            <a:endParaRPr sz="7200" dirty="0"/>
          </a:p>
        </p:txBody>
      </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F51A8F3-E0D7-7B01-9235-4F465E059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TextBox 2">
            <a:extLst>
              <a:ext uri="{FF2B5EF4-FFF2-40B4-BE49-F238E27FC236}">
                <a16:creationId xmlns:a16="http://schemas.microsoft.com/office/drawing/2014/main" id="{ADAE5045-46E4-C584-ADB2-B725AA2FCB76}"/>
              </a:ext>
            </a:extLst>
          </p:cNvPr>
          <p:cNvSpPr txBox="1"/>
          <p:nvPr/>
        </p:nvSpPr>
        <p:spPr>
          <a:xfrm>
            <a:off x="6122322" y="863175"/>
            <a:ext cx="5257800" cy="5016758"/>
          </a:xfrm>
          <a:prstGeom prst="rect">
            <a:avLst/>
          </a:prstGeom>
          <a:noFill/>
        </p:spPr>
        <p:txBody>
          <a:bodyPr wrap="square" rtlCol="0">
            <a:spAutoFit/>
          </a:bodyPr>
          <a:lstStyle/>
          <a:p>
            <a:pPr lvl="0" algn="ctr" defTabSz="457200" eaLnBrk="1" hangingPunct="1">
              <a:tabLst/>
              <a:defRPr/>
            </a:pPr>
            <a:r>
              <a:rPr lang="vi-VN" sz="4000">
                <a:solidFill>
                  <a:prstClr val="black"/>
                </a:solidFill>
                <a:latin typeface="Times New Roman" panose="02020603050405020304" pitchFamily="18" charset="0"/>
                <a:cs typeface="Times New Roman" panose="02020603050405020304" pitchFamily="18" charset="0"/>
              </a:rPr>
              <a:t> Em biết những con đường, ngôi trường... Nào mang tên những danh nhân tiêu biểu của đại việt trong các thế kỉ XVI – XVIII?</a:t>
            </a:r>
            <a:r>
              <a:rPr lang="en-US" sz="4000">
                <a:solidFill>
                  <a:prstClr val="black"/>
                </a:solidFill>
                <a:latin typeface="Times New Roman" panose="02020603050405020304" pitchFamily="18" charset="0"/>
                <a:cs typeface="Times New Roman" panose="02020603050405020304" pitchFamily="18" charset="0"/>
              </a:rPr>
              <a:t> Viết 1 đoạn văn ngắn giới thiệu về nhân vật đó?</a:t>
            </a:r>
            <a:endParaRPr lang="en-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28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9"/>
        <p:cNvGrpSpPr/>
        <p:nvPr/>
      </p:nvGrpSpPr>
      <p:grpSpPr>
        <a:xfrm>
          <a:off x="0" y="0"/>
          <a:ext cx="0" cy="0"/>
          <a:chOff x="0" y="0"/>
          <a:chExt cx="0" cy="0"/>
        </a:xfrm>
      </p:grpSpPr>
      <p:grpSp>
        <p:nvGrpSpPr>
          <p:cNvPr id="1311" name="Google Shape;1311;p37"/>
          <p:cNvGrpSpPr/>
          <p:nvPr/>
        </p:nvGrpSpPr>
        <p:grpSpPr>
          <a:xfrm>
            <a:off x="9821487" y="4111381"/>
            <a:ext cx="1532967" cy="1782767"/>
            <a:chOff x="2453600" y="118738"/>
            <a:chExt cx="1149725" cy="1337075"/>
          </a:xfrm>
        </p:grpSpPr>
        <p:sp>
          <p:nvSpPr>
            <p:cNvPr id="1312" name="Google Shape;1312;p37"/>
            <p:cNvSpPr/>
            <p:nvPr/>
          </p:nvSpPr>
          <p:spPr>
            <a:xfrm>
              <a:off x="2453600" y="118738"/>
              <a:ext cx="1149725" cy="1337075"/>
            </a:xfrm>
            <a:custGeom>
              <a:avLst/>
              <a:gdLst/>
              <a:ahLst/>
              <a:cxnLst/>
              <a:rect l="l" t="t" r="r" b="b"/>
              <a:pathLst>
                <a:path w="45989" h="53483" extrusionOk="0">
                  <a:moveTo>
                    <a:pt x="20154" y="1"/>
                  </a:moveTo>
                  <a:cubicBezTo>
                    <a:pt x="18783" y="25"/>
                    <a:pt x="17632" y="907"/>
                    <a:pt x="17240" y="2205"/>
                  </a:cubicBezTo>
                  <a:lnTo>
                    <a:pt x="16726" y="3943"/>
                  </a:lnTo>
                  <a:cubicBezTo>
                    <a:pt x="16432" y="3992"/>
                    <a:pt x="16138" y="3992"/>
                    <a:pt x="15771" y="4017"/>
                  </a:cubicBezTo>
                  <a:cubicBezTo>
                    <a:pt x="14938" y="4066"/>
                    <a:pt x="13885" y="4139"/>
                    <a:pt x="12759" y="4555"/>
                  </a:cubicBezTo>
                  <a:cubicBezTo>
                    <a:pt x="11314" y="5070"/>
                    <a:pt x="9942" y="5878"/>
                    <a:pt x="8669" y="6906"/>
                  </a:cubicBezTo>
                  <a:cubicBezTo>
                    <a:pt x="8375" y="7151"/>
                    <a:pt x="8106" y="7396"/>
                    <a:pt x="7885" y="7665"/>
                  </a:cubicBezTo>
                  <a:cubicBezTo>
                    <a:pt x="7102" y="7322"/>
                    <a:pt x="6343" y="7151"/>
                    <a:pt x="5608" y="7151"/>
                  </a:cubicBezTo>
                  <a:cubicBezTo>
                    <a:pt x="5265" y="7151"/>
                    <a:pt x="4922" y="7200"/>
                    <a:pt x="4580" y="7274"/>
                  </a:cubicBezTo>
                  <a:cubicBezTo>
                    <a:pt x="3551" y="7518"/>
                    <a:pt x="2694" y="8155"/>
                    <a:pt x="2180" y="9086"/>
                  </a:cubicBezTo>
                  <a:cubicBezTo>
                    <a:pt x="1396" y="10530"/>
                    <a:pt x="1519" y="12465"/>
                    <a:pt x="2596" y="15306"/>
                  </a:cubicBezTo>
                  <a:cubicBezTo>
                    <a:pt x="2669" y="15501"/>
                    <a:pt x="2743" y="15697"/>
                    <a:pt x="2841" y="15893"/>
                  </a:cubicBezTo>
                  <a:cubicBezTo>
                    <a:pt x="1886" y="19762"/>
                    <a:pt x="2180" y="24146"/>
                    <a:pt x="2474" y="28774"/>
                  </a:cubicBezTo>
                  <a:cubicBezTo>
                    <a:pt x="2596" y="30855"/>
                    <a:pt x="2743" y="32986"/>
                    <a:pt x="2743" y="35018"/>
                  </a:cubicBezTo>
                  <a:cubicBezTo>
                    <a:pt x="2743" y="35459"/>
                    <a:pt x="2743" y="35900"/>
                    <a:pt x="2767" y="36341"/>
                  </a:cubicBezTo>
                  <a:cubicBezTo>
                    <a:pt x="1763" y="37345"/>
                    <a:pt x="0" y="39647"/>
                    <a:pt x="661" y="42854"/>
                  </a:cubicBezTo>
                  <a:cubicBezTo>
                    <a:pt x="931" y="44079"/>
                    <a:pt x="2008" y="44985"/>
                    <a:pt x="3257" y="44985"/>
                  </a:cubicBezTo>
                  <a:cubicBezTo>
                    <a:pt x="3453" y="44985"/>
                    <a:pt x="3625" y="44960"/>
                    <a:pt x="3796" y="44936"/>
                  </a:cubicBezTo>
                  <a:cubicBezTo>
                    <a:pt x="4114" y="44862"/>
                    <a:pt x="4384" y="44765"/>
                    <a:pt x="4629" y="44593"/>
                  </a:cubicBezTo>
                  <a:cubicBezTo>
                    <a:pt x="4996" y="45205"/>
                    <a:pt x="5412" y="45720"/>
                    <a:pt x="5877" y="46185"/>
                  </a:cubicBezTo>
                  <a:cubicBezTo>
                    <a:pt x="7812" y="48095"/>
                    <a:pt x="10408" y="48658"/>
                    <a:pt x="12930" y="48830"/>
                  </a:cubicBezTo>
                  <a:cubicBezTo>
                    <a:pt x="12930" y="49344"/>
                    <a:pt x="12905" y="49956"/>
                    <a:pt x="12856" y="50642"/>
                  </a:cubicBezTo>
                  <a:cubicBezTo>
                    <a:pt x="12807" y="51352"/>
                    <a:pt x="13052" y="52037"/>
                    <a:pt x="13518" y="52576"/>
                  </a:cubicBezTo>
                  <a:cubicBezTo>
                    <a:pt x="13958" y="53090"/>
                    <a:pt x="14620" y="53433"/>
                    <a:pt x="15330" y="53482"/>
                  </a:cubicBezTo>
                  <a:lnTo>
                    <a:pt x="15526" y="53482"/>
                  </a:lnTo>
                  <a:cubicBezTo>
                    <a:pt x="16897" y="53482"/>
                    <a:pt x="18072" y="52405"/>
                    <a:pt x="18170" y="51033"/>
                  </a:cubicBezTo>
                  <a:cubicBezTo>
                    <a:pt x="18219" y="50225"/>
                    <a:pt x="18244" y="49515"/>
                    <a:pt x="18244" y="48878"/>
                  </a:cubicBezTo>
                  <a:lnTo>
                    <a:pt x="21378" y="48878"/>
                  </a:lnTo>
                  <a:cubicBezTo>
                    <a:pt x="21378" y="49270"/>
                    <a:pt x="21329" y="49711"/>
                    <a:pt x="21207" y="50176"/>
                  </a:cubicBezTo>
                  <a:cubicBezTo>
                    <a:pt x="21060" y="50862"/>
                    <a:pt x="21182" y="51572"/>
                    <a:pt x="21550" y="52184"/>
                  </a:cubicBezTo>
                  <a:cubicBezTo>
                    <a:pt x="21942" y="52772"/>
                    <a:pt x="22529" y="53188"/>
                    <a:pt x="23190" y="53360"/>
                  </a:cubicBezTo>
                  <a:cubicBezTo>
                    <a:pt x="23411" y="53409"/>
                    <a:pt x="23607" y="53433"/>
                    <a:pt x="23803" y="53433"/>
                  </a:cubicBezTo>
                  <a:cubicBezTo>
                    <a:pt x="25051" y="53433"/>
                    <a:pt x="26104" y="52576"/>
                    <a:pt x="26398" y="51352"/>
                  </a:cubicBezTo>
                  <a:cubicBezTo>
                    <a:pt x="26594" y="50495"/>
                    <a:pt x="26668" y="49662"/>
                    <a:pt x="26692" y="48903"/>
                  </a:cubicBezTo>
                  <a:cubicBezTo>
                    <a:pt x="29827" y="48854"/>
                    <a:pt x="32765" y="48511"/>
                    <a:pt x="34871" y="46430"/>
                  </a:cubicBezTo>
                  <a:cubicBezTo>
                    <a:pt x="35581" y="45720"/>
                    <a:pt x="36169" y="44862"/>
                    <a:pt x="36610" y="43834"/>
                  </a:cubicBezTo>
                  <a:lnTo>
                    <a:pt x="36610" y="43834"/>
                  </a:lnTo>
                  <a:lnTo>
                    <a:pt x="36536" y="44324"/>
                  </a:lnTo>
                  <a:cubicBezTo>
                    <a:pt x="36463" y="45034"/>
                    <a:pt x="36659" y="45720"/>
                    <a:pt x="37100" y="46283"/>
                  </a:cubicBezTo>
                  <a:cubicBezTo>
                    <a:pt x="37540" y="46846"/>
                    <a:pt x="38153" y="47189"/>
                    <a:pt x="38838" y="47287"/>
                  </a:cubicBezTo>
                  <a:cubicBezTo>
                    <a:pt x="38961" y="47287"/>
                    <a:pt x="39059" y="47311"/>
                    <a:pt x="39181" y="47311"/>
                  </a:cubicBezTo>
                  <a:cubicBezTo>
                    <a:pt x="40528" y="47311"/>
                    <a:pt x="41654" y="46307"/>
                    <a:pt x="41801" y="44960"/>
                  </a:cubicBezTo>
                  <a:lnTo>
                    <a:pt x="42218" y="41606"/>
                  </a:lnTo>
                  <a:cubicBezTo>
                    <a:pt x="42462" y="41091"/>
                    <a:pt x="42536" y="40479"/>
                    <a:pt x="42413" y="39891"/>
                  </a:cubicBezTo>
                  <a:lnTo>
                    <a:pt x="42585" y="38569"/>
                  </a:lnTo>
                  <a:cubicBezTo>
                    <a:pt x="42830" y="38496"/>
                    <a:pt x="43050" y="38373"/>
                    <a:pt x="43271" y="38251"/>
                  </a:cubicBezTo>
                  <a:cubicBezTo>
                    <a:pt x="44250" y="37663"/>
                    <a:pt x="44813" y="36586"/>
                    <a:pt x="44764" y="35459"/>
                  </a:cubicBezTo>
                  <a:cubicBezTo>
                    <a:pt x="45621" y="34700"/>
                    <a:pt x="45989" y="33549"/>
                    <a:pt x="45719" y="32447"/>
                  </a:cubicBezTo>
                  <a:cubicBezTo>
                    <a:pt x="45474" y="31321"/>
                    <a:pt x="44617" y="30464"/>
                    <a:pt x="43515" y="30170"/>
                  </a:cubicBezTo>
                  <a:cubicBezTo>
                    <a:pt x="43075" y="29117"/>
                    <a:pt x="42095" y="28407"/>
                    <a:pt x="40944" y="28309"/>
                  </a:cubicBezTo>
                  <a:lnTo>
                    <a:pt x="40699" y="28309"/>
                  </a:lnTo>
                  <a:cubicBezTo>
                    <a:pt x="39671" y="28309"/>
                    <a:pt x="38667" y="28847"/>
                    <a:pt x="38104" y="29704"/>
                  </a:cubicBezTo>
                  <a:cubicBezTo>
                    <a:pt x="38055" y="29704"/>
                    <a:pt x="38030" y="29704"/>
                    <a:pt x="37981" y="29729"/>
                  </a:cubicBezTo>
                  <a:cubicBezTo>
                    <a:pt x="38153" y="24856"/>
                    <a:pt x="38324" y="19860"/>
                    <a:pt x="37075" y="15599"/>
                  </a:cubicBezTo>
                  <a:cubicBezTo>
                    <a:pt x="37295" y="15281"/>
                    <a:pt x="37467" y="14963"/>
                    <a:pt x="37589" y="14620"/>
                  </a:cubicBezTo>
                  <a:cubicBezTo>
                    <a:pt x="38667" y="11779"/>
                    <a:pt x="38789" y="9845"/>
                    <a:pt x="37981" y="8400"/>
                  </a:cubicBezTo>
                  <a:cubicBezTo>
                    <a:pt x="37491" y="7469"/>
                    <a:pt x="36634" y="6808"/>
                    <a:pt x="35606" y="6588"/>
                  </a:cubicBezTo>
                  <a:cubicBezTo>
                    <a:pt x="35263" y="6514"/>
                    <a:pt x="34920" y="6465"/>
                    <a:pt x="34553" y="6465"/>
                  </a:cubicBezTo>
                  <a:cubicBezTo>
                    <a:pt x="33475" y="6465"/>
                    <a:pt x="32349" y="6833"/>
                    <a:pt x="31198" y="7567"/>
                  </a:cubicBezTo>
                  <a:cubicBezTo>
                    <a:pt x="30806" y="7322"/>
                    <a:pt x="30414" y="7102"/>
                    <a:pt x="29998" y="6906"/>
                  </a:cubicBezTo>
                  <a:cubicBezTo>
                    <a:pt x="28945" y="5731"/>
                    <a:pt x="27623" y="4800"/>
                    <a:pt x="26104" y="4213"/>
                  </a:cubicBezTo>
                  <a:cubicBezTo>
                    <a:pt x="25321" y="3894"/>
                    <a:pt x="24464" y="3649"/>
                    <a:pt x="23558" y="3502"/>
                  </a:cubicBezTo>
                  <a:lnTo>
                    <a:pt x="23117" y="2131"/>
                  </a:lnTo>
                  <a:cubicBezTo>
                    <a:pt x="22701" y="858"/>
                    <a:pt x="21525" y="1"/>
                    <a:pt x="20178"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7"/>
            <p:cNvSpPr/>
            <p:nvPr/>
          </p:nvSpPr>
          <p:spPr>
            <a:xfrm>
              <a:off x="3211500" y="340338"/>
              <a:ext cx="153075" cy="144700"/>
            </a:xfrm>
            <a:custGeom>
              <a:avLst/>
              <a:gdLst/>
              <a:ahLst/>
              <a:cxnLst/>
              <a:rect l="l" t="t" r="r" b="b"/>
              <a:pathLst>
                <a:path w="6123" h="5788" extrusionOk="0">
                  <a:moveTo>
                    <a:pt x="4242" y="0"/>
                  </a:moveTo>
                  <a:cubicBezTo>
                    <a:pt x="3058" y="0"/>
                    <a:pt x="1761" y="926"/>
                    <a:pt x="808" y="1813"/>
                  </a:cubicBezTo>
                  <a:cubicBezTo>
                    <a:pt x="0" y="2572"/>
                    <a:pt x="74" y="3870"/>
                    <a:pt x="931" y="4532"/>
                  </a:cubicBezTo>
                  <a:lnTo>
                    <a:pt x="2082" y="5413"/>
                  </a:lnTo>
                  <a:cubicBezTo>
                    <a:pt x="2413" y="5668"/>
                    <a:pt x="2795" y="5787"/>
                    <a:pt x="3170" y="5787"/>
                  </a:cubicBezTo>
                  <a:cubicBezTo>
                    <a:pt x="3877" y="5787"/>
                    <a:pt x="4561" y="5365"/>
                    <a:pt x="4849" y="4629"/>
                  </a:cubicBezTo>
                  <a:cubicBezTo>
                    <a:pt x="5535" y="2768"/>
                    <a:pt x="6122" y="369"/>
                    <a:pt x="4702" y="50"/>
                  </a:cubicBezTo>
                  <a:cubicBezTo>
                    <a:pt x="4551" y="16"/>
                    <a:pt x="4398" y="0"/>
                    <a:pt x="424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7"/>
            <p:cNvSpPr/>
            <p:nvPr/>
          </p:nvSpPr>
          <p:spPr>
            <a:xfrm>
              <a:off x="3205375" y="328438"/>
              <a:ext cx="162250" cy="168050"/>
            </a:xfrm>
            <a:custGeom>
              <a:avLst/>
              <a:gdLst/>
              <a:ahLst/>
              <a:cxnLst/>
              <a:rect l="l" t="t" r="r" b="b"/>
              <a:pathLst>
                <a:path w="6490" h="6722" extrusionOk="0">
                  <a:moveTo>
                    <a:pt x="4500" y="930"/>
                  </a:moveTo>
                  <a:cubicBezTo>
                    <a:pt x="4622" y="930"/>
                    <a:pt x="4738" y="942"/>
                    <a:pt x="4849" y="967"/>
                  </a:cubicBezTo>
                  <a:cubicBezTo>
                    <a:pt x="5021" y="1016"/>
                    <a:pt x="5143" y="1089"/>
                    <a:pt x="5216" y="1236"/>
                  </a:cubicBezTo>
                  <a:cubicBezTo>
                    <a:pt x="5535" y="1800"/>
                    <a:pt x="5314" y="3146"/>
                    <a:pt x="4653" y="4934"/>
                  </a:cubicBezTo>
                  <a:cubicBezTo>
                    <a:pt x="4506" y="5350"/>
                    <a:pt x="4188" y="5644"/>
                    <a:pt x="3772" y="5742"/>
                  </a:cubicBezTo>
                  <a:cubicBezTo>
                    <a:pt x="3649" y="5780"/>
                    <a:pt x="3522" y="5800"/>
                    <a:pt x="3395" y="5800"/>
                  </a:cubicBezTo>
                  <a:cubicBezTo>
                    <a:pt x="3116" y="5800"/>
                    <a:pt x="2840" y="5707"/>
                    <a:pt x="2621" y="5522"/>
                  </a:cubicBezTo>
                  <a:lnTo>
                    <a:pt x="1470" y="4640"/>
                  </a:lnTo>
                  <a:cubicBezTo>
                    <a:pt x="1151" y="4420"/>
                    <a:pt x="956" y="4052"/>
                    <a:pt x="956" y="3661"/>
                  </a:cubicBezTo>
                  <a:cubicBezTo>
                    <a:pt x="931" y="3269"/>
                    <a:pt x="1078" y="2902"/>
                    <a:pt x="1372" y="2632"/>
                  </a:cubicBezTo>
                  <a:cubicBezTo>
                    <a:pt x="2570" y="1519"/>
                    <a:pt x="3657" y="930"/>
                    <a:pt x="4500" y="930"/>
                  </a:cubicBezTo>
                  <a:close/>
                  <a:moveTo>
                    <a:pt x="4491" y="1"/>
                  </a:moveTo>
                  <a:cubicBezTo>
                    <a:pt x="3404" y="1"/>
                    <a:pt x="2131" y="654"/>
                    <a:pt x="735" y="1947"/>
                  </a:cubicBezTo>
                  <a:cubicBezTo>
                    <a:pt x="270" y="2412"/>
                    <a:pt x="1" y="3048"/>
                    <a:pt x="25" y="3710"/>
                  </a:cubicBezTo>
                  <a:cubicBezTo>
                    <a:pt x="74" y="4371"/>
                    <a:pt x="392" y="4983"/>
                    <a:pt x="907" y="5375"/>
                  </a:cubicBezTo>
                  <a:lnTo>
                    <a:pt x="2057" y="6256"/>
                  </a:lnTo>
                  <a:cubicBezTo>
                    <a:pt x="2449" y="6550"/>
                    <a:pt x="2915" y="6722"/>
                    <a:pt x="3404" y="6722"/>
                  </a:cubicBezTo>
                  <a:cubicBezTo>
                    <a:pt x="3625" y="6722"/>
                    <a:pt x="3821" y="6697"/>
                    <a:pt x="4041" y="6624"/>
                  </a:cubicBezTo>
                  <a:cubicBezTo>
                    <a:pt x="4727" y="6428"/>
                    <a:pt x="5265" y="5938"/>
                    <a:pt x="5510" y="5277"/>
                  </a:cubicBezTo>
                  <a:cubicBezTo>
                    <a:pt x="6318" y="3097"/>
                    <a:pt x="6490" y="1653"/>
                    <a:pt x="6025" y="796"/>
                  </a:cubicBezTo>
                  <a:cubicBezTo>
                    <a:pt x="5829" y="428"/>
                    <a:pt x="5486" y="159"/>
                    <a:pt x="5045" y="61"/>
                  </a:cubicBezTo>
                  <a:cubicBezTo>
                    <a:pt x="4866" y="21"/>
                    <a:pt x="4682" y="1"/>
                    <a:pt x="44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7"/>
            <p:cNvSpPr/>
            <p:nvPr/>
          </p:nvSpPr>
          <p:spPr>
            <a:xfrm>
              <a:off x="3251300" y="395463"/>
              <a:ext cx="46550" cy="55125"/>
            </a:xfrm>
            <a:custGeom>
              <a:avLst/>
              <a:gdLst/>
              <a:ahLst/>
              <a:cxnLst/>
              <a:rect l="l" t="t" r="r" b="b"/>
              <a:pathLst>
                <a:path w="1862" h="2205" extrusionOk="0">
                  <a:moveTo>
                    <a:pt x="1861" y="0"/>
                  </a:moveTo>
                  <a:lnTo>
                    <a:pt x="0" y="2204"/>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37"/>
            <p:cNvSpPr/>
            <p:nvPr/>
          </p:nvSpPr>
          <p:spPr>
            <a:xfrm>
              <a:off x="3237200" y="382338"/>
              <a:ext cx="75325" cy="81100"/>
            </a:xfrm>
            <a:custGeom>
              <a:avLst/>
              <a:gdLst/>
              <a:ahLst/>
              <a:cxnLst/>
              <a:rect l="l" t="t" r="r" b="b"/>
              <a:pathLst>
                <a:path w="3013" h="3244" extrusionOk="0">
                  <a:moveTo>
                    <a:pt x="2426" y="1"/>
                  </a:moveTo>
                  <a:cubicBezTo>
                    <a:pt x="2283" y="1"/>
                    <a:pt x="2140" y="62"/>
                    <a:pt x="2033" y="182"/>
                  </a:cubicBezTo>
                  <a:lnTo>
                    <a:pt x="172" y="2386"/>
                  </a:lnTo>
                  <a:cubicBezTo>
                    <a:pt x="1" y="2607"/>
                    <a:pt x="25" y="2925"/>
                    <a:pt x="246" y="3121"/>
                  </a:cubicBezTo>
                  <a:cubicBezTo>
                    <a:pt x="319" y="3194"/>
                    <a:pt x="442" y="3243"/>
                    <a:pt x="564" y="3243"/>
                  </a:cubicBezTo>
                  <a:cubicBezTo>
                    <a:pt x="711" y="3243"/>
                    <a:pt x="858" y="3170"/>
                    <a:pt x="956" y="3047"/>
                  </a:cubicBezTo>
                  <a:lnTo>
                    <a:pt x="2817" y="843"/>
                  </a:lnTo>
                  <a:cubicBezTo>
                    <a:pt x="3013" y="623"/>
                    <a:pt x="2988" y="305"/>
                    <a:pt x="2768" y="133"/>
                  </a:cubicBezTo>
                  <a:cubicBezTo>
                    <a:pt x="2668" y="44"/>
                    <a:pt x="2547" y="1"/>
                    <a:pt x="24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37"/>
            <p:cNvSpPr/>
            <p:nvPr/>
          </p:nvSpPr>
          <p:spPr>
            <a:xfrm>
              <a:off x="2546650" y="357463"/>
              <a:ext cx="153675" cy="144700"/>
            </a:xfrm>
            <a:custGeom>
              <a:avLst/>
              <a:gdLst/>
              <a:ahLst/>
              <a:cxnLst/>
              <a:rect l="l" t="t" r="r" b="b"/>
              <a:pathLst>
                <a:path w="6147" h="5788" extrusionOk="0">
                  <a:moveTo>
                    <a:pt x="1888" y="1"/>
                  </a:moveTo>
                  <a:cubicBezTo>
                    <a:pt x="1730" y="1"/>
                    <a:pt x="1574" y="17"/>
                    <a:pt x="1421" y="51"/>
                  </a:cubicBezTo>
                  <a:cubicBezTo>
                    <a:pt x="0" y="369"/>
                    <a:pt x="613" y="2794"/>
                    <a:pt x="1298" y="4630"/>
                  </a:cubicBezTo>
                  <a:cubicBezTo>
                    <a:pt x="1570" y="5366"/>
                    <a:pt x="2260" y="5788"/>
                    <a:pt x="2964" y="5788"/>
                  </a:cubicBezTo>
                  <a:cubicBezTo>
                    <a:pt x="3339" y="5788"/>
                    <a:pt x="3718" y="5669"/>
                    <a:pt x="4041" y="5414"/>
                  </a:cubicBezTo>
                  <a:lnTo>
                    <a:pt x="5192" y="4532"/>
                  </a:lnTo>
                  <a:cubicBezTo>
                    <a:pt x="6073" y="3871"/>
                    <a:pt x="6147" y="2573"/>
                    <a:pt x="5314" y="1814"/>
                  </a:cubicBezTo>
                  <a:cubicBezTo>
                    <a:pt x="4384" y="927"/>
                    <a:pt x="3089" y="1"/>
                    <a:pt x="18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7"/>
            <p:cNvSpPr/>
            <p:nvPr/>
          </p:nvSpPr>
          <p:spPr>
            <a:xfrm>
              <a:off x="2544200" y="345588"/>
              <a:ext cx="162250" cy="168050"/>
            </a:xfrm>
            <a:custGeom>
              <a:avLst/>
              <a:gdLst/>
              <a:ahLst/>
              <a:cxnLst/>
              <a:rect l="l" t="t" r="r" b="b"/>
              <a:pathLst>
                <a:path w="6490" h="6722" extrusionOk="0">
                  <a:moveTo>
                    <a:pt x="1984" y="942"/>
                  </a:moveTo>
                  <a:cubicBezTo>
                    <a:pt x="2817" y="942"/>
                    <a:pt x="3919" y="1530"/>
                    <a:pt x="5118" y="2632"/>
                  </a:cubicBezTo>
                  <a:cubicBezTo>
                    <a:pt x="5388" y="2901"/>
                    <a:pt x="5559" y="3269"/>
                    <a:pt x="5535" y="3660"/>
                  </a:cubicBezTo>
                  <a:cubicBezTo>
                    <a:pt x="5510" y="4052"/>
                    <a:pt x="5339" y="4419"/>
                    <a:pt x="5021" y="4664"/>
                  </a:cubicBezTo>
                  <a:lnTo>
                    <a:pt x="3870" y="5521"/>
                  </a:lnTo>
                  <a:cubicBezTo>
                    <a:pt x="3634" y="5707"/>
                    <a:pt x="3363" y="5799"/>
                    <a:pt x="3082" y="5799"/>
                  </a:cubicBezTo>
                  <a:cubicBezTo>
                    <a:pt x="2954" y="5799"/>
                    <a:pt x="2824" y="5780"/>
                    <a:pt x="2694" y="5742"/>
                  </a:cubicBezTo>
                  <a:cubicBezTo>
                    <a:pt x="2302" y="5644"/>
                    <a:pt x="1984" y="5350"/>
                    <a:pt x="1837" y="4958"/>
                  </a:cubicBezTo>
                  <a:cubicBezTo>
                    <a:pt x="1151" y="3171"/>
                    <a:pt x="956" y="1799"/>
                    <a:pt x="1249" y="1236"/>
                  </a:cubicBezTo>
                  <a:cubicBezTo>
                    <a:pt x="1347" y="1089"/>
                    <a:pt x="1445" y="1016"/>
                    <a:pt x="1617" y="967"/>
                  </a:cubicBezTo>
                  <a:cubicBezTo>
                    <a:pt x="1739" y="942"/>
                    <a:pt x="1862" y="942"/>
                    <a:pt x="1984" y="942"/>
                  </a:cubicBezTo>
                  <a:close/>
                  <a:moveTo>
                    <a:pt x="1981" y="1"/>
                  </a:moveTo>
                  <a:cubicBezTo>
                    <a:pt x="1790" y="1"/>
                    <a:pt x="1603" y="21"/>
                    <a:pt x="1421" y="61"/>
                  </a:cubicBezTo>
                  <a:cubicBezTo>
                    <a:pt x="1005" y="159"/>
                    <a:pt x="662" y="428"/>
                    <a:pt x="441" y="795"/>
                  </a:cubicBezTo>
                  <a:cubicBezTo>
                    <a:pt x="1" y="1652"/>
                    <a:pt x="172" y="3122"/>
                    <a:pt x="980" y="5277"/>
                  </a:cubicBezTo>
                  <a:cubicBezTo>
                    <a:pt x="1225" y="5938"/>
                    <a:pt x="1764" y="6427"/>
                    <a:pt x="2449" y="6623"/>
                  </a:cubicBezTo>
                  <a:cubicBezTo>
                    <a:pt x="2645" y="6697"/>
                    <a:pt x="2866" y="6721"/>
                    <a:pt x="3062" y="6721"/>
                  </a:cubicBezTo>
                  <a:cubicBezTo>
                    <a:pt x="3551" y="6721"/>
                    <a:pt x="4041" y="6574"/>
                    <a:pt x="4433" y="6256"/>
                  </a:cubicBezTo>
                  <a:lnTo>
                    <a:pt x="5584" y="5374"/>
                  </a:lnTo>
                  <a:cubicBezTo>
                    <a:pt x="6098" y="4983"/>
                    <a:pt x="6416" y="4370"/>
                    <a:pt x="6441" y="3709"/>
                  </a:cubicBezTo>
                  <a:cubicBezTo>
                    <a:pt x="6490" y="3048"/>
                    <a:pt x="6220" y="2411"/>
                    <a:pt x="5731" y="1971"/>
                  </a:cubicBezTo>
                  <a:cubicBezTo>
                    <a:pt x="4334" y="657"/>
                    <a:pt x="3079" y="1"/>
                    <a:pt x="19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7"/>
            <p:cNvSpPr/>
            <p:nvPr/>
          </p:nvSpPr>
          <p:spPr>
            <a:xfrm>
              <a:off x="2613375" y="412588"/>
              <a:ext cx="47175" cy="55125"/>
            </a:xfrm>
            <a:custGeom>
              <a:avLst/>
              <a:gdLst/>
              <a:ahLst/>
              <a:cxnLst/>
              <a:rect l="l" t="t" r="r" b="b"/>
              <a:pathLst>
                <a:path w="1887" h="2205" extrusionOk="0">
                  <a:moveTo>
                    <a:pt x="1" y="1"/>
                  </a:moveTo>
                  <a:lnTo>
                    <a:pt x="1886" y="2205"/>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7"/>
            <p:cNvSpPr/>
            <p:nvPr/>
          </p:nvSpPr>
          <p:spPr>
            <a:xfrm>
              <a:off x="2599300" y="399688"/>
              <a:ext cx="75325" cy="80875"/>
            </a:xfrm>
            <a:custGeom>
              <a:avLst/>
              <a:gdLst/>
              <a:ahLst/>
              <a:cxnLst/>
              <a:rect l="l" t="t" r="r" b="b"/>
              <a:pathLst>
                <a:path w="3013" h="3235" extrusionOk="0">
                  <a:moveTo>
                    <a:pt x="571" y="0"/>
                  </a:moveTo>
                  <a:cubicBezTo>
                    <a:pt x="457" y="0"/>
                    <a:pt x="342" y="39"/>
                    <a:pt x="245" y="125"/>
                  </a:cubicBezTo>
                  <a:cubicBezTo>
                    <a:pt x="25" y="296"/>
                    <a:pt x="0" y="639"/>
                    <a:pt x="172" y="835"/>
                  </a:cubicBezTo>
                  <a:lnTo>
                    <a:pt x="2057" y="3039"/>
                  </a:lnTo>
                  <a:cubicBezTo>
                    <a:pt x="2155" y="3162"/>
                    <a:pt x="2302" y="3235"/>
                    <a:pt x="2449" y="3235"/>
                  </a:cubicBezTo>
                  <a:cubicBezTo>
                    <a:pt x="2547" y="3235"/>
                    <a:pt x="2670" y="3186"/>
                    <a:pt x="2768" y="3113"/>
                  </a:cubicBezTo>
                  <a:cubicBezTo>
                    <a:pt x="2988" y="2917"/>
                    <a:pt x="3012" y="2598"/>
                    <a:pt x="2841" y="2378"/>
                  </a:cubicBezTo>
                  <a:lnTo>
                    <a:pt x="955" y="174"/>
                  </a:lnTo>
                  <a:cubicBezTo>
                    <a:pt x="859" y="64"/>
                    <a:pt x="717" y="0"/>
                    <a:pt x="5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7"/>
            <p:cNvSpPr/>
            <p:nvPr/>
          </p:nvSpPr>
          <p:spPr>
            <a:xfrm>
              <a:off x="2465225" y="304838"/>
              <a:ext cx="955675" cy="964650"/>
            </a:xfrm>
            <a:custGeom>
              <a:avLst/>
              <a:gdLst/>
              <a:ahLst/>
              <a:cxnLst/>
              <a:rect l="l" t="t" r="r" b="b"/>
              <a:pathLst>
                <a:path w="38227" h="38586" extrusionOk="0">
                  <a:moveTo>
                    <a:pt x="19787" y="1"/>
                  </a:moveTo>
                  <a:cubicBezTo>
                    <a:pt x="1" y="1"/>
                    <a:pt x="4923" y="14816"/>
                    <a:pt x="4923" y="27354"/>
                  </a:cubicBezTo>
                  <a:cubicBezTo>
                    <a:pt x="4923" y="37684"/>
                    <a:pt x="8294" y="38585"/>
                    <a:pt x="15394" y="38585"/>
                  </a:cubicBezTo>
                  <a:cubicBezTo>
                    <a:pt x="16895" y="38585"/>
                    <a:pt x="18562" y="38545"/>
                    <a:pt x="20399" y="38545"/>
                  </a:cubicBezTo>
                  <a:cubicBezTo>
                    <a:pt x="22240" y="38545"/>
                    <a:pt x="23875" y="38585"/>
                    <a:pt x="25320" y="38585"/>
                  </a:cubicBezTo>
                  <a:cubicBezTo>
                    <a:pt x="32154" y="38585"/>
                    <a:pt x="34724" y="37684"/>
                    <a:pt x="34724" y="27354"/>
                  </a:cubicBezTo>
                  <a:cubicBezTo>
                    <a:pt x="34724" y="14816"/>
                    <a:pt x="38226" y="1"/>
                    <a:pt x="1978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37"/>
            <p:cNvSpPr/>
            <p:nvPr/>
          </p:nvSpPr>
          <p:spPr>
            <a:xfrm>
              <a:off x="2547875" y="291988"/>
              <a:ext cx="814850" cy="990575"/>
            </a:xfrm>
            <a:custGeom>
              <a:avLst/>
              <a:gdLst/>
              <a:ahLst/>
              <a:cxnLst/>
              <a:rect l="l" t="t" r="r" b="b"/>
              <a:pathLst>
                <a:path w="32594" h="39623" extrusionOk="0">
                  <a:moveTo>
                    <a:pt x="16481" y="1029"/>
                  </a:moveTo>
                  <a:cubicBezTo>
                    <a:pt x="21697" y="1029"/>
                    <a:pt x="25370" y="2205"/>
                    <a:pt x="27696" y="4653"/>
                  </a:cubicBezTo>
                  <a:cubicBezTo>
                    <a:pt x="31565" y="8645"/>
                    <a:pt x="31296" y="15722"/>
                    <a:pt x="31027" y="22579"/>
                  </a:cubicBezTo>
                  <a:cubicBezTo>
                    <a:pt x="30978" y="24317"/>
                    <a:pt x="30904" y="26129"/>
                    <a:pt x="30904" y="27868"/>
                  </a:cubicBezTo>
                  <a:cubicBezTo>
                    <a:pt x="30904" y="32888"/>
                    <a:pt x="30292" y="35631"/>
                    <a:pt x="28872" y="37051"/>
                  </a:cubicBezTo>
                  <a:cubicBezTo>
                    <a:pt x="27537" y="38366"/>
                    <a:pt x="25342" y="38595"/>
                    <a:pt x="22183" y="38595"/>
                  </a:cubicBezTo>
                  <a:cubicBezTo>
                    <a:pt x="21459" y="38595"/>
                    <a:pt x="20686" y="38583"/>
                    <a:pt x="19860" y="38569"/>
                  </a:cubicBezTo>
                  <a:cubicBezTo>
                    <a:pt x="19003" y="38569"/>
                    <a:pt x="18073" y="38545"/>
                    <a:pt x="17093" y="38545"/>
                  </a:cubicBezTo>
                  <a:cubicBezTo>
                    <a:pt x="16114" y="38545"/>
                    <a:pt x="15207" y="38569"/>
                    <a:pt x="14326" y="38569"/>
                  </a:cubicBezTo>
                  <a:cubicBezTo>
                    <a:pt x="13503" y="38582"/>
                    <a:pt x="12720" y="38593"/>
                    <a:pt x="11978" y="38593"/>
                  </a:cubicBezTo>
                  <a:cubicBezTo>
                    <a:pt x="8486" y="38593"/>
                    <a:pt x="5910" y="38341"/>
                    <a:pt x="4335" y="36806"/>
                  </a:cubicBezTo>
                  <a:cubicBezTo>
                    <a:pt x="2817" y="35288"/>
                    <a:pt x="2131" y="32545"/>
                    <a:pt x="2131" y="27868"/>
                  </a:cubicBezTo>
                  <a:cubicBezTo>
                    <a:pt x="2131" y="25737"/>
                    <a:pt x="1984" y="23558"/>
                    <a:pt x="1862" y="21428"/>
                  </a:cubicBezTo>
                  <a:cubicBezTo>
                    <a:pt x="1445" y="14791"/>
                    <a:pt x="1029" y="8522"/>
                    <a:pt x="4604" y="4751"/>
                  </a:cubicBezTo>
                  <a:cubicBezTo>
                    <a:pt x="6931" y="2254"/>
                    <a:pt x="10824" y="1029"/>
                    <a:pt x="16481" y="1029"/>
                  </a:cubicBezTo>
                  <a:close/>
                  <a:moveTo>
                    <a:pt x="16481" y="1"/>
                  </a:moveTo>
                  <a:cubicBezTo>
                    <a:pt x="10530" y="1"/>
                    <a:pt x="6392" y="1323"/>
                    <a:pt x="3845" y="4041"/>
                  </a:cubicBezTo>
                  <a:cubicBezTo>
                    <a:pt x="0" y="8155"/>
                    <a:pt x="392" y="14620"/>
                    <a:pt x="833" y="21477"/>
                  </a:cubicBezTo>
                  <a:cubicBezTo>
                    <a:pt x="980" y="23607"/>
                    <a:pt x="1102" y="25786"/>
                    <a:pt x="1102" y="27868"/>
                  </a:cubicBezTo>
                  <a:cubicBezTo>
                    <a:pt x="1102" y="32839"/>
                    <a:pt x="1886" y="35827"/>
                    <a:pt x="3625" y="37516"/>
                  </a:cubicBezTo>
                  <a:cubicBezTo>
                    <a:pt x="5502" y="39373"/>
                    <a:pt x="8374" y="39612"/>
                    <a:pt x="12226" y="39612"/>
                  </a:cubicBezTo>
                  <a:cubicBezTo>
                    <a:pt x="12896" y="39612"/>
                    <a:pt x="13596" y="39605"/>
                    <a:pt x="14326" y="39598"/>
                  </a:cubicBezTo>
                  <a:cubicBezTo>
                    <a:pt x="15207" y="39598"/>
                    <a:pt x="16138" y="39573"/>
                    <a:pt x="17093" y="39573"/>
                  </a:cubicBezTo>
                  <a:cubicBezTo>
                    <a:pt x="18073" y="39573"/>
                    <a:pt x="18979" y="39598"/>
                    <a:pt x="19836" y="39598"/>
                  </a:cubicBezTo>
                  <a:cubicBezTo>
                    <a:pt x="20619" y="39598"/>
                    <a:pt x="21329" y="39622"/>
                    <a:pt x="22015" y="39622"/>
                  </a:cubicBezTo>
                  <a:cubicBezTo>
                    <a:pt x="25517" y="39622"/>
                    <a:pt x="27966" y="39377"/>
                    <a:pt x="29582" y="37761"/>
                  </a:cubicBezTo>
                  <a:cubicBezTo>
                    <a:pt x="31247" y="36120"/>
                    <a:pt x="31933" y="33255"/>
                    <a:pt x="31933" y="27868"/>
                  </a:cubicBezTo>
                  <a:cubicBezTo>
                    <a:pt x="31933" y="26154"/>
                    <a:pt x="31982" y="24342"/>
                    <a:pt x="32055" y="22603"/>
                  </a:cubicBezTo>
                  <a:cubicBezTo>
                    <a:pt x="32325" y="15551"/>
                    <a:pt x="32594" y="8253"/>
                    <a:pt x="28431" y="3943"/>
                  </a:cubicBezTo>
                  <a:cubicBezTo>
                    <a:pt x="25884" y="1299"/>
                    <a:pt x="21966" y="1"/>
                    <a:pt x="164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37"/>
            <p:cNvSpPr/>
            <p:nvPr/>
          </p:nvSpPr>
          <p:spPr>
            <a:xfrm>
              <a:off x="2673375" y="260763"/>
              <a:ext cx="533250" cy="362925"/>
            </a:xfrm>
            <a:custGeom>
              <a:avLst/>
              <a:gdLst/>
              <a:ahLst/>
              <a:cxnLst/>
              <a:rect l="l" t="t" r="r" b="b"/>
              <a:pathLst>
                <a:path w="21330" h="14517" extrusionOk="0">
                  <a:moveTo>
                    <a:pt x="12220" y="1"/>
                  </a:moveTo>
                  <a:cubicBezTo>
                    <a:pt x="10898" y="1"/>
                    <a:pt x="9820" y="344"/>
                    <a:pt x="8571" y="564"/>
                  </a:cubicBezTo>
                  <a:cubicBezTo>
                    <a:pt x="7298" y="809"/>
                    <a:pt x="6122" y="613"/>
                    <a:pt x="4849" y="1103"/>
                  </a:cubicBezTo>
                  <a:cubicBezTo>
                    <a:pt x="3649" y="1544"/>
                    <a:pt x="2523" y="2205"/>
                    <a:pt x="1543" y="3037"/>
                  </a:cubicBezTo>
                  <a:cubicBezTo>
                    <a:pt x="760" y="3650"/>
                    <a:pt x="0" y="4531"/>
                    <a:pt x="441" y="5560"/>
                  </a:cubicBezTo>
                  <a:cubicBezTo>
                    <a:pt x="588" y="5878"/>
                    <a:pt x="833" y="6147"/>
                    <a:pt x="1151" y="6319"/>
                  </a:cubicBezTo>
                  <a:cubicBezTo>
                    <a:pt x="1617" y="6613"/>
                    <a:pt x="2131" y="6710"/>
                    <a:pt x="2645" y="6735"/>
                  </a:cubicBezTo>
                  <a:cubicBezTo>
                    <a:pt x="2841" y="6735"/>
                    <a:pt x="2890" y="6980"/>
                    <a:pt x="2719" y="7078"/>
                  </a:cubicBezTo>
                  <a:cubicBezTo>
                    <a:pt x="2082" y="7372"/>
                    <a:pt x="1543" y="7861"/>
                    <a:pt x="1445" y="8767"/>
                  </a:cubicBezTo>
                  <a:cubicBezTo>
                    <a:pt x="1396" y="9282"/>
                    <a:pt x="1494" y="9771"/>
                    <a:pt x="1690" y="10237"/>
                  </a:cubicBezTo>
                  <a:cubicBezTo>
                    <a:pt x="2351" y="11779"/>
                    <a:pt x="3698" y="12906"/>
                    <a:pt x="5216" y="13592"/>
                  </a:cubicBezTo>
                  <a:cubicBezTo>
                    <a:pt x="6637" y="14204"/>
                    <a:pt x="8204" y="14424"/>
                    <a:pt x="9747" y="14498"/>
                  </a:cubicBezTo>
                  <a:cubicBezTo>
                    <a:pt x="10018" y="14510"/>
                    <a:pt x="10292" y="14516"/>
                    <a:pt x="10565" y="14516"/>
                  </a:cubicBezTo>
                  <a:cubicBezTo>
                    <a:pt x="13027" y="14516"/>
                    <a:pt x="15531" y="14001"/>
                    <a:pt x="17558" y="12612"/>
                  </a:cubicBezTo>
                  <a:cubicBezTo>
                    <a:pt x="19811" y="11069"/>
                    <a:pt x="21329" y="8253"/>
                    <a:pt x="20766" y="5584"/>
                  </a:cubicBezTo>
                  <a:cubicBezTo>
                    <a:pt x="20301" y="3356"/>
                    <a:pt x="18464" y="1568"/>
                    <a:pt x="16358" y="711"/>
                  </a:cubicBezTo>
                  <a:cubicBezTo>
                    <a:pt x="15036" y="197"/>
                    <a:pt x="13616" y="1"/>
                    <a:pt x="12220" y="1"/>
                  </a:cubicBezTo>
                  <a:close/>
                </a:path>
              </a:pathLst>
            </a:custGeom>
            <a:solidFill>
              <a:srgbClr val="91FC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37"/>
            <p:cNvSpPr/>
            <p:nvPr/>
          </p:nvSpPr>
          <p:spPr>
            <a:xfrm>
              <a:off x="2662975" y="249138"/>
              <a:ext cx="554675" cy="385700"/>
            </a:xfrm>
            <a:custGeom>
              <a:avLst/>
              <a:gdLst/>
              <a:ahLst/>
              <a:cxnLst/>
              <a:rect l="l" t="t" r="r" b="b"/>
              <a:pathLst>
                <a:path w="22187" h="15428" extrusionOk="0">
                  <a:moveTo>
                    <a:pt x="12660" y="931"/>
                  </a:moveTo>
                  <a:cubicBezTo>
                    <a:pt x="14130" y="931"/>
                    <a:pt x="15452" y="1151"/>
                    <a:pt x="16603" y="1617"/>
                  </a:cubicBezTo>
                  <a:cubicBezTo>
                    <a:pt x="18733" y="2474"/>
                    <a:pt x="20325" y="4212"/>
                    <a:pt x="20717" y="6147"/>
                  </a:cubicBezTo>
                  <a:cubicBezTo>
                    <a:pt x="21207" y="8449"/>
                    <a:pt x="19982" y="11167"/>
                    <a:pt x="17729" y="12710"/>
                  </a:cubicBezTo>
                  <a:cubicBezTo>
                    <a:pt x="15961" y="13918"/>
                    <a:pt x="13703" y="14513"/>
                    <a:pt x="10953" y="14513"/>
                  </a:cubicBezTo>
                  <a:cubicBezTo>
                    <a:pt x="10694" y="14513"/>
                    <a:pt x="10430" y="14508"/>
                    <a:pt x="10163" y="14497"/>
                  </a:cubicBezTo>
                  <a:cubicBezTo>
                    <a:pt x="8424" y="14424"/>
                    <a:pt x="7004" y="14155"/>
                    <a:pt x="5804" y="13616"/>
                  </a:cubicBezTo>
                  <a:cubicBezTo>
                    <a:pt x="4261" y="12930"/>
                    <a:pt x="3086" y="11853"/>
                    <a:pt x="2547" y="10530"/>
                  </a:cubicBezTo>
                  <a:cubicBezTo>
                    <a:pt x="2351" y="10090"/>
                    <a:pt x="2278" y="9673"/>
                    <a:pt x="2302" y="9281"/>
                  </a:cubicBezTo>
                  <a:cubicBezTo>
                    <a:pt x="2376" y="8669"/>
                    <a:pt x="2694" y="8253"/>
                    <a:pt x="3331" y="7935"/>
                  </a:cubicBezTo>
                  <a:cubicBezTo>
                    <a:pt x="3600" y="7812"/>
                    <a:pt x="3747" y="7543"/>
                    <a:pt x="3698" y="7249"/>
                  </a:cubicBezTo>
                  <a:cubicBezTo>
                    <a:pt x="3624" y="6955"/>
                    <a:pt x="3380" y="6735"/>
                    <a:pt x="3086" y="6735"/>
                  </a:cubicBezTo>
                  <a:cubicBezTo>
                    <a:pt x="2547" y="6710"/>
                    <a:pt x="2155" y="6612"/>
                    <a:pt x="1812" y="6392"/>
                  </a:cubicBezTo>
                  <a:cubicBezTo>
                    <a:pt x="1567" y="6245"/>
                    <a:pt x="1372" y="6049"/>
                    <a:pt x="1274" y="5829"/>
                  </a:cubicBezTo>
                  <a:cubicBezTo>
                    <a:pt x="1127" y="5461"/>
                    <a:pt x="1029" y="4825"/>
                    <a:pt x="2229" y="3845"/>
                  </a:cubicBezTo>
                  <a:cubicBezTo>
                    <a:pt x="3257" y="3013"/>
                    <a:pt x="4310" y="2400"/>
                    <a:pt x="5412" y="1984"/>
                  </a:cubicBezTo>
                  <a:cubicBezTo>
                    <a:pt x="6147" y="1715"/>
                    <a:pt x="6832" y="1690"/>
                    <a:pt x="7567" y="1641"/>
                  </a:cubicBezTo>
                  <a:cubicBezTo>
                    <a:pt x="8057" y="1617"/>
                    <a:pt x="8546" y="1592"/>
                    <a:pt x="9061" y="1494"/>
                  </a:cubicBezTo>
                  <a:cubicBezTo>
                    <a:pt x="9428" y="1421"/>
                    <a:pt x="9795" y="1347"/>
                    <a:pt x="10138" y="1274"/>
                  </a:cubicBezTo>
                  <a:cubicBezTo>
                    <a:pt x="10971" y="1102"/>
                    <a:pt x="11754" y="931"/>
                    <a:pt x="12636" y="931"/>
                  </a:cubicBezTo>
                  <a:close/>
                  <a:moveTo>
                    <a:pt x="12636" y="1"/>
                  </a:moveTo>
                  <a:cubicBezTo>
                    <a:pt x="11656" y="1"/>
                    <a:pt x="10775" y="196"/>
                    <a:pt x="9942" y="368"/>
                  </a:cubicBezTo>
                  <a:cubicBezTo>
                    <a:pt x="9599" y="441"/>
                    <a:pt x="9257" y="515"/>
                    <a:pt x="8914" y="588"/>
                  </a:cubicBezTo>
                  <a:cubicBezTo>
                    <a:pt x="8449" y="662"/>
                    <a:pt x="7983" y="686"/>
                    <a:pt x="7518" y="735"/>
                  </a:cubicBezTo>
                  <a:cubicBezTo>
                    <a:pt x="6759" y="760"/>
                    <a:pt x="5951" y="809"/>
                    <a:pt x="5118" y="1127"/>
                  </a:cubicBezTo>
                  <a:cubicBezTo>
                    <a:pt x="3894" y="1568"/>
                    <a:pt x="2743" y="2229"/>
                    <a:pt x="1665" y="3135"/>
                  </a:cubicBezTo>
                  <a:cubicBezTo>
                    <a:pt x="416" y="4163"/>
                    <a:pt x="0" y="5192"/>
                    <a:pt x="441" y="6196"/>
                  </a:cubicBezTo>
                  <a:cubicBezTo>
                    <a:pt x="612" y="6612"/>
                    <a:pt x="931" y="6931"/>
                    <a:pt x="1323" y="7175"/>
                  </a:cubicBezTo>
                  <a:cubicBezTo>
                    <a:pt x="1616" y="7347"/>
                    <a:pt x="1910" y="7469"/>
                    <a:pt x="2253" y="7543"/>
                  </a:cubicBezTo>
                  <a:cubicBezTo>
                    <a:pt x="1739" y="7959"/>
                    <a:pt x="1469" y="8522"/>
                    <a:pt x="1396" y="9208"/>
                  </a:cubicBezTo>
                  <a:cubicBezTo>
                    <a:pt x="1347" y="9747"/>
                    <a:pt x="1445" y="10310"/>
                    <a:pt x="1690" y="10873"/>
                  </a:cubicBezTo>
                  <a:cubicBezTo>
                    <a:pt x="2351" y="12416"/>
                    <a:pt x="3673" y="13689"/>
                    <a:pt x="5437" y="14473"/>
                  </a:cubicBezTo>
                  <a:cubicBezTo>
                    <a:pt x="6734" y="15036"/>
                    <a:pt x="8277" y="15354"/>
                    <a:pt x="10138" y="15428"/>
                  </a:cubicBezTo>
                  <a:lnTo>
                    <a:pt x="10946" y="15428"/>
                  </a:lnTo>
                  <a:cubicBezTo>
                    <a:pt x="13885" y="15428"/>
                    <a:pt x="16334" y="14767"/>
                    <a:pt x="18244" y="13469"/>
                  </a:cubicBezTo>
                  <a:cubicBezTo>
                    <a:pt x="20790" y="11706"/>
                    <a:pt x="22186" y="8620"/>
                    <a:pt x="21623" y="5951"/>
                  </a:cubicBezTo>
                  <a:cubicBezTo>
                    <a:pt x="21158" y="3723"/>
                    <a:pt x="19370" y="1739"/>
                    <a:pt x="16946" y="760"/>
                  </a:cubicBezTo>
                  <a:cubicBezTo>
                    <a:pt x="15672" y="245"/>
                    <a:pt x="14252" y="1"/>
                    <a:pt x="126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37"/>
            <p:cNvSpPr/>
            <p:nvPr/>
          </p:nvSpPr>
          <p:spPr>
            <a:xfrm>
              <a:off x="2830250" y="307838"/>
              <a:ext cx="267400" cy="171675"/>
            </a:xfrm>
            <a:custGeom>
              <a:avLst/>
              <a:gdLst/>
              <a:ahLst/>
              <a:cxnLst/>
              <a:rect l="l" t="t" r="r" b="b"/>
              <a:pathLst>
                <a:path w="10696" h="6867" extrusionOk="0">
                  <a:moveTo>
                    <a:pt x="4070" y="1"/>
                  </a:moveTo>
                  <a:cubicBezTo>
                    <a:pt x="2960" y="1"/>
                    <a:pt x="1962" y="142"/>
                    <a:pt x="1464" y="567"/>
                  </a:cubicBezTo>
                  <a:cubicBezTo>
                    <a:pt x="1" y="1814"/>
                    <a:pt x="276" y="6867"/>
                    <a:pt x="5189" y="6867"/>
                  </a:cubicBezTo>
                  <a:cubicBezTo>
                    <a:pt x="5292" y="6867"/>
                    <a:pt x="5397" y="6865"/>
                    <a:pt x="5504" y="6860"/>
                  </a:cubicBezTo>
                  <a:cubicBezTo>
                    <a:pt x="10696" y="6664"/>
                    <a:pt x="8957" y="567"/>
                    <a:pt x="8957" y="567"/>
                  </a:cubicBezTo>
                  <a:cubicBezTo>
                    <a:pt x="8957" y="567"/>
                    <a:pt x="6291" y="1"/>
                    <a:pt x="4070"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37"/>
            <p:cNvSpPr/>
            <p:nvPr/>
          </p:nvSpPr>
          <p:spPr>
            <a:xfrm>
              <a:off x="2680100" y="977063"/>
              <a:ext cx="112675" cy="99475"/>
            </a:xfrm>
            <a:custGeom>
              <a:avLst/>
              <a:gdLst/>
              <a:ahLst/>
              <a:cxnLst/>
              <a:rect l="l" t="t" r="r" b="b"/>
              <a:pathLst>
                <a:path w="4507" h="3979" extrusionOk="0">
                  <a:moveTo>
                    <a:pt x="1765" y="0"/>
                  </a:moveTo>
                  <a:cubicBezTo>
                    <a:pt x="1356" y="0"/>
                    <a:pt x="977" y="110"/>
                    <a:pt x="711" y="367"/>
                  </a:cubicBezTo>
                  <a:cubicBezTo>
                    <a:pt x="1" y="1102"/>
                    <a:pt x="417" y="2693"/>
                    <a:pt x="1152" y="3428"/>
                  </a:cubicBezTo>
                  <a:cubicBezTo>
                    <a:pt x="1507" y="3795"/>
                    <a:pt x="1978" y="3979"/>
                    <a:pt x="2453" y="3979"/>
                  </a:cubicBezTo>
                  <a:cubicBezTo>
                    <a:pt x="2927" y="3979"/>
                    <a:pt x="3405" y="3795"/>
                    <a:pt x="3772" y="3428"/>
                  </a:cubicBezTo>
                  <a:cubicBezTo>
                    <a:pt x="4507" y="2693"/>
                    <a:pt x="4507" y="1518"/>
                    <a:pt x="3772" y="808"/>
                  </a:cubicBezTo>
                  <a:cubicBezTo>
                    <a:pt x="3304" y="339"/>
                    <a:pt x="2486" y="0"/>
                    <a:pt x="176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37"/>
            <p:cNvSpPr/>
            <p:nvPr/>
          </p:nvSpPr>
          <p:spPr>
            <a:xfrm>
              <a:off x="3107425" y="977063"/>
              <a:ext cx="112675" cy="99475"/>
            </a:xfrm>
            <a:custGeom>
              <a:avLst/>
              <a:gdLst/>
              <a:ahLst/>
              <a:cxnLst/>
              <a:rect l="l" t="t" r="r" b="b"/>
              <a:pathLst>
                <a:path w="4507" h="3979" extrusionOk="0">
                  <a:moveTo>
                    <a:pt x="2717" y="0"/>
                  </a:moveTo>
                  <a:cubicBezTo>
                    <a:pt x="1996" y="0"/>
                    <a:pt x="1179" y="339"/>
                    <a:pt x="711" y="808"/>
                  </a:cubicBezTo>
                  <a:cubicBezTo>
                    <a:pt x="0" y="1518"/>
                    <a:pt x="0" y="2693"/>
                    <a:pt x="711" y="3428"/>
                  </a:cubicBezTo>
                  <a:cubicBezTo>
                    <a:pt x="1078" y="3795"/>
                    <a:pt x="1555" y="3979"/>
                    <a:pt x="2033" y="3979"/>
                  </a:cubicBezTo>
                  <a:cubicBezTo>
                    <a:pt x="2510" y="3979"/>
                    <a:pt x="2988" y="3795"/>
                    <a:pt x="3355" y="3428"/>
                  </a:cubicBezTo>
                  <a:cubicBezTo>
                    <a:pt x="4065" y="2693"/>
                    <a:pt x="4506" y="1102"/>
                    <a:pt x="3772" y="367"/>
                  </a:cubicBezTo>
                  <a:cubicBezTo>
                    <a:pt x="3505" y="110"/>
                    <a:pt x="3127" y="0"/>
                    <a:pt x="27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37"/>
            <p:cNvSpPr/>
            <p:nvPr/>
          </p:nvSpPr>
          <p:spPr>
            <a:xfrm>
              <a:off x="2839275" y="1269663"/>
              <a:ext cx="7375" cy="114525"/>
            </a:xfrm>
            <a:custGeom>
              <a:avLst/>
              <a:gdLst/>
              <a:ahLst/>
              <a:cxnLst/>
              <a:rect l="l" t="t" r="r" b="b"/>
              <a:pathLst>
                <a:path w="295" h="4581" extrusionOk="0">
                  <a:moveTo>
                    <a:pt x="1" y="1"/>
                  </a:moveTo>
                  <a:lnTo>
                    <a:pt x="99" y="4580"/>
                  </a:lnTo>
                  <a:cubicBezTo>
                    <a:pt x="295" y="1740"/>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37"/>
            <p:cNvSpPr/>
            <p:nvPr/>
          </p:nvSpPr>
          <p:spPr>
            <a:xfrm>
              <a:off x="2825200" y="1256763"/>
              <a:ext cx="34300" cy="140275"/>
            </a:xfrm>
            <a:custGeom>
              <a:avLst/>
              <a:gdLst/>
              <a:ahLst/>
              <a:cxnLst/>
              <a:rect l="l" t="t" r="r" b="b"/>
              <a:pathLst>
                <a:path w="1372" h="5611" extrusionOk="0">
                  <a:moveTo>
                    <a:pt x="521" y="0"/>
                  </a:moveTo>
                  <a:cubicBezTo>
                    <a:pt x="503" y="0"/>
                    <a:pt x="484" y="1"/>
                    <a:pt x="466" y="3"/>
                  </a:cubicBezTo>
                  <a:cubicBezTo>
                    <a:pt x="196" y="52"/>
                    <a:pt x="0" y="321"/>
                    <a:pt x="49" y="590"/>
                  </a:cubicBezTo>
                  <a:cubicBezTo>
                    <a:pt x="49" y="615"/>
                    <a:pt x="343" y="2329"/>
                    <a:pt x="147" y="5047"/>
                  </a:cubicBezTo>
                  <a:cubicBezTo>
                    <a:pt x="123" y="5341"/>
                    <a:pt x="343" y="5586"/>
                    <a:pt x="613" y="5610"/>
                  </a:cubicBezTo>
                  <a:lnTo>
                    <a:pt x="662" y="5610"/>
                  </a:lnTo>
                  <a:cubicBezTo>
                    <a:pt x="907" y="5610"/>
                    <a:pt x="1151" y="5390"/>
                    <a:pt x="1151" y="5121"/>
                  </a:cubicBezTo>
                  <a:cubicBezTo>
                    <a:pt x="1372" y="2256"/>
                    <a:pt x="1078" y="492"/>
                    <a:pt x="1078" y="443"/>
                  </a:cubicBezTo>
                  <a:cubicBezTo>
                    <a:pt x="1032" y="168"/>
                    <a:pt x="793" y="0"/>
                    <a:pt x="5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37"/>
            <p:cNvSpPr/>
            <p:nvPr/>
          </p:nvSpPr>
          <p:spPr>
            <a:xfrm>
              <a:off x="3048650" y="1273338"/>
              <a:ext cx="13500" cy="109000"/>
            </a:xfrm>
            <a:custGeom>
              <a:avLst/>
              <a:gdLst/>
              <a:ahLst/>
              <a:cxnLst/>
              <a:rect l="l" t="t" r="r" b="b"/>
              <a:pathLst>
                <a:path w="540" h="4360" extrusionOk="0">
                  <a:moveTo>
                    <a:pt x="50" y="1"/>
                  </a:moveTo>
                  <a:lnTo>
                    <a:pt x="1" y="4360"/>
                  </a:lnTo>
                  <a:cubicBezTo>
                    <a:pt x="539" y="2058"/>
                    <a:pt x="50" y="1"/>
                    <a:pt x="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37"/>
            <p:cNvSpPr/>
            <p:nvPr/>
          </p:nvSpPr>
          <p:spPr>
            <a:xfrm>
              <a:off x="3034575" y="1260688"/>
              <a:ext cx="40425" cy="134500"/>
            </a:xfrm>
            <a:custGeom>
              <a:avLst/>
              <a:gdLst/>
              <a:ahLst/>
              <a:cxnLst/>
              <a:rect l="l" t="t" r="r" b="b"/>
              <a:pathLst>
                <a:path w="1617" h="5380" extrusionOk="0">
                  <a:moveTo>
                    <a:pt x="626" y="0"/>
                  </a:moveTo>
                  <a:cubicBezTo>
                    <a:pt x="582" y="0"/>
                    <a:pt x="536" y="6"/>
                    <a:pt x="490" y="17"/>
                  </a:cubicBezTo>
                  <a:cubicBezTo>
                    <a:pt x="221" y="66"/>
                    <a:pt x="49" y="360"/>
                    <a:pt x="123" y="629"/>
                  </a:cubicBezTo>
                  <a:cubicBezTo>
                    <a:pt x="123" y="654"/>
                    <a:pt x="564" y="2588"/>
                    <a:pt x="74" y="4768"/>
                  </a:cubicBezTo>
                  <a:cubicBezTo>
                    <a:pt x="0" y="5037"/>
                    <a:pt x="172" y="5306"/>
                    <a:pt x="441" y="5380"/>
                  </a:cubicBezTo>
                  <a:lnTo>
                    <a:pt x="564" y="5380"/>
                  </a:lnTo>
                  <a:cubicBezTo>
                    <a:pt x="808" y="5380"/>
                    <a:pt x="1004" y="5233"/>
                    <a:pt x="1053" y="4988"/>
                  </a:cubicBezTo>
                  <a:cubicBezTo>
                    <a:pt x="1617" y="2588"/>
                    <a:pt x="1127" y="482"/>
                    <a:pt x="1102" y="384"/>
                  </a:cubicBezTo>
                  <a:cubicBezTo>
                    <a:pt x="1061" y="157"/>
                    <a:pt x="863" y="0"/>
                    <a:pt x="6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37"/>
            <p:cNvSpPr/>
            <p:nvPr/>
          </p:nvSpPr>
          <p:spPr>
            <a:xfrm>
              <a:off x="2507475" y="1047938"/>
              <a:ext cx="85725" cy="136050"/>
            </a:xfrm>
            <a:custGeom>
              <a:avLst/>
              <a:gdLst/>
              <a:ahLst/>
              <a:cxnLst/>
              <a:rect l="l" t="t" r="r" b="b"/>
              <a:pathLst>
                <a:path w="3429" h="5442" extrusionOk="0">
                  <a:moveTo>
                    <a:pt x="2824" y="0"/>
                  </a:moveTo>
                  <a:cubicBezTo>
                    <a:pt x="2718" y="0"/>
                    <a:pt x="2612" y="33"/>
                    <a:pt x="2522" y="103"/>
                  </a:cubicBezTo>
                  <a:cubicBezTo>
                    <a:pt x="2425" y="177"/>
                    <a:pt x="0" y="2111"/>
                    <a:pt x="612" y="5050"/>
                  </a:cubicBezTo>
                  <a:cubicBezTo>
                    <a:pt x="661" y="5295"/>
                    <a:pt x="882" y="5442"/>
                    <a:pt x="1102" y="5442"/>
                  </a:cubicBezTo>
                  <a:lnTo>
                    <a:pt x="1225" y="5442"/>
                  </a:lnTo>
                  <a:cubicBezTo>
                    <a:pt x="1494" y="5393"/>
                    <a:pt x="1665" y="5123"/>
                    <a:pt x="1616" y="4829"/>
                  </a:cubicBezTo>
                  <a:cubicBezTo>
                    <a:pt x="1151" y="2528"/>
                    <a:pt x="3061" y="985"/>
                    <a:pt x="3159" y="911"/>
                  </a:cubicBezTo>
                  <a:cubicBezTo>
                    <a:pt x="3380" y="740"/>
                    <a:pt x="3429" y="422"/>
                    <a:pt x="3233" y="201"/>
                  </a:cubicBezTo>
                  <a:cubicBezTo>
                    <a:pt x="3131" y="71"/>
                    <a:pt x="2978" y="0"/>
                    <a:pt x="28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37"/>
            <p:cNvSpPr/>
            <p:nvPr/>
          </p:nvSpPr>
          <p:spPr>
            <a:xfrm>
              <a:off x="3318625" y="1086913"/>
              <a:ext cx="145125" cy="57275"/>
            </a:xfrm>
            <a:custGeom>
              <a:avLst/>
              <a:gdLst/>
              <a:ahLst/>
              <a:cxnLst/>
              <a:rect l="l" t="t" r="r" b="b"/>
              <a:pathLst>
                <a:path w="5805" h="2291" extrusionOk="0">
                  <a:moveTo>
                    <a:pt x="579" y="1"/>
                  </a:moveTo>
                  <a:cubicBezTo>
                    <a:pt x="439" y="1"/>
                    <a:pt x="301" y="56"/>
                    <a:pt x="197" y="160"/>
                  </a:cubicBezTo>
                  <a:cubicBezTo>
                    <a:pt x="1" y="356"/>
                    <a:pt x="25" y="699"/>
                    <a:pt x="221" y="895"/>
                  </a:cubicBezTo>
                  <a:cubicBezTo>
                    <a:pt x="295" y="944"/>
                    <a:pt x="1764" y="2291"/>
                    <a:pt x="3772" y="2291"/>
                  </a:cubicBezTo>
                  <a:cubicBezTo>
                    <a:pt x="4286" y="2291"/>
                    <a:pt x="4849" y="2217"/>
                    <a:pt x="5413" y="1997"/>
                  </a:cubicBezTo>
                  <a:cubicBezTo>
                    <a:pt x="5657" y="1899"/>
                    <a:pt x="5804" y="1605"/>
                    <a:pt x="5706" y="1336"/>
                  </a:cubicBezTo>
                  <a:cubicBezTo>
                    <a:pt x="5631" y="1129"/>
                    <a:pt x="5440" y="1008"/>
                    <a:pt x="5233" y="1008"/>
                  </a:cubicBezTo>
                  <a:cubicBezTo>
                    <a:pt x="5171" y="1008"/>
                    <a:pt x="5108" y="1019"/>
                    <a:pt x="5045" y="1042"/>
                  </a:cubicBezTo>
                  <a:cubicBezTo>
                    <a:pt x="4606" y="1208"/>
                    <a:pt x="4182" y="1275"/>
                    <a:pt x="3783" y="1275"/>
                  </a:cubicBezTo>
                  <a:cubicBezTo>
                    <a:pt x="2180" y="1275"/>
                    <a:pt x="990" y="195"/>
                    <a:pt x="931" y="136"/>
                  </a:cubicBezTo>
                  <a:cubicBezTo>
                    <a:pt x="828" y="44"/>
                    <a:pt x="703" y="1"/>
                    <a:pt x="5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37"/>
            <p:cNvSpPr/>
            <p:nvPr/>
          </p:nvSpPr>
          <p:spPr>
            <a:xfrm>
              <a:off x="2588275" y="924388"/>
              <a:ext cx="745075" cy="345100"/>
            </a:xfrm>
            <a:custGeom>
              <a:avLst/>
              <a:gdLst/>
              <a:ahLst/>
              <a:cxnLst/>
              <a:rect l="l" t="t" r="r" b="b"/>
              <a:pathLst>
                <a:path w="29803" h="13804" extrusionOk="0">
                  <a:moveTo>
                    <a:pt x="74" y="1"/>
                  </a:moveTo>
                  <a:cubicBezTo>
                    <a:pt x="25" y="858"/>
                    <a:pt x="1" y="1715"/>
                    <a:pt x="1" y="2572"/>
                  </a:cubicBezTo>
                  <a:cubicBezTo>
                    <a:pt x="1" y="12902"/>
                    <a:pt x="3372" y="13803"/>
                    <a:pt x="10472" y="13803"/>
                  </a:cubicBezTo>
                  <a:cubicBezTo>
                    <a:pt x="11973" y="13803"/>
                    <a:pt x="13640" y="13763"/>
                    <a:pt x="15477" y="13763"/>
                  </a:cubicBezTo>
                  <a:cubicBezTo>
                    <a:pt x="17318" y="13763"/>
                    <a:pt x="18953" y="13803"/>
                    <a:pt x="20398" y="13803"/>
                  </a:cubicBezTo>
                  <a:cubicBezTo>
                    <a:pt x="27232" y="13803"/>
                    <a:pt x="29802" y="12902"/>
                    <a:pt x="29802" y="2572"/>
                  </a:cubicBezTo>
                  <a:cubicBezTo>
                    <a:pt x="29802" y="1764"/>
                    <a:pt x="29778" y="956"/>
                    <a:pt x="29729" y="148"/>
                  </a:cubicBezTo>
                  <a:cubicBezTo>
                    <a:pt x="29331" y="8244"/>
                    <a:pt x="26655" y="9004"/>
                    <a:pt x="20400" y="9004"/>
                  </a:cubicBezTo>
                  <a:cubicBezTo>
                    <a:pt x="18955" y="9004"/>
                    <a:pt x="17319" y="8963"/>
                    <a:pt x="15477" y="8963"/>
                  </a:cubicBezTo>
                  <a:cubicBezTo>
                    <a:pt x="13619" y="8963"/>
                    <a:pt x="11936" y="9005"/>
                    <a:pt x="10424" y="9005"/>
                  </a:cubicBezTo>
                  <a:cubicBezTo>
                    <a:pt x="3901"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37"/>
            <p:cNvSpPr/>
            <p:nvPr/>
          </p:nvSpPr>
          <p:spPr>
            <a:xfrm>
              <a:off x="3212100" y="442138"/>
              <a:ext cx="71650" cy="112450"/>
            </a:xfrm>
            <a:custGeom>
              <a:avLst/>
              <a:gdLst/>
              <a:ahLst/>
              <a:cxnLst/>
              <a:rect l="l" t="t" r="r" b="b"/>
              <a:pathLst>
                <a:path w="2866" h="4498" extrusionOk="0">
                  <a:moveTo>
                    <a:pt x="422" y="1"/>
                  </a:moveTo>
                  <a:cubicBezTo>
                    <a:pt x="318" y="1"/>
                    <a:pt x="225" y="36"/>
                    <a:pt x="148" y="117"/>
                  </a:cubicBezTo>
                  <a:cubicBezTo>
                    <a:pt x="1" y="264"/>
                    <a:pt x="25" y="484"/>
                    <a:pt x="99" y="680"/>
                  </a:cubicBezTo>
                  <a:cubicBezTo>
                    <a:pt x="295" y="1268"/>
                    <a:pt x="736" y="1733"/>
                    <a:pt x="1152" y="2198"/>
                  </a:cubicBezTo>
                  <a:cubicBezTo>
                    <a:pt x="1568" y="2663"/>
                    <a:pt x="1960" y="3202"/>
                    <a:pt x="2033" y="3814"/>
                  </a:cubicBezTo>
                  <a:cubicBezTo>
                    <a:pt x="2058" y="4059"/>
                    <a:pt x="2082" y="4378"/>
                    <a:pt x="2303" y="4476"/>
                  </a:cubicBezTo>
                  <a:cubicBezTo>
                    <a:pt x="2338" y="4491"/>
                    <a:pt x="2374" y="4497"/>
                    <a:pt x="2411" y="4497"/>
                  </a:cubicBezTo>
                  <a:cubicBezTo>
                    <a:pt x="2551" y="4497"/>
                    <a:pt x="2690" y="4396"/>
                    <a:pt x="2768" y="4280"/>
                  </a:cubicBezTo>
                  <a:cubicBezTo>
                    <a:pt x="2841" y="4133"/>
                    <a:pt x="2866" y="3937"/>
                    <a:pt x="2866" y="3765"/>
                  </a:cubicBezTo>
                  <a:cubicBezTo>
                    <a:pt x="2841" y="2884"/>
                    <a:pt x="2548" y="2002"/>
                    <a:pt x="2009" y="1268"/>
                  </a:cubicBezTo>
                  <a:cubicBezTo>
                    <a:pt x="1823" y="999"/>
                    <a:pt x="977" y="1"/>
                    <a:pt x="42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37"/>
            <p:cNvSpPr/>
            <p:nvPr/>
          </p:nvSpPr>
          <p:spPr>
            <a:xfrm>
              <a:off x="2891325" y="179638"/>
              <a:ext cx="139600" cy="250825"/>
            </a:xfrm>
            <a:custGeom>
              <a:avLst/>
              <a:gdLst/>
              <a:ahLst/>
              <a:cxnLst/>
              <a:rect l="l" t="t" r="r" b="b"/>
              <a:pathLst>
                <a:path w="5584" h="10033" extrusionOk="0">
                  <a:moveTo>
                    <a:pt x="2688" y="1"/>
                  </a:moveTo>
                  <a:cubicBezTo>
                    <a:pt x="2515" y="1"/>
                    <a:pt x="2341" y="105"/>
                    <a:pt x="2278" y="307"/>
                  </a:cubicBezTo>
                  <a:lnTo>
                    <a:pt x="392" y="6723"/>
                  </a:lnTo>
                  <a:cubicBezTo>
                    <a:pt x="0" y="8045"/>
                    <a:pt x="710" y="9515"/>
                    <a:pt x="2033" y="9907"/>
                  </a:cubicBezTo>
                  <a:cubicBezTo>
                    <a:pt x="2106" y="9931"/>
                    <a:pt x="2180" y="9955"/>
                    <a:pt x="2278" y="9980"/>
                  </a:cubicBezTo>
                  <a:cubicBezTo>
                    <a:pt x="2430" y="10016"/>
                    <a:pt x="2583" y="10032"/>
                    <a:pt x="2736" y="10032"/>
                  </a:cubicBezTo>
                  <a:cubicBezTo>
                    <a:pt x="2999" y="10032"/>
                    <a:pt x="3263" y="9984"/>
                    <a:pt x="3526" y="9907"/>
                  </a:cubicBezTo>
                  <a:cubicBezTo>
                    <a:pt x="4873" y="9466"/>
                    <a:pt x="5583" y="7972"/>
                    <a:pt x="5143" y="6625"/>
                  </a:cubicBezTo>
                  <a:lnTo>
                    <a:pt x="3086" y="283"/>
                  </a:lnTo>
                  <a:cubicBezTo>
                    <a:pt x="3014" y="93"/>
                    <a:pt x="2851" y="1"/>
                    <a:pt x="268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rgbClr val="3F31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37"/>
            <p:cNvSpPr/>
            <p:nvPr/>
          </p:nvSpPr>
          <p:spPr>
            <a:xfrm>
              <a:off x="2882750" y="322013"/>
              <a:ext cx="137150" cy="107750"/>
            </a:xfrm>
            <a:custGeom>
              <a:avLst/>
              <a:gdLst/>
              <a:ahLst/>
              <a:cxnLst/>
              <a:rect l="l" t="t" r="r" b="b"/>
              <a:pathLst>
                <a:path w="5486" h="4310" extrusionOk="0">
                  <a:moveTo>
                    <a:pt x="1471" y="0"/>
                  </a:moveTo>
                  <a:cubicBezTo>
                    <a:pt x="1315" y="0"/>
                    <a:pt x="1162" y="109"/>
                    <a:pt x="1127" y="269"/>
                  </a:cubicBezTo>
                  <a:lnTo>
                    <a:pt x="735" y="1028"/>
                  </a:lnTo>
                  <a:cubicBezTo>
                    <a:pt x="735" y="1028"/>
                    <a:pt x="0" y="4016"/>
                    <a:pt x="2621" y="4285"/>
                  </a:cubicBezTo>
                  <a:cubicBezTo>
                    <a:pt x="2782" y="4301"/>
                    <a:pt x="2934" y="4309"/>
                    <a:pt x="3078" y="4309"/>
                  </a:cubicBezTo>
                  <a:cubicBezTo>
                    <a:pt x="5075" y="4309"/>
                    <a:pt x="5440" y="2824"/>
                    <a:pt x="5486" y="2595"/>
                  </a:cubicBezTo>
                  <a:cubicBezTo>
                    <a:pt x="5486" y="2571"/>
                    <a:pt x="5486" y="2546"/>
                    <a:pt x="5486" y="2546"/>
                  </a:cubicBezTo>
                  <a:lnTo>
                    <a:pt x="5486" y="1346"/>
                  </a:lnTo>
                  <a:cubicBezTo>
                    <a:pt x="5486" y="1163"/>
                    <a:pt x="5314" y="1001"/>
                    <a:pt x="5132" y="1001"/>
                  </a:cubicBezTo>
                  <a:cubicBezTo>
                    <a:pt x="5119" y="1001"/>
                    <a:pt x="5106" y="1002"/>
                    <a:pt x="5094" y="1004"/>
                  </a:cubicBezTo>
                  <a:cubicBezTo>
                    <a:pt x="4971" y="1017"/>
                    <a:pt x="4847" y="1023"/>
                    <a:pt x="4723" y="1023"/>
                  </a:cubicBezTo>
                  <a:cubicBezTo>
                    <a:pt x="3489" y="1023"/>
                    <a:pt x="2242" y="405"/>
                    <a:pt x="1641" y="49"/>
                  </a:cubicBezTo>
                  <a:cubicBezTo>
                    <a:pt x="1588" y="15"/>
                    <a:pt x="1529" y="0"/>
                    <a:pt x="1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37"/>
            <p:cNvSpPr/>
            <p:nvPr/>
          </p:nvSpPr>
          <p:spPr>
            <a:xfrm>
              <a:off x="2880900" y="311663"/>
              <a:ext cx="149400" cy="128500"/>
            </a:xfrm>
            <a:custGeom>
              <a:avLst/>
              <a:gdLst/>
              <a:ahLst/>
              <a:cxnLst/>
              <a:rect l="l" t="t" r="r" b="b"/>
              <a:pathLst>
                <a:path w="5976" h="5140" extrusionOk="0">
                  <a:moveTo>
                    <a:pt x="1568" y="854"/>
                  </a:moveTo>
                  <a:cubicBezTo>
                    <a:pt x="2265" y="1259"/>
                    <a:pt x="3518" y="1849"/>
                    <a:pt x="4798" y="1849"/>
                  </a:cubicBezTo>
                  <a:cubicBezTo>
                    <a:pt x="4913" y="1849"/>
                    <a:pt x="5028" y="1844"/>
                    <a:pt x="5143" y="1834"/>
                  </a:cubicBezTo>
                  <a:lnTo>
                    <a:pt x="5143" y="2936"/>
                  </a:lnTo>
                  <a:cubicBezTo>
                    <a:pt x="5098" y="3186"/>
                    <a:pt x="4799" y="4303"/>
                    <a:pt x="3126" y="4303"/>
                  </a:cubicBezTo>
                  <a:cubicBezTo>
                    <a:pt x="2999" y="4303"/>
                    <a:pt x="2863" y="4297"/>
                    <a:pt x="2719" y="4283"/>
                  </a:cubicBezTo>
                  <a:cubicBezTo>
                    <a:pt x="2156" y="4234"/>
                    <a:pt x="1740" y="4013"/>
                    <a:pt x="1470" y="3646"/>
                  </a:cubicBezTo>
                  <a:cubicBezTo>
                    <a:pt x="980" y="2936"/>
                    <a:pt x="1176" y="1809"/>
                    <a:pt x="1225" y="1589"/>
                  </a:cubicBezTo>
                  <a:lnTo>
                    <a:pt x="1568" y="879"/>
                  </a:lnTo>
                  <a:lnTo>
                    <a:pt x="1568" y="854"/>
                  </a:lnTo>
                  <a:close/>
                  <a:moveTo>
                    <a:pt x="1571" y="0"/>
                  </a:moveTo>
                  <a:cubicBezTo>
                    <a:pt x="1463" y="0"/>
                    <a:pt x="1354" y="25"/>
                    <a:pt x="1250" y="71"/>
                  </a:cubicBezTo>
                  <a:cubicBezTo>
                    <a:pt x="1029" y="144"/>
                    <a:pt x="882" y="316"/>
                    <a:pt x="809" y="536"/>
                  </a:cubicBezTo>
                  <a:lnTo>
                    <a:pt x="442" y="1271"/>
                  </a:lnTo>
                  <a:lnTo>
                    <a:pt x="417" y="1344"/>
                  </a:lnTo>
                  <a:cubicBezTo>
                    <a:pt x="393" y="1418"/>
                    <a:pt x="1" y="3009"/>
                    <a:pt x="785" y="4136"/>
                  </a:cubicBezTo>
                  <a:cubicBezTo>
                    <a:pt x="1201" y="4699"/>
                    <a:pt x="1813" y="5042"/>
                    <a:pt x="2646" y="5115"/>
                  </a:cubicBezTo>
                  <a:cubicBezTo>
                    <a:pt x="2817" y="5140"/>
                    <a:pt x="2988" y="5140"/>
                    <a:pt x="3160" y="5140"/>
                  </a:cubicBezTo>
                  <a:cubicBezTo>
                    <a:pt x="5511" y="5140"/>
                    <a:pt x="5927" y="3303"/>
                    <a:pt x="5951" y="3083"/>
                  </a:cubicBezTo>
                  <a:cubicBezTo>
                    <a:pt x="5976" y="3034"/>
                    <a:pt x="5976" y="2985"/>
                    <a:pt x="5976" y="2960"/>
                  </a:cubicBezTo>
                  <a:lnTo>
                    <a:pt x="5976" y="1760"/>
                  </a:lnTo>
                  <a:cubicBezTo>
                    <a:pt x="5976" y="1540"/>
                    <a:pt x="5878" y="1344"/>
                    <a:pt x="5731" y="1197"/>
                  </a:cubicBezTo>
                  <a:cubicBezTo>
                    <a:pt x="5581" y="1069"/>
                    <a:pt x="5394" y="997"/>
                    <a:pt x="5203" y="997"/>
                  </a:cubicBezTo>
                  <a:cubicBezTo>
                    <a:pt x="5175" y="997"/>
                    <a:pt x="5147" y="998"/>
                    <a:pt x="5119" y="1001"/>
                  </a:cubicBezTo>
                  <a:cubicBezTo>
                    <a:pt x="5021" y="1011"/>
                    <a:pt x="4923" y="1015"/>
                    <a:pt x="4824" y="1015"/>
                  </a:cubicBezTo>
                  <a:cubicBezTo>
                    <a:pt x="3657" y="1015"/>
                    <a:pt x="2430" y="389"/>
                    <a:pt x="1911" y="95"/>
                  </a:cubicBezTo>
                  <a:cubicBezTo>
                    <a:pt x="1808" y="31"/>
                    <a:pt x="1690" y="0"/>
                    <a:pt x="15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37"/>
            <p:cNvSpPr/>
            <p:nvPr/>
          </p:nvSpPr>
          <p:spPr>
            <a:xfrm>
              <a:off x="3419650" y="985563"/>
              <a:ext cx="54500" cy="256575"/>
            </a:xfrm>
            <a:custGeom>
              <a:avLst/>
              <a:gdLst/>
              <a:ahLst/>
              <a:cxnLst/>
              <a:rect l="l" t="t" r="r" b="b"/>
              <a:pathLst>
                <a:path w="2180" h="10263" extrusionOk="0">
                  <a:moveTo>
                    <a:pt x="1665" y="0"/>
                  </a:moveTo>
                  <a:cubicBezTo>
                    <a:pt x="1394" y="0"/>
                    <a:pt x="1173" y="191"/>
                    <a:pt x="1127" y="468"/>
                  </a:cubicBezTo>
                  <a:lnTo>
                    <a:pt x="25" y="9700"/>
                  </a:lnTo>
                  <a:cubicBezTo>
                    <a:pt x="0" y="9969"/>
                    <a:pt x="196" y="10238"/>
                    <a:pt x="466" y="10263"/>
                  </a:cubicBezTo>
                  <a:lnTo>
                    <a:pt x="539" y="10263"/>
                  </a:lnTo>
                  <a:cubicBezTo>
                    <a:pt x="784" y="10263"/>
                    <a:pt x="1004" y="10067"/>
                    <a:pt x="1053" y="9822"/>
                  </a:cubicBezTo>
                  <a:lnTo>
                    <a:pt x="2155" y="590"/>
                  </a:lnTo>
                  <a:cubicBezTo>
                    <a:pt x="2180" y="296"/>
                    <a:pt x="1984" y="51"/>
                    <a:pt x="1714" y="3"/>
                  </a:cubicBezTo>
                  <a:cubicBezTo>
                    <a:pt x="1698" y="1"/>
                    <a:pt x="1681" y="0"/>
                    <a:pt x="16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37"/>
            <p:cNvSpPr/>
            <p:nvPr/>
          </p:nvSpPr>
          <p:spPr>
            <a:xfrm>
              <a:off x="3399450" y="887163"/>
              <a:ext cx="135925" cy="127150"/>
            </a:xfrm>
            <a:custGeom>
              <a:avLst/>
              <a:gdLst/>
              <a:ahLst/>
              <a:cxnLst/>
              <a:rect l="l" t="t" r="r" b="b"/>
              <a:pathLst>
                <a:path w="5437" h="5086" extrusionOk="0">
                  <a:moveTo>
                    <a:pt x="2861" y="1"/>
                  </a:moveTo>
                  <a:cubicBezTo>
                    <a:pt x="2719" y="1"/>
                    <a:pt x="2577" y="69"/>
                    <a:pt x="2498" y="216"/>
                  </a:cubicBezTo>
                  <a:lnTo>
                    <a:pt x="1935" y="1122"/>
                  </a:lnTo>
                  <a:cubicBezTo>
                    <a:pt x="1861" y="1245"/>
                    <a:pt x="1739" y="1318"/>
                    <a:pt x="1616" y="1318"/>
                  </a:cubicBezTo>
                  <a:lnTo>
                    <a:pt x="539" y="1392"/>
                  </a:lnTo>
                  <a:cubicBezTo>
                    <a:pt x="196" y="1416"/>
                    <a:pt x="0" y="1833"/>
                    <a:pt x="245" y="2102"/>
                  </a:cubicBezTo>
                  <a:lnTo>
                    <a:pt x="931" y="2910"/>
                  </a:lnTo>
                  <a:cubicBezTo>
                    <a:pt x="1029" y="3008"/>
                    <a:pt x="1078" y="3155"/>
                    <a:pt x="1029" y="3302"/>
                  </a:cubicBezTo>
                  <a:lnTo>
                    <a:pt x="759" y="4330"/>
                  </a:lnTo>
                  <a:cubicBezTo>
                    <a:pt x="679" y="4611"/>
                    <a:pt x="894" y="4859"/>
                    <a:pt x="1163" y="4859"/>
                  </a:cubicBezTo>
                  <a:cubicBezTo>
                    <a:pt x="1223" y="4859"/>
                    <a:pt x="1285" y="4847"/>
                    <a:pt x="1347" y="4820"/>
                  </a:cubicBezTo>
                  <a:lnTo>
                    <a:pt x="2327" y="4404"/>
                  </a:lnTo>
                  <a:cubicBezTo>
                    <a:pt x="2377" y="4383"/>
                    <a:pt x="2432" y="4372"/>
                    <a:pt x="2488" y="4372"/>
                  </a:cubicBezTo>
                  <a:cubicBezTo>
                    <a:pt x="2567" y="4372"/>
                    <a:pt x="2647" y="4395"/>
                    <a:pt x="2718" y="4453"/>
                  </a:cubicBezTo>
                  <a:lnTo>
                    <a:pt x="3624" y="5016"/>
                  </a:lnTo>
                  <a:cubicBezTo>
                    <a:pt x="3697" y="5064"/>
                    <a:pt x="3775" y="5086"/>
                    <a:pt x="3851" y="5086"/>
                  </a:cubicBezTo>
                  <a:cubicBezTo>
                    <a:pt x="4086" y="5086"/>
                    <a:pt x="4304" y="4883"/>
                    <a:pt x="4286" y="4624"/>
                  </a:cubicBezTo>
                  <a:lnTo>
                    <a:pt x="4188" y="3547"/>
                  </a:lnTo>
                  <a:cubicBezTo>
                    <a:pt x="4163" y="3424"/>
                    <a:pt x="4237" y="3277"/>
                    <a:pt x="4335" y="3204"/>
                  </a:cubicBezTo>
                  <a:lnTo>
                    <a:pt x="5167" y="2518"/>
                  </a:lnTo>
                  <a:cubicBezTo>
                    <a:pt x="5437" y="2298"/>
                    <a:pt x="5339" y="1857"/>
                    <a:pt x="4996" y="1759"/>
                  </a:cubicBezTo>
                  <a:lnTo>
                    <a:pt x="3943" y="1539"/>
                  </a:lnTo>
                  <a:cubicBezTo>
                    <a:pt x="3820" y="1490"/>
                    <a:pt x="3698" y="1392"/>
                    <a:pt x="3649" y="1269"/>
                  </a:cubicBezTo>
                  <a:lnTo>
                    <a:pt x="3257" y="265"/>
                  </a:lnTo>
                  <a:cubicBezTo>
                    <a:pt x="3191" y="94"/>
                    <a:pt x="3026" y="1"/>
                    <a:pt x="286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37"/>
            <p:cNvSpPr/>
            <p:nvPr/>
          </p:nvSpPr>
          <p:spPr>
            <a:xfrm>
              <a:off x="3388425" y="874588"/>
              <a:ext cx="157975" cy="152675"/>
            </a:xfrm>
            <a:custGeom>
              <a:avLst/>
              <a:gdLst/>
              <a:ahLst/>
              <a:cxnLst/>
              <a:rect l="l" t="t" r="r" b="b"/>
              <a:pathLst>
                <a:path w="6319" h="6107" extrusionOk="0">
                  <a:moveTo>
                    <a:pt x="3282" y="1136"/>
                  </a:moveTo>
                  <a:lnTo>
                    <a:pt x="3625" y="1968"/>
                  </a:lnTo>
                  <a:cubicBezTo>
                    <a:pt x="3723" y="2238"/>
                    <a:pt x="3967" y="2458"/>
                    <a:pt x="4261" y="2531"/>
                  </a:cubicBezTo>
                  <a:lnTo>
                    <a:pt x="5143" y="2727"/>
                  </a:lnTo>
                  <a:lnTo>
                    <a:pt x="4457" y="3291"/>
                  </a:lnTo>
                  <a:cubicBezTo>
                    <a:pt x="4212" y="3486"/>
                    <a:pt x="4090" y="3805"/>
                    <a:pt x="4114" y="4099"/>
                  </a:cubicBezTo>
                  <a:lnTo>
                    <a:pt x="4188" y="5005"/>
                  </a:lnTo>
                  <a:lnTo>
                    <a:pt x="3429" y="4515"/>
                  </a:lnTo>
                  <a:cubicBezTo>
                    <a:pt x="3282" y="4417"/>
                    <a:pt x="3110" y="4368"/>
                    <a:pt x="2939" y="4368"/>
                  </a:cubicBezTo>
                  <a:cubicBezTo>
                    <a:pt x="2817" y="4368"/>
                    <a:pt x="2694" y="4393"/>
                    <a:pt x="2572" y="4442"/>
                  </a:cubicBezTo>
                  <a:lnTo>
                    <a:pt x="1739" y="4784"/>
                  </a:lnTo>
                  <a:lnTo>
                    <a:pt x="1959" y="3927"/>
                  </a:lnTo>
                  <a:cubicBezTo>
                    <a:pt x="2033" y="3633"/>
                    <a:pt x="1959" y="3315"/>
                    <a:pt x="1764" y="3070"/>
                  </a:cubicBezTo>
                  <a:lnTo>
                    <a:pt x="1176" y="2385"/>
                  </a:lnTo>
                  <a:lnTo>
                    <a:pt x="2082" y="2336"/>
                  </a:lnTo>
                  <a:cubicBezTo>
                    <a:pt x="2376" y="2336"/>
                    <a:pt x="2670" y="2164"/>
                    <a:pt x="2817" y="1895"/>
                  </a:cubicBezTo>
                  <a:lnTo>
                    <a:pt x="3282" y="1136"/>
                  </a:lnTo>
                  <a:close/>
                  <a:moveTo>
                    <a:pt x="3263" y="1"/>
                  </a:moveTo>
                  <a:cubicBezTo>
                    <a:pt x="2961" y="1"/>
                    <a:pt x="2672" y="168"/>
                    <a:pt x="2498" y="450"/>
                  </a:cubicBezTo>
                  <a:lnTo>
                    <a:pt x="1959" y="1332"/>
                  </a:lnTo>
                  <a:lnTo>
                    <a:pt x="955" y="1381"/>
                  </a:lnTo>
                  <a:cubicBezTo>
                    <a:pt x="588" y="1405"/>
                    <a:pt x="270" y="1625"/>
                    <a:pt x="147" y="1968"/>
                  </a:cubicBezTo>
                  <a:cubicBezTo>
                    <a:pt x="0" y="2287"/>
                    <a:pt x="49" y="2654"/>
                    <a:pt x="294" y="2923"/>
                  </a:cubicBezTo>
                  <a:lnTo>
                    <a:pt x="955" y="3707"/>
                  </a:lnTo>
                  <a:lnTo>
                    <a:pt x="711" y="4711"/>
                  </a:lnTo>
                  <a:cubicBezTo>
                    <a:pt x="613" y="5054"/>
                    <a:pt x="735" y="5421"/>
                    <a:pt x="1004" y="5641"/>
                  </a:cubicBezTo>
                  <a:cubicBezTo>
                    <a:pt x="1173" y="5794"/>
                    <a:pt x="1379" y="5871"/>
                    <a:pt x="1594" y="5871"/>
                  </a:cubicBezTo>
                  <a:cubicBezTo>
                    <a:pt x="1723" y="5871"/>
                    <a:pt x="1855" y="5843"/>
                    <a:pt x="1984" y="5788"/>
                  </a:cubicBezTo>
                  <a:lnTo>
                    <a:pt x="2914" y="5397"/>
                  </a:lnTo>
                  <a:lnTo>
                    <a:pt x="3796" y="5960"/>
                  </a:lnTo>
                  <a:cubicBezTo>
                    <a:pt x="3943" y="6058"/>
                    <a:pt x="4114" y="6107"/>
                    <a:pt x="4286" y="6107"/>
                  </a:cubicBezTo>
                  <a:cubicBezTo>
                    <a:pt x="4457" y="6107"/>
                    <a:pt x="4629" y="6058"/>
                    <a:pt x="4776" y="5960"/>
                  </a:cubicBezTo>
                  <a:cubicBezTo>
                    <a:pt x="5094" y="5788"/>
                    <a:pt x="5265" y="5446"/>
                    <a:pt x="5216" y="5078"/>
                  </a:cubicBezTo>
                  <a:lnTo>
                    <a:pt x="5143" y="4074"/>
                  </a:lnTo>
                  <a:lnTo>
                    <a:pt x="5926" y="3413"/>
                  </a:lnTo>
                  <a:cubicBezTo>
                    <a:pt x="6196" y="3193"/>
                    <a:pt x="6318" y="2825"/>
                    <a:pt x="6245" y="2482"/>
                  </a:cubicBezTo>
                  <a:cubicBezTo>
                    <a:pt x="6171" y="2115"/>
                    <a:pt x="5902" y="1846"/>
                    <a:pt x="5559" y="1772"/>
                  </a:cubicBezTo>
                  <a:lnTo>
                    <a:pt x="4555" y="1552"/>
                  </a:lnTo>
                  <a:lnTo>
                    <a:pt x="4163" y="597"/>
                  </a:lnTo>
                  <a:cubicBezTo>
                    <a:pt x="4041" y="254"/>
                    <a:pt x="3747" y="34"/>
                    <a:pt x="3380" y="9"/>
                  </a:cubicBezTo>
                  <a:cubicBezTo>
                    <a:pt x="3341" y="4"/>
                    <a:pt x="3302" y="1"/>
                    <a:pt x="3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37"/>
            <p:cNvSpPr/>
            <p:nvPr/>
          </p:nvSpPr>
          <p:spPr>
            <a:xfrm>
              <a:off x="2929875" y="185288"/>
              <a:ext cx="71675" cy="104475"/>
            </a:xfrm>
            <a:custGeom>
              <a:avLst/>
              <a:gdLst/>
              <a:ahLst/>
              <a:cxnLst/>
              <a:rect l="l" t="t" r="r" b="b"/>
              <a:pathLst>
                <a:path w="2867" h="4179" extrusionOk="0">
                  <a:moveTo>
                    <a:pt x="1215" y="1"/>
                  </a:moveTo>
                  <a:cubicBezTo>
                    <a:pt x="1164" y="1"/>
                    <a:pt x="1111" y="26"/>
                    <a:pt x="1078" y="81"/>
                  </a:cubicBezTo>
                  <a:cubicBezTo>
                    <a:pt x="760" y="767"/>
                    <a:pt x="1" y="2432"/>
                    <a:pt x="197" y="3142"/>
                  </a:cubicBezTo>
                  <a:cubicBezTo>
                    <a:pt x="197" y="3142"/>
                    <a:pt x="1463" y="4179"/>
                    <a:pt x="2485" y="4179"/>
                  </a:cubicBezTo>
                  <a:cubicBezTo>
                    <a:pt x="2617" y="4179"/>
                    <a:pt x="2745" y="4161"/>
                    <a:pt x="2866" y="4122"/>
                  </a:cubicBezTo>
                  <a:lnTo>
                    <a:pt x="1348" y="106"/>
                  </a:lnTo>
                  <a:cubicBezTo>
                    <a:pt x="1334" y="38"/>
                    <a:pt x="1276" y="1"/>
                    <a:pt x="121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37"/>
            <p:cNvSpPr/>
            <p:nvPr/>
          </p:nvSpPr>
          <p:spPr>
            <a:xfrm>
              <a:off x="2917650" y="172538"/>
              <a:ext cx="100425" cy="130500"/>
            </a:xfrm>
            <a:custGeom>
              <a:avLst/>
              <a:gdLst/>
              <a:ahLst/>
              <a:cxnLst/>
              <a:rect l="l" t="t" r="r" b="b"/>
              <a:pathLst>
                <a:path w="4017" h="5220" extrusionOk="0">
                  <a:moveTo>
                    <a:pt x="1665" y="1595"/>
                  </a:moveTo>
                  <a:lnTo>
                    <a:pt x="2620" y="4142"/>
                  </a:lnTo>
                  <a:cubicBezTo>
                    <a:pt x="2106" y="3995"/>
                    <a:pt x="1518" y="3652"/>
                    <a:pt x="1151" y="3358"/>
                  </a:cubicBezTo>
                  <a:cubicBezTo>
                    <a:pt x="1151" y="3065"/>
                    <a:pt x="1298" y="2452"/>
                    <a:pt x="1665" y="1595"/>
                  </a:cubicBezTo>
                  <a:close/>
                  <a:moveTo>
                    <a:pt x="1681" y="1"/>
                  </a:moveTo>
                  <a:cubicBezTo>
                    <a:pt x="1435" y="1"/>
                    <a:pt x="1216" y="144"/>
                    <a:pt x="1102" y="371"/>
                  </a:cubicBezTo>
                  <a:cubicBezTo>
                    <a:pt x="319" y="1987"/>
                    <a:pt x="0" y="3138"/>
                    <a:pt x="196" y="3799"/>
                  </a:cubicBezTo>
                  <a:lnTo>
                    <a:pt x="245" y="3946"/>
                  </a:lnTo>
                  <a:lnTo>
                    <a:pt x="367" y="4044"/>
                  </a:lnTo>
                  <a:cubicBezTo>
                    <a:pt x="514" y="4166"/>
                    <a:pt x="1812" y="5219"/>
                    <a:pt x="2988" y="5219"/>
                  </a:cubicBezTo>
                  <a:cubicBezTo>
                    <a:pt x="3159" y="5219"/>
                    <a:pt x="3331" y="5195"/>
                    <a:pt x="3502" y="5122"/>
                  </a:cubicBezTo>
                  <a:lnTo>
                    <a:pt x="4016" y="4950"/>
                  </a:lnTo>
                  <a:lnTo>
                    <a:pt x="2327" y="420"/>
                  </a:lnTo>
                  <a:cubicBezTo>
                    <a:pt x="2229" y="175"/>
                    <a:pt x="2008" y="4"/>
                    <a:pt x="1739" y="4"/>
                  </a:cubicBezTo>
                  <a:cubicBezTo>
                    <a:pt x="1719" y="2"/>
                    <a:pt x="1700" y="1"/>
                    <a:pt x="16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37"/>
            <p:cNvSpPr/>
            <p:nvPr/>
          </p:nvSpPr>
          <p:spPr>
            <a:xfrm>
              <a:off x="2695425" y="893788"/>
              <a:ext cx="126750" cy="94900"/>
            </a:xfrm>
            <a:custGeom>
              <a:avLst/>
              <a:gdLst/>
              <a:ahLst/>
              <a:cxnLst/>
              <a:rect l="l" t="t" r="r" b="b"/>
              <a:pathLst>
                <a:path w="5070" h="3796" extrusionOk="0">
                  <a:moveTo>
                    <a:pt x="2694" y="0"/>
                  </a:moveTo>
                  <a:cubicBezTo>
                    <a:pt x="1837" y="25"/>
                    <a:pt x="1200" y="319"/>
                    <a:pt x="784" y="857"/>
                  </a:cubicBezTo>
                  <a:cubicBezTo>
                    <a:pt x="0" y="1861"/>
                    <a:pt x="343" y="3355"/>
                    <a:pt x="343" y="3429"/>
                  </a:cubicBezTo>
                  <a:cubicBezTo>
                    <a:pt x="386" y="3642"/>
                    <a:pt x="595" y="3781"/>
                    <a:pt x="810" y="3781"/>
                  </a:cubicBezTo>
                  <a:cubicBezTo>
                    <a:pt x="842" y="3781"/>
                    <a:pt x="874" y="3778"/>
                    <a:pt x="906" y="3771"/>
                  </a:cubicBezTo>
                  <a:cubicBezTo>
                    <a:pt x="1151" y="3722"/>
                    <a:pt x="1298" y="3478"/>
                    <a:pt x="1249" y="3233"/>
                  </a:cubicBezTo>
                  <a:cubicBezTo>
                    <a:pt x="1249" y="3208"/>
                    <a:pt x="1004" y="2082"/>
                    <a:pt x="1518" y="1421"/>
                  </a:cubicBezTo>
                  <a:cubicBezTo>
                    <a:pt x="1763" y="1102"/>
                    <a:pt x="2155" y="931"/>
                    <a:pt x="2718" y="931"/>
                  </a:cubicBezTo>
                  <a:cubicBezTo>
                    <a:pt x="2750" y="928"/>
                    <a:pt x="2781" y="927"/>
                    <a:pt x="2812" y="927"/>
                  </a:cubicBezTo>
                  <a:cubicBezTo>
                    <a:pt x="3085" y="927"/>
                    <a:pt x="3303" y="1026"/>
                    <a:pt x="3502" y="1225"/>
                  </a:cubicBezTo>
                  <a:cubicBezTo>
                    <a:pt x="4041" y="1763"/>
                    <a:pt x="4139" y="2914"/>
                    <a:pt x="4139" y="3331"/>
                  </a:cubicBezTo>
                  <a:cubicBezTo>
                    <a:pt x="4139" y="3576"/>
                    <a:pt x="4334" y="3771"/>
                    <a:pt x="4579" y="3796"/>
                  </a:cubicBezTo>
                  <a:lnTo>
                    <a:pt x="4604" y="3796"/>
                  </a:lnTo>
                  <a:cubicBezTo>
                    <a:pt x="4849" y="3796"/>
                    <a:pt x="5045" y="3600"/>
                    <a:pt x="5045" y="3331"/>
                  </a:cubicBezTo>
                  <a:cubicBezTo>
                    <a:pt x="5045" y="3257"/>
                    <a:pt x="5069" y="1494"/>
                    <a:pt x="4139" y="564"/>
                  </a:cubicBezTo>
                  <a:cubicBezTo>
                    <a:pt x="3747" y="172"/>
                    <a:pt x="3257" y="0"/>
                    <a:pt x="26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37"/>
            <p:cNvSpPr/>
            <p:nvPr/>
          </p:nvSpPr>
          <p:spPr>
            <a:xfrm>
              <a:off x="3070075" y="893788"/>
              <a:ext cx="127375" cy="94900"/>
            </a:xfrm>
            <a:custGeom>
              <a:avLst/>
              <a:gdLst/>
              <a:ahLst/>
              <a:cxnLst/>
              <a:rect l="l" t="t" r="r" b="b"/>
              <a:pathLst>
                <a:path w="5095" h="3796" extrusionOk="0">
                  <a:moveTo>
                    <a:pt x="2694" y="0"/>
                  </a:moveTo>
                  <a:cubicBezTo>
                    <a:pt x="1862" y="25"/>
                    <a:pt x="1225" y="319"/>
                    <a:pt x="784" y="857"/>
                  </a:cubicBezTo>
                  <a:cubicBezTo>
                    <a:pt x="1" y="1861"/>
                    <a:pt x="343" y="3355"/>
                    <a:pt x="343" y="3429"/>
                  </a:cubicBezTo>
                  <a:cubicBezTo>
                    <a:pt x="407" y="3642"/>
                    <a:pt x="601" y="3781"/>
                    <a:pt x="812" y="3781"/>
                  </a:cubicBezTo>
                  <a:cubicBezTo>
                    <a:pt x="843" y="3781"/>
                    <a:pt x="875" y="3778"/>
                    <a:pt x="907" y="3771"/>
                  </a:cubicBezTo>
                  <a:cubicBezTo>
                    <a:pt x="1152" y="3722"/>
                    <a:pt x="1299" y="3478"/>
                    <a:pt x="1250" y="3233"/>
                  </a:cubicBezTo>
                  <a:cubicBezTo>
                    <a:pt x="1250" y="3208"/>
                    <a:pt x="1005" y="2082"/>
                    <a:pt x="1519" y="1421"/>
                  </a:cubicBezTo>
                  <a:cubicBezTo>
                    <a:pt x="1764" y="1102"/>
                    <a:pt x="2156" y="931"/>
                    <a:pt x="2719" y="931"/>
                  </a:cubicBezTo>
                  <a:cubicBezTo>
                    <a:pt x="2751" y="928"/>
                    <a:pt x="2782" y="927"/>
                    <a:pt x="2813" y="927"/>
                  </a:cubicBezTo>
                  <a:cubicBezTo>
                    <a:pt x="3090" y="927"/>
                    <a:pt x="3326" y="1026"/>
                    <a:pt x="3502" y="1225"/>
                  </a:cubicBezTo>
                  <a:cubicBezTo>
                    <a:pt x="4041" y="1763"/>
                    <a:pt x="4139" y="2914"/>
                    <a:pt x="4139" y="3331"/>
                  </a:cubicBezTo>
                  <a:cubicBezTo>
                    <a:pt x="4139" y="3576"/>
                    <a:pt x="4335" y="3771"/>
                    <a:pt x="4580" y="3796"/>
                  </a:cubicBezTo>
                  <a:lnTo>
                    <a:pt x="4604" y="3796"/>
                  </a:lnTo>
                  <a:cubicBezTo>
                    <a:pt x="4849" y="3796"/>
                    <a:pt x="5045" y="3600"/>
                    <a:pt x="5070" y="3331"/>
                  </a:cubicBezTo>
                  <a:cubicBezTo>
                    <a:pt x="5070" y="3257"/>
                    <a:pt x="5094" y="1494"/>
                    <a:pt x="4164" y="564"/>
                  </a:cubicBezTo>
                  <a:cubicBezTo>
                    <a:pt x="3772" y="172"/>
                    <a:pt x="3258" y="0"/>
                    <a:pt x="26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37"/>
            <p:cNvSpPr/>
            <p:nvPr/>
          </p:nvSpPr>
          <p:spPr>
            <a:xfrm>
              <a:off x="2865600" y="903513"/>
              <a:ext cx="175725" cy="47225"/>
            </a:xfrm>
            <a:custGeom>
              <a:avLst/>
              <a:gdLst/>
              <a:ahLst/>
              <a:cxnLst/>
              <a:rect l="l" t="t" r="r" b="b"/>
              <a:pathLst>
                <a:path w="7029" h="1889" extrusionOk="0">
                  <a:moveTo>
                    <a:pt x="6515" y="0"/>
                  </a:moveTo>
                  <a:cubicBezTo>
                    <a:pt x="6432" y="0"/>
                    <a:pt x="6348" y="25"/>
                    <a:pt x="6270" y="77"/>
                  </a:cubicBezTo>
                  <a:cubicBezTo>
                    <a:pt x="5195" y="753"/>
                    <a:pt x="4226" y="977"/>
                    <a:pt x="3414" y="977"/>
                  </a:cubicBezTo>
                  <a:cubicBezTo>
                    <a:pt x="1874" y="977"/>
                    <a:pt x="897" y="174"/>
                    <a:pt x="833" y="126"/>
                  </a:cubicBezTo>
                  <a:cubicBezTo>
                    <a:pt x="742" y="46"/>
                    <a:pt x="630" y="9"/>
                    <a:pt x="519" y="9"/>
                  </a:cubicBezTo>
                  <a:cubicBezTo>
                    <a:pt x="391" y="9"/>
                    <a:pt x="264" y="58"/>
                    <a:pt x="172" y="150"/>
                  </a:cubicBezTo>
                  <a:cubicBezTo>
                    <a:pt x="1" y="346"/>
                    <a:pt x="25" y="640"/>
                    <a:pt x="221" y="811"/>
                  </a:cubicBezTo>
                  <a:cubicBezTo>
                    <a:pt x="246" y="836"/>
                    <a:pt x="956" y="1423"/>
                    <a:pt x="2107" y="1717"/>
                  </a:cubicBezTo>
                  <a:cubicBezTo>
                    <a:pt x="2474" y="1815"/>
                    <a:pt x="2915" y="1889"/>
                    <a:pt x="3405" y="1889"/>
                  </a:cubicBezTo>
                  <a:cubicBezTo>
                    <a:pt x="4360" y="1889"/>
                    <a:pt x="5510" y="1644"/>
                    <a:pt x="6759" y="860"/>
                  </a:cubicBezTo>
                  <a:cubicBezTo>
                    <a:pt x="6980" y="713"/>
                    <a:pt x="7029" y="419"/>
                    <a:pt x="6906" y="224"/>
                  </a:cubicBezTo>
                  <a:cubicBezTo>
                    <a:pt x="6811" y="81"/>
                    <a:pt x="6665" y="0"/>
                    <a:pt x="651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49" name="Google Shape;1349;p37"/>
          <p:cNvSpPr/>
          <p:nvPr/>
        </p:nvSpPr>
        <p:spPr>
          <a:xfrm>
            <a:off x="2464621" y="4513579"/>
            <a:ext cx="7393857" cy="653611"/>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FEE5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51" name="Google Shape;1351;p37"/>
          <p:cNvGrpSpPr/>
          <p:nvPr/>
        </p:nvGrpSpPr>
        <p:grpSpPr>
          <a:xfrm>
            <a:off x="10230483" y="994352"/>
            <a:ext cx="1103387" cy="2155123"/>
            <a:chOff x="7161603" y="746850"/>
            <a:chExt cx="1108115" cy="2164357"/>
          </a:xfrm>
        </p:grpSpPr>
        <p:sp>
          <p:nvSpPr>
            <p:cNvPr id="1352" name="Google Shape;1352;p37"/>
            <p:cNvSpPr/>
            <p:nvPr/>
          </p:nvSpPr>
          <p:spPr>
            <a:xfrm>
              <a:off x="7161603" y="746850"/>
              <a:ext cx="1108115" cy="2164357"/>
            </a:xfrm>
            <a:custGeom>
              <a:avLst/>
              <a:gdLst/>
              <a:ahLst/>
              <a:cxnLst/>
              <a:rect l="l" t="t" r="r" b="b"/>
              <a:pathLst>
                <a:path w="17503" h="34188" extrusionOk="0">
                  <a:moveTo>
                    <a:pt x="11868" y="0"/>
                  </a:moveTo>
                  <a:cubicBezTo>
                    <a:pt x="11160" y="0"/>
                    <a:pt x="10484" y="197"/>
                    <a:pt x="9907" y="556"/>
                  </a:cubicBezTo>
                  <a:cubicBezTo>
                    <a:pt x="9405" y="273"/>
                    <a:pt x="8839" y="120"/>
                    <a:pt x="8239" y="120"/>
                  </a:cubicBezTo>
                  <a:cubicBezTo>
                    <a:pt x="7030" y="120"/>
                    <a:pt x="5918" y="785"/>
                    <a:pt x="5340" y="1810"/>
                  </a:cubicBezTo>
                  <a:cubicBezTo>
                    <a:pt x="4632" y="1875"/>
                    <a:pt x="3967" y="2126"/>
                    <a:pt x="3401" y="2562"/>
                  </a:cubicBezTo>
                  <a:cubicBezTo>
                    <a:pt x="3215" y="2518"/>
                    <a:pt x="3019" y="2496"/>
                    <a:pt x="2823" y="2496"/>
                  </a:cubicBezTo>
                  <a:cubicBezTo>
                    <a:pt x="1265" y="2496"/>
                    <a:pt x="0" y="3771"/>
                    <a:pt x="0" y="5330"/>
                  </a:cubicBezTo>
                  <a:cubicBezTo>
                    <a:pt x="0" y="6888"/>
                    <a:pt x="1265" y="8152"/>
                    <a:pt x="2823" y="8152"/>
                  </a:cubicBezTo>
                  <a:lnTo>
                    <a:pt x="2932" y="8152"/>
                  </a:lnTo>
                  <a:cubicBezTo>
                    <a:pt x="3128" y="8359"/>
                    <a:pt x="3335" y="8534"/>
                    <a:pt x="3575" y="8697"/>
                  </a:cubicBezTo>
                  <a:cubicBezTo>
                    <a:pt x="3531" y="8752"/>
                    <a:pt x="3499" y="8817"/>
                    <a:pt x="3455" y="8882"/>
                  </a:cubicBezTo>
                  <a:cubicBezTo>
                    <a:pt x="2670" y="10103"/>
                    <a:pt x="1700" y="11640"/>
                    <a:pt x="1700" y="14473"/>
                  </a:cubicBezTo>
                  <a:cubicBezTo>
                    <a:pt x="1700" y="17318"/>
                    <a:pt x="2670" y="18843"/>
                    <a:pt x="3455" y="20075"/>
                  </a:cubicBezTo>
                  <a:cubicBezTo>
                    <a:pt x="4163" y="21197"/>
                    <a:pt x="4676" y="22004"/>
                    <a:pt x="4676" y="23856"/>
                  </a:cubicBezTo>
                  <a:cubicBezTo>
                    <a:pt x="4676" y="25709"/>
                    <a:pt x="4163" y="26516"/>
                    <a:pt x="3455" y="27638"/>
                  </a:cubicBezTo>
                  <a:cubicBezTo>
                    <a:pt x="2670" y="28859"/>
                    <a:pt x="1700" y="30395"/>
                    <a:pt x="1700" y="33240"/>
                  </a:cubicBezTo>
                  <a:lnTo>
                    <a:pt x="1700" y="34188"/>
                  </a:lnTo>
                  <a:lnTo>
                    <a:pt x="11051" y="34188"/>
                  </a:lnTo>
                  <a:lnTo>
                    <a:pt x="11051" y="33240"/>
                  </a:lnTo>
                  <a:cubicBezTo>
                    <a:pt x="11051" y="31387"/>
                    <a:pt x="11563" y="30581"/>
                    <a:pt x="12272" y="29458"/>
                  </a:cubicBezTo>
                  <a:cubicBezTo>
                    <a:pt x="13056" y="28227"/>
                    <a:pt x="14026" y="26701"/>
                    <a:pt x="14026" y="23856"/>
                  </a:cubicBezTo>
                  <a:cubicBezTo>
                    <a:pt x="14026" y="21012"/>
                    <a:pt x="13056" y="19486"/>
                    <a:pt x="12272" y="18255"/>
                  </a:cubicBezTo>
                  <a:cubicBezTo>
                    <a:pt x="11563" y="17132"/>
                    <a:pt x="11051" y="16326"/>
                    <a:pt x="11051" y="14473"/>
                  </a:cubicBezTo>
                  <a:cubicBezTo>
                    <a:pt x="11051" y="12631"/>
                    <a:pt x="11563" y="11814"/>
                    <a:pt x="12272" y="10702"/>
                  </a:cubicBezTo>
                  <a:cubicBezTo>
                    <a:pt x="12522" y="10321"/>
                    <a:pt x="12784" y="9896"/>
                    <a:pt x="13035" y="9406"/>
                  </a:cubicBezTo>
                  <a:cubicBezTo>
                    <a:pt x="13808" y="9231"/>
                    <a:pt x="14495" y="8773"/>
                    <a:pt x="14974" y="8141"/>
                  </a:cubicBezTo>
                  <a:cubicBezTo>
                    <a:pt x="16391" y="7989"/>
                    <a:pt x="17503" y="6790"/>
                    <a:pt x="17503" y="5330"/>
                  </a:cubicBezTo>
                  <a:cubicBezTo>
                    <a:pt x="17503" y="4033"/>
                    <a:pt x="16631" y="2943"/>
                    <a:pt x="15443" y="2605"/>
                  </a:cubicBezTo>
                  <a:cubicBezTo>
                    <a:pt x="14953" y="1079"/>
                    <a:pt x="13525" y="0"/>
                    <a:pt x="11868"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37"/>
            <p:cNvSpPr/>
            <p:nvPr/>
          </p:nvSpPr>
          <p:spPr>
            <a:xfrm>
              <a:off x="7329944" y="1069729"/>
              <a:ext cx="274006" cy="1780777"/>
            </a:xfrm>
            <a:custGeom>
              <a:avLst/>
              <a:gdLst/>
              <a:ahLst/>
              <a:cxnLst/>
              <a:rect l="l" t="t" r="r" b="b"/>
              <a:pathLst>
                <a:path w="4328"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998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37"/>
            <p:cNvSpPr/>
            <p:nvPr/>
          </p:nvSpPr>
          <p:spPr>
            <a:xfrm>
              <a:off x="7407245" y="1069729"/>
              <a:ext cx="273246" cy="1780777"/>
            </a:xfrm>
            <a:custGeom>
              <a:avLst/>
              <a:gdLst/>
              <a:ahLst/>
              <a:cxnLst/>
              <a:rect l="l" t="t" r="r" b="b"/>
              <a:pathLst>
                <a:path w="4316" h="28129" extrusionOk="0">
                  <a:moveTo>
                    <a:pt x="2964" y="1"/>
                  </a:moveTo>
                  <a:cubicBezTo>
                    <a:pt x="2964" y="2126"/>
                    <a:pt x="2332" y="3129"/>
                    <a:pt x="1591" y="4284"/>
                  </a:cubicBezTo>
                  <a:cubicBezTo>
                    <a:pt x="850" y="5472"/>
                    <a:pt x="0" y="6812"/>
                    <a:pt x="0" y="9373"/>
                  </a:cubicBezTo>
                  <a:cubicBezTo>
                    <a:pt x="0" y="11945"/>
                    <a:pt x="850" y="13286"/>
                    <a:pt x="1591" y="14463"/>
                  </a:cubicBezTo>
                  <a:cubicBezTo>
                    <a:pt x="2332" y="15629"/>
                    <a:pt x="2964" y="16631"/>
                    <a:pt x="2964" y="18756"/>
                  </a:cubicBezTo>
                  <a:cubicBezTo>
                    <a:pt x="2964" y="20882"/>
                    <a:pt x="2332" y="21884"/>
                    <a:pt x="1591" y="23050"/>
                  </a:cubicBezTo>
                  <a:cubicBezTo>
                    <a:pt x="850" y="24227"/>
                    <a:pt x="0" y="25568"/>
                    <a:pt x="0" y="28129"/>
                  </a:cubicBezTo>
                  <a:lnTo>
                    <a:pt x="1341" y="28129"/>
                  </a:lnTo>
                  <a:cubicBezTo>
                    <a:pt x="1341" y="26004"/>
                    <a:pt x="1984" y="25001"/>
                    <a:pt x="2714" y="23846"/>
                  </a:cubicBezTo>
                  <a:cubicBezTo>
                    <a:pt x="3466" y="22658"/>
                    <a:pt x="4316" y="21317"/>
                    <a:pt x="4316" y="18756"/>
                  </a:cubicBezTo>
                  <a:cubicBezTo>
                    <a:pt x="4316" y="16195"/>
                    <a:pt x="3466" y="14855"/>
                    <a:pt x="2714" y="13667"/>
                  </a:cubicBezTo>
                  <a:cubicBezTo>
                    <a:pt x="1984" y="12501"/>
                    <a:pt x="1341" y="11498"/>
                    <a:pt x="1341" y="9373"/>
                  </a:cubicBezTo>
                  <a:cubicBezTo>
                    <a:pt x="1341" y="7248"/>
                    <a:pt x="1984" y="6245"/>
                    <a:pt x="2714" y="5090"/>
                  </a:cubicBezTo>
                  <a:cubicBezTo>
                    <a:pt x="3466" y="3902"/>
                    <a:pt x="4316" y="2562"/>
                    <a:pt x="431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37"/>
            <p:cNvSpPr/>
            <p:nvPr/>
          </p:nvSpPr>
          <p:spPr>
            <a:xfrm>
              <a:off x="748378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EE5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37"/>
            <p:cNvSpPr/>
            <p:nvPr/>
          </p:nvSpPr>
          <p:spPr>
            <a:xfrm>
              <a:off x="7561088" y="1069729"/>
              <a:ext cx="273309" cy="1780777"/>
            </a:xfrm>
            <a:custGeom>
              <a:avLst/>
              <a:gdLst/>
              <a:ahLst/>
              <a:cxnLst/>
              <a:rect l="l" t="t" r="r" b="b"/>
              <a:pathLst>
                <a:path w="4317" h="28129" extrusionOk="0">
                  <a:moveTo>
                    <a:pt x="2965" y="1"/>
                  </a:moveTo>
                  <a:cubicBezTo>
                    <a:pt x="2965" y="2126"/>
                    <a:pt x="2333" y="3129"/>
                    <a:pt x="1602" y="4284"/>
                  </a:cubicBezTo>
                  <a:cubicBezTo>
                    <a:pt x="850" y="5472"/>
                    <a:pt x="0" y="6812"/>
                    <a:pt x="0" y="9373"/>
                  </a:cubicBezTo>
                  <a:cubicBezTo>
                    <a:pt x="0" y="11945"/>
                    <a:pt x="850" y="13286"/>
                    <a:pt x="1602" y="14463"/>
                  </a:cubicBezTo>
                  <a:cubicBezTo>
                    <a:pt x="2333" y="15629"/>
                    <a:pt x="2965" y="16631"/>
                    <a:pt x="2965" y="18756"/>
                  </a:cubicBezTo>
                  <a:cubicBezTo>
                    <a:pt x="2965" y="20882"/>
                    <a:pt x="2333" y="21884"/>
                    <a:pt x="1602" y="23050"/>
                  </a:cubicBezTo>
                  <a:cubicBezTo>
                    <a:pt x="850" y="24227"/>
                    <a:pt x="0" y="25568"/>
                    <a:pt x="0" y="28129"/>
                  </a:cubicBezTo>
                  <a:lnTo>
                    <a:pt x="1352" y="28129"/>
                  </a:lnTo>
                  <a:cubicBezTo>
                    <a:pt x="1352" y="26004"/>
                    <a:pt x="1984" y="25001"/>
                    <a:pt x="2714" y="23846"/>
                  </a:cubicBezTo>
                  <a:cubicBezTo>
                    <a:pt x="3466" y="22658"/>
                    <a:pt x="4316" y="21317"/>
                    <a:pt x="4316" y="18756"/>
                  </a:cubicBezTo>
                  <a:cubicBezTo>
                    <a:pt x="4316" y="16195"/>
                    <a:pt x="3466" y="14855"/>
                    <a:pt x="2714" y="13667"/>
                  </a:cubicBezTo>
                  <a:cubicBezTo>
                    <a:pt x="1984" y="12501"/>
                    <a:pt x="1352" y="11498"/>
                    <a:pt x="1352" y="9373"/>
                  </a:cubicBezTo>
                  <a:cubicBezTo>
                    <a:pt x="1352" y="7248"/>
                    <a:pt x="1984" y="6245"/>
                    <a:pt x="2714" y="5090"/>
                  </a:cubicBezTo>
                  <a:cubicBezTo>
                    <a:pt x="3466" y="3902"/>
                    <a:pt x="4316" y="2562"/>
                    <a:pt x="4316" y="1"/>
                  </a:cubicBezTo>
                  <a:close/>
                </a:path>
              </a:pathLst>
            </a:custGeom>
            <a:solidFill>
              <a:srgbClr val="4BD4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37"/>
            <p:cNvSpPr/>
            <p:nvPr/>
          </p:nvSpPr>
          <p:spPr>
            <a:xfrm>
              <a:off x="763832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95" y="25001"/>
                    <a:pt x="2726" y="23846"/>
                  </a:cubicBezTo>
                  <a:cubicBezTo>
                    <a:pt x="3478" y="22658"/>
                    <a:pt x="4328" y="21317"/>
                    <a:pt x="4328" y="18756"/>
                  </a:cubicBezTo>
                  <a:cubicBezTo>
                    <a:pt x="4328" y="16195"/>
                    <a:pt x="3478" y="14855"/>
                    <a:pt x="2726" y="13667"/>
                  </a:cubicBezTo>
                  <a:cubicBezTo>
                    <a:pt x="1995" y="12501"/>
                    <a:pt x="1352" y="11498"/>
                    <a:pt x="1352" y="9373"/>
                  </a:cubicBezTo>
                  <a:cubicBezTo>
                    <a:pt x="1352" y="7248"/>
                    <a:pt x="1995" y="6245"/>
                    <a:pt x="2726" y="5090"/>
                  </a:cubicBezTo>
                  <a:cubicBezTo>
                    <a:pt x="3478" y="3902"/>
                    <a:pt x="4328" y="2562"/>
                    <a:pt x="43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7"/>
            <p:cNvSpPr/>
            <p:nvPr/>
          </p:nvSpPr>
          <p:spPr>
            <a:xfrm>
              <a:off x="7715628" y="1069729"/>
              <a:ext cx="273309" cy="1780777"/>
            </a:xfrm>
            <a:custGeom>
              <a:avLst/>
              <a:gdLst/>
              <a:ahLst/>
              <a:cxnLst/>
              <a:rect l="l" t="t" r="r" b="b"/>
              <a:pathLst>
                <a:path w="4317"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66" y="22658"/>
                    <a:pt x="4316" y="21317"/>
                    <a:pt x="4316" y="18756"/>
                  </a:cubicBezTo>
                  <a:cubicBezTo>
                    <a:pt x="4316" y="16195"/>
                    <a:pt x="3466" y="14855"/>
                    <a:pt x="2725" y="13667"/>
                  </a:cubicBezTo>
                  <a:cubicBezTo>
                    <a:pt x="1984" y="12501"/>
                    <a:pt x="1352" y="11498"/>
                    <a:pt x="1352" y="9373"/>
                  </a:cubicBezTo>
                  <a:cubicBezTo>
                    <a:pt x="1352" y="7248"/>
                    <a:pt x="1984" y="6245"/>
                    <a:pt x="2725" y="5090"/>
                  </a:cubicBezTo>
                  <a:cubicBezTo>
                    <a:pt x="3466" y="3902"/>
                    <a:pt x="4316" y="2562"/>
                    <a:pt x="431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37"/>
            <p:cNvSpPr/>
            <p:nvPr/>
          </p:nvSpPr>
          <p:spPr>
            <a:xfrm>
              <a:off x="7221621" y="807564"/>
              <a:ext cx="988079" cy="479554"/>
            </a:xfrm>
            <a:custGeom>
              <a:avLst/>
              <a:gdLst/>
              <a:ahLst/>
              <a:cxnLst/>
              <a:rect l="l" t="t" r="r" b="b"/>
              <a:pathLst>
                <a:path w="15607" h="7575" extrusionOk="0">
                  <a:moveTo>
                    <a:pt x="10910" y="0"/>
                  </a:moveTo>
                  <a:cubicBezTo>
                    <a:pt x="10158" y="0"/>
                    <a:pt x="9471" y="306"/>
                    <a:pt x="8959" y="796"/>
                  </a:cubicBezTo>
                  <a:cubicBezTo>
                    <a:pt x="8534" y="371"/>
                    <a:pt x="7945" y="109"/>
                    <a:pt x="7291" y="109"/>
                  </a:cubicBezTo>
                  <a:cubicBezTo>
                    <a:pt x="6212" y="109"/>
                    <a:pt x="5308" y="829"/>
                    <a:pt x="5014" y="1810"/>
                  </a:cubicBezTo>
                  <a:cubicBezTo>
                    <a:pt x="4916" y="1799"/>
                    <a:pt x="4817" y="1799"/>
                    <a:pt x="4719" y="1799"/>
                  </a:cubicBezTo>
                  <a:cubicBezTo>
                    <a:pt x="3913" y="1799"/>
                    <a:pt x="3194" y="2137"/>
                    <a:pt x="2681" y="2671"/>
                  </a:cubicBezTo>
                  <a:cubicBezTo>
                    <a:pt x="2431" y="2562"/>
                    <a:pt x="2169" y="2496"/>
                    <a:pt x="1875" y="2496"/>
                  </a:cubicBezTo>
                  <a:cubicBezTo>
                    <a:pt x="840" y="2496"/>
                    <a:pt x="0" y="3335"/>
                    <a:pt x="0" y="4371"/>
                  </a:cubicBezTo>
                  <a:cubicBezTo>
                    <a:pt x="0" y="5406"/>
                    <a:pt x="840" y="6245"/>
                    <a:pt x="1875" y="6245"/>
                  </a:cubicBezTo>
                  <a:cubicBezTo>
                    <a:pt x="2049" y="6245"/>
                    <a:pt x="2224" y="6212"/>
                    <a:pt x="2387" y="6169"/>
                  </a:cubicBezTo>
                  <a:cubicBezTo>
                    <a:pt x="2889" y="6921"/>
                    <a:pt x="3749" y="7422"/>
                    <a:pt x="4719" y="7422"/>
                  </a:cubicBezTo>
                  <a:cubicBezTo>
                    <a:pt x="5471" y="7422"/>
                    <a:pt x="6158" y="7117"/>
                    <a:pt x="6659" y="6637"/>
                  </a:cubicBezTo>
                  <a:cubicBezTo>
                    <a:pt x="7073" y="6910"/>
                    <a:pt x="7575" y="7073"/>
                    <a:pt x="8098" y="7073"/>
                  </a:cubicBezTo>
                  <a:cubicBezTo>
                    <a:pt x="8610" y="7073"/>
                    <a:pt x="9079" y="6921"/>
                    <a:pt x="9482" y="6681"/>
                  </a:cubicBezTo>
                  <a:cubicBezTo>
                    <a:pt x="9918" y="7226"/>
                    <a:pt x="10594" y="7575"/>
                    <a:pt x="11345" y="7575"/>
                  </a:cubicBezTo>
                  <a:cubicBezTo>
                    <a:pt x="12294" y="7575"/>
                    <a:pt x="13111" y="7019"/>
                    <a:pt x="13492" y="6223"/>
                  </a:cubicBezTo>
                  <a:cubicBezTo>
                    <a:pt x="13569" y="6234"/>
                    <a:pt x="13645" y="6245"/>
                    <a:pt x="13732" y="6245"/>
                  </a:cubicBezTo>
                  <a:cubicBezTo>
                    <a:pt x="14768" y="6245"/>
                    <a:pt x="15607" y="5406"/>
                    <a:pt x="15607" y="4371"/>
                  </a:cubicBezTo>
                  <a:cubicBezTo>
                    <a:pt x="15607" y="3335"/>
                    <a:pt x="14768" y="2496"/>
                    <a:pt x="13732" y="2496"/>
                  </a:cubicBezTo>
                  <a:lnTo>
                    <a:pt x="13710" y="2496"/>
                  </a:lnTo>
                  <a:cubicBezTo>
                    <a:pt x="13547" y="1090"/>
                    <a:pt x="12359" y="0"/>
                    <a:pt x="10910" y="0"/>
                  </a:cubicBezTo>
                  <a:close/>
                </a:path>
              </a:pathLst>
            </a:custGeom>
            <a:solidFill>
              <a:srgbClr val="FEE5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0" name="Google Shape;1360;p37"/>
          <p:cNvGrpSpPr/>
          <p:nvPr/>
        </p:nvGrpSpPr>
        <p:grpSpPr>
          <a:xfrm rot="-5400000">
            <a:off x="2910537" y="419744"/>
            <a:ext cx="568388" cy="1782856"/>
            <a:chOff x="1132420" y="2769224"/>
            <a:chExt cx="395630" cy="1240967"/>
          </a:xfrm>
        </p:grpSpPr>
        <p:sp>
          <p:nvSpPr>
            <p:cNvPr id="1361" name="Google Shape;1361;p37"/>
            <p:cNvSpPr/>
            <p:nvPr/>
          </p:nvSpPr>
          <p:spPr>
            <a:xfrm rot="5400000">
              <a:off x="709752" y="3191893"/>
              <a:ext cx="1240967" cy="395630"/>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37"/>
            <p:cNvSpPr/>
            <p:nvPr/>
          </p:nvSpPr>
          <p:spPr>
            <a:xfrm rot="5400000">
              <a:off x="1148054" y="3252098"/>
              <a:ext cx="217208" cy="223142"/>
            </a:xfrm>
            <a:custGeom>
              <a:avLst/>
              <a:gdLst/>
              <a:ahLst/>
              <a:cxnLst/>
              <a:rect l="l" t="t" r="r" b="b"/>
              <a:pathLst>
                <a:path w="21083" h="21659" extrusionOk="0">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7"/>
            <p:cNvSpPr/>
            <p:nvPr/>
          </p:nvSpPr>
          <p:spPr>
            <a:xfrm rot="5400000">
              <a:off x="1194379" y="3292874"/>
              <a:ext cx="172165" cy="175534"/>
            </a:xfrm>
            <a:custGeom>
              <a:avLst/>
              <a:gdLst/>
              <a:ahLst/>
              <a:cxnLst/>
              <a:rect l="l" t="t" r="r" b="b"/>
              <a:pathLst>
                <a:path w="16711" h="17038" extrusionOk="0">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37"/>
            <p:cNvSpPr/>
            <p:nvPr/>
          </p:nvSpPr>
          <p:spPr>
            <a:xfrm rot="5400000">
              <a:off x="1208442" y="3305702"/>
              <a:ext cx="158586" cy="160987"/>
            </a:xfrm>
            <a:custGeom>
              <a:avLst/>
              <a:gdLst/>
              <a:ahLst/>
              <a:cxnLst/>
              <a:rect l="l" t="t" r="r" b="b"/>
              <a:pathLst>
                <a:path w="15393" h="15626" extrusionOk="0">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37"/>
            <p:cNvSpPr/>
            <p:nvPr/>
          </p:nvSpPr>
          <p:spPr>
            <a:xfrm rot="5400000">
              <a:off x="1271429" y="3340754"/>
              <a:ext cx="26869" cy="19091"/>
            </a:xfrm>
            <a:custGeom>
              <a:avLst/>
              <a:gdLst/>
              <a:ahLst/>
              <a:cxnLst/>
              <a:rect l="l" t="t" r="r" b="b"/>
              <a:pathLst>
                <a:path w="2608" h="1853" extrusionOk="0">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7"/>
            <p:cNvSpPr/>
            <p:nvPr/>
          </p:nvSpPr>
          <p:spPr>
            <a:xfrm rot="5400000">
              <a:off x="1239784" y="3375565"/>
              <a:ext cx="24798" cy="21151"/>
            </a:xfrm>
            <a:custGeom>
              <a:avLst/>
              <a:gdLst/>
              <a:ahLst/>
              <a:cxnLst/>
              <a:rect l="l" t="t" r="r" b="b"/>
              <a:pathLst>
                <a:path w="2407" h="2053" extrusionOk="0">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37"/>
            <p:cNvSpPr/>
            <p:nvPr/>
          </p:nvSpPr>
          <p:spPr>
            <a:xfrm rot="5400000">
              <a:off x="1292854" y="3383570"/>
              <a:ext cx="24798" cy="21151"/>
            </a:xfrm>
            <a:custGeom>
              <a:avLst/>
              <a:gdLst/>
              <a:ahLst/>
              <a:cxnLst/>
              <a:rect l="l" t="t" r="r" b="b"/>
              <a:pathLst>
                <a:path w="2407" h="2053" extrusionOk="0">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37"/>
            <p:cNvSpPr/>
            <p:nvPr/>
          </p:nvSpPr>
          <p:spPr>
            <a:xfrm rot="5400000">
              <a:off x="1316303" y="3413183"/>
              <a:ext cx="24788" cy="21161"/>
            </a:xfrm>
            <a:custGeom>
              <a:avLst/>
              <a:gdLst/>
              <a:ahLst/>
              <a:cxnLst/>
              <a:rect l="l" t="t" r="r" b="b"/>
              <a:pathLst>
                <a:path w="2406" h="2054" extrusionOk="0">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7"/>
            <p:cNvSpPr/>
            <p:nvPr/>
          </p:nvSpPr>
          <p:spPr>
            <a:xfrm rot="5400000">
              <a:off x="1222728" y="3417268"/>
              <a:ext cx="16432" cy="24128"/>
            </a:xfrm>
            <a:custGeom>
              <a:avLst/>
              <a:gdLst/>
              <a:ahLst/>
              <a:cxnLst/>
              <a:rect l="l" t="t" r="r" b="b"/>
              <a:pathLst>
                <a:path w="1595" h="2342" extrusionOk="0">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37"/>
            <p:cNvSpPr/>
            <p:nvPr/>
          </p:nvSpPr>
          <p:spPr>
            <a:xfrm rot="5400000">
              <a:off x="1274118" y="3409644"/>
              <a:ext cx="20986" cy="22851"/>
            </a:xfrm>
            <a:custGeom>
              <a:avLst/>
              <a:gdLst/>
              <a:ahLst/>
              <a:cxnLst/>
              <a:rect l="l" t="t" r="r" b="b"/>
              <a:pathLst>
                <a:path w="2037" h="2218" extrusionOk="0">
                  <a:moveTo>
                    <a:pt x="1258" y="1"/>
                  </a:moveTo>
                  <a:cubicBezTo>
                    <a:pt x="539" y="1"/>
                    <a:pt x="0" y="2217"/>
                    <a:pt x="659" y="2217"/>
                  </a:cubicBezTo>
                  <a:cubicBezTo>
                    <a:pt x="1258" y="2217"/>
                    <a:pt x="2037" y="1"/>
                    <a:pt x="12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37"/>
            <p:cNvSpPr/>
            <p:nvPr/>
          </p:nvSpPr>
          <p:spPr>
            <a:xfrm rot="5400000">
              <a:off x="1297326" y="3501973"/>
              <a:ext cx="213509" cy="224481"/>
            </a:xfrm>
            <a:custGeom>
              <a:avLst/>
              <a:gdLst/>
              <a:ahLst/>
              <a:cxnLst/>
              <a:rect l="l" t="t" r="r" b="b"/>
              <a:pathLst>
                <a:path w="20724" h="21789" extrusionOk="0">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37"/>
            <p:cNvSpPr/>
            <p:nvPr/>
          </p:nvSpPr>
          <p:spPr>
            <a:xfrm rot="5400000">
              <a:off x="1342503" y="3510123"/>
              <a:ext cx="172165" cy="175472"/>
            </a:xfrm>
            <a:custGeom>
              <a:avLst/>
              <a:gdLst/>
              <a:ahLst/>
              <a:cxnLst/>
              <a:rect l="l" t="t" r="r" b="b"/>
              <a:pathLst>
                <a:path w="16711" h="17032" extrusionOk="0">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37"/>
            <p:cNvSpPr/>
            <p:nvPr/>
          </p:nvSpPr>
          <p:spPr>
            <a:xfrm rot="5400000">
              <a:off x="1357132" y="3512421"/>
              <a:ext cx="157979" cy="160400"/>
            </a:xfrm>
            <a:custGeom>
              <a:avLst/>
              <a:gdLst/>
              <a:ahLst/>
              <a:cxnLst/>
              <a:rect l="l" t="t" r="r" b="b"/>
              <a:pathLst>
                <a:path w="15334" h="15569" extrusionOk="0">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37"/>
            <p:cNvSpPr/>
            <p:nvPr/>
          </p:nvSpPr>
          <p:spPr>
            <a:xfrm rot="5400000">
              <a:off x="1380804" y="3531390"/>
              <a:ext cx="17658" cy="23665"/>
            </a:xfrm>
            <a:custGeom>
              <a:avLst/>
              <a:gdLst/>
              <a:ahLst/>
              <a:cxnLst/>
              <a:rect l="l" t="t" r="r" b="b"/>
              <a:pathLst>
                <a:path w="1714" h="2297" extrusionOk="0">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37"/>
            <p:cNvSpPr/>
            <p:nvPr/>
          </p:nvSpPr>
          <p:spPr>
            <a:xfrm rot="5400000">
              <a:off x="1391081" y="3579502"/>
              <a:ext cx="19977" cy="22470"/>
            </a:xfrm>
            <a:custGeom>
              <a:avLst/>
              <a:gdLst/>
              <a:ahLst/>
              <a:cxnLst/>
              <a:rect l="l" t="t" r="r" b="b"/>
              <a:pathLst>
                <a:path w="1939" h="2181" extrusionOk="0">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37"/>
            <p:cNvSpPr/>
            <p:nvPr/>
          </p:nvSpPr>
          <p:spPr>
            <a:xfrm rot="5400000">
              <a:off x="1427208" y="3540343"/>
              <a:ext cx="20543" cy="22470"/>
            </a:xfrm>
            <a:custGeom>
              <a:avLst/>
              <a:gdLst/>
              <a:ahLst/>
              <a:cxnLst/>
              <a:rect l="l" t="t" r="r" b="b"/>
              <a:pathLst>
                <a:path w="1994" h="2181" extrusionOk="0">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37"/>
            <p:cNvSpPr/>
            <p:nvPr/>
          </p:nvSpPr>
          <p:spPr>
            <a:xfrm rot="5400000">
              <a:off x="1465133" y="3538149"/>
              <a:ext cx="19977" cy="22480"/>
            </a:xfrm>
            <a:custGeom>
              <a:avLst/>
              <a:gdLst/>
              <a:ahLst/>
              <a:cxnLst/>
              <a:rect l="l" t="t" r="r" b="b"/>
              <a:pathLst>
                <a:path w="1939" h="2182" extrusionOk="0">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37"/>
            <p:cNvSpPr/>
            <p:nvPr/>
          </p:nvSpPr>
          <p:spPr>
            <a:xfrm rot="5400000">
              <a:off x="1412758" y="3623641"/>
              <a:ext cx="23016" cy="18771"/>
            </a:xfrm>
            <a:custGeom>
              <a:avLst/>
              <a:gdLst/>
              <a:ahLst/>
              <a:cxnLst/>
              <a:rect l="l" t="t" r="r" b="b"/>
              <a:pathLst>
                <a:path w="2234" h="1822" extrusionOk="0">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37"/>
            <p:cNvSpPr/>
            <p:nvPr/>
          </p:nvSpPr>
          <p:spPr>
            <a:xfrm rot="5400000">
              <a:off x="1437166" y="3573237"/>
              <a:ext cx="21852" cy="20801"/>
            </a:xfrm>
            <a:custGeom>
              <a:avLst/>
              <a:gdLst/>
              <a:ahLst/>
              <a:cxnLst/>
              <a:rect l="l" t="t" r="r" b="b"/>
              <a:pathLst>
                <a:path w="2121" h="2019" extrusionOk="0">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37"/>
            <p:cNvSpPr/>
            <p:nvPr/>
          </p:nvSpPr>
          <p:spPr>
            <a:xfrm rot="5400000">
              <a:off x="1116760" y="3650300"/>
              <a:ext cx="269039" cy="227737"/>
            </a:xfrm>
            <a:custGeom>
              <a:avLst/>
              <a:gdLst/>
              <a:ahLst/>
              <a:cxnLst/>
              <a:rect l="l" t="t" r="r" b="b"/>
              <a:pathLst>
                <a:path w="26114" h="22105" extrusionOk="0">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37"/>
            <p:cNvSpPr/>
            <p:nvPr/>
          </p:nvSpPr>
          <p:spPr>
            <a:xfrm rot="5400000">
              <a:off x="1146086" y="3660506"/>
              <a:ext cx="222153" cy="187578"/>
            </a:xfrm>
            <a:custGeom>
              <a:avLst/>
              <a:gdLst/>
              <a:ahLst/>
              <a:cxnLst/>
              <a:rect l="l" t="t" r="r" b="b"/>
              <a:pathLst>
                <a:path w="21563" h="18207" extrusionOk="0">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37"/>
            <p:cNvSpPr/>
            <p:nvPr/>
          </p:nvSpPr>
          <p:spPr>
            <a:xfrm rot="5400000">
              <a:off x="1163249" y="3667801"/>
              <a:ext cx="196232" cy="165592"/>
            </a:xfrm>
            <a:custGeom>
              <a:avLst/>
              <a:gdLst/>
              <a:ahLst/>
              <a:cxnLst/>
              <a:rect l="l" t="t" r="r" b="b"/>
              <a:pathLst>
                <a:path w="19047" h="16073" extrusionOk="0">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37"/>
            <p:cNvSpPr/>
            <p:nvPr/>
          </p:nvSpPr>
          <p:spPr>
            <a:xfrm rot="5400000">
              <a:off x="1260276" y="3718279"/>
              <a:ext cx="21903" cy="17205"/>
            </a:xfrm>
            <a:custGeom>
              <a:avLst/>
              <a:gdLst/>
              <a:ahLst/>
              <a:cxnLst/>
              <a:rect l="l" t="t" r="r" b="b"/>
              <a:pathLst>
                <a:path w="2126" h="1670" extrusionOk="0">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37"/>
            <p:cNvSpPr/>
            <p:nvPr/>
          </p:nvSpPr>
          <p:spPr>
            <a:xfrm rot="5400000">
              <a:off x="1194168" y="3722580"/>
              <a:ext cx="21409" cy="17772"/>
            </a:xfrm>
            <a:custGeom>
              <a:avLst/>
              <a:gdLst/>
              <a:ahLst/>
              <a:cxnLst/>
              <a:rect l="l" t="t" r="r" b="b"/>
              <a:pathLst>
                <a:path w="2078" h="1725" extrusionOk="0">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37"/>
            <p:cNvSpPr/>
            <p:nvPr/>
          </p:nvSpPr>
          <p:spPr>
            <a:xfrm rot="5400000">
              <a:off x="1227853" y="3724172"/>
              <a:ext cx="21913" cy="17772"/>
            </a:xfrm>
            <a:custGeom>
              <a:avLst/>
              <a:gdLst/>
              <a:ahLst/>
              <a:cxnLst/>
              <a:rect l="l" t="t" r="r" b="b"/>
              <a:pathLst>
                <a:path w="2127" h="1725" extrusionOk="0">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37"/>
            <p:cNvSpPr/>
            <p:nvPr/>
          </p:nvSpPr>
          <p:spPr>
            <a:xfrm rot="5400000">
              <a:off x="1299278" y="3752718"/>
              <a:ext cx="21883" cy="17422"/>
            </a:xfrm>
            <a:custGeom>
              <a:avLst/>
              <a:gdLst/>
              <a:ahLst/>
              <a:cxnLst/>
              <a:rect l="l" t="t" r="r" b="b"/>
              <a:pathLst>
                <a:path w="2124" h="1691" extrusionOk="0">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37"/>
            <p:cNvSpPr/>
            <p:nvPr/>
          </p:nvSpPr>
          <p:spPr>
            <a:xfrm rot="5400000">
              <a:off x="1266448" y="3750982"/>
              <a:ext cx="21903" cy="17205"/>
            </a:xfrm>
            <a:custGeom>
              <a:avLst/>
              <a:gdLst/>
              <a:ahLst/>
              <a:cxnLst/>
              <a:rect l="l" t="t" r="r" b="b"/>
              <a:pathLst>
                <a:path w="2126" h="1670" extrusionOk="0">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37"/>
            <p:cNvSpPr/>
            <p:nvPr/>
          </p:nvSpPr>
          <p:spPr>
            <a:xfrm rot="5400000">
              <a:off x="1264238" y="3782104"/>
              <a:ext cx="21388" cy="17195"/>
            </a:xfrm>
            <a:custGeom>
              <a:avLst/>
              <a:gdLst/>
              <a:ahLst/>
              <a:cxnLst/>
              <a:rect l="l" t="t" r="r" b="b"/>
              <a:pathLst>
                <a:path w="2076" h="1669" extrusionOk="0">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37"/>
            <p:cNvSpPr/>
            <p:nvPr/>
          </p:nvSpPr>
          <p:spPr>
            <a:xfrm rot="5400000">
              <a:off x="1226957" y="3758390"/>
              <a:ext cx="21903" cy="17205"/>
            </a:xfrm>
            <a:custGeom>
              <a:avLst/>
              <a:gdLst/>
              <a:ahLst/>
              <a:cxnLst/>
              <a:rect l="l" t="t" r="r" b="b"/>
              <a:pathLst>
                <a:path w="2126" h="1670" extrusionOk="0">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37"/>
            <p:cNvSpPr/>
            <p:nvPr/>
          </p:nvSpPr>
          <p:spPr>
            <a:xfrm rot="5400000">
              <a:off x="1222022" y="3681866"/>
              <a:ext cx="21903" cy="17205"/>
            </a:xfrm>
            <a:custGeom>
              <a:avLst/>
              <a:gdLst/>
              <a:ahLst/>
              <a:cxnLst/>
              <a:rect l="l" t="t" r="r" b="b"/>
              <a:pathLst>
                <a:path w="2126" h="1670" extrusionOk="0">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37"/>
            <p:cNvSpPr/>
            <p:nvPr/>
          </p:nvSpPr>
          <p:spPr>
            <a:xfrm rot="5400000">
              <a:off x="1186185" y="3529061"/>
              <a:ext cx="59250" cy="59239"/>
            </a:xfrm>
            <a:custGeom>
              <a:avLst/>
              <a:gdLst/>
              <a:ahLst/>
              <a:cxnLst/>
              <a:rect l="l" t="t" r="r" b="b"/>
              <a:pathLst>
                <a:path w="5751" h="5750" extrusionOk="0">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37"/>
            <p:cNvSpPr/>
            <p:nvPr/>
          </p:nvSpPr>
          <p:spPr>
            <a:xfrm rot="5400000">
              <a:off x="1394755" y="3336520"/>
              <a:ext cx="59239" cy="59250"/>
            </a:xfrm>
            <a:custGeom>
              <a:avLst/>
              <a:gdLst/>
              <a:ahLst/>
              <a:cxnLst/>
              <a:rect l="l" t="t" r="r" b="b"/>
              <a:pathLst>
                <a:path w="5750" h="5751" extrusionOk="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37"/>
            <p:cNvSpPr/>
            <p:nvPr/>
          </p:nvSpPr>
          <p:spPr>
            <a:xfrm rot="5400000">
              <a:off x="1400303" y="3808609"/>
              <a:ext cx="59250" cy="59250"/>
            </a:xfrm>
            <a:custGeom>
              <a:avLst/>
              <a:gdLst/>
              <a:ahLst/>
              <a:cxnLst/>
              <a:rect l="l" t="t" r="r" b="b"/>
              <a:pathLst>
                <a:path w="5751" h="5751" extrusionOk="0">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37"/>
            <p:cNvSpPr/>
            <p:nvPr/>
          </p:nvSpPr>
          <p:spPr>
            <a:xfrm rot="5400000">
              <a:off x="1304822" y="2844225"/>
              <a:ext cx="213509" cy="224306"/>
            </a:xfrm>
            <a:custGeom>
              <a:avLst/>
              <a:gdLst/>
              <a:ahLst/>
              <a:cxnLst/>
              <a:rect l="l" t="t" r="r" b="b"/>
              <a:pathLst>
                <a:path w="20724" h="21772" extrusionOk="0">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37"/>
            <p:cNvSpPr/>
            <p:nvPr/>
          </p:nvSpPr>
          <p:spPr>
            <a:xfrm rot="5400000">
              <a:off x="1350122" y="2852499"/>
              <a:ext cx="172165" cy="175050"/>
            </a:xfrm>
            <a:custGeom>
              <a:avLst/>
              <a:gdLst/>
              <a:ahLst/>
              <a:cxnLst/>
              <a:rect l="l" t="t" r="r" b="b"/>
              <a:pathLst>
                <a:path w="16711" h="16991" extrusionOk="0">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37"/>
            <p:cNvSpPr/>
            <p:nvPr/>
          </p:nvSpPr>
          <p:spPr>
            <a:xfrm rot="5400000">
              <a:off x="1364556" y="2854590"/>
              <a:ext cx="157968" cy="160379"/>
            </a:xfrm>
            <a:custGeom>
              <a:avLst/>
              <a:gdLst/>
              <a:ahLst/>
              <a:cxnLst/>
              <a:rect l="l" t="t" r="r" b="b"/>
              <a:pathLst>
                <a:path w="15333" h="15567" extrusionOk="0">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37"/>
            <p:cNvSpPr/>
            <p:nvPr/>
          </p:nvSpPr>
          <p:spPr>
            <a:xfrm rot="5400000">
              <a:off x="1388516" y="2873817"/>
              <a:ext cx="18153" cy="23778"/>
            </a:xfrm>
            <a:custGeom>
              <a:avLst/>
              <a:gdLst/>
              <a:ahLst/>
              <a:cxnLst/>
              <a:rect l="l" t="t" r="r" b="b"/>
              <a:pathLst>
                <a:path w="1762" h="2308" extrusionOk="0">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37"/>
            <p:cNvSpPr/>
            <p:nvPr/>
          </p:nvSpPr>
          <p:spPr>
            <a:xfrm rot="5400000">
              <a:off x="1398489" y="2921666"/>
              <a:ext cx="19977" cy="22470"/>
            </a:xfrm>
            <a:custGeom>
              <a:avLst/>
              <a:gdLst/>
              <a:ahLst/>
              <a:cxnLst/>
              <a:rect l="l" t="t" r="r" b="b"/>
              <a:pathLst>
                <a:path w="1939" h="2181" extrusionOk="0">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37"/>
            <p:cNvSpPr/>
            <p:nvPr/>
          </p:nvSpPr>
          <p:spPr>
            <a:xfrm rot="5400000">
              <a:off x="1435203" y="2882477"/>
              <a:ext cx="19987" cy="23088"/>
            </a:xfrm>
            <a:custGeom>
              <a:avLst/>
              <a:gdLst/>
              <a:ahLst/>
              <a:cxnLst/>
              <a:rect l="l" t="t" r="r" b="b"/>
              <a:pathLst>
                <a:path w="1940" h="2241" extrusionOk="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37"/>
            <p:cNvSpPr/>
            <p:nvPr/>
          </p:nvSpPr>
          <p:spPr>
            <a:xfrm rot="5400000">
              <a:off x="1473102" y="2880267"/>
              <a:ext cx="19915" cy="22635"/>
            </a:xfrm>
            <a:custGeom>
              <a:avLst/>
              <a:gdLst/>
              <a:ahLst/>
              <a:cxnLst/>
              <a:rect l="l" t="t" r="r" b="b"/>
              <a:pathLst>
                <a:path w="1933" h="2197" extrusionOk="0">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37"/>
            <p:cNvSpPr/>
            <p:nvPr/>
          </p:nvSpPr>
          <p:spPr>
            <a:xfrm rot="5400000">
              <a:off x="1420423" y="2965754"/>
              <a:ext cx="23098" cy="18874"/>
            </a:xfrm>
            <a:custGeom>
              <a:avLst/>
              <a:gdLst/>
              <a:ahLst/>
              <a:cxnLst/>
              <a:rect l="l" t="t" r="r" b="b"/>
              <a:pathLst>
                <a:path w="2242" h="1832" extrusionOk="0">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37"/>
            <p:cNvSpPr/>
            <p:nvPr/>
          </p:nvSpPr>
          <p:spPr>
            <a:xfrm rot="5400000">
              <a:off x="1445021" y="2915499"/>
              <a:ext cx="21779" cy="20760"/>
            </a:xfrm>
            <a:custGeom>
              <a:avLst/>
              <a:gdLst/>
              <a:ahLst/>
              <a:cxnLst/>
              <a:rect l="l" t="t" r="r" b="b"/>
              <a:pathLst>
                <a:path w="2114" h="2015" extrusionOk="0">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37"/>
            <p:cNvSpPr/>
            <p:nvPr/>
          </p:nvSpPr>
          <p:spPr>
            <a:xfrm rot="5400000">
              <a:off x="1131874" y="2992773"/>
              <a:ext cx="269658" cy="227737"/>
            </a:xfrm>
            <a:custGeom>
              <a:avLst/>
              <a:gdLst/>
              <a:ahLst/>
              <a:cxnLst/>
              <a:rect l="l" t="t" r="r" b="b"/>
              <a:pathLst>
                <a:path w="26174" h="22105" extrusionOk="0">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37"/>
            <p:cNvSpPr/>
            <p:nvPr/>
          </p:nvSpPr>
          <p:spPr>
            <a:xfrm rot="5400000">
              <a:off x="1161514" y="3002675"/>
              <a:ext cx="222153" cy="187567"/>
            </a:xfrm>
            <a:custGeom>
              <a:avLst/>
              <a:gdLst/>
              <a:ahLst/>
              <a:cxnLst/>
              <a:rect l="l" t="t" r="r" b="b"/>
              <a:pathLst>
                <a:path w="21563" h="18206" extrusionOk="0">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37"/>
            <p:cNvSpPr/>
            <p:nvPr/>
          </p:nvSpPr>
          <p:spPr>
            <a:xfrm rot="5400000">
              <a:off x="1178982" y="3010274"/>
              <a:ext cx="195614" cy="165592"/>
            </a:xfrm>
            <a:custGeom>
              <a:avLst/>
              <a:gdLst/>
              <a:ahLst/>
              <a:cxnLst/>
              <a:rect l="l" t="t" r="r" b="b"/>
              <a:pathLst>
                <a:path w="18987" h="16073" extrusionOk="0">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37"/>
            <p:cNvSpPr/>
            <p:nvPr/>
          </p:nvSpPr>
          <p:spPr>
            <a:xfrm rot="5400000">
              <a:off x="1275705" y="3060448"/>
              <a:ext cx="21903" cy="17195"/>
            </a:xfrm>
            <a:custGeom>
              <a:avLst/>
              <a:gdLst/>
              <a:ahLst/>
              <a:cxnLst/>
              <a:rect l="l" t="t" r="r" b="b"/>
              <a:pathLst>
                <a:path w="2126" h="1669" extrusionOk="0">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37"/>
            <p:cNvSpPr/>
            <p:nvPr/>
          </p:nvSpPr>
          <p:spPr>
            <a:xfrm rot="5400000">
              <a:off x="1209592" y="3064745"/>
              <a:ext cx="21409" cy="17772"/>
            </a:xfrm>
            <a:custGeom>
              <a:avLst/>
              <a:gdLst/>
              <a:ahLst/>
              <a:cxnLst/>
              <a:rect l="l" t="t" r="r" b="b"/>
              <a:pathLst>
                <a:path w="2078" h="1725" extrusionOk="0">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37"/>
            <p:cNvSpPr/>
            <p:nvPr/>
          </p:nvSpPr>
          <p:spPr>
            <a:xfrm rot="5400000">
              <a:off x="1243282" y="3066342"/>
              <a:ext cx="21913" cy="17762"/>
            </a:xfrm>
            <a:custGeom>
              <a:avLst/>
              <a:gdLst/>
              <a:ahLst/>
              <a:cxnLst/>
              <a:rect l="l" t="t" r="r" b="b"/>
              <a:pathLst>
                <a:path w="2127" h="1724" extrusionOk="0">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37"/>
            <p:cNvSpPr/>
            <p:nvPr/>
          </p:nvSpPr>
          <p:spPr>
            <a:xfrm rot="5400000">
              <a:off x="1314701" y="3094882"/>
              <a:ext cx="21883" cy="17422"/>
            </a:xfrm>
            <a:custGeom>
              <a:avLst/>
              <a:gdLst/>
              <a:ahLst/>
              <a:cxnLst/>
              <a:rect l="l" t="t" r="r" b="b"/>
              <a:pathLst>
                <a:path w="2124" h="1691" extrusionOk="0">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37"/>
            <p:cNvSpPr/>
            <p:nvPr/>
          </p:nvSpPr>
          <p:spPr>
            <a:xfrm rot="5400000">
              <a:off x="1282134" y="3093409"/>
              <a:ext cx="21388" cy="17195"/>
            </a:xfrm>
            <a:custGeom>
              <a:avLst/>
              <a:gdLst/>
              <a:ahLst/>
              <a:cxnLst/>
              <a:rect l="l" t="t" r="r" b="b"/>
              <a:pathLst>
                <a:path w="2076" h="1669" extrusionOk="0">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37"/>
            <p:cNvSpPr/>
            <p:nvPr/>
          </p:nvSpPr>
          <p:spPr>
            <a:xfrm rot="5400000">
              <a:off x="1279414" y="3124515"/>
              <a:ext cx="21893" cy="17205"/>
            </a:xfrm>
            <a:custGeom>
              <a:avLst/>
              <a:gdLst/>
              <a:ahLst/>
              <a:cxnLst/>
              <a:rect l="l" t="t" r="r" b="b"/>
              <a:pathLst>
                <a:path w="2125" h="1670" extrusionOk="0">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37"/>
            <p:cNvSpPr/>
            <p:nvPr/>
          </p:nvSpPr>
          <p:spPr>
            <a:xfrm rot="5400000">
              <a:off x="1242638" y="3100812"/>
              <a:ext cx="21388" cy="17205"/>
            </a:xfrm>
            <a:custGeom>
              <a:avLst/>
              <a:gdLst/>
              <a:ahLst/>
              <a:cxnLst/>
              <a:rect l="l" t="t" r="r" b="b"/>
              <a:pathLst>
                <a:path w="2076" h="1670" extrusionOk="0">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37"/>
            <p:cNvSpPr/>
            <p:nvPr/>
          </p:nvSpPr>
          <p:spPr>
            <a:xfrm rot="5400000">
              <a:off x="1237703" y="3024288"/>
              <a:ext cx="21388" cy="17205"/>
            </a:xfrm>
            <a:custGeom>
              <a:avLst/>
              <a:gdLst/>
              <a:ahLst/>
              <a:cxnLst/>
              <a:rect l="l" t="t" r="r" b="b"/>
              <a:pathLst>
                <a:path w="2076" h="1670" extrusionOk="0">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37"/>
            <p:cNvSpPr/>
            <p:nvPr/>
          </p:nvSpPr>
          <p:spPr>
            <a:xfrm rot="5400000">
              <a:off x="1193593" y="2886649"/>
              <a:ext cx="59239" cy="59250"/>
            </a:xfrm>
            <a:custGeom>
              <a:avLst/>
              <a:gdLst/>
              <a:ahLst/>
              <a:cxnLst/>
              <a:rect l="l" t="t" r="r" b="b"/>
              <a:pathLst>
                <a:path w="5750" h="5751" extrusionOk="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37"/>
            <p:cNvSpPr/>
            <p:nvPr/>
          </p:nvSpPr>
          <p:spPr>
            <a:xfrm rot="5400000">
              <a:off x="1431165" y="3150769"/>
              <a:ext cx="59239" cy="59250"/>
            </a:xfrm>
            <a:custGeom>
              <a:avLst/>
              <a:gdLst/>
              <a:ahLst/>
              <a:cxnLst/>
              <a:rect l="l" t="t" r="r" b="b"/>
              <a:pathLst>
                <a:path w="5750" h="5751" extrusionOk="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6" name="Google Shape;1416;p37"/>
          <p:cNvGrpSpPr/>
          <p:nvPr/>
        </p:nvGrpSpPr>
        <p:grpSpPr>
          <a:xfrm>
            <a:off x="7141270" y="5749178"/>
            <a:ext cx="207200" cy="207200"/>
            <a:chOff x="1666623" y="2623621"/>
            <a:chExt cx="155400" cy="155400"/>
          </a:xfrm>
        </p:grpSpPr>
        <p:sp>
          <p:nvSpPr>
            <p:cNvPr id="1417" name="Google Shape;1417;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37"/>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9" name="Google Shape;1419;p37"/>
          <p:cNvGrpSpPr/>
          <p:nvPr/>
        </p:nvGrpSpPr>
        <p:grpSpPr>
          <a:xfrm>
            <a:off x="4752568" y="5717496"/>
            <a:ext cx="207200" cy="207200"/>
            <a:chOff x="1666623" y="2623621"/>
            <a:chExt cx="155400" cy="155400"/>
          </a:xfrm>
        </p:grpSpPr>
        <p:sp>
          <p:nvSpPr>
            <p:cNvPr id="1420" name="Google Shape;1420;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37"/>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7"/>
          <p:cNvGrpSpPr/>
          <p:nvPr/>
        </p:nvGrpSpPr>
        <p:grpSpPr>
          <a:xfrm rot="3616528">
            <a:off x="1222992" y="3522155"/>
            <a:ext cx="600812" cy="658788"/>
            <a:chOff x="1584644" y="2497374"/>
            <a:chExt cx="450609" cy="494091"/>
          </a:xfrm>
        </p:grpSpPr>
        <p:sp>
          <p:nvSpPr>
            <p:cNvPr id="1423" name="Google Shape;1423;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5" name="Google Shape;1425;p37"/>
          <p:cNvGrpSpPr/>
          <p:nvPr/>
        </p:nvGrpSpPr>
        <p:grpSpPr>
          <a:xfrm rot="18793705" flipH="1">
            <a:off x="10241478" y="3375215"/>
            <a:ext cx="600812" cy="658788"/>
            <a:chOff x="1584644" y="2497374"/>
            <a:chExt cx="450609" cy="494091"/>
          </a:xfrm>
        </p:grpSpPr>
        <p:sp>
          <p:nvSpPr>
            <p:cNvPr id="1426" name="Google Shape;1426;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8" name="Google Shape;1428;p37"/>
          <p:cNvGrpSpPr/>
          <p:nvPr/>
        </p:nvGrpSpPr>
        <p:grpSpPr>
          <a:xfrm>
            <a:off x="1335481" y="4168547"/>
            <a:ext cx="1236700" cy="1725600"/>
            <a:chOff x="935712" y="3255323"/>
            <a:chExt cx="927525" cy="1294200"/>
          </a:xfrm>
        </p:grpSpPr>
        <p:sp>
          <p:nvSpPr>
            <p:cNvPr id="1429"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Rectangle 7">
            <a:extLst>
              <a:ext uri="{FF2B5EF4-FFF2-40B4-BE49-F238E27FC236}">
                <a16:creationId xmlns:a16="http://schemas.microsoft.com/office/drawing/2014/main" id="{BE27551D-CDE3-8044-87F2-71D382BA0AA7}"/>
              </a:ext>
            </a:extLst>
          </p:cNvPr>
          <p:cNvSpPr/>
          <p:nvPr/>
        </p:nvSpPr>
        <p:spPr>
          <a:xfrm>
            <a:off x="2180371" y="2181857"/>
            <a:ext cx="7759999" cy="20622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KINH TẾ, VĂN HÓA, TÔN GIÁO TRONG CÁC THẾ KỈ XVI-XVIII (T2)</a:t>
            </a:r>
          </a:p>
        </p:txBody>
      </p:sp>
      <p:sp>
        <p:nvSpPr>
          <p:cNvPr id="2" name="Rectangle 1">
            <a:extLst>
              <a:ext uri="{FF2B5EF4-FFF2-40B4-BE49-F238E27FC236}">
                <a16:creationId xmlns:a16="http://schemas.microsoft.com/office/drawing/2014/main" id="{55A9D028-11BA-B14A-89F3-997EAE159CAB}"/>
              </a:ext>
            </a:extLst>
          </p:cNvPr>
          <p:cNvSpPr/>
          <p:nvPr/>
        </p:nvSpPr>
        <p:spPr>
          <a:xfrm>
            <a:off x="5213557" y="1249459"/>
            <a:ext cx="1944764" cy="830997"/>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9:</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72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sym typeface="Arial"/>
              </a:rPr>
              <a:t>DẶN DÒ</a:t>
            </a:r>
            <a:endParaRPr kumimoji="0" lang="en-VN" sz="72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HỌC VÀ  XEM LẠI CÁC CÂU HỎI TRONG BÀI ĐÃ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CHUẨN BỊ BÀI MỚI: </a:t>
            </a:r>
            <a:endParaRPr kumimoji="0" lang="en-VN"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 name="Picture 1" descr="A picture containing text&#10;&#10;Description automatically generated">
            <a:extLst>
              <a:ext uri="{FF2B5EF4-FFF2-40B4-BE49-F238E27FC236}">
                <a16:creationId xmlns:a16="http://schemas.microsoft.com/office/drawing/2014/main" id="{B8F3AEB9-2DA7-88CE-90C8-24462DF0D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Đạo giáo</a:t>
            </a:r>
          </a:p>
        </p:txBody>
      </p:sp>
      <p:sp>
        <p:nvSpPr>
          <p:cNvPr id="11" name="Rectangle 10">
            <a:extLst>
              <a:ext uri="{FF2B5EF4-FFF2-40B4-BE49-F238E27FC236}">
                <a16:creationId xmlns:a16="http://schemas.microsoft.com/office/drawing/2014/main" id="{1E3D33E4-D331-0E47-9361-35737676CA46}"/>
              </a:ext>
            </a:extLst>
          </p:cNvPr>
          <p:cNvSpPr/>
          <p:nvPr/>
        </p:nvSpPr>
        <p:spPr>
          <a:xfrm>
            <a:off x="4891993" y="2626154"/>
            <a:ext cx="3424490"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Nho giáo..</a:t>
            </a:r>
          </a:p>
        </p:txBody>
      </p:sp>
      <p:sp>
        <p:nvSpPr>
          <p:cNvPr id="12" name="Rectangle 11">
            <a:extLst>
              <a:ext uri="{FF2B5EF4-FFF2-40B4-BE49-F238E27FC236}">
                <a16:creationId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Ki tô giáo</a:t>
            </a:r>
          </a:p>
        </p:txBody>
      </p:sp>
      <p:sp>
        <p:nvSpPr>
          <p:cNvPr id="13" name="Rectangle 12">
            <a:extLst>
              <a:ext uri="{FF2B5EF4-FFF2-40B4-BE49-F238E27FC236}">
                <a16:creationId xmlns:a16="http://schemas.microsoft.com/office/drawing/2014/main" id="{CA22A0B5-C969-B240-9597-092484AE4133}"/>
              </a:ext>
            </a:extLst>
          </p:cNvPr>
          <p:cNvSpPr/>
          <p:nvPr/>
        </p:nvSpPr>
        <p:spPr>
          <a:xfrm>
            <a:off x="4847628" y="3864958"/>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Phật giáo</a:t>
            </a: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3834" y="4134297"/>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5583" y="2782600"/>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6" y="258467"/>
              <a:ext cx="6713132" cy="1200329"/>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thế kỉ XVI-XVII, tôn giáo nào được giới cầm quyền đề cao?</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 name="về" descr="Free Download Of - Clipart Icon Home Png Transparent Png (#425245) -  PinClipart">
            <a:hlinkClick r:id="rId11" action="ppaction://hlinksldjump"/>
            <a:extLst>
              <a:ext uri="{FF2B5EF4-FFF2-40B4-BE49-F238E27FC236}">
                <a16:creationId xmlns:a16="http://schemas.microsoft.com/office/drawing/2014/main" id="{41B6588A-B119-484A-B41C-11B77AA98026}"/>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EA3636-5701-0341-87D6-07A01EA8ED06}"/>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585972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0"/>
                                        </p:tgtEl>
                                        <p:attrNameLst>
                                          <p:attrName>style.visibility</p:attrName>
                                        </p:attrNameLst>
                                      </p:cBhvr>
                                      <p:to>
                                        <p:strVal val="visible"/>
                                      </p:to>
                                    </p:set>
                                    <p:animEffect transition="in" filter="barn(out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5715447" y="46495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Chúa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4663839" y="3999090"/>
            <a:ext cx="4220913"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a:solidFill>
                  <a:prstClr val="black"/>
                </a:solidFill>
                <a:latin typeface="Times New Roman" panose="02020603050405020304" pitchFamily="18" charset="0"/>
                <a:cs typeface="Times New Roman" panose="02020603050405020304" pitchFamily="18" charset="0"/>
              </a:rPr>
              <a:t>Thờ anh hùng dân tộc</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657398" y="2678606"/>
            <a:ext cx="4227353"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con vật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9170" y="2937045"/>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8343" y="4171398"/>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6" y="258467"/>
              <a:ext cx="6713132" cy="107721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trong những tín ngưỡng của nhân dân ta?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B851F86D-5AD4-1F42-B969-C131103472AF}"/>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5CBC8414-A526-0B46-BE03-7AB8F3DA7466}"/>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4204340"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Được xem như quốc giáo</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 y="4107953"/>
            <a:ext cx="4204341" cy="134187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Được chính quyền phong kiến đề cao trong học tập, thi cử và tuyển lựa quan lại</a:t>
            </a:r>
          </a:p>
        </p:txBody>
      </p:sp>
      <p:sp>
        <p:nvSpPr>
          <p:cNvPr id="12" name="Rectangle 11">
            <a:extLst>
              <a:ext uri="{FF2B5EF4-FFF2-40B4-BE49-F238E27FC236}">
                <a16:creationId xmlns:a16="http://schemas.microsoft.com/office/drawing/2014/main" id="{6C581BBF-DDD4-EB4D-A8BE-8D80CEAFB4D1}"/>
              </a:ext>
            </a:extLst>
          </p:cNvPr>
          <p:cNvSpPr/>
          <p:nvPr/>
        </p:nvSpPr>
        <p:spPr>
          <a:xfrm>
            <a:off x="4575479" y="4107953"/>
            <a:ext cx="4355870"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Không hề được quan tâm</a:t>
            </a: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4273950"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Đã bị xóa bỏ hoàn toàn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6986" y="2829865"/>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26813" y="4395312"/>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5069" y="2921852"/>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8507" y="4557899"/>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674460" y="326340"/>
              <a:ext cx="6991618" cy="95410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Vào thế kỉ XVI – XVII, Nho giáo ở nước ta như thế nào?</a:t>
              </a:r>
            </a:p>
          </p:txBody>
        </p:sp>
      </p:grpSp>
      <p:sp>
        <p:nvSpPr>
          <p:cNvPr id="21" name="TextBox 20">
            <a:extLst>
              <a:ext uri="{FF2B5EF4-FFF2-40B4-BE49-F238E27FC236}">
                <a16:creationId xmlns:a16="http://schemas.microsoft.com/office/drawing/2014/main" id="{0E3009D2-8DF9-B94C-9CD2-200E20E067A3}"/>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85FE9E6F-B85A-5C4A-B1F0-2FFB037EEB81}"/>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3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6629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14688" y="4262322"/>
            <a:ext cx="3796825" cy="152463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Xung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đột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Nam.</a:t>
            </a:r>
          </a:p>
        </p:txBody>
      </p:sp>
      <p:sp>
        <p:nvSpPr>
          <p:cNvPr id="11" name="Rectangle 10">
            <a:extLst>
              <a:ext uri="{FF2B5EF4-FFF2-40B4-BE49-F238E27FC236}">
                <a16:creationId xmlns:a16="http://schemas.microsoft.com/office/drawing/2014/main" id="{1E3D33E4-D331-0E47-9361-35737676CA46}"/>
              </a:ext>
            </a:extLst>
          </p:cNvPr>
          <p:cNvSpPr/>
          <p:nvPr/>
        </p:nvSpPr>
        <p:spPr>
          <a:xfrm>
            <a:off x="14688" y="2377036"/>
            <a:ext cx="3796825" cy="173091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phù</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chúa</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Nguyễn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chúa</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Trịnh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sp>
        <p:nvSpPr>
          <p:cNvPr id="12" name="Rectangle 11">
            <a:extLst>
              <a:ext uri="{FF2B5EF4-FFF2-40B4-BE49-F238E27FC236}">
                <a16:creationId xmlns:a16="http://schemas.microsoft.com/office/drawing/2014/main" id="{6C581BBF-DDD4-EB4D-A8BE-8D80CEAFB4D1}"/>
              </a:ext>
            </a:extLst>
          </p:cNvPr>
          <p:cNvSpPr/>
          <p:nvPr/>
        </p:nvSpPr>
        <p:spPr>
          <a:xfrm>
            <a:off x="4657398" y="4235373"/>
            <a:ext cx="3796825" cy="15515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Đạo Nho còn tồn tại ở nước ta.</a:t>
            </a: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377036"/>
            <a:ext cx="3796825" cy="166016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Phật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giáo</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Đạo</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giáo</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5507" y="5078894"/>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434071" y="5060109"/>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2295" y="3352800"/>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0154" y="3455069"/>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926054"/>
            <a:chOff x="-91545" y="1"/>
            <a:chExt cx="8357616" cy="1926054"/>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926054"/>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7" y="235751"/>
              <a:ext cx="6713132" cy="138499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sao thế kỉ XVII - XVIII, đạo Thiên Chúa nhiều lần bị chúa Nguyễn, chúa Trịnh ngăn cấm du nhập vào nước ta?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59C84D68-B7A2-0642-B9DB-B53E93FBD77B}"/>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E3FCAC7D-E74E-D542-8DCA-C10C26532AA7}"/>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6933" t="5829" r="7365" b="11413"/>
          <a:stretch/>
        </p:blipFill>
        <p:spPr bwMode="auto">
          <a:xfrm>
            <a:off x="3655916" y="5836974"/>
            <a:ext cx="1343208" cy="112242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0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07" name="Google Shape;6822;p73">
            <a:extLst>
              <a:ext uri="{FF2B5EF4-FFF2-40B4-BE49-F238E27FC236}">
                <a16:creationId xmlns:a16="http://schemas.microsoft.com/office/drawing/2014/main" id="{D3FA7B6F-7443-A34C-8333-A46821193E2D}"/>
              </a:ext>
            </a:extLst>
          </p:cNvPr>
          <p:cNvGrpSpPr/>
          <p:nvPr/>
        </p:nvGrpSpPr>
        <p:grpSpPr>
          <a:xfrm rot="5126699">
            <a:off x="6002396" y="-1492558"/>
            <a:ext cx="231967" cy="5448857"/>
            <a:chOff x="4831762" y="3868536"/>
            <a:chExt cx="344273" cy="336578"/>
          </a:xfrm>
        </p:grpSpPr>
        <p:sp>
          <p:nvSpPr>
            <p:cNvPr id="108" name="Google Shape;6823;p73">
              <a:extLst>
                <a:ext uri="{FF2B5EF4-FFF2-40B4-BE49-F238E27FC236}">
                  <a16:creationId xmlns:a16="http://schemas.microsoft.com/office/drawing/2014/main" id="{6FB674B7-07AB-814D-8F0F-F498CFE55329}"/>
                </a:ext>
              </a:extLst>
            </p:cNvPr>
            <p:cNvSpPr/>
            <p:nvPr/>
          </p:nvSpPr>
          <p:spPr>
            <a:xfrm>
              <a:off x="4831762" y="3868536"/>
              <a:ext cx="344273" cy="336578"/>
            </a:xfrm>
            <a:custGeom>
              <a:avLst/>
              <a:gdLst/>
              <a:ahLst/>
              <a:cxnLst/>
              <a:rect l="l" t="t" r="r" b="b"/>
              <a:pathLst>
                <a:path w="11766" h="11503" extrusionOk="0">
                  <a:moveTo>
                    <a:pt x="8764" y="0"/>
                  </a:moveTo>
                  <a:cubicBezTo>
                    <a:pt x="8431" y="0"/>
                    <a:pt x="8098" y="143"/>
                    <a:pt x="7860" y="381"/>
                  </a:cubicBezTo>
                  <a:lnTo>
                    <a:pt x="525" y="7716"/>
                  </a:lnTo>
                  <a:cubicBezTo>
                    <a:pt x="1" y="8216"/>
                    <a:pt x="1" y="9050"/>
                    <a:pt x="525" y="9550"/>
                  </a:cubicBezTo>
                  <a:lnTo>
                    <a:pt x="2096" y="11122"/>
                  </a:lnTo>
                  <a:cubicBezTo>
                    <a:pt x="2335" y="11360"/>
                    <a:pt x="2668" y="11503"/>
                    <a:pt x="3001" y="11503"/>
                  </a:cubicBezTo>
                  <a:cubicBezTo>
                    <a:pt x="3359" y="11503"/>
                    <a:pt x="3668" y="11360"/>
                    <a:pt x="3930" y="11122"/>
                  </a:cubicBezTo>
                  <a:lnTo>
                    <a:pt x="7169" y="7883"/>
                  </a:lnTo>
                  <a:cubicBezTo>
                    <a:pt x="7264" y="7788"/>
                    <a:pt x="7312" y="7669"/>
                    <a:pt x="7336" y="7526"/>
                  </a:cubicBezTo>
                  <a:cubicBezTo>
                    <a:pt x="7455" y="7526"/>
                    <a:pt x="7598" y="7454"/>
                    <a:pt x="7693" y="7359"/>
                  </a:cubicBezTo>
                  <a:lnTo>
                    <a:pt x="11265" y="3787"/>
                  </a:lnTo>
                  <a:cubicBezTo>
                    <a:pt x="11765" y="3287"/>
                    <a:pt x="11765" y="2453"/>
                    <a:pt x="11265" y="1953"/>
                  </a:cubicBezTo>
                  <a:lnTo>
                    <a:pt x="11122" y="1810"/>
                  </a:lnTo>
                  <a:cubicBezTo>
                    <a:pt x="11027" y="1715"/>
                    <a:pt x="10908" y="1667"/>
                    <a:pt x="10765" y="1667"/>
                  </a:cubicBezTo>
                  <a:cubicBezTo>
                    <a:pt x="10765" y="1524"/>
                    <a:pt x="10717" y="1405"/>
                    <a:pt x="10598" y="1310"/>
                  </a:cubicBezTo>
                  <a:lnTo>
                    <a:pt x="9693" y="381"/>
                  </a:lnTo>
                  <a:cubicBezTo>
                    <a:pt x="9431" y="143"/>
                    <a:pt x="9122" y="0"/>
                    <a:pt x="87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6824;p73">
              <a:extLst>
                <a:ext uri="{FF2B5EF4-FFF2-40B4-BE49-F238E27FC236}">
                  <a16:creationId xmlns:a16="http://schemas.microsoft.com/office/drawing/2014/main" id="{B6F0DE39-AAF8-2E40-AAA5-C7ED7ABD2D76}"/>
                </a:ext>
              </a:extLst>
            </p:cNvPr>
            <p:cNvSpPr/>
            <p:nvPr/>
          </p:nvSpPr>
          <p:spPr>
            <a:xfrm>
              <a:off x="4874275" y="3906865"/>
              <a:ext cx="283617" cy="281540"/>
            </a:xfrm>
            <a:custGeom>
              <a:avLst/>
              <a:gdLst/>
              <a:ahLst/>
              <a:cxnLst/>
              <a:rect l="l" t="t" r="r" b="b"/>
              <a:pathLst>
                <a:path w="9693" h="9622" extrusionOk="0">
                  <a:moveTo>
                    <a:pt x="8359" y="0"/>
                  </a:moveTo>
                  <a:lnTo>
                    <a:pt x="3906" y="3572"/>
                  </a:lnTo>
                  <a:lnTo>
                    <a:pt x="0" y="8383"/>
                  </a:lnTo>
                  <a:lnTo>
                    <a:pt x="1048" y="9407"/>
                  </a:lnTo>
                  <a:cubicBezTo>
                    <a:pt x="1191" y="9550"/>
                    <a:pt x="1376" y="9621"/>
                    <a:pt x="1560" y="9621"/>
                  </a:cubicBezTo>
                  <a:cubicBezTo>
                    <a:pt x="1745" y="9621"/>
                    <a:pt x="1929" y="9550"/>
                    <a:pt x="2072" y="9407"/>
                  </a:cubicBezTo>
                  <a:lnTo>
                    <a:pt x="9407" y="2072"/>
                  </a:lnTo>
                  <a:cubicBezTo>
                    <a:pt x="9693" y="1786"/>
                    <a:pt x="9693" y="1334"/>
                    <a:pt x="9407" y="1048"/>
                  </a:cubicBezTo>
                  <a:lnTo>
                    <a:pt x="8359"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6825;p73">
              <a:extLst>
                <a:ext uri="{FF2B5EF4-FFF2-40B4-BE49-F238E27FC236}">
                  <a16:creationId xmlns:a16="http://schemas.microsoft.com/office/drawing/2014/main" id="{7902D49C-0D9C-4B45-926B-E39CAA89C7F0}"/>
                </a:ext>
              </a:extLst>
            </p:cNvPr>
            <p:cNvSpPr/>
            <p:nvPr/>
          </p:nvSpPr>
          <p:spPr>
            <a:xfrm>
              <a:off x="4887500" y="3920090"/>
              <a:ext cx="270392" cy="268314"/>
            </a:xfrm>
            <a:custGeom>
              <a:avLst/>
              <a:gdLst/>
              <a:ahLst/>
              <a:cxnLst/>
              <a:rect l="l" t="t" r="r" b="b"/>
              <a:pathLst>
                <a:path w="9241" h="9170" extrusionOk="0">
                  <a:moveTo>
                    <a:pt x="8360" y="1"/>
                  </a:moveTo>
                  <a:lnTo>
                    <a:pt x="8360" y="1"/>
                  </a:lnTo>
                  <a:cubicBezTo>
                    <a:pt x="8646" y="286"/>
                    <a:pt x="8646" y="739"/>
                    <a:pt x="8360" y="1025"/>
                  </a:cubicBezTo>
                  <a:lnTo>
                    <a:pt x="1025" y="8359"/>
                  </a:lnTo>
                  <a:cubicBezTo>
                    <a:pt x="882" y="8502"/>
                    <a:pt x="697" y="8574"/>
                    <a:pt x="513" y="8574"/>
                  </a:cubicBezTo>
                  <a:cubicBezTo>
                    <a:pt x="328" y="8574"/>
                    <a:pt x="144" y="8502"/>
                    <a:pt x="1" y="8359"/>
                  </a:cubicBezTo>
                  <a:lnTo>
                    <a:pt x="1" y="8359"/>
                  </a:lnTo>
                  <a:lnTo>
                    <a:pt x="596" y="8955"/>
                  </a:lnTo>
                  <a:cubicBezTo>
                    <a:pt x="739" y="9098"/>
                    <a:pt x="924" y="9169"/>
                    <a:pt x="1108" y="9169"/>
                  </a:cubicBezTo>
                  <a:cubicBezTo>
                    <a:pt x="1293" y="9169"/>
                    <a:pt x="1477" y="9098"/>
                    <a:pt x="1620" y="8955"/>
                  </a:cubicBezTo>
                  <a:lnTo>
                    <a:pt x="8955" y="1620"/>
                  </a:lnTo>
                  <a:cubicBezTo>
                    <a:pt x="9241" y="1334"/>
                    <a:pt x="9241" y="882"/>
                    <a:pt x="8955" y="596"/>
                  </a:cubicBezTo>
                  <a:lnTo>
                    <a:pt x="8360" y="1"/>
                  </a:lnTo>
                  <a:close/>
                </a:path>
              </a:pathLst>
            </a:custGeom>
            <a:solidFill>
              <a:srgbClr val="292929">
                <a:alpha val="1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6826;p73">
              <a:extLst>
                <a:ext uri="{FF2B5EF4-FFF2-40B4-BE49-F238E27FC236}">
                  <a16:creationId xmlns:a16="http://schemas.microsoft.com/office/drawing/2014/main" id="{D9E14006-40EC-944B-AC2B-271F983384C0}"/>
                </a:ext>
              </a:extLst>
            </p:cNvPr>
            <p:cNvSpPr/>
            <p:nvPr/>
          </p:nvSpPr>
          <p:spPr>
            <a:xfrm>
              <a:off x="4850576" y="3885243"/>
              <a:ext cx="268314" cy="266910"/>
            </a:xfrm>
            <a:custGeom>
              <a:avLst/>
              <a:gdLst/>
              <a:ahLst/>
              <a:cxnLst/>
              <a:rect l="l" t="t" r="r" b="b"/>
              <a:pathLst>
                <a:path w="9170" h="9122" extrusionOk="0">
                  <a:moveTo>
                    <a:pt x="8133" y="1"/>
                  </a:moveTo>
                  <a:cubicBezTo>
                    <a:pt x="7949" y="1"/>
                    <a:pt x="7764" y="72"/>
                    <a:pt x="7621" y="215"/>
                  </a:cubicBezTo>
                  <a:lnTo>
                    <a:pt x="287" y="7550"/>
                  </a:lnTo>
                  <a:cubicBezTo>
                    <a:pt x="1" y="7836"/>
                    <a:pt x="1" y="8288"/>
                    <a:pt x="287" y="8574"/>
                  </a:cubicBezTo>
                  <a:lnTo>
                    <a:pt x="810" y="9122"/>
                  </a:lnTo>
                  <a:lnTo>
                    <a:pt x="9169" y="739"/>
                  </a:lnTo>
                  <a:lnTo>
                    <a:pt x="8645" y="215"/>
                  </a:lnTo>
                  <a:cubicBezTo>
                    <a:pt x="8503" y="72"/>
                    <a:pt x="8318" y="1"/>
                    <a:pt x="81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6827;p73">
              <a:extLst>
                <a:ext uri="{FF2B5EF4-FFF2-40B4-BE49-F238E27FC236}">
                  <a16:creationId xmlns:a16="http://schemas.microsoft.com/office/drawing/2014/main" id="{6D76BF6F-8970-8B4E-9E3B-F61774D49A30}"/>
                </a:ext>
              </a:extLst>
            </p:cNvPr>
            <p:cNvSpPr/>
            <p:nvPr/>
          </p:nvSpPr>
          <p:spPr>
            <a:xfrm>
              <a:off x="4973229" y="4076625"/>
              <a:ext cx="36253" cy="32274"/>
            </a:xfrm>
            <a:custGeom>
              <a:avLst/>
              <a:gdLst/>
              <a:ahLst/>
              <a:cxnLst/>
              <a:rect l="l" t="t" r="r" b="b"/>
              <a:pathLst>
                <a:path w="1239" h="1103" extrusionOk="0">
                  <a:moveTo>
                    <a:pt x="720" y="1"/>
                  </a:moveTo>
                  <a:cubicBezTo>
                    <a:pt x="563" y="1"/>
                    <a:pt x="394" y="67"/>
                    <a:pt x="262" y="199"/>
                  </a:cubicBezTo>
                  <a:cubicBezTo>
                    <a:pt x="24" y="437"/>
                    <a:pt x="0" y="795"/>
                    <a:pt x="191" y="985"/>
                  </a:cubicBezTo>
                  <a:cubicBezTo>
                    <a:pt x="270" y="1065"/>
                    <a:pt x="375" y="1103"/>
                    <a:pt x="487" y="1103"/>
                  </a:cubicBezTo>
                  <a:cubicBezTo>
                    <a:pt x="643" y="1103"/>
                    <a:pt x="814" y="1029"/>
                    <a:pt x="953" y="890"/>
                  </a:cubicBezTo>
                  <a:cubicBezTo>
                    <a:pt x="1191" y="652"/>
                    <a:pt x="1238" y="318"/>
                    <a:pt x="1048" y="128"/>
                  </a:cubicBezTo>
                  <a:cubicBezTo>
                    <a:pt x="963" y="43"/>
                    <a:pt x="846" y="1"/>
                    <a:pt x="7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6828;p73">
              <a:extLst>
                <a:ext uri="{FF2B5EF4-FFF2-40B4-BE49-F238E27FC236}">
                  <a16:creationId xmlns:a16="http://schemas.microsoft.com/office/drawing/2014/main" id="{81B108FC-E4A4-DA47-B826-FBA31A25B37B}"/>
                </a:ext>
              </a:extLst>
            </p:cNvPr>
            <p:cNvSpPr/>
            <p:nvPr/>
          </p:nvSpPr>
          <p:spPr>
            <a:xfrm>
              <a:off x="5041490" y="4007925"/>
              <a:ext cx="36985" cy="32274"/>
            </a:xfrm>
            <a:custGeom>
              <a:avLst/>
              <a:gdLst/>
              <a:ahLst/>
              <a:cxnLst/>
              <a:rect l="l" t="t" r="r" b="b"/>
              <a:pathLst>
                <a:path w="1264" h="1103" extrusionOk="0">
                  <a:moveTo>
                    <a:pt x="768" y="1"/>
                  </a:moveTo>
                  <a:cubicBezTo>
                    <a:pt x="605" y="1"/>
                    <a:pt x="425" y="75"/>
                    <a:pt x="287" y="213"/>
                  </a:cubicBezTo>
                  <a:cubicBezTo>
                    <a:pt x="49" y="452"/>
                    <a:pt x="1" y="785"/>
                    <a:pt x="191" y="976"/>
                  </a:cubicBezTo>
                  <a:cubicBezTo>
                    <a:pt x="276" y="1060"/>
                    <a:pt x="394" y="1103"/>
                    <a:pt x="519" y="1103"/>
                  </a:cubicBezTo>
                  <a:cubicBezTo>
                    <a:pt x="676" y="1103"/>
                    <a:pt x="845" y="1036"/>
                    <a:pt x="977" y="904"/>
                  </a:cubicBezTo>
                  <a:cubicBezTo>
                    <a:pt x="1215" y="666"/>
                    <a:pt x="1263" y="309"/>
                    <a:pt x="1073" y="118"/>
                  </a:cubicBezTo>
                  <a:cubicBezTo>
                    <a:pt x="993" y="39"/>
                    <a:pt x="884" y="1"/>
                    <a:pt x="76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6829;p73">
              <a:extLst>
                <a:ext uri="{FF2B5EF4-FFF2-40B4-BE49-F238E27FC236}">
                  <a16:creationId xmlns:a16="http://schemas.microsoft.com/office/drawing/2014/main" id="{3DD3C0CC-FAC3-C743-8ABC-F4B74AD80849}"/>
                </a:ext>
              </a:extLst>
            </p:cNvPr>
            <p:cNvSpPr/>
            <p:nvPr/>
          </p:nvSpPr>
          <p:spPr>
            <a:xfrm>
              <a:off x="5039412" y="3928985"/>
              <a:ext cx="123360" cy="147909"/>
            </a:xfrm>
            <a:custGeom>
              <a:avLst/>
              <a:gdLst/>
              <a:ahLst/>
              <a:cxnLst/>
              <a:rect l="l" t="t" r="r" b="b"/>
              <a:pathLst>
                <a:path w="4216" h="5055" extrusionOk="0">
                  <a:moveTo>
                    <a:pt x="3623" y="0"/>
                  </a:moveTo>
                  <a:cubicBezTo>
                    <a:pt x="3585" y="0"/>
                    <a:pt x="3549" y="18"/>
                    <a:pt x="3525" y="54"/>
                  </a:cubicBezTo>
                  <a:cubicBezTo>
                    <a:pt x="3454" y="101"/>
                    <a:pt x="3454" y="220"/>
                    <a:pt x="3525" y="268"/>
                  </a:cubicBezTo>
                  <a:lnTo>
                    <a:pt x="3644" y="411"/>
                  </a:lnTo>
                  <a:cubicBezTo>
                    <a:pt x="3882" y="625"/>
                    <a:pt x="3882" y="983"/>
                    <a:pt x="3644" y="1197"/>
                  </a:cubicBezTo>
                  <a:lnTo>
                    <a:pt x="72" y="4793"/>
                  </a:lnTo>
                  <a:cubicBezTo>
                    <a:pt x="0" y="4840"/>
                    <a:pt x="0" y="4936"/>
                    <a:pt x="72" y="5007"/>
                  </a:cubicBezTo>
                  <a:cubicBezTo>
                    <a:pt x="96" y="5031"/>
                    <a:pt x="143" y="5055"/>
                    <a:pt x="167" y="5055"/>
                  </a:cubicBezTo>
                  <a:cubicBezTo>
                    <a:pt x="215" y="5055"/>
                    <a:pt x="262" y="5031"/>
                    <a:pt x="286" y="5007"/>
                  </a:cubicBezTo>
                  <a:lnTo>
                    <a:pt x="3882" y="1435"/>
                  </a:lnTo>
                  <a:cubicBezTo>
                    <a:pt x="4216" y="1078"/>
                    <a:pt x="4216" y="530"/>
                    <a:pt x="3882" y="197"/>
                  </a:cubicBezTo>
                  <a:lnTo>
                    <a:pt x="3739" y="54"/>
                  </a:lnTo>
                  <a:cubicBezTo>
                    <a:pt x="3704" y="18"/>
                    <a:pt x="3662" y="0"/>
                    <a:pt x="36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6830;p73">
              <a:extLst>
                <a:ext uri="{FF2B5EF4-FFF2-40B4-BE49-F238E27FC236}">
                  <a16:creationId xmlns:a16="http://schemas.microsoft.com/office/drawing/2014/main" id="{01229FAD-E8BD-1142-B5EF-7FECF1A66295}"/>
                </a:ext>
              </a:extLst>
            </p:cNvPr>
            <p:cNvSpPr/>
            <p:nvPr/>
          </p:nvSpPr>
          <p:spPr>
            <a:xfrm>
              <a:off x="4845017" y="3880386"/>
              <a:ext cx="289908" cy="312877"/>
            </a:xfrm>
            <a:custGeom>
              <a:avLst/>
              <a:gdLst/>
              <a:ahLst/>
              <a:cxnLst/>
              <a:rect l="l" t="t" r="r" b="b"/>
              <a:pathLst>
                <a:path w="9908" h="10693" extrusionOk="0">
                  <a:moveTo>
                    <a:pt x="8311" y="0"/>
                  </a:moveTo>
                  <a:cubicBezTo>
                    <a:pt x="8073" y="0"/>
                    <a:pt x="7859" y="95"/>
                    <a:pt x="7692" y="262"/>
                  </a:cubicBezTo>
                  <a:lnTo>
                    <a:pt x="357" y="7597"/>
                  </a:lnTo>
                  <a:cubicBezTo>
                    <a:pt x="0" y="7954"/>
                    <a:pt x="0" y="8502"/>
                    <a:pt x="357" y="8835"/>
                  </a:cubicBezTo>
                  <a:lnTo>
                    <a:pt x="1929" y="10431"/>
                  </a:lnTo>
                  <a:cubicBezTo>
                    <a:pt x="2096" y="10598"/>
                    <a:pt x="2310" y="10693"/>
                    <a:pt x="2548" y="10693"/>
                  </a:cubicBezTo>
                  <a:cubicBezTo>
                    <a:pt x="2787" y="10693"/>
                    <a:pt x="3001" y="10598"/>
                    <a:pt x="3168" y="10431"/>
                  </a:cubicBezTo>
                  <a:lnTo>
                    <a:pt x="6406" y="7192"/>
                  </a:lnTo>
                  <a:cubicBezTo>
                    <a:pt x="6478" y="7121"/>
                    <a:pt x="6478" y="7025"/>
                    <a:pt x="6406" y="6954"/>
                  </a:cubicBezTo>
                  <a:cubicBezTo>
                    <a:pt x="6383" y="6930"/>
                    <a:pt x="6347" y="6918"/>
                    <a:pt x="6308" y="6918"/>
                  </a:cubicBezTo>
                  <a:cubicBezTo>
                    <a:pt x="6269" y="6918"/>
                    <a:pt x="6228" y="6930"/>
                    <a:pt x="6192" y="6954"/>
                  </a:cubicBezTo>
                  <a:lnTo>
                    <a:pt x="2953" y="10216"/>
                  </a:lnTo>
                  <a:cubicBezTo>
                    <a:pt x="2858" y="10312"/>
                    <a:pt x="2715" y="10383"/>
                    <a:pt x="2548" y="10383"/>
                  </a:cubicBezTo>
                  <a:cubicBezTo>
                    <a:pt x="2405" y="10383"/>
                    <a:pt x="2263" y="10312"/>
                    <a:pt x="2167" y="10216"/>
                  </a:cubicBezTo>
                  <a:lnTo>
                    <a:pt x="1239" y="9288"/>
                  </a:lnTo>
                  <a:lnTo>
                    <a:pt x="2263" y="8240"/>
                  </a:lnTo>
                  <a:cubicBezTo>
                    <a:pt x="2334" y="8168"/>
                    <a:pt x="2334" y="8073"/>
                    <a:pt x="2263" y="8026"/>
                  </a:cubicBezTo>
                  <a:cubicBezTo>
                    <a:pt x="2239" y="7990"/>
                    <a:pt x="2197" y="7972"/>
                    <a:pt x="2155" y="7972"/>
                  </a:cubicBezTo>
                  <a:cubicBezTo>
                    <a:pt x="2114" y="7972"/>
                    <a:pt x="2072" y="7990"/>
                    <a:pt x="2048" y="8026"/>
                  </a:cubicBezTo>
                  <a:lnTo>
                    <a:pt x="1000" y="9050"/>
                  </a:lnTo>
                  <a:lnTo>
                    <a:pt x="572" y="8621"/>
                  </a:lnTo>
                  <a:cubicBezTo>
                    <a:pt x="357" y="8407"/>
                    <a:pt x="357" y="8049"/>
                    <a:pt x="572" y="7835"/>
                  </a:cubicBezTo>
                  <a:lnTo>
                    <a:pt x="596" y="7811"/>
                  </a:lnTo>
                  <a:lnTo>
                    <a:pt x="1024" y="8240"/>
                  </a:lnTo>
                  <a:cubicBezTo>
                    <a:pt x="1072" y="8264"/>
                    <a:pt x="1096" y="8288"/>
                    <a:pt x="1143" y="8288"/>
                  </a:cubicBezTo>
                  <a:cubicBezTo>
                    <a:pt x="1191" y="8288"/>
                    <a:pt x="1215" y="8264"/>
                    <a:pt x="1262" y="8240"/>
                  </a:cubicBezTo>
                  <a:cubicBezTo>
                    <a:pt x="1310" y="8168"/>
                    <a:pt x="1310" y="8073"/>
                    <a:pt x="1262" y="8002"/>
                  </a:cubicBezTo>
                  <a:lnTo>
                    <a:pt x="834" y="7573"/>
                  </a:lnTo>
                  <a:lnTo>
                    <a:pt x="1191" y="7216"/>
                  </a:lnTo>
                  <a:lnTo>
                    <a:pt x="1453" y="7478"/>
                  </a:lnTo>
                  <a:cubicBezTo>
                    <a:pt x="1477" y="7502"/>
                    <a:pt x="1524" y="7525"/>
                    <a:pt x="1572" y="7525"/>
                  </a:cubicBezTo>
                  <a:cubicBezTo>
                    <a:pt x="1596" y="7525"/>
                    <a:pt x="1643" y="7502"/>
                    <a:pt x="1667" y="7478"/>
                  </a:cubicBezTo>
                  <a:cubicBezTo>
                    <a:pt x="1739" y="7406"/>
                    <a:pt x="1739" y="7311"/>
                    <a:pt x="1667" y="7264"/>
                  </a:cubicBezTo>
                  <a:lnTo>
                    <a:pt x="1405" y="7002"/>
                  </a:lnTo>
                  <a:lnTo>
                    <a:pt x="1786" y="6621"/>
                  </a:lnTo>
                  <a:lnTo>
                    <a:pt x="2048" y="6882"/>
                  </a:lnTo>
                  <a:cubicBezTo>
                    <a:pt x="2072" y="6906"/>
                    <a:pt x="2120" y="6930"/>
                    <a:pt x="2144" y="6930"/>
                  </a:cubicBezTo>
                  <a:cubicBezTo>
                    <a:pt x="2191" y="6930"/>
                    <a:pt x="2239" y="6906"/>
                    <a:pt x="2263" y="6882"/>
                  </a:cubicBezTo>
                  <a:cubicBezTo>
                    <a:pt x="2334" y="6835"/>
                    <a:pt x="2334" y="6716"/>
                    <a:pt x="2263" y="6668"/>
                  </a:cubicBezTo>
                  <a:lnTo>
                    <a:pt x="2001" y="6406"/>
                  </a:lnTo>
                  <a:lnTo>
                    <a:pt x="2358" y="6025"/>
                  </a:lnTo>
                  <a:lnTo>
                    <a:pt x="2644" y="6287"/>
                  </a:lnTo>
                  <a:cubicBezTo>
                    <a:pt x="2667" y="6335"/>
                    <a:pt x="2715" y="6335"/>
                    <a:pt x="2739" y="6335"/>
                  </a:cubicBezTo>
                  <a:cubicBezTo>
                    <a:pt x="2787" y="6335"/>
                    <a:pt x="2834" y="6335"/>
                    <a:pt x="2858" y="6287"/>
                  </a:cubicBezTo>
                  <a:cubicBezTo>
                    <a:pt x="2906" y="6239"/>
                    <a:pt x="2906" y="6144"/>
                    <a:pt x="2858" y="6073"/>
                  </a:cubicBezTo>
                  <a:lnTo>
                    <a:pt x="2596" y="5811"/>
                  </a:lnTo>
                  <a:lnTo>
                    <a:pt x="2953" y="5454"/>
                  </a:lnTo>
                  <a:lnTo>
                    <a:pt x="3382" y="5882"/>
                  </a:lnTo>
                  <a:cubicBezTo>
                    <a:pt x="3430" y="5906"/>
                    <a:pt x="3453" y="5930"/>
                    <a:pt x="3501" y="5930"/>
                  </a:cubicBezTo>
                  <a:cubicBezTo>
                    <a:pt x="3549" y="5930"/>
                    <a:pt x="3572" y="5906"/>
                    <a:pt x="3620" y="5882"/>
                  </a:cubicBezTo>
                  <a:cubicBezTo>
                    <a:pt x="3668" y="5811"/>
                    <a:pt x="3668" y="5716"/>
                    <a:pt x="3620" y="5644"/>
                  </a:cubicBezTo>
                  <a:lnTo>
                    <a:pt x="3168" y="5215"/>
                  </a:lnTo>
                  <a:lnTo>
                    <a:pt x="3549" y="4858"/>
                  </a:lnTo>
                  <a:lnTo>
                    <a:pt x="3811" y="5120"/>
                  </a:lnTo>
                  <a:cubicBezTo>
                    <a:pt x="3834" y="5144"/>
                    <a:pt x="3882" y="5168"/>
                    <a:pt x="3930" y="5168"/>
                  </a:cubicBezTo>
                  <a:cubicBezTo>
                    <a:pt x="3953" y="5168"/>
                    <a:pt x="4001" y="5144"/>
                    <a:pt x="4025" y="5120"/>
                  </a:cubicBezTo>
                  <a:cubicBezTo>
                    <a:pt x="4096" y="5049"/>
                    <a:pt x="4096" y="4954"/>
                    <a:pt x="4025" y="4906"/>
                  </a:cubicBezTo>
                  <a:lnTo>
                    <a:pt x="3763" y="4644"/>
                  </a:lnTo>
                  <a:lnTo>
                    <a:pt x="4144" y="4263"/>
                  </a:lnTo>
                  <a:lnTo>
                    <a:pt x="4406" y="4525"/>
                  </a:lnTo>
                  <a:cubicBezTo>
                    <a:pt x="4430" y="4572"/>
                    <a:pt x="4477" y="4572"/>
                    <a:pt x="4501" y="4572"/>
                  </a:cubicBezTo>
                  <a:cubicBezTo>
                    <a:pt x="4549" y="4572"/>
                    <a:pt x="4596" y="4572"/>
                    <a:pt x="4620" y="4525"/>
                  </a:cubicBezTo>
                  <a:cubicBezTo>
                    <a:pt x="4692" y="4477"/>
                    <a:pt x="4692" y="4382"/>
                    <a:pt x="4620" y="4311"/>
                  </a:cubicBezTo>
                  <a:lnTo>
                    <a:pt x="4358" y="4049"/>
                  </a:lnTo>
                  <a:lnTo>
                    <a:pt x="4715" y="3668"/>
                  </a:lnTo>
                  <a:lnTo>
                    <a:pt x="4977" y="3953"/>
                  </a:lnTo>
                  <a:cubicBezTo>
                    <a:pt x="5025" y="3977"/>
                    <a:pt x="5049" y="3977"/>
                    <a:pt x="5097" y="3977"/>
                  </a:cubicBezTo>
                  <a:cubicBezTo>
                    <a:pt x="5144" y="3977"/>
                    <a:pt x="5168" y="3977"/>
                    <a:pt x="5216" y="3953"/>
                  </a:cubicBezTo>
                  <a:cubicBezTo>
                    <a:pt x="5263" y="3882"/>
                    <a:pt x="5263" y="3787"/>
                    <a:pt x="5216" y="3715"/>
                  </a:cubicBezTo>
                  <a:lnTo>
                    <a:pt x="4954" y="3453"/>
                  </a:lnTo>
                  <a:lnTo>
                    <a:pt x="5311" y="3096"/>
                  </a:lnTo>
                  <a:lnTo>
                    <a:pt x="5573" y="3358"/>
                  </a:lnTo>
                  <a:cubicBezTo>
                    <a:pt x="5597" y="3382"/>
                    <a:pt x="5644" y="3406"/>
                    <a:pt x="5692" y="3406"/>
                  </a:cubicBezTo>
                  <a:cubicBezTo>
                    <a:pt x="5716" y="3406"/>
                    <a:pt x="5763" y="3382"/>
                    <a:pt x="5787" y="3358"/>
                  </a:cubicBezTo>
                  <a:cubicBezTo>
                    <a:pt x="5859" y="3287"/>
                    <a:pt x="5859" y="3191"/>
                    <a:pt x="5787" y="3144"/>
                  </a:cubicBezTo>
                  <a:lnTo>
                    <a:pt x="5525" y="2858"/>
                  </a:lnTo>
                  <a:lnTo>
                    <a:pt x="5906" y="2501"/>
                  </a:lnTo>
                  <a:lnTo>
                    <a:pt x="6335" y="2929"/>
                  </a:lnTo>
                  <a:cubicBezTo>
                    <a:pt x="6359" y="2953"/>
                    <a:pt x="6406" y="2977"/>
                    <a:pt x="6454" y="2977"/>
                  </a:cubicBezTo>
                  <a:cubicBezTo>
                    <a:pt x="6478" y="2977"/>
                    <a:pt x="6525" y="2953"/>
                    <a:pt x="6549" y="2929"/>
                  </a:cubicBezTo>
                  <a:cubicBezTo>
                    <a:pt x="6621" y="2882"/>
                    <a:pt x="6621" y="2763"/>
                    <a:pt x="6549" y="2715"/>
                  </a:cubicBezTo>
                  <a:lnTo>
                    <a:pt x="6121" y="2286"/>
                  </a:lnTo>
                  <a:lnTo>
                    <a:pt x="6478" y="1905"/>
                  </a:lnTo>
                  <a:lnTo>
                    <a:pt x="6764" y="2167"/>
                  </a:lnTo>
                  <a:cubicBezTo>
                    <a:pt x="6787" y="2215"/>
                    <a:pt x="6811" y="2215"/>
                    <a:pt x="6859" y="2215"/>
                  </a:cubicBezTo>
                  <a:cubicBezTo>
                    <a:pt x="6906" y="2215"/>
                    <a:pt x="6954" y="2215"/>
                    <a:pt x="6978" y="2167"/>
                  </a:cubicBezTo>
                  <a:cubicBezTo>
                    <a:pt x="7025" y="2120"/>
                    <a:pt x="7025" y="2024"/>
                    <a:pt x="6978" y="1953"/>
                  </a:cubicBezTo>
                  <a:lnTo>
                    <a:pt x="6716" y="1691"/>
                  </a:lnTo>
                  <a:lnTo>
                    <a:pt x="7073" y="1334"/>
                  </a:lnTo>
                  <a:lnTo>
                    <a:pt x="7335" y="1596"/>
                  </a:lnTo>
                  <a:cubicBezTo>
                    <a:pt x="7383" y="1620"/>
                    <a:pt x="7407" y="1643"/>
                    <a:pt x="7454" y="1643"/>
                  </a:cubicBezTo>
                  <a:cubicBezTo>
                    <a:pt x="7502" y="1643"/>
                    <a:pt x="7526" y="1620"/>
                    <a:pt x="7573" y="1596"/>
                  </a:cubicBezTo>
                  <a:cubicBezTo>
                    <a:pt x="7621" y="1524"/>
                    <a:pt x="7621" y="1429"/>
                    <a:pt x="7573" y="1358"/>
                  </a:cubicBezTo>
                  <a:lnTo>
                    <a:pt x="7287" y="1096"/>
                  </a:lnTo>
                  <a:lnTo>
                    <a:pt x="7668" y="738"/>
                  </a:lnTo>
                  <a:lnTo>
                    <a:pt x="7930" y="1000"/>
                  </a:lnTo>
                  <a:cubicBezTo>
                    <a:pt x="7954" y="1024"/>
                    <a:pt x="8002" y="1048"/>
                    <a:pt x="8050" y="1048"/>
                  </a:cubicBezTo>
                  <a:cubicBezTo>
                    <a:pt x="8073" y="1048"/>
                    <a:pt x="8121" y="1024"/>
                    <a:pt x="8145" y="1000"/>
                  </a:cubicBezTo>
                  <a:cubicBezTo>
                    <a:pt x="8216" y="929"/>
                    <a:pt x="8216" y="834"/>
                    <a:pt x="8145" y="786"/>
                  </a:cubicBezTo>
                  <a:lnTo>
                    <a:pt x="7883" y="524"/>
                  </a:lnTo>
                  <a:lnTo>
                    <a:pt x="7907" y="476"/>
                  </a:lnTo>
                  <a:cubicBezTo>
                    <a:pt x="8026" y="381"/>
                    <a:pt x="8169" y="310"/>
                    <a:pt x="8311" y="310"/>
                  </a:cubicBezTo>
                  <a:cubicBezTo>
                    <a:pt x="8454" y="310"/>
                    <a:pt x="8597" y="381"/>
                    <a:pt x="8716" y="476"/>
                  </a:cubicBezTo>
                  <a:lnTo>
                    <a:pt x="9145" y="905"/>
                  </a:lnTo>
                  <a:lnTo>
                    <a:pt x="2548" y="7502"/>
                  </a:lnTo>
                  <a:cubicBezTo>
                    <a:pt x="2501" y="7573"/>
                    <a:pt x="2501" y="7668"/>
                    <a:pt x="2548" y="7716"/>
                  </a:cubicBezTo>
                  <a:cubicBezTo>
                    <a:pt x="2572" y="7764"/>
                    <a:pt x="2620" y="7764"/>
                    <a:pt x="2667" y="7764"/>
                  </a:cubicBezTo>
                  <a:cubicBezTo>
                    <a:pt x="2691" y="7764"/>
                    <a:pt x="2739" y="7764"/>
                    <a:pt x="2763" y="7716"/>
                  </a:cubicBezTo>
                  <a:lnTo>
                    <a:pt x="9359" y="1143"/>
                  </a:lnTo>
                  <a:lnTo>
                    <a:pt x="9645" y="1405"/>
                  </a:lnTo>
                  <a:cubicBezTo>
                    <a:pt x="9669" y="1441"/>
                    <a:pt x="9705" y="1459"/>
                    <a:pt x="9743" y="1459"/>
                  </a:cubicBezTo>
                  <a:cubicBezTo>
                    <a:pt x="9782" y="1459"/>
                    <a:pt x="9824" y="1441"/>
                    <a:pt x="9859" y="1405"/>
                  </a:cubicBezTo>
                  <a:cubicBezTo>
                    <a:pt x="9907" y="1358"/>
                    <a:pt x="9907" y="1238"/>
                    <a:pt x="9859" y="1191"/>
                  </a:cubicBezTo>
                  <a:lnTo>
                    <a:pt x="8931" y="262"/>
                  </a:lnTo>
                  <a:cubicBezTo>
                    <a:pt x="8764" y="95"/>
                    <a:pt x="8550" y="0"/>
                    <a:pt x="8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6831;p73">
              <a:extLst>
                <a:ext uri="{FF2B5EF4-FFF2-40B4-BE49-F238E27FC236}">
                  <a16:creationId xmlns:a16="http://schemas.microsoft.com/office/drawing/2014/main" id="{00071944-9288-244D-BFCC-76389F4F8CDE}"/>
                </a:ext>
              </a:extLst>
            </p:cNvPr>
            <p:cNvSpPr/>
            <p:nvPr/>
          </p:nvSpPr>
          <p:spPr>
            <a:xfrm>
              <a:off x="4978788" y="4066062"/>
              <a:ext cx="15361" cy="14308"/>
            </a:xfrm>
            <a:custGeom>
              <a:avLst/>
              <a:gdLst/>
              <a:ahLst/>
              <a:cxnLst/>
              <a:rect l="l" t="t" r="r" b="b"/>
              <a:pathLst>
                <a:path w="525" h="489" extrusionOk="0">
                  <a:moveTo>
                    <a:pt x="170" y="1"/>
                  </a:moveTo>
                  <a:cubicBezTo>
                    <a:pt x="132" y="1"/>
                    <a:pt x="96" y="13"/>
                    <a:pt x="72" y="36"/>
                  </a:cubicBezTo>
                  <a:cubicBezTo>
                    <a:pt x="1" y="108"/>
                    <a:pt x="1" y="203"/>
                    <a:pt x="72" y="251"/>
                  </a:cubicBezTo>
                  <a:lnTo>
                    <a:pt x="239" y="441"/>
                  </a:lnTo>
                  <a:cubicBezTo>
                    <a:pt x="263" y="465"/>
                    <a:pt x="310" y="489"/>
                    <a:pt x="358" y="489"/>
                  </a:cubicBezTo>
                  <a:cubicBezTo>
                    <a:pt x="382" y="489"/>
                    <a:pt x="429" y="465"/>
                    <a:pt x="453" y="441"/>
                  </a:cubicBezTo>
                  <a:cubicBezTo>
                    <a:pt x="525" y="370"/>
                    <a:pt x="525" y="275"/>
                    <a:pt x="453" y="227"/>
                  </a:cubicBezTo>
                  <a:lnTo>
                    <a:pt x="286" y="36"/>
                  </a:lnTo>
                  <a:cubicBezTo>
                    <a:pt x="251" y="13"/>
                    <a:pt x="209" y="1"/>
                    <a:pt x="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6832;p73">
              <a:extLst>
                <a:ext uri="{FF2B5EF4-FFF2-40B4-BE49-F238E27FC236}">
                  <a16:creationId xmlns:a16="http://schemas.microsoft.com/office/drawing/2014/main" id="{733D616B-AEC8-644E-B8A0-8F20157E057C}"/>
                </a:ext>
              </a:extLst>
            </p:cNvPr>
            <p:cNvSpPr/>
            <p:nvPr/>
          </p:nvSpPr>
          <p:spPr>
            <a:xfrm>
              <a:off x="5032449" y="4011904"/>
              <a:ext cx="15361" cy="14133"/>
            </a:xfrm>
            <a:custGeom>
              <a:avLst/>
              <a:gdLst/>
              <a:ahLst/>
              <a:cxnLst/>
              <a:rect l="l" t="t" r="r" b="b"/>
              <a:pathLst>
                <a:path w="525" h="483" extrusionOk="0">
                  <a:moveTo>
                    <a:pt x="179" y="0"/>
                  </a:moveTo>
                  <a:cubicBezTo>
                    <a:pt x="137" y="0"/>
                    <a:pt x="96" y="18"/>
                    <a:pt x="72" y="54"/>
                  </a:cubicBezTo>
                  <a:cubicBezTo>
                    <a:pt x="0" y="101"/>
                    <a:pt x="0" y="220"/>
                    <a:pt x="72" y="268"/>
                  </a:cubicBezTo>
                  <a:lnTo>
                    <a:pt x="238" y="459"/>
                  </a:lnTo>
                  <a:cubicBezTo>
                    <a:pt x="286" y="482"/>
                    <a:pt x="310" y="482"/>
                    <a:pt x="358" y="482"/>
                  </a:cubicBezTo>
                  <a:cubicBezTo>
                    <a:pt x="405" y="482"/>
                    <a:pt x="429" y="482"/>
                    <a:pt x="477" y="459"/>
                  </a:cubicBezTo>
                  <a:cubicBezTo>
                    <a:pt x="524" y="387"/>
                    <a:pt x="524" y="292"/>
                    <a:pt x="477" y="220"/>
                  </a:cubicBezTo>
                  <a:lnTo>
                    <a:pt x="286" y="54"/>
                  </a:lnTo>
                  <a:cubicBezTo>
                    <a:pt x="262" y="18"/>
                    <a:pt x="221" y="0"/>
                    <a:pt x="1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833;p73">
              <a:extLst>
                <a:ext uri="{FF2B5EF4-FFF2-40B4-BE49-F238E27FC236}">
                  <a16:creationId xmlns:a16="http://schemas.microsoft.com/office/drawing/2014/main" id="{9D35CC09-30C4-3D49-A569-10ECB3A7E3C2}"/>
                </a:ext>
              </a:extLst>
            </p:cNvPr>
            <p:cNvSpPr/>
            <p:nvPr/>
          </p:nvSpPr>
          <p:spPr>
            <a:xfrm>
              <a:off x="5003863" y="4037008"/>
              <a:ext cx="23730" cy="23174"/>
            </a:xfrm>
            <a:custGeom>
              <a:avLst/>
              <a:gdLst/>
              <a:ahLst/>
              <a:cxnLst/>
              <a:rect l="l" t="t" r="r" b="b"/>
              <a:pathLst>
                <a:path w="811" h="792" extrusionOk="0">
                  <a:moveTo>
                    <a:pt x="673" y="1"/>
                  </a:moveTo>
                  <a:cubicBezTo>
                    <a:pt x="663" y="1"/>
                    <a:pt x="653" y="2"/>
                    <a:pt x="644" y="5"/>
                  </a:cubicBezTo>
                  <a:cubicBezTo>
                    <a:pt x="549" y="5"/>
                    <a:pt x="477" y="77"/>
                    <a:pt x="501" y="172"/>
                  </a:cubicBezTo>
                  <a:cubicBezTo>
                    <a:pt x="501" y="244"/>
                    <a:pt x="477" y="339"/>
                    <a:pt x="406" y="386"/>
                  </a:cubicBezTo>
                  <a:cubicBezTo>
                    <a:pt x="358" y="458"/>
                    <a:pt x="263" y="482"/>
                    <a:pt x="168" y="482"/>
                  </a:cubicBezTo>
                  <a:cubicBezTo>
                    <a:pt x="96" y="482"/>
                    <a:pt x="25" y="529"/>
                    <a:pt x="1" y="625"/>
                  </a:cubicBezTo>
                  <a:cubicBezTo>
                    <a:pt x="1" y="720"/>
                    <a:pt x="72" y="791"/>
                    <a:pt x="144" y="791"/>
                  </a:cubicBezTo>
                  <a:lnTo>
                    <a:pt x="191" y="791"/>
                  </a:lnTo>
                  <a:cubicBezTo>
                    <a:pt x="358" y="791"/>
                    <a:pt x="525" y="720"/>
                    <a:pt x="620" y="625"/>
                  </a:cubicBezTo>
                  <a:cubicBezTo>
                    <a:pt x="763" y="482"/>
                    <a:pt x="811" y="315"/>
                    <a:pt x="811" y="148"/>
                  </a:cubicBezTo>
                  <a:cubicBezTo>
                    <a:pt x="811" y="66"/>
                    <a:pt x="739" y="1"/>
                    <a:pt x="6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12" name="Google Shape;1612;p40"/>
          <p:cNvSpPr/>
          <p:nvPr/>
        </p:nvSpPr>
        <p:spPr>
          <a:xfrm flipH="1">
            <a:off x="5897965" y="3960040"/>
            <a:ext cx="4921187"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00B050">
              <a:alpha val="86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40"/>
          <p:cNvSpPr/>
          <p:nvPr/>
        </p:nvSpPr>
        <p:spPr>
          <a:xfrm>
            <a:off x="1220682" y="1719378"/>
            <a:ext cx="4942063"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5" name="Google Shape;1615;p40"/>
          <p:cNvGrpSpPr/>
          <p:nvPr/>
        </p:nvGrpSpPr>
        <p:grpSpPr>
          <a:xfrm>
            <a:off x="745177" y="1458154"/>
            <a:ext cx="1396633" cy="1521567"/>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50" name="Google Shape;1650;p40"/>
          <p:cNvGrpSpPr/>
          <p:nvPr/>
        </p:nvGrpSpPr>
        <p:grpSpPr>
          <a:xfrm>
            <a:off x="9973608" y="3787890"/>
            <a:ext cx="1583600" cy="1544433"/>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2" name="Google Shape;1682;p40"/>
          <p:cNvGrpSpPr/>
          <p:nvPr/>
        </p:nvGrpSpPr>
        <p:grpSpPr>
          <a:xfrm>
            <a:off x="1207000" y="891003"/>
            <a:ext cx="207200" cy="2072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5" name="Google Shape;1685;p40"/>
          <p:cNvGrpSpPr/>
          <p:nvPr/>
        </p:nvGrpSpPr>
        <p:grpSpPr>
          <a:xfrm flipH="1">
            <a:off x="606178" y="352008"/>
            <a:ext cx="600812" cy="658788"/>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 name="TextBox 25">
            <a:extLst>
              <a:ext uri="{FF2B5EF4-FFF2-40B4-BE49-F238E27FC236}">
                <a16:creationId xmlns:a16="http://schemas.microsoft.com/office/drawing/2014/main" id="{7CE8EA21-E873-FA47-8D2E-75CD1CE4AC31}"/>
              </a:ext>
            </a:extLst>
          </p:cNvPr>
          <p:cNvSpPr txBox="1"/>
          <p:nvPr/>
        </p:nvSpPr>
        <p:spPr>
          <a:xfrm>
            <a:off x="2054806" y="2200204"/>
            <a:ext cx="9853599"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Tình hình kinh tế trong các thế kỉ XVI - XVIII</a:t>
            </a:r>
            <a:endPar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1461E586-5C4E-3F49-9473-5C2FA7710907}"/>
              </a:ext>
            </a:extLst>
          </p:cNvPr>
          <p:cNvSpPr txBox="1"/>
          <p:nvPr/>
        </p:nvSpPr>
        <p:spPr>
          <a:xfrm>
            <a:off x="713628" y="4595521"/>
            <a:ext cx="9299621" cy="58477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2. Tình hình văn hóa trong các thế kỉ XVI - XVIII</a:t>
            </a:r>
          </a:p>
        </p:txBody>
      </p:sp>
      <p:sp>
        <p:nvSpPr>
          <p:cNvPr id="29" name="TextBox 28">
            <a:extLst>
              <a:ext uri="{FF2B5EF4-FFF2-40B4-BE49-F238E27FC236}">
                <a16:creationId xmlns:a16="http://schemas.microsoft.com/office/drawing/2014/main" id="{62CF8174-C8E2-6F48-9ADF-8A5B975D519A}"/>
              </a:ext>
            </a:extLst>
          </p:cNvPr>
          <p:cNvSpPr txBox="1"/>
          <p:nvPr/>
        </p:nvSpPr>
        <p:spPr>
          <a:xfrm>
            <a:off x="4155768" y="352008"/>
            <a:ext cx="4414624"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48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NỘI DUNG</a:t>
            </a:r>
            <a:endParaRPr kumimoji="0" lang="en-VN" sz="4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7" name="Google Shape;1682;p40">
            <a:extLst>
              <a:ext uri="{FF2B5EF4-FFF2-40B4-BE49-F238E27FC236}">
                <a16:creationId xmlns:a16="http://schemas.microsoft.com/office/drawing/2014/main" id="{0C2E6E05-6F2F-864A-D3E4-C87C692EB598}"/>
              </a:ext>
            </a:extLst>
          </p:cNvPr>
          <p:cNvGrpSpPr/>
          <p:nvPr/>
        </p:nvGrpSpPr>
        <p:grpSpPr>
          <a:xfrm>
            <a:off x="1273199" y="3927300"/>
            <a:ext cx="207200" cy="207200"/>
            <a:chOff x="1666623" y="2623621"/>
            <a:chExt cx="155400" cy="155400"/>
          </a:xfrm>
        </p:grpSpPr>
        <p:sp>
          <p:nvSpPr>
            <p:cNvPr id="28" name="Google Shape;1683;p40">
              <a:extLst>
                <a:ext uri="{FF2B5EF4-FFF2-40B4-BE49-F238E27FC236}">
                  <a16:creationId xmlns:a16="http://schemas.microsoft.com/office/drawing/2014/main" id="{113BB405-D8FF-7C24-15F5-F0BFB982D6F5}"/>
                </a:ext>
              </a:extLst>
            </p:cNvPr>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684;p40">
              <a:extLst>
                <a:ext uri="{FF2B5EF4-FFF2-40B4-BE49-F238E27FC236}">
                  <a16:creationId xmlns:a16="http://schemas.microsoft.com/office/drawing/2014/main" id="{673F410B-D31A-ED2E-D0EF-ACEC7D0B62C8}"/>
                </a:ext>
              </a:extLst>
            </p:cNvPr>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31" descr="A picture containing text&#10;&#10;Description automatically generated">
            <a:extLst>
              <a:ext uri="{FF2B5EF4-FFF2-40B4-BE49-F238E27FC236}">
                <a16:creationId xmlns:a16="http://schemas.microsoft.com/office/drawing/2014/main" id="{53A5FD75-1FA9-16A9-EECF-EC93DE4D1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3"/>
                                        </p:tgtEl>
                                        <p:attrNameLst>
                                          <p:attrName>style.visibility</p:attrName>
                                        </p:attrNameLst>
                                      </p:cBhvr>
                                      <p:to>
                                        <p:strVal val="visible"/>
                                      </p:to>
                                    </p:set>
                                    <p:animEffect transition="in" filter="wipe(left)">
                                      <p:cBhvr>
                                        <p:cTn id="7" dur="500"/>
                                        <p:tgtEl>
                                          <p:spTgt spid="1613"/>
                                        </p:tgtEl>
                                      </p:cBhvr>
                                    </p:animEffect>
                                  </p:childTnLst>
                                </p:cTn>
                              </p:par>
                              <p:par>
                                <p:cTn id="8" presetID="22" presetClass="entr" presetSubtype="8" fill="hold" nodeType="withEffect">
                                  <p:stCondLst>
                                    <p:cond delay="0"/>
                                  </p:stCondLst>
                                  <p:childTnLst>
                                    <p:set>
                                      <p:cBhvr>
                                        <p:cTn id="9" dur="1" fill="hold">
                                          <p:stCondLst>
                                            <p:cond delay="0"/>
                                          </p:stCondLst>
                                        </p:cTn>
                                        <p:tgtEl>
                                          <p:spTgt spid="1615"/>
                                        </p:tgtEl>
                                        <p:attrNameLst>
                                          <p:attrName>style.visibility</p:attrName>
                                        </p:attrNameLst>
                                      </p:cBhvr>
                                      <p:to>
                                        <p:strVal val="visible"/>
                                      </p:to>
                                    </p:set>
                                    <p:animEffect transition="in" filter="wipe(left)">
                                      <p:cBhvr>
                                        <p:cTn id="10" dur="500"/>
                                        <p:tgtEl>
                                          <p:spTgt spid="16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612"/>
                                        </p:tgtEl>
                                        <p:attrNameLst>
                                          <p:attrName>style.visibility</p:attrName>
                                        </p:attrNameLst>
                                      </p:cBhvr>
                                      <p:to>
                                        <p:strVal val="visible"/>
                                      </p:to>
                                    </p:set>
                                    <p:animEffect transition="in" filter="wipe(right)">
                                      <p:cBhvr>
                                        <p:cTn id="18" dur="500"/>
                                        <p:tgtEl>
                                          <p:spTgt spid="1612"/>
                                        </p:tgtEl>
                                      </p:cBhvr>
                                    </p:animEffect>
                                  </p:childTnLst>
                                </p:cTn>
                              </p:par>
                              <p:par>
                                <p:cTn id="19" presetID="22" presetClass="entr" presetSubtype="2" fill="hold" nodeType="withEffect">
                                  <p:stCondLst>
                                    <p:cond delay="0"/>
                                  </p:stCondLst>
                                  <p:childTnLst>
                                    <p:set>
                                      <p:cBhvr>
                                        <p:cTn id="20" dur="1" fill="hold">
                                          <p:stCondLst>
                                            <p:cond delay="0"/>
                                          </p:stCondLst>
                                        </p:cTn>
                                        <p:tgtEl>
                                          <p:spTgt spid="1650"/>
                                        </p:tgtEl>
                                        <p:attrNameLst>
                                          <p:attrName>style.visibility</p:attrName>
                                        </p:attrNameLst>
                                      </p:cBhvr>
                                      <p:to>
                                        <p:strVal val="visible"/>
                                      </p:to>
                                    </p:set>
                                    <p:animEffect transition="in" filter="wipe(right)">
                                      <p:cBhvr>
                                        <p:cTn id="21" dur="500"/>
                                        <p:tgtEl>
                                          <p:spTgt spid="165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right)">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0" animBg="1"/>
      <p:bldP spid="1613" grpId="0" animBg="1"/>
      <p:bldP spid="26" grpId="0"/>
      <p:bldP spid="1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24" name="Rectangle 23">
            <a:extLst>
              <a:ext uri="{FF2B5EF4-FFF2-40B4-BE49-F238E27FC236}">
                <a16:creationId xmlns:a16="http://schemas.microsoft.com/office/drawing/2014/main" id="{A34904C4-A30C-FB45-BD5B-0597984E6FCB}"/>
              </a:ext>
            </a:extLst>
          </p:cNvPr>
          <p:cNvSpPr/>
          <p:nvPr/>
        </p:nvSpPr>
        <p:spPr>
          <a:xfrm>
            <a:off x="1028702" y="174823"/>
            <a:ext cx="10086974"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 9: KINH TẾ, VĂN HÓA, TÔN GIÁO TRONG CÁC THẾ KỈ XVI-XVIII (T2)</a:t>
            </a:r>
          </a:p>
        </p:txBody>
      </p:sp>
      <p:sp>
        <p:nvSpPr>
          <p:cNvPr id="7" name="Title 1">
            <a:extLst>
              <a:ext uri="{FF2B5EF4-FFF2-40B4-BE49-F238E27FC236}">
                <a16:creationId xmlns:a16="http://schemas.microsoft.com/office/drawing/2014/main" id="{DA4C0889-E06A-3F4D-93BA-B554A173354B}"/>
              </a:ext>
            </a:extLst>
          </p:cNvPr>
          <p:cNvSpPr txBox="1">
            <a:spLocks/>
          </p:cNvSpPr>
          <p:nvPr/>
        </p:nvSpPr>
        <p:spPr>
          <a:xfrm>
            <a:off x="540158" y="1252041"/>
            <a:ext cx="10756898" cy="74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2. Tình hình văn hóa trong các thế kỉ XVI - XVIII</a:t>
            </a:r>
          </a:p>
        </p:txBody>
      </p:sp>
      <p:sp>
        <p:nvSpPr>
          <p:cNvPr id="2" name="Title 1">
            <a:extLst>
              <a:ext uri="{FF2B5EF4-FFF2-40B4-BE49-F238E27FC236}">
                <a16:creationId xmlns:a16="http://schemas.microsoft.com/office/drawing/2014/main" id="{09F9810C-76DB-BE4E-43F3-7AA21A25C3BF}"/>
              </a:ext>
            </a:extLst>
          </p:cNvPr>
          <p:cNvSpPr txBox="1">
            <a:spLocks/>
          </p:cNvSpPr>
          <p:nvPr/>
        </p:nvSpPr>
        <p:spPr>
          <a:xfrm>
            <a:off x="540158" y="1879111"/>
            <a:ext cx="6109970" cy="589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a. Tư tưởng, tín ngưỡng, tôn giáo</a:t>
            </a:r>
            <a:endPar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pic>
        <p:nvPicPr>
          <p:cNvPr id="3" name="Picture 2" descr="A picture containing text&#10;&#10;Description automatically generated">
            <a:extLst>
              <a:ext uri="{FF2B5EF4-FFF2-40B4-BE49-F238E27FC236}">
                <a16:creationId xmlns:a16="http://schemas.microsoft.com/office/drawing/2014/main" id="{79D9898A-9AB6-6014-0530-705AB8927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24218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86019" name="Picture 3" descr="Thich ca mau ni">
            <a:extLst>
              <a:ext uri="{FF2B5EF4-FFF2-40B4-BE49-F238E27FC236}">
                <a16:creationId xmlns:a16="http://schemas.microsoft.com/office/drawing/2014/main" id="{B429F76E-A7BD-D045-88C5-9FDC5FAA9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274" y="6750"/>
            <a:ext cx="2801938" cy="50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KhongTu">
            <a:extLst>
              <a:ext uri="{FF2B5EF4-FFF2-40B4-BE49-F238E27FC236}">
                <a16:creationId xmlns:a16="http://schemas.microsoft.com/office/drawing/2014/main" id="{45EF54BF-CC43-D34E-BD36-390815708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40" y="0"/>
            <a:ext cx="2971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DaoLaoTamthanh">
            <a:extLst>
              <a:ext uri="{FF2B5EF4-FFF2-40B4-BE49-F238E27FC236}">
                <a16:creationId xmlns:a16="http://schemas.microsoft.com/office/drawing/2014/main" id="{819309E9-1632-F946-9E25-894A23CEE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66" y="69852"/>
            <a:ext cx="317710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2">
            <a:extLst>
              <a:ext uri="{FF2B5EF4-FFF2-40B4-BE49-F238E27FC236}">
                <a16:creationId xmlns:a16="http://schemas.microsoft.com/office/drawing/2014/main" id="{4CDF3E42-7163-FB4F-9140-0D52C26B4660}"/>
              </a:ext>
            </a:extLst>
          </p:cNvPr>
          <p:cNvSpPr txBox="1">
            <a:spLocks noChangeArrowheads="1"/>
          </p:cNvSpPr>
          <p:nvPr/>
        </p:nvSpPr>
        <p:spPr bwMode="auto">
          <a:xfrm>
            <a:off x="357947" y="5251451"/>
            <a:ext cx="23066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Đạo giáo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Thâm nhập vào Việt Nam từ khoảng cuối thế kỷ II</a:t>
            </a:r>
          </a:p>
        </p:txBody>
      </p:sp>
      <p:sp>
        <p:nvSpPr>
          <p:cNvPr id="8198" name="TextBox 3">
            <a:extLst>
              <a:ext uri="{FF2B5EF4-FFF2-40B4-BE49-F238E27FC236}">
                <a16:creationId xmlns:a16="http://schemas.microsoft.com/office/drawing/2014/main" id="{FB947177-BBE6-6341-8164-F9BBF54CA4C2}"/>
              </a:ext>
            </a:extLst>
          </p:cNvPr>
          <p:cNvSpPr txBox="1">
            <a:spLocks noChangeArrowheads="1"/>
          </p:cNvSpPr>
          <p:nvPr/>
        </p:nvSpPr>
        <p:spPr bwMode="auto">
          <a:xfrm>
            <a:off x="3329747" y="5327651"/>
            <a:ext cx="32575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III –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 TCN</a:t>
            </a:r>
          </a:p>
        </p:txBody>
      </p:sp>
      <p:sp>
        <p:nvSpPr>
          <p:cNvPr id="8199" name="TextBox 5">
            <a:extLst>
              <a:ext uri="{FF2B5EF4-FFF2-40B4-BE49-F238E27FC236}">
                <a16:creationId xmlns:a16="http://schemas.microsoft.com/office/drawing/2014/main" id="{F549AEEB-23E3-3F44-BB0F-815B14557324}"/>
              </a:ext>
            </a:extLst>
          </p:cNvPr>
          <p:cNvSpPr txBox="1">
            <a:spLocks noChangeArrowheads="1"/>
          </p:cNvSpPr>
          <p:nvPr/>
        </p:nvSpPr>
        <p:spPr bwMode="auto">
          <a:xfrm>
            <a:off x="6587297" y="5327650"/>
            <a:ext cx="28082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song song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endPar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15" descr="Divine_Mercy_06.jpg">
            <a:extLst>
              <a:ext uri="{FF2B5EF4-FFF2-40B4-BE49-F238E27FC236}">
                <a16:creationId xmlns:a16="http://schemas.microsoft.com/office/drawing/2014/main" id="{07A27442-4C62-EA4F-A7E3-F3609814C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9844" y="0"/>
            <a:ext cx="2492156"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EDD9F1CB-6030-3940-88C7-D2CEAA5F0723}"/>
              </a:ext>
            </a:extLst>
          </p:cNvPr>
          <p:cNvSpPr txBox="1">
            <a:spLocks noChangeArrowheads="1"/>
          </p:cNvSpPr>
          <p:nvPr/>
        </p:nvSpPr>
        <p:spPr bwMode="auto">
          <a:xfrm>
            <a:off x="9319115" y="5251451"/>
            <a:ext cx="29718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XVI</a:t>
            </a:r>
          </a:p>
        </p:txBody>
      </p:sp>
      <p:sp>
        <p:nvSpPr>
          <p:cNvPr id="2" name="Rounded Rectangle 1">
            <a:extLst>
              <a:ext uri="{FF2B5EF4-FFF2-40B4-BE49-F238E27FC236}">
                <a16:creationId xmlns:a16="http://schemas.microsoft.com/office/drawing/2014/main" id="{874A961F-D7C6-2745-83D2-DFC9D4984D98}"/>
              </a:ext>
            </a:extLst>
          </p:cNvPr>
          <p:cNvSpPr/>
          <p:nvPr/>
        </p:nvSpPr>
        <p:spPr>
          <a:xfrm>
            <a:off x="357947" y="5251451"/>
            <a:ext cx="2306638" cy="1584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Rounded Rectangle 10">
            <a:extLst>
              <a:ext uri="{FF2B5EF4-FFF2-40B4-BE49-F238E27FC236}">
                <a16:creationId xmlns:a16="http://schemas.microsoft.com/office/drawing/2014/main" id="{7E7F6AE7-3ECA-B343-9E5F-A75D41D3A44A}"/>
              </a:ext>
            </a:extLst>
          </p:cNvPr>
          <p:cNvSpPr/>
          <p:nvPr/>
        </p:nvSpPr>
        <p:spPr>
          <a:xfrm>
            <a:off x="3308282" y="5251451"/>
            <a:ext cx="3159024" cy="1584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Rounded Rectangle 11">
            <a:extLst>
              <a:ext uri="{FF2B5EF4-FFF2-40B4-BE49-F238E27FC236}">
                <a16:creationId xmlns:a16="http://schemas.microsoft.com/office/drawing/2014/main" id="{DCB40623-7225-3E49-9921-CB7FF891D242}"/>
              </a:ext>
            </a:extLst>
          </p:cNvPr>
          <p:cNvSpPr/>
          <p:nvPr/>
        </p:nvSpPr>
        <p:spPr>
          <a:xfrm>
            <a:off x="6625531" y="5251451"/>
            <a:ext cx="2731818" cy="1584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ounded Rectangle 12">
            <a:extLst>
              <a:ext uri="{FF2B5EF4-FFF2-40B4-BE49-F238E27FC236}">
                <a16:creationId xmlns:a16="http://schemas.microsoft.com/office/drawing/2014/main" id="{7B59ABD0-DE7C-A64D-8E80-7789E0BFE78E}"/>
              </a:ext>
            </a:extLst>
          </p:cNvPr>
          <p:cNvSpPr/>
          <p:nvPr/>
        </p:nvSpPr>
        <p:spPr>
          <a:xfrm>
            <a:off x="9439106" y="5273676"/>
            <a:ext cx="2731818" cy="1584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65957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6000" b="-6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D84C7D-9BAF-2290-6BDA-A19A668C5C60}"/>
              </a:ext>
            </a:extLst>
          </p:cNvPr>
          <p:cNvPicPr>
            <a:picLocks noChangeAspect="1"/>
          </p:cNvPicPr>
          <p:nvPr/>
        </p:nvPicPr>
        <p:blipFill>
          <a:blip r:embed="rId4"/>
          <a:stretch>
            <a:fillRect/>
          </a:stretch>
        </p:blipFill>
        <p:spPr>
          <a:xfrm>
            <a:off x="6096000" y="0"/>
            <a:ext cx="6096000" cy="6858000"/>
          </a:xfrm>
          <a:prstGeom prst="rect">
            <a:avLst/>
          </a:prstGeom>
        </p:spPr>
      </p:pic>
      <p:sp>
        <p:nvSpPr>
          <p:cNvPr id="7" name="Rectangle 6">
            <a:extLst>
              <a:ext uri="{FF2B5EF4-FFF2-40B4-BE49-F238E27FC236}">
                <a16:creationId xmlns:a16="http://schemas.microsoft.com/office/drawing/2014/main" id="{D43224E8-33F5-77DB-23A5-8ECED7B538AF}"/>
              </a:ext>
            </a:extLst>
          </p:cNvPr>
          <p:cNvSpPr/>
          <p:nvPr/>
        </p:nvSpPr>
        <p:spPr>
          <a:xfrm>
            <a:off x="1275976" y="262235"/>
            <a:ext cx="41155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PHẬT GIÁO</a:t>
            </a:r>
          </a:p>
        </p:txBody>
      </p:sp>
      <p:sp>
        <p:nvSpPr>
          <p:cNvPr id="8" name="Flowchart: Terminator 7">
            <a:extLst>
              <a:ext uri="{FF2B5EF4-FFF2-40B4-BE49-F238E27FC236}">
                <a16:creationId xmlns:a16="http://schemas.microsoft.com/office/drawing/2014/main" id="{C1DDBBA9-1B24-F9DF-058E-E8F4DFCF7E8B}"/>
              </a:ext>
            </a:extLst>
          </p:cNvPr>
          <p:cNvSpPr/>
          <p:nvPr/>
        </p:nvSpPr>
        <p:spPr>
          <a:xfrm>
            <a:off x="38100" y="1437682"/>
            <a:ext cx="6096000" cy="114300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Ai là người sáng lập ra Phật giáo?</a:t>
            </a:r>
          </a:p>
        </p:txBody>
      </p:sp>
      <p:sp>
        <p:nvSpPr>
          <p:cNvPr id="9" name="Flowchart: Terminator 8">
            <a:extLst>
              <a:ext uri="{FF2B5EF4-FFF2-40B4-BE49-F238E27FC236}">
                <a16:creationId xmlns:a16="http://schemas.microsoft.com/office/drawing/2014/main" id="{9779A95D-928E-4D0B-D0D8-96349CD316EB}"/>
              </a:ext>
            </a:extLst>
          </p:cNvPr>
          <p:cNvSpPr/>
          <p:nvPr/>
        </p:nvSpPr>
        <p:spPr>
          <a:xfrm>
            <a:off x="0" y="3285532"/>
            <a:ext cx="6096000" cy="11430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Phật giáo du nhập vào Đông Nam Á vào thời gian nào?</a:t>
            </a:r>
          </a:p>
        </p:txBody>
      </p:sp>
      <p:sp>
        <p:nvSpPr>
          <p:cNvPr id="10" name="Flowchart: Terminator 9">
            <a:extLst>
              <a:ext uri="{FF2B5EF4-FFF2-40B4-BE49-F238E27FC236}">
                <a16:creationId xmlns:a16="http://schemas.microsoft.com/office/drawing/2014/main" id="{43AA270E-AF44-F53B-C6B7-3DF9EEB3D731}"/>
              </a:ext>
            </a:extLst>
          </p:cNvPr>
          <p:cNvSpPr/>
          <p:nvPr/>
        </p:nvSpPr>
        <p:spPr>
          <a:xfrm>
            <a:off x="0" y="5133382"/>
            <a:ext cx="6096000" cy="1462383"/>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Những nước ĐNA nào ảnh hưởng mạnh mẽ nhất của Phật giáo?</a:t>
            </a:r>
          </a:p>
        </p:txBody>
      </p:sp>
      <p:sp>
        <p:nvSpPr>
          <p:cNvPr id="2" name="Flowchart: Terminator 1">
            <a:extLst>
              <a:ext uri="{FF2B5EF4-FFF2-40B4-BE49-F238E27FC236}">
                <a16:creationId xmlns:a16="http://schemas.microsoft.com/office/drawing/2014/main" id="{7478371A-B43B-F3C0-35D2-256EC6F83BED}"/>
              </a:ext>
            </a:extLst>
          </p:cNvPr>
          <p:cNvSpPr/>
          <p:nvPr/>
        </p:nvSpPr>
        <p:spPr>
          <a:xfrm>
            <a:off x="19050" y="1437682"/>
            <a:ext cx="6096000" cy="114300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Phật Thích Ca Mâu Ni</a:t>
            </a:r>
          </a:p>
        </p:txBody>
      </p:sp>
      <p:sp>
        <p:nvSpPr>
          <p:cNvPr id="3" name="Flowchart: Terminator 2">
            <a:extLst>
              <a:ext uri="{FF2B5EF4-FFF2-40B4-BE49-F238E27FC236}">
                <a16:creationId xmlns:a16="http://schemas.microsoft.com/office/drawing/2014/main" id="{088A0E40-A186-34FF-20DD-CF3C47891D13}"/>
              </a:ext>
            </a:extLst>
          </p:cNvPr>
          <p:cNvSpPr/>
          <p:nvPr/>
        </p:nvSpPr>
        <p:spPr>
          <a:xfrm>
            <a:off x="0" y="3285532"/>
            <a:ext cx="6096000" cy="11430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Từ khoảng những thế kỉ đầu Công nguyên</a:t>
            </a:r>
          </a:p>
        </p:txBody>
      </p:sp>
      <p:pic>
        <p:nvPicPr>
          <p:cNvPr id="5" name="Picture 4" descr="A picture containing text&#10;&#10;Description automatically generated">
            <a:extLst>
              <a:ext uri="{FF2B5EF4-FFF2-40B4-BE49-F238E27FC236}">
                <a16:creationId xmlns:a16="http://schemas.microsoft.com/office/drawing/2014/main" id="{F6A75F30-A725-63D0-2BBB-2AC389B33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516771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out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UNTITL~9">
            <a:extLst>
              <a:ext uri="{FF2B5EF4-FFF2-40B4-BE49-F238E27FC236}">
                <a16:creationId xmlns:a16="http://schemas.microsoft.com/office/drawing/2014/main" id="{A89430A4-8806-9249-8D21-0BA757126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12192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10;&#10;Description automatically generated">
            <a:extLst>
              <a:ext uri="{FF2B5EF4-FFF2-40B4-BE49-F238E27FC236}">
                <a16:creationId xmlns:a16="http://schemas.microsoft.com/office/drawing/2014/main" id="{E3BC6277-2086-C40A-D302-48CE69267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88443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BF333A9D-AD9D-4346-A9C9-CC6B65635D95}"/>
              </a:ext>
            </a:extLst>
          </p:cNvPr>
          <p:cNvGrpSpPr>
            <a:grpSpLocks/>
          </p:cNvGrpSpPr>
          <p:nvPr/>
        </p:nvGrpSpPr>
        <p:grpSpPr bwMode="auto">
          <a:xfrm>
            <a:off x="0" y="0"/>
            <a:ext cx="12192000" cy="6792913"/>
            <a:chOff x="0" y="-7"/>
            <a:chExt cx="5760" cy="4279"/>
          </a:xfrm>
        </p:grpSpPr>
        <p:pic>
          <p:nvPicPr>
            <p:cNvPr id="3" name="Picture 4" descr="Dinh D_Bang">
              <a:extLst>
                <a:ext uri="{FF2B5EF4-FFF2-40B4-BE49-F238E27FC236}">
                  <a16:creationId xmlns:a16="http://schemas.microsoft.com/office/drawing/2014/main" id="{E457EF2F-6385-0045-8E27-303F36D92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
              <a:ext cx="5760" cy="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D2FA157E-04B9-9F4C-B1C8-61F1B516CE02}"/>
                </a:ext>
              </a:extLst>
            </p:cNvPr>
            <p:cNvSpPr txBox="1">
              <a:spLocks noChangeArrowheads="1"/>
            </p:cNvSpPr>
            <p:nvPr/>
          </p:nvSpPr>
          <p:spPr bwMode="auto">
            <a:xfrm>
              <a:off x="0" y="3984"/>
              <a:ext cx="5760"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VnTime" pitchFamily="34" charset="0"/>
                </a:defRPr>
              </a:lvl1pPr>
              <a:lvl2pPr marL="742950" indent="-285750" eaLnBrk="0" hangingPunct="0">
                <a:defRPr u="sng">
                  <a:solidFill>
                    <a:schemeClr val="tx1"/>
                  </a:solidFill>
                  <a:latin typeface=".VnTime" pitchFamily="34" charset="0"/>
                </a:defRPr>
              </a:lvl2pPr>
              <a:lvl3pPr marL="1143000" indent="-228600" eaLnBrk="0" hangingPunct="0">
                <a:defRPr u="sng">
                  <a:solidFill>
                    <a:schemeClr val="tx1"/>
                  </a:solidFill>
                  <a:latin typeface=".VnTime" pitchFamily="34" charset="0"/>
                </a:defRPr>
              </a:lvl3pPr>
              <a:lvl4pPr marL="1600200" indent="-228600" eaLnBrk="0" hangingPunct="0">
                <a:defRPr u="sng">
                  <a:solidFill>
                    <a:schemeClr val="tx1"/>
                  </a:solidFill>
                  <a:latin typeface=".VnTime" pitchFamily="34" charset="0"/>
                </a:defRPr>
              </a:lvl4pPr>
              <a:lvl5pPr marL="2057400" indent="-228600" eaLnBrk="0" hangingPunct="0">
                <a:defRPr u="sng">
                  <a:solidFill>
                    <a:schemeClr val="tx1"/>
                  </a:solidFill>
                  <a:latin typeface=".VnTime" pitchFamily="34" charset="0"/>
                </a:defRPr>
              </a:lvl5pPr>
              <a:lvl6pPr marL="2514600" indent="-228600" eaLnBrk="0" fontAlgn="base" hangingPunct="0">
                <a:spcBef>
                  <a:spcPct val="0"/>
                </a:spcBef>
                <a:spcAft>
                  <a:spcPct val="0"/>
                </a:spcAft>
                <a:defRPr u="sng">
                  <a:solidFill>
                    <a:schemeClr val="tx1"/>
                  </a:solidFill>
                  <a:latin typeface=".VnTime" pitchFamily="34" charset="0"/>
                </a:defRPr>
              </a:lvl6pPr>
              <a:lvl7pPr marL="2971800" indent="-228600" eaLnBrk="0" fontAlgn="base" hangingPunct="0">
                <a:spcBef>
                  <a:spcPct val="0"/>
                </a:spcBef>
                <a:spcAft>
                  <a:spcPct val="0"/>
                </a:spcAft>
                <a:defRPr u="sng">
                  <a:solidFill>
                    <a:schemeClr val="tx1"/>
                  </a:solidFill>
                  <a:latin typeface=".VnTime" pitchFamily="34" charset="0"/>
                </a:defRPr>
              </a:lvl7pPr>
              <a:lvl8pPr marL="3429000" indent="-228600" eaLnBrk="0" fontAlgn="base" hangingPunct="0">
                <a:spcBef>
                  <a:spcPct val="0"/>
                </a:spcBef>
                <a:spcAft>
                  <a:spcPct val="0"/>
                </a:spcAft>
                <a:defRPr u="sng">
                  <a:solidFill>
                    <a:schemeClr val="tx1"/>
                  </a:solidFill>
                  <a:latin typeface=".VnTime" pitchFamily="34" charset="0"/>
                </a:defRPr>
              </a:lvl8pPr>
              <a:lvl9pPr marL="3886200" indent="-228600" eaLnBrk="0" fontAlgn="base" hangingPunct="0">
                <a:spcBef>
                  <a:spcPct val="0"/>
                </a:spcBef>
                <a:spcAft>
                  <a:spcPct val="0"/>
                </a:spcAft>
                <a:defRPr u="sng">
                  <a:solidFill>
                    <a:schemeClr val="tx1"/>
                  </a:solidFill>
                  <a:latin typeface=".VnTime" pitchFamily="34"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Đình</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làng</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Đình</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Bảng</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Bắc</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Ninh</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p>
          </p:txBody>
        </p:sp>
      </p:grpSp>
      <p:pic>
        <p:nvPicPr>
          <p:cNvPr id="5" name="Picture 4" descr="A picture containing text&#10;&#10;Description automatically generated">
            <a:extLst>
              <a:ext uri="{FF2B5EF4-FFF2-40B4-BE49-F238E27FC236}">
                <a16:creationId xmlns:a16="http://schemas.microsoft.com/office/drawing/2014/main" id="{C11FBF99-C306-5A7B-5FB4-43ACB790F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95626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tory Theme Cards by Slidesgo">
  <a:themeElements>
    <a:clrScheme name="Simple Light">
      <a:dk1>
        <a:srgbClr val="000000"/>
      </a:dk1>
      <a:lt1>
        <a:srgbClr val="FFFFFF"/>
      </a:lt1>
      <a:dk2>
        <a:srgbClr val="595959"/>
      </a:dk2>
      <a:lt2>
        <a:srgbClr val="EEEEEE"/>
      </a:lt2>
      <a:accent1>
        <a:srgbClr val="003768"/>
      </a:accent1>
      <a:accent2>
        <a:srgbClr val="12889B"/>
      </a:accent2>
      <a:accent3>
        <a:srgbClr val="7BDAD6"/>
      </a:accent3>
      <a:accent4>
        <a:srgbClr val="FEC200"/>
      </a:accent4>
      <a:accent5>
        <a:srgbClr val="EB7B24"/>
      </a:accent5>
      <a:accent6>
        <a:srgbClr val="CC2225"/>
      </a:accent6>
      <a:hlink>
        <a:srgbClr val="7BD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948</Words>
  <Application>Microsoft Office PowerPoint</Application>
  <PresentationFormat>Widescreen</PresentationFormat>
  <Paragraphs>97</Paragraphs>
  <Slides>34</Slides>
  <Notes>10</Notes>
  <HiddenSlides>0</HiddenSlides>
  <MMClips>0</MMClips>
  <ScaleCrop>false</ScaleCrop>
  <HeadingPairs>
    <vt:vector size="6" baseType="variant">
      <vt:variant>
        <vt:lpstr>Fonts Used</vt:lpstr>
      </vt:variant>
      <vt:variant>
        <vt:i4>38</vt:i4>
      </vt:variant>
      <vt:variant>
        <vt:lpstr>Theme</vt:lpstr>
      </vt:variant>
      <vt:variant>
        <vt:i4>14</vt:i4>
      </vt:variant>
      <vt:variant>
        <vt:lpstr>Slide Titles</vt:lpstr>
      </vt:variant>
      <vt:variant>
        <vt:i4>34</vt:i4>
      </vt:variant>
    </vt:vector>
  </HeadingPairs>
  <TitlesOfParts>
    <vt:vector size="86" baseType="lpstr">
      <vt:lpstr>Microsoft YaHei</vt:lpstr>
      <vt:lpstr>SimSun</vt:lpstr>
      <vt:lpstr>.VnTime</vt:lpstr>
      <vt:lpstr>ABeeZee</vt:lpstr>
      <vt:lpstr>Amaranth</vt:lpstr>
      <vt:lpstr>Anaheim</vt:lpstr>
      <vt:lpstr>Arial</vt:lpstr>
      <vt:lpstr>Calibri</vt:lpstr>
      <vt:lpstr>Calibri Light</vt:lpstr>
      <vt:lpstr>Cantarell</vt:lpstr>
      <vt:lpstr>Century Gothic</vt:lpstr>
      <vt:lpstr>Coming Soon</vt:lpstr>
      <vt:lpstr>Concert One</vt:lpstr>
      <vt:lpstr>Fira Sans Extra Condensed</vt:lpstr>
      <vt:lpstr>Gloria Hallelujah</vt:lpstr>
      <vt:lpstr>ITC Avant Garde Std Bk</vt:lpstr>
      <vt:lpstr>Livvic</vt:lpstr>
      <vt:lpstr>Londrina Solid</vt:lpstr>
      <vt:lpstr>Marcellus</vt:lpstr>
      <vt:lpstr>Montserrat</vt:lpstr>
      <vt:lpstr>Montserrat Medium</vt:lpstr>
      <vt:lpstr>Open Sans</vt:lpstr>
      <vt:lpstr>Oxygen</vt:lpstr>
      <vt:lpstr>Patrick Hand SC</vt:lpstr>
      <vt:lpstr>Poppins</vt:lpstr>
      <vt:lpstr>Poppins Light</vt:lpstr>
      <vt:lpstr>PT Sans</vt:lpstr>
      <vt:lpstr>Raleway</vt:lpstr>
      <vt:lpstr>Raleway SemiBold</vt:lpstr>
      <vt:lpstr>Roboto Condensed</vt:lpstr>
      <vt:lpstr>Roboto Condensed Light</vt:lpstr>
      <vt:lpstr>Roboto Mono Medium</vt:lpstr>
      <vt:lpstr>Roboto Slab</vt:lpstr>
      <vt:lpstr>Snap ITC</vt:lpstr>
      <vt:lpstr>Tahoma</vt:lpstr>
      <vt:lpstr>Times New Roman</vt:lpstr>
      <vt:lpstr>Times New Roman</vt:lpstr>
      <vt:lpstr>Wingdings 3</vt:lpstr>
      <vt:lpstr>Cymbeline template</vt:lpstr>
      <vt:lpstr>1_Team Building Class for Elementary by Slidesgo</vt:lpstr>
      <vt:lpstr>1_Wisp</vt:lpstr>
      <vt:lpstr>1_Office Theme</vt:lpstr>
      <vt:lpstr>2_Office Theme</vt:lpstr>
      <vt:lpstr>Simple Light</vt:lpstr>
      <vt:lpstr>3_Office Theme</vt:lpstr>
      <vt:lpstr>Office Theme</vt:lpstr>
      <vt:lpstr>1_Story Theme Cards by Slidesgo</vt:lpstr>
      <vt:lpstr>Ancient History by Slidesgo</vt:lpstr>
      <vt:lpstr>4_Office Theme</vt:lpstr>
      <vt:lpstr>Dongzhi Festival by Slidesgo</vt:lpstr>
      <vt:lpstr>Notebook Lesson by Slidesgo</vt:lpstr>
      <vt:lpstr>Kawaii Scrapbook for College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ASUS</cp:lastModifiedBy>
  <cp:revision>15</cp:revision>
  <dcterms:created xsi:type="dcterms:W3CDTF">2023-04-24T14:09:25Z</dcterms:created>
  <dcterms:modified xsi:type="dcterms:W3CDTF">2024-10-14T09:45:17Z</dcterms:modified>
</cp:coreProperties>
</file>