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 id="2147483678" r:id="rId3"/>
    <p:sldMasterId id="2147483693" r:id="rId4"/>
    <p:sldMasterId id="2147483718" r:id="rId5"/>
    <p:sldMasterId id="2147483730" r:id="rId6"/>
    <p:sldMasterId id="2147483742" r:id="rId7"/>
  </p:sldMasterIdLst>
  <p:notesMasterIdLst>
    <p:notesMasterId r:id="rId38"/>
  </p:notesMasterIdLst>
  <p:sldIdLst>
    <p:sldId id="6202" r:id="rId8"/>
    <p:sldId id="6203" r:id="rId9"/>
    <p:sldId id="6458" r:id="rId10"/>
    <p:sldId id="257" r:id="rId11"/>
    <p:sldId id="259" r:id="rId12"/>
    <p:sldId id="261" r:id="rId13"/>
    <p:sldId id="6424" r:id="rId14"/>
    <p:sldId id="6425" r:id="rId15"/>
    <p:sldId id="6459" r:id="rId16"/>
    <p:sldId id="6455" r:id="rId17"/>
    <p:sldId id="6460" r:id="rId18"/>
    <p:sldId id="6461" r:id="rId19"/>
    <p:sldId id="284" r:id="rId20"/>
    <p:sldId id="6462" r:id="rId21"/>
    <p:sldId id="6463" r:id="rId22"/>
    <p:sldId id="6464" r:id="rId23"/>
    <p:sldId id="287" r:id="rId24"/>
    <p:sldId id="6465" r:id="rId25"/>
    <p:sldId id="6466" r:id="rId26"/>
    <p:sldId id="6467" r:id="rId27"/>
    <p:sldId id="6468" r:id="rId28"/>
    <p:sldId id="6469" r:id="rId29"/>
    <p:sldId id="6470" r:id="rId30"/>
    <p:sldId id="6472" r:id="rId31"/>
    <p:sldId id="6471" r:id="rId32"/>
    <p:sldId id="296" r:id="rId33"/>
    <p:sldId id="6346" r:id="rId34"/>
    <p:sldId id="269" r:id="rId35"/>
    <p:sldId id="6453" r:id="rId36"/>
    <p:sldId id="283" r:id="rId37"/>
  </p:sldIdLst>
  <p:sldSz cx="12192000" cy="6858000"/>
  <p:notesSz cx="6858000" cy="9144000"/>
  <p:embeddedFontLst>
    <p:embeddedFont>
      <p:font typeface="等线" panose="02010600030101010101" pitchFamily="2" charset="-122"/>
      <p:regular r:id="rId39"/>
      <p:bold r:id="rId40"/>
    </p:embeddedFont>
    <p:embeddedFont>
      <p:font typeface="#9Slide03 AllRoundGothic" panose="020B0703020202020104" pitchFamily="34" charset="0"/>
      <p:regular r:id="rId41"/>
    </p:embeddedFont>
    <p:embeddedFont>
      <p:font typeface="#9Slide03 BoosterNextFYBlack" panose="02000A03000000020004" pitchFamily="2" charset="0"/>
      <p:regular r:id="rId42"/>
    </p:embeddedFont>
    <p:embeddedFont>
      <p:font typeface="#9Slide03 Cabin" panose="00000500000000000000" pitchFamily="2" charset="0"/>
      <p:regular r:id="rId43"/>
    </p:embeddedFont>
    <p:embeddedFont>
      <p:font typeface="#9Slide03 Cabin Bold" panose="00000800000000000000" pitchFamily="2" charset="0"/>
      <p:bold r:id="rId44"/>
    </p:embeddedFont>
    <p:embeddedFont>
      <p:font typeface="#9Slide03 IcielPanton Black" panose="00000A00000000000000" pitchFamily="2" charset="0"/>
      <p:bold r:id="rId45"/>
    </p:embeddedFont>
    <p:embeddedFont>
      <p:font typeface="#9Slide03 Prompt Black" panose="00000A00000000000000" pitchFamily="2" charset="-34"/>
      <p:bold r:id="rId46"/>
    </p:embeddedFont>
    <p:embeddedFont>
      <p:font typeface="#9Slide07 IcielCadena" panose="02000503000000020004" pitchFamily="2" charset="0"/>
      <p:bold r:id="rId47"/>
    </p:embeddedFont>
    <p:embeddedFont>
      <p:font typeface="#9Slide07 IcielKoni" pitchFamily="2" charset="0"/>
      <p:bold r:id="rId48"/>
    </p:embeddedFont>
    <p:embeddedFont>
      <p:font typeface="DM Sans" pitchFamily="2" charset="0"/>
      <p:regular r:id="rId49"/>
      <p:bold r:id="rId50"/>
      <p:italic r:id="rId51"/>
      <p:boldItalic r:id="rId52"/>
    </p:embeddedFont>
    <p:embeddedFont>
      <p:font typeface="Helvetica" panose="020B0604020202020204" pitchFamily="34" charset="0"/>
      <p:regular r:id="rId53"/>
      <p:bold r:id="rId54"/>
      <p:italic r:id="rId55"/>
      <p:boldItalic r:id="rId56"/>
    </p:embeddedFont>
    <p:embeddedFont>
      <p:font typeface="Poppins" panose="00000500000000000000" pitchFamily="2" charset="0"/>
      <p:regular r:id="rId57"/>
      <p:bold r:id="rId58"/>
      <p:italic r:id="rId59"/>
      <p:boldItalic r:id="rId60"/>
    </p:embeddedFont>
    <p:embeddedFont>
      <p:font typeface="Roboto Condensed Light" panose="02000000000000000000" pitchFamily="2" charset="0"/>
      <p:regular r:id="rId61"/>
      <p:italic r:id="rId62"/>
    </p:embeddedFont>
  </p:embeddedFontLst>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D5E3CF"/>
    <a:srgbClr val="000000"/>
    <a:srgbClr val="D0A7E7"/>
    <a:srgbClr val="BB7DDC"/>
    <a:srgbClr val="67C8F3"/>
    <a:srgbClr val="FDCB07"/>
    <a:srgbClr val="29C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70" d="100"/>
          <a:sy n="70" d="100"/>
        </p:scale>
        <p:origin x="1046" y="250"/>
      </p:cViewPr>
      <p:guideLst>
        <p:guide orient="horz" pos="2319"/>
        <p:guide pos="3863"/>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fntdata"/></Relationships>
</file>

<file path=ppt/diagrams/_rels/data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EF7C1-DFF0-48D8-9073-87AE7759699E}" type="doc">
      <dgm:prSet loTypeId="urn:microsoft.com/office/officeart/2005/8/layout/hierarchy4" loCatId="relationship" qsTypeId="urn:microsoft.com/office/officeart/2005/8/quickstyle/simple1" qsCatId="simple" csTypeId="urn:microsoft.com/office/officeart/2005/8/colors/colorful3" csCatId="colorful" phldr="1"/>
      <dgm:spPr/>
      <dgm:t>
        <a:bodyPr/>
        <a:lstStyle/>
        <a:p>
          <a:endParaRPr lang="en-US"/>
        </a:p>
      </dgm:t>
    </dgm:pt>
    <dgm:pt modelId="{DCA4B043-7BAC-4949-87C0-9763FBB02E2F}">
      <dgm:prSet/>
      <dgm:spPr/>
      <dgm:t>
        <a:bodyPr/>
        <a:lstStyle/>
        <a:p>
          <a:r>
            <a:rPr lang="en-US" dirty="0" err="1"/>
            <a:t>Năm</a:t>
          </a:r>
          <a:r>
            <a:rPr lang="en-US" dirty="0"/>
            <a:t> 1884, </a:t>
          </a:r>
          <a:r>
            <a:rPr lang="en-US" dirty="0" err="1"/>
            <a:t>Pháp</a:t>
          </a:r>
          <a:r>
            <a:rPr lang="en-US" dirty="0"/>
            <a:t> </a:t>
          </a:r>
          <a:r>
            <a:rPr lang="en-US" dirty="0" err="1"/>
            <a:t>cơ</a:t>
          </a:r>
          <a:r>
            <a:rPr lang="en-US" dirty="0"/>
            <a:t> </a:t>
          </a:r>
          <a:r>
            <a:rPr lang="en-US" dirty="0" err="1"/>
            <a:t>bản</a:t>
          </a:r>
          <a:r>
            <a:rPr lang="en-US" dirty="0"/>
            <a:t> </a:t>
          </a:r>
          <a:r>
            <a:rPr lang="en-US" dirty="0" err="1"/>
            <a:t>hoàn</a:t>
          </a:r>
          <a:r>
            <a:rPr lang="en-US" dirty="0"/>
            <a:t> </a:t>
          </a:r>
          <a:r>
            <a:rPr lang="en-US" dirty="0" err="1"/>
            <a:t>thành</a:t>
          </a:r>
          <a:r>
            <a:rPr lang="en-US" dirty="0"/>
            <a:t> </a:t>
          </a:r>
          <a:r>
            <a:rPr lang="en-US" dirty="0" err="1"/>
            <a:t>xâm</a:t>
          </a:r>
          <a:r>
            <a:rPr lang="en-US" dirty="0"/>
            <a:t> </a:t>
          </a:r>
          <a:r>
            <a:rPr lang="en-US" dirty="0" err="1"/>
            <a:t>lược</a:t>
          </a:r>
          <a:r>
            <a:rPr lang="en-US" dirty="0"/>
            <a:t> </a:t>
          </a:r>
          <a:r>
            <a:rPr lang="en-US" dirty="0" err="1"/>
            <a:t>Việt</a:t>
          </a:r>
          <a:r>
            <a:rPr lang="en-US" dirty="0"/>
            <a:t> Nam, </a:t>
          </a:r>
          <a:r>
            <a:rPr lang="en-US" dirty="0" err="1"/>
            <a:t>biến</a:t>
          </a:r>
          <a:r>
            <a:rPr lang="en-US" dirty="0"/>
            <a:t> </a:t>
          </a:r>
          <a:r>
            <a:rPr lang="en-US" dirty="0" err="1"/>
            <a:t>nước</a:t>
          </a:r>
          <a:r>
            <a:rPr lang="en-US" dirty="0"/>
            <a:t> ta </a:t>
          </a:r>
          <a:r>
            <a:rPr lang="en-US" dirty="0" err="1"/>
            <a:t>từ</a:t>
          </a:r>
          <a:r>
            <a:rPr lang="en-US" dirty="0"/>
            <a:t> </a:t>
          </a:r>
          <a:r>
            <a:rPr lang="en-US" dirty="0" err="1"/>
            <a:t>một</a:t>
          </a:r>
          <a:r>
            <a:rPr lang="en-US" dirty="0"/>
            <a:t> </a:t>
          </a:r>
          <a:r>
            <a:rPr lang="en-US" dirty="0" err="1"/>
            <a:t>quốc</a:t>
          </a:r>
          <a:r>
            <a:rPr lang="en-US" dirty="0"/>
            <a:t> </a:t>
          </a:r>
          <a:r>
            <a:rPr lang="en-US" dirty="0" err="1"/>
            <a:t>gia</a:t>
          </a:r>
          <a:r>
            <a:rPr lang="en-US" dirty="0"/>
            <a:t> </a:t>
          </a:r>
          <a:r>
            <a:rPr lang="en-US" dirty="0" err="1"/>
            <a:t>phong</a:t>
          </a:r>
          <a:r>
            <a:rPr lang="en-US" dirty="0"/>
            <a:t> </a:t>
          </a:r>
          <a:r>
            <a:rPr lang="en-US" dirty="0" err="1"/>
            <a:t>kiến</a:t>
          </a:r>
          <a:r>
            <a:rPr lang="en-US" dirty="0"/>
            <a:t> </a:t>
          </a:r>
          <a:r>
            <a:rPr lang="en-US" dirty="0" err="1"/>
            <a:t>độc</a:t>
          </a:r>
          <a:r>
            <a:rPr lang="en-US" dirty="0"/>
            <a:t> </a:t>
          </a:r>
          <a:r>
            <a:rPr lang="en-US" dirty="0" err="1"/>
            <a:t>lập</a:t>
          </a:r>
          <a:r>
            <a:rPr lang="en-US" dirty="0"/>
            <a:t> </a:t>
          </a:r>
          <a:r>
            <a:rPr lang="en-US" dirty="0" err="1"/>
            <a:t>trơ</a:t>
          </a:r>
          <a:r>
            <a:rPr lang="en-US" dirty="0"/>
            <a:t>̉ </a:t>
          </a:r>
          <a:r>
            <a:rPr lang="en-US" dirty="0" err="1"/>
            <a:t>thành</a:t>
          </a:r>
          <a:r>
            <a:rPr lang="en-US" dirty="0"/>
            <a:t> </a:t>
          </a:r>
          <a:r>
            <a:rPr lang="en-US" dirty="0" err="1"/>
            <a:t>nước</a:t>
          </a:r>
          <a:r>
            <a:rPr lang="en-US" dirty="0"/>
            <a:t> </a:t>
          </a:r>
          <a:r>
            <a:rPr lang="en-US" dirty="0" err="1"/>
            <a:t>thuộc</a:t>
          </a:r>
          <a:r>
            <a:rPr lang="en-US" dirty="0"/>
            <a:t> </a:t>
          </a:r>
          <a:r>
            <a:rPr lang="en-US" dirty="0" err="1"/>
            <a:t>địa</a:t>
          </a:r>
          <a:r>
            <a:rPr lang="en-US" dirty="0"/>
            <a:t>, </a:t>
          </a:r>
          <a:r>
            <a:rPr lang="en-US" dirty="0" err="1"/>
            <a:t>nửa</a:t>
          </a:r>
          <a:r>
            <a:rPr lang="en-US" dirty="0"/>
            <a:t> </a:t>
          </a:r>
          <a:r>
            <a:rPr lang="en-US" dirty="0" err="1"/>
            <a:t>phong</a:t>
          </a:r>
          <a:r>
            <a:rPr lang="en-US" dirty="0"/>
            <a:t> </a:t>
          </a:r>
          <a:r>
            <a:rPr lang="en-US" dirty="0" err="1"/>
            <a:t>kiến</a:t>
          </a:r>
          <a:r>
            <a:rPr lang="en-US" dirty="0"/>
            <a:t>:</a:t>
          </a:r>
        </a:p>
      </dgm:t>
    </dgm:pt>
    <dgm:pt modelId="{904179AA-B101-4A0E-8CE6-B12ABB2D65FC}" type="parTrans" cxnId="{F0E9A036-407D-4557-A00B-9321CA66416F}">
      <dgm:prSet/>
      <dgm:spPr/>
      <dgm:t>
        <a:bodyPr/>
        <a:lstStyle/>
        <a:p>
          <a:endParaRPr lang="en-US"/>
        </a:p>
      </dgm:t>
    </dgm:pt>
    <dgm:pt modelId="{AFB7B391-2E3A-466E-B5C7-929B8AB2743E}" type="sibTrans" cxnId="{F0E9A036-407D-4557-A00B-9321CA66416F}">
      <dgm:prSet/>
      <dgm:spPr/>
      <dgm:t>
        <a:bodyPr/>
        <a:lstStyle/>
        <a:p>
          <a:endParaRPr lang="en-US"/>
        </a:p>
      </dgm:t>
    </dgm:pt>
    <dgm:pt modelId="{8C8BAAB0-3493-4B82-90AD-CC6459F3D1DB}">
      <dgm:prSet/>
      <dgm:spPr>
        <a:solidFill>
          <a:schemeClr val="accent4">
            <a:lumMod val="75000"/>
          </a:schemeClr>
        </a:solidFill>
      </dgm:spPr>
      <dgm:t>
        <a:bodyPr/>
        <a:lstStyle/>
        <a:p>
          <a:r>
            <a:rPr lang="en-US" dirty="0"/>
            <a:t>19-7-1888, </a:t>
          </a:r>
          <a:r>
            <a:rPr lang="en-US" dirty="0" err="1"/>
            <a:t>Pháp</a:t>
          </a:r>
          <a:r>
            <a:rPr lang="en-US" dirty="0"/>
            <a:t> </a:t>
          </a:r>
          <a:r>
            <a:rPr lang="en-US" dirty="0" err="1"/>
            <a:t>thành</a:t>
          </a:r>
          <a:r>
            <a:rPr lang="en-US" dirty="0"/>
            <a:t> </a:t>
          </a:r>
          <a:r>
            <a:rPr lang="en-US" dirty="0" err="1"/>
            <a:t>lập</a:t>
          </a:r>
          <a:r>
            <a:rPr lang="en-US" dirty="0"/>
            <a:t> </a:t>
          </a:r>
          <a:r>
            <a:rPr lang="en-US" dirty="0" err="1"/>
            <a:t>thành</a:t>
          </a:r>
          <a:r>
            <a:rPr lang="en-US" dirty="0"/>
            <a:t> </a:t>
          </a:r>
          <a:r>
            <a:rPr lang="en-US" dirty="0" err="1"/>
            <a:t>phố</a:t>
          </a:r>
          <a:r>
            <a:rPr lang="en-US" dirty="0"/>
            <a:t> </a:t>
          </a:r>
          <a:r>
            <a:rPr lang="en-US" dirty="0" err="1"/>
            <a:t>và</a:t>
          </a:r>
          <a:r>
            <a:rPr lang="en-US" dirty="0"/>
            <a:t> Hà </a:t>
          </a:r>
          <a:r>
            <a:rPr lang="en-US" dirty="0" err="1"/>
            <a:t>Nội</a:t>
          </a:r>
          <a:r>
            <a:rPr lang="en-US" dirty="0"/>
            <a:t> </a:t>
          </a:r>
          <a:r>
            <a:rPr lang="en-US" dirty="0" err="1"/>
            <a:t>thành</a:t>
          </a:r>
          <a:r>
            <a:rPr lang="en-US" dirty="0"/>
            <a:t> </a:t>
          </a:r>
          <a:r>
            <a:rPr lang="en-US" dirty="0" err="1"/>
            <a:t>thành</a:t>
          </a:r>
          <a:r>
            <a:rPr lang="en-US" dirty="0"/>
            <a:t> </a:t>
          </a:r>
          <a:r>
            <a:rPr lang="en-US" dirty="0" err="1"/>
            <a:t>phô</a:t>
          </a:r>
          <a:r>
            <a:rPr lang="en-US" dirty="0"/>
            <a:t>́ </a:t>
          </a:r>
          <a:r>
            <a:rPr lang="en-US" dirty="0" err="1"/>
            <a:t>nhượng</a:t>
          </a:r>
          <a:r>
            <a:rPr lang="en-US" dirty="0"/>
            <a:t> </a:t>
          </a:r>
          <a:r>
            <a:rPr lang="en-US" dirty="0" err="1"/>
            <a:t>địa</a:t>
          </a:r>
          <a:r>
            <a:rPr lang="en-US" dirty="0"/>
            <a:t> </a:t>
          </a:r>
          <a:r>
            <a:rPr lang="en-US" dirty="0" err="1"/>
            <a:t>của</a:t>
          </a:r>
          <a:r>
            <a:rPr lang="en-US" dirty="0"/>
            <a:t> </a:t>
          </a:r>
          <a:r>
            <a:rPr lang="en-US" dirty="0" err="1"/>
            <a:t>thực</a:t>
          </a:r>
          <a:r>
            <a:rPr lang="en-US" dirty="0"/>
            <a:t> </a:t>
          </a:r>
          <a:r>
            <a:rPr lang="en-US" dirty="0" err="1"/>
            <a:t>dân</a:t>
          </a:r>
          <a:r>
            <a:rPr lang="en-US" dirty="0"/>
            <a:t> </a:t>
          </a:r>
          <a:r>
            <a:rPr lang="en-US" dirty="0" err="1"/>
            <a:t>Pháp</a:t>
          </a:r>
          <a:r>
            <a:rPr lang="en-US" dirty="0"/>
            <a:t>.</a:t>
          </a:r>
        </a:p>
      </dgm:t>
    </dgm:pt>
    <dgm:pt modelId="{CA0259C4-14B0-4E6D-98D5-55593DF7B09D}" type="parTrans" cxnId="{6A8C94AA-3DA8-4B87-8436-152C1DD268AB}">
      <dgm:prSet/>
      <dgm:spPr/>
      <dgm:t>
        <a:bodyPr/>
        <a:lstStyle/>
        <a:p>
          <a:endParaRPr lang="en-US"/>
        </a:p>
      </dgm:t>
    </dgm:pt>
    <dgm:pt modelId="{EAE17E1F-30C1-4D46-A5C1-BE0204554ABE}" type="sibTrans" cxnId="{6A8C94AA-3DA8-4B87-8436-152C1DD268AB}">
      <dgm:prSet/>
      <dgm:spPr/>
      <dgm:t>
        <a:bodyPr/>
        <a:lstStyle/>
        <a:p>
          <a:endParaRPr lang="en-US"/>
        </a:p>
      </dgm:t>
    </dgm:pt>
    <dgm:pt modelId="{D8FC9B45-13E7-402A-9BD3-27B47FC5E0A0}">
      <dgm:prSet/>
      <dgm:spPr>
        <a:solidFill>
          <a:schemeClr val="accent6">
            <a:lumMod val="75000"/>
          </a:schemeClr>
        </a:solidFill>
      </dgm:spPr>
      <dgm:t>
        <a:bodyPr/>
        <a:lstStyle/>
        <a:p>
          <a:r>
            <a:rPr lang="en-US" dirty="0"/>
            <a:t>Hà </a:t>
          </a:r>
          <a:r>
            <a:rPr lang="en-US" dirty="0" err="1"/>
            <a:t>Nội</a:t>
          </a:r>
          <a:r>
            <a:rPr lang="en-US" dirty="0"/>
            <a:t> </a:t>
          </a:r>
          <a:r>
            <a:rPr lang="en-US" dirty="0" err="1"/>
            <a:t>được</a:t>
          </a:r>
          <a:r>
            <a:rPr lang="en-US" dirty="0"/>
            <a:t> </a:t>
          </a:r>
          <a:r>
            <a:rPr lang="en-US" dirty="0" err="1"/>
            <a:t>thực</a:t>
          </a:r>
          <a:r>
            <a:rPr lang="en-US" dirty="0"/>
            <a:t> </a:t>
          </a:r>
          <a:r>
            <a:rPr lang="en-US" dirty="0" err="1"/>
            <a:t>dân</a:t>
          </a:r>
          <a:r>
            <a:rPr lang="en-US" dirty="0"/>
            <a:t> </a:t>
          </a:r>
          <a:r>
            <a:rPr lang="en-US" dirty="0" err="1"/>
            <a:t>Pháp</a:t>
          </a:r>
          <a:r>
            <a:rPr lang="en-US" dirty="0"/>
            <a:t> </a:t>
          </a:r>
          <a:r>
            <a:rPr lang="en-US" dirty="0" err="1"/>
            <a:t>chọn</a:t>
          </a:r>
          <a:r>
            <a:rPr lang="en-US" dirty="0"/>
            <a:t> </a:t>
          </a:r>
          <a:r>
            <a:rPr lang="en-US" dirty="0" err="1"/>
            <a:t>xây</a:t>
          </a:r>
          <a:r>
            <a:rPr lang="en-US" dirty="0"/>
            <a:t> </a:t>
          </a:r>
          <a:r>
            <a:rPr lang="en-US" dirty="0" err="1"/>
            <a:t>dựng</a:t>
          </a:r>
          <a:r>
            <a:rPr lang="en-US" dirty="0"/>
            <a:t> </a:t>
          </a:r>
          <a:r>
            <a:rPr lang="en-US" dirty="0" err="1"/>
            <a:t>thành</a:t>
          </a:r>
          <a:r>
            <a:rPr lang="en-US" dirty="0"/>
            <a:t> </a:t>
          </a:r>
          <a:r>
            <a:rPr lang="en-US" dirty="0" err="1"/>
            <a:t>thu</a:t>
          </a:r>
          <a:r>
            <a:rPr lang="en-US" dirty="0"/>
            <a:t>̉ </a:t>
          </a:r>
          <a:r>
            <a:rPr lang="en-US" dirty="0" err="1"/>
            <a:t>phu</a:t>
          </a:r>
          <a:r>
            <a:rPr lang="en-US" dirty="0"/>
            <a:t>̉ </a:t>
          </a:r>
          <a:r>
            <a:rPr lang="en-US" dirty="0" err="1"/>
            <a:t>của</a:t>
          </a:r>
          <a:r>
            <a:rPr lang="en-US" dirty="0"/>
            <a:t> Liên bang </a:t>
          </a:r>
          <a:r>
            <a:rPr lang="en-US" dirty="0" err="1"/>
            <a:t>Đông</a:t>
          </a:r>
          <a:r>
            <a:rPr lang="en-US" dirty="0"/>
            <a:t> </a:t>
          </a:r>
          <a:r>
            <a:rPr lang="en-US" dirty="0" err="1"/>
            <a:t>Dương</a:t>
          </a:r>
          <a:r>
            <a:rPr lang="en-US" dirty="0"/>
            <a:t>.</a:t>
          </a:r>
        </a:p>
      </dgm:t>
    </dgm:pt>
    <dgm:pt modelId="{ABB3861A-8DA4-481B-82AF-24E94F371450}" type="parTrans" cxnId="{780E8F5F-E2DB-4411-9C24-E87D7584C52B}">
      <dgm:prSet/>
      <dgm:spPr/>
      <dgm:t>
        <a:bodyPr/>
        <a:lstStyle/>
        <a:p>
          <a:endParaRPr lang="en-US"/>
        </a:p>
      </dgm:t>
    </dgm:pt>
    <dgm:pt modelId="{C24104D0-41D9-4746-9ED5-0989D1D27697}" type="sibTrans" cxnId="{780E8F5F-E2DB-4411-9C24-E87D7584C52B}">
      <dgm:prSet/>
      <dgm:spPr/>
      <dgm:t>
        <a:bodyPr/>
        <a:lstStyle/>
        <a:p>
          <a:endParaRPr lang="en-US"/>
        </a:p>
      </dgm:t>
    </dgm:pt>
    <dgm:pt modelId="{F12E16AF-1E29-49C6-90F7-981E8436BC29}">
      <dgm:prSet/>
      <dgm:spPr>
        <a:solidFill>
          <a:srgbClr val="002060"/>
        </a:solidFill>
      </dgm:spPr>
      <dgm:t>
        <a:bodyPr/>
        <a:lstStyle/>
        <a:p>
          <a:r>
            <a:rPr lang="en-US" dirty="0"/>
            <a:t>Hà </a:t>
          </a:r>
          <a:r>
            <a:rPr lang="en-US" dirty="0" err="1"/>
            <a:t>Nội</a:t>
          </a:r>
          <a:r>
            <a:rPr lang="en-US" dirty="0"/>
            <a:t> </a:t>
          </a:r>
          <a:r>
            <a:rPr lang="en-US" dirty="0" err="1"/>
            <a:t>thời</a:t>
          </a:r>
          <a:r>
            <a:rPr lang="en-US" dirty="0"/>
            <a:t> </a:t>
          </a:r>
          <a:r>
            <a:rPr lang="en-US" dirty="0" err="1"/>
            <a:t>gian</a:t>
          </a:r>
          <a:r>
            <a:rPr lang="en-US" dirty="0"/>
            <a:t> </a:t>
          </a:r>
          <a:r>
            <a:rPr lang="en-US" dirty="0" err="1"/>
            <a:t>này</a:t>
          </a:r>
          <a:r>
            <a:rPr lang="en-US" dirty="0"/>
            <a:t> là </a:t>
          </a:r>
          <a:r>
            <a:rPr lang="en-US" dirty="0" err="1"/>
            <a:t>thu</a:t>
          </a:r>
          <a:r>
            <a:rPr lang="en-US" dirty="0"/>
            <a:t>̉ </a:t>
          </a:r>
          <a:r>
            <a:rPr lang="en-US" dirty="0" err="1"/>
            <a:t>phu</a:t>
          </a:r>
          <a:r>
            <a:rPr lang="en-US" dirty="0"/>
            <a:t>̉ </a:t>
          </a:r>
          <a:r>
            <a:rPr lang="en-US" dirty="0" err="1"/>
            <a:t>của</a:t>
          </a:r>
          <a:r>
            <a:rPr lang="en-US" dirty="0"/>
            <a:t> </a:t>
          </a:r>
          <a:r>
            <a:rPr lang="en-US" dirty="0" err="1"/>
            <a:t>xư</a:t>
          </a:r>
          <a:r>
            <a:rPr lang="en-US" dirty="0"/>
            <a:t>́ </a:t>
          </a:r>
          <a:r>
            <a:rPr lang="en-US" dirty="0" err="1"/>
            <a:t>Bắc</a:t>
          </a:r>
          <a:r>
            <a:rPr lang="en-US" dirty="0"/>
            <a:t> </a:t>
          </a:r>
          <a:r>
            <a:rPr lang="en-US" dirty="0" err="1"/>
            <a:t>Kỳ</a:t>
          </a:r>
          <a:r>
            <a:rPr lang="en-US" dirty="0"/>
            <a:t>. </a:t>
          </a:r>
        </a:p>
      </dgm:t>
    </dgm:pt>
    <dgm:pt modelId="{DCBF079C-C99C-4938-AB56-110C9CA89ADA}" type="parTrans" cxnId="{AFE7E082-1E32-4A22-B6CB-2890BA5F062A}">
      <dgm:prSet/>
      <dgm:spPr/>
      <dgm:t>
        <a:bodyPr/>
        <a:lstStyle/>
        <a:p>
          <a:endParaRPr lang="en-US"/>
        </a:p>
      </dgm:t>
    </dgm:pt>
    <dgm:pt modelId="{FC10F948-6CD1-49E3-A2FC-0E2E96D84047}" type="sibTrans" cxnId="{AFE7E082-1E32-4A22-B6CB-2890BA5F062A}">
      <dgm:prSet/>
      <dgm:spPr/>
      <dgm:t>
        <a:bodyPr/>
        <a:lstStyle/>
        <a:p>
          <a:endParaRPr lang="en-US"/>
        </a:p>
      </dgm:t>
    </dgm:pt>
    <dgm:pt modelId="{EDD05294-031E-4498-BE7E-9159C004BDD2}" type="pres">
      <dgm:prSet presAssocID="{20AEF7C1-DFF0-48D8-9073-87AE7759699E}" presName="Name0" presStyleCnt="0">
        <dgm:presLayoutVars>
          <dgm:chPref val="1"/>
          <dgm:dir/>
          <dgm:animOne val="branch"/>
          <dgm:animLvl val="lvl"/>
          <dgm:resizeHandles/>
        </dgm:presLayoutVars>
      </dgm:prSet>
      <dgm:spPr/>
    </dgm:pt>
    <dgm:pt modelId="{D2D049EA-E130-4269-8CFC-8B1487CD553A}" type="pres">
      <dgm:prSet presAssocID="{DCA4B043-7BAC-4949-87C0-9763FBB02E2F}" presName="vertOne" presStyleCnt="0"/>
      <dgm:spPr/>
    </dgm:pt>
    <dgm:pt modelId="{F78E852B-D2CF-4AD5-A06C-EADA71430C72}" type="pres">
      <dgm:prSet presAssocID="{DCA4B043-7BAC-4949-87C0-9763FBB02E2F}" presName="txOne" presStyleLbl="node0" presStyleIdx="0" presStyleCnt="4">
        <dgm:presLayoutVars>
          <dgm:chPref val="3"/>
        </dgm:presLayoutVars>
      </dgm:prSet>
      <dgm:spPr/>
    </dgm:pt>
    <dgm:pt modelId="{198586EE-3855-415E-8DCD-9676107579AA}" type="pres">
      <dgm:prSet presAssocID="{DCA4B043-7BAC-4949-87C0-9763FBB02E2F}" presName="horzOne" presStyleCnt="0"/>
      <dgm:spPr/>
    </dgm:pt>
    <dgm:pt modelId="{04D42D7A-6CF8-4555-81B8-663B43FD81BA}" type="pres">
      <dgm:prSet presAssocID="{AFB7B391-2E3A-466E-B5C7-929B8AB2743E}" presName="sibSpaceOne" presStyleCnt="0"/>
      <dgm:spPr/>
    </dgm:pt>
    <dgm:pt modelId="{B47AE44F-DAAB-4AF9-909A-41F800563591}" type="pres">
      <dgm:prSet presAssocID="{8C8BAAB0-3493-4B82-90AD-CC6459F3D1DB}" presName="vertOne" presStyleCnt="0"/>
      <dgm:spPr/>
    </dgm:pt>
    <dgm:pt modelId="{C887171C-5813-43E8-84D3-ABAE59F6B6D8}" type="pres">
      <dgm:prSet presAssocID="{8C8BAAB0-3493-4B82-90AD-CC6459F3D1DB}" presName="txOne" presStyleLbl="node0" presStyleIdx="1" presStyleCnt="4">
        <dgm:presLayoutVars>
          <dgm:chPref val="3"/>
        </dgm:presLayoutVars>
      </dgm:prSet>
      <dgm:spPr/>
    </dgm:pt>
    <dgm:pt modelId="{2D82AFC6-C201-48CE-8BFA-706E20ACCE3E}" type="pres">
      <dgm:prSet presAssocID="{8C8BAAB0-3493-4B82-90AD-CC6459F3D1DB}" presName="horzOne" presStyleCnt="0"/>
      <dgm:spPr/>
    </dgm:pt>
    <dgm:pt modelId="{0F36D845-2565-48BB-9DF6-89A116E5F9D6}" type="pres">
      <dgm:prSet presAssocID="{EAE17E1F-30C1-4D46-A5C1-BE0204554ABE}" presName="sibSpaceOne" presStyleCnt="0"/>
      <dgm:spPr/>
    </dgm:pt>
    <dgm:pt modelId="{64495EA0-077F-4EBF-9923-F357343665E1}" type="pres">
      <dgm:prSet presAssocID="{D8FC9B45-13E7-402A-9BD3-27B47FC5E0A0}" presName="vertOne" presStyleCnt="0"/>
      <dgm:spPr/>
    </dgm:pt>
    <dgm:pt modelId="{CA1F85DE-0C23-446E-B576-519D4FBB1DE7}" type="pres">
      <dgm:prSet presAssocID="{D8FC9B45-13E7-402A-9BD3-27B47FC5E0A0}" presName="txOne" presStyleLbl="node0" presStyleIdx="2" presStyleCnt="4">
        <dgm:presLayoutVars>
          <dgm:chPref val="3"/>
        </dgm:presLayoutVars>
      </dgm:prSet>
      <dgm:spPr/>
    </dgm:pt>
    <dgm:pt modelId="{00EC3821-12EB-4EEB-865E-750D19ECF907}" type="pres">
      <dgm:prSet presAssocID="{D8FC9B45-13E7-402A-9BD3-27B47FC5E0A0}" presName="horzOne" presStyleCnt="0"/>
      <dgm:spPr/>
    </dgm:pt>
    <dgm:pt modelId="{1CC160BD-C0EE-4C0D-8196-65FDA6FAD1DF}" type="pres">
      <dgm:prSet presAssocID="{C24104D0-41D9-4746-9ED5-0989D1D27697}" presName="sibSpaceOne" presStyleCnt="0"/>
      <dgm:spPr/>
    </dgm:pt>
    <dgm:pt modelId="{49424D7B-D546-470D-AAD8-6AF629C6A086}" type="pres">
      <dgm:prSet presAssocID="{F12E16AF-1E29-49C6-90F7-981E8436BC29}" presName="vertOne" presStyleCnt="0"/>
      <dgm:spPr/>
    </dgm:pt>
    <dgm:pt modelId="{B3F00D28-CF3B-41E2-8985-BB83F91E08BE}" type="pres">
      <dgm:prSet presAssocID="{F12E16AF-1E29-49C6-90F7-981E8436BC29}" presName="txOne" presStyleLbl="node0" presStyleIdx="3" presStyleCnt="4">
        <dgm:presLayoutVars>
          <dgm:chPref val="3"/>
        </dgm:presLayoutVars>
      </dgm:prSet>
      <dgm:spPr/>
    </dgm:pt>
    <dgm:pt modelId="{CD183FF9-DD05-4994-BE34-7A53AD684490}" type="pres">
      <dgm:prSet presAssocID="{F12E16AF-1E29-49C6-90F7-981E8436BC29}" presName="horzOne" presStyleCnt="0"/>
      <dgm:spPr/>
    </dgm:pt>
  </dgm:ptLst>
  <dgm:cxnLst>
    <dgm:cxn modelId="{EE3DCB03-1782-44AD-B3F9-AE239829173D}" type="presOf" srcId="{F12E16AF-1E29-49C6-90F7-981E8436BC29}" destId="{B3F00D28-CF3B-41E2-8985-BB83F91E08BE}" srcOrd="0" destOrd="0" presId="urn:microsoft.com/office/officeart/2005/8/layout/hierarchy4"/>
    <dgm:cxn modelId="{F0E9A036-407D-4557-A00B-9321CA66416F}" srcId="{20AEF7C1-DFF0-48D8-9073-87AE7759699E}" destId="{DCA4B043-7BAC-4949-87C0-9763FBB02E2F}" srcOrd="0" destOrd="0" parTransId="{904179AA-B101-4A0E-8CE6-B12ABB2D65FC}" sibTransId="{AFB7B391-2E3A-466E-B5C7-929B8AB2743E}"/>
    <dgm:cxn modelId="{A0F8013A-6D41-48DF-AE25-AC6CB2DFDEC3}" type="presOf" srcId="{DCA4B043-7BAC-4949-87C0-9763FBB02E2F}" destId="{F78E852B-D2CF-4AD5-A06C-EADA71430C72}" srcOrd="0" destOrd="0" presId="urn:microsoft.com/office/officeart/2005/8/layout/hierarchy4"/>
    <dgm:cxn modelId="{780E8F5F-E2DB-4411-9C24-E87D7584C52B}" srcId="{20AEF7C1-DFF0-48D8-9073-87AE7759699E}" destId="{D8FC9B45-13E7-402A-9BD3-27B47FC5E0A0}" srcOrd="2" destOrd="0" parTransId="{ABB3861A-8DA4-481B-82AF-24E94F371450}" sibTransId="{C24104D0-41D9-4746-9ED5-0989D1D27697}"/>
    <dgm:cxn modelId="{36FAAD6D-3E58-4595-87AC-C4415D25CBF4}" type="presOf" srcId="{D8FC9B45-13E7-402A-9BD3-27B47FC5E0A0}" destId="{CA1F85DE-0C23-446E-B576-519D4FBB1DE7}" srcOrd="0" destOrd="0" presId="urn:microsoft.com/office/officeart/2005/8/layout/hierarchy4"/>
    <dgm:cxn modelId="{AFE7E082-1E32-4A22-B6CB-2890BA5F062A}" srcId="{20AEF7C1-DFF0-48D8-9073-87AE7759699E}" destId="{F12E16AF-1E29-49C6-90F7-981E8436BC29}" srcOrd="3" destOrd="0" parTransId="{DCBF079C-C99C-4938-AB56-110C9CA89ADA}" sibTransId="{FC10F948-6CD1-49E3-A2FC-0E2E96D84047}"/>
    <dgm:cxn modelId="{6A8C94AA-3DA8-4B87-8436-152C1DD268AB}" srcId="{20AEF7C1-DFF0-48D8-9073-87AE7759699E}" destId="{8C8BAAB0-3493-4B82-90AD-CC6459F3D1DB}" srcOrd="1" destOrd="0" parTransId="{CA0259C4-14B0-4E6D-98D5-55593DF7B09D}" sibTransId="{EAE17E1F-30C1-4D46-A5C1-BE0204554ABE}"/>
    <dgm:cxn modelId="{4551FFC1-2161-4F94-AF02-D414FE46398B}" type="presOf" srcId="{20AEF7C1-DFF0-48D8-9073-87AE7759699E}" destId="{EDD05294-031E-4498-BE7E-9159C004BDD2}" srcOrd="0" destOrd="0" presId="urn:microsoft.com/office/officeart/2005/8/layout/hierarchy4"/>
    <dgm:cxn modelId="{EE7182CD-7681-4A08-AF94-7A9DBD8A3389}" type="presOf" srcId="{8C8BAAB0-3493-4B82-90AD-CC6459F3D1DB}" destId="{C887171C-5813-43E8-84D3-ABAE59F6B6D8}" srcOrd="0" destOrd="0" presId="urn:microsoft.com/office/officeart/2005/8/layout/hierarchy4"/>
    <dgm:cxn modelId="{7D30761E-5079-4B63-BCC3-12933BDAD572}" type="presParOf" srcId="{EDD05294-031E-4498-BE7E-9159C004BDD2}" destId="{D2D049EA-E130-4269-8CFC-8B1487CD553A}" srcOrd="0" destOrd="0" presId="urn:microsoft.com/office/officeart/2005/8/layout/hierarchy4"/>
    <dgm:cxn modelId="{5BBA0FA6-6172-48E9-BFE0-0C51048D8A54}" type="presParOf" srcId="{D2D049EA-E130-4269-8CFC-8B1487CD553A}" destId="{F78E852B-D2CF-4AD5-A06C-EADA71430C72}" srcOrd="0" destOrd="0" presId="urn:microsoft.com/office/officeart/2005/8/layout/hierarchy4"/>
    <dgm:cxn modelId="{0BC6CEC0-7069-4AD1-AB81-9029D460147E}" type="presParOf" srcId="{D2D049EA-E130-4269-8CFC-8B1487CD553A}" destId="{198586EE-3855-415E-8DCD-9676107579AA}" srcOrd="1" destOrd="0" presId="urn:microsoft.com/office/officeart/2005/8/layout/hierarchy4"/>
    <dgm:cxn modelId="{C2594160-97AB-41CE-87F9-D0EE1637CF47}" type="presParOf" srcId="{EDD05294-031E-4498-BE7E-9159C004BDD2}" destId="{04D42D7A-6CF8-4555-81B8-663B43FD81BA}" srcOrd="1" destOrd="0" presId="urn:microsoft.com/office/officeart/2005/8/layout/hierarchy4"/>
    <dgm:cxn modelId="{1DE8558C-52AB-42F7-A302-0433157DF756}" type="presParOf" srcId="{EDD05294-031E-4498-BE7E-9159C004BDD2}" destId="{B47AE44F-DAAB-4AF9-909A-41F800563591}" srcOrd="2" destOrd="0" presId="urn:microsoft.com/office/officeart/2005/8/layout/hierarchy4"/>
    <dgm:cxn modelId="{5A641C27-FDEE-4871-92FC-0BF559654C2E}" type="presParOf" srcId="{B47AE44F-DAAB-4AF9-909A-41F800563591}" destId="{C887171C-5813-43E8-84D3-ABAE59F6B6D8}" srcOrd="0" destOrd="0" presId="urn:microsoft.com/office/officeart/2005/8/layout/hierarchy4"/>
    <dgm:cxn modelId="{F8BC7850-929E-42DF-BC4D-BFE41AE03EDC}" type="presParOf" srcId="{B47AE44F-DAAB-4AF9-909A-41F800563591}" destId="{2D82AFC6-C201-48CE-8BFA-706E20ACCE3E}" srcOrd="1" destOrd="0" presId="urn:microsoft.com/office/officeart/2005/8/layout/hierarchy4"/>
    <dgm:cxn modelId="{A0174846-28E7-4D4E-B533-211BF96E185E}" type="presParOf" srcId="{EDD05294-031E-4498-BE7E-9159C004BDD2}" destId="{0F36D845-2565-48BB-9DF6-89A116E5F9D6}" srcOrd="3" destOrd="0" presId="urn:microsoft.com/office/officeart/2005/8/layout/hierarchy4"/>
    <dgm:cxn modelId="{BA38A681-A753-480E-BAC6-E7A96C499D6A}" type="presParOf" srcId="{EDD05294-031E-4498-BE7E-9159C004BDD2}" destId="{64495EA0-077F-4EBF-9923-F357343665E1}" srcOrd="4" destOrd="0" presId="urn:microsoft.com/office/officeart/2005/8/layout/hierarchy4"/>
    <dgm:cxn modelId="{7B619A2D-7FAF-405F-AD41-2EAD4373CEB4}" type="presParOf" srcId="{64495EA0-077F-4EBF-9923-F357343665E1}" destId="{CA1F85DE-0C23-446E-B576-519D4FBB1DE7}" srcOrd="0" destOrd="0" presId="urn:microsoft.com/office/officeart/2005/8/layout/hierarchy4"/>
    <dgm:cxn modelId="{1F411487-F5A8-4092-8AE8-F27505ADCFF0}" type="presParOf" srcId="{64495EA0-077F-4EBF-9923-F357343665E1}" destId="{00EC3821-12EB-4EEB-865E-750D19ECF907}" srcOrd="1" destOrd="0" presId="urn:microsoft.com/office/officeart/2005/8/layout/hierarchy4"/>
    <dgm:cxn modelId="{B5EABE8C-51E0-4CE4-9302-13B08C1F6AD3}" type="presParOf" srcId="{EDD05294-031E-4498-BE7E-9159C004BDD2}" destId="{1CC160BD-C0EE-4C0D-8196-65FDA6FAD1DF}" srcOrd="5" destOrd="0" presId="urn:microsoft.com/office/officeart/2005/8/layout/hierarchy4"/>
    <dgm:cxn modelId="{C7028F1E-D893-4BB5-AE14-4C46D9CD1D67}" type="presParOf" srcId="{EDD05294-031E-4498-BE7E-9159C004BDD2}" destId="{49424D7B-D546-470D-AAD8-6AF629C6A086}" srcOrd="6" destOrd="0" presId="urn:microsoft.com/office/officeart/2005/8/layout/hierarchy4"/>
    <dgm:cxn modelId="{324A9471-A5DE-4AE9-9757-E4139BBC133D}" type="presParOf" srcId="{49424D7B-D546-470D-AAD8-6AF629C6A086}" destId="{B3F00D28-CF3B-41E2-8985-BB83F91E08BE}" srcOrd="0" destOrd="0" presId="urn:microsoft.com/office/officeart/2005/8/layout/hierarchy4"/>
    <dgm:cxn modelId="{6179EA8A-FDAC-4C24-ABD9-88B7E7F5ACF5}" type="presParOf" srcId="{49424D7B-D546-470D-AAD8-6AF629C6A086}" destId="{CD183FF9-DD05-4994-BE34-7A53AD68449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E184AD-E29B-461A-9C3D-3014F53FB186}" type="doc">
      <dgm:prSet loTypeId="urn:microsoft.com/office/officeart/2005/8/layout/list1" loCatId="list" qsTypeId="urn:microsoft.com/office/officeart/2005/8/quickstyle/simple1" qsCatId="simple" csTypeId="urn:microsoft.com/office/officeart/2005/8/colors/colorful4" csCatId="colorful"/>
      <dgm:spPr/>
      <dgm:t>
        <a:bodyPr/>
        <a:lstStyle/>
        <a:p>
          <a:endParaRPr lang="en-US"/>
        </a:p>
      </dgm:t>
    </dgm:pt>
    <dgm:pt modelId="{5AB75CDC-1488-4723-8FF4-53CC3B7CE7F4}">
      <dgm:prSet custT="1"/>
      <dgm:spPr/>
      <dgm:t>
        <a:bodyPr/>
        <a:lstStyle/>
        <a:p>
          <a:r>
            <a:rPr lang="en-US" sz="2800" dirty="0">
              <a:latin typeface="#9Slide03 Cabin" panose="00000500000000000000" pitchFamily="2" charset="0"/>
            </a:rPr>
            <a:t>- </a:t>
          </a:r>
          <a:r>
            <a:rPr lang="en-US" sz="2800" dirty="0" err="1">
              <a:latin typeface="#9Slide03 Cabin" panose="00000500000000000000" pitchFamily="2" charset="0"/>
            </a:rPr>
            <a:t>Thành</a:t>
          </a:r>
          <a:r>
            <a:rPr lang="en-US" sz="2800" dirty="0">
              <a:latin typeface="#9Slide03 Cabin" panose="00000500000000000000" pitchFamily="2" charset="0"/>
            </a:rPr>
            <a:t> </a:t>
          </a:r>
          <a:r>
            <a:rPr lang="en-US" sz="2800" dirty="0" err="1">
              <a:latin typeface="#9Slide03 Cabin" panose="00000500000000000000" pitchFamily="2" charset="0"/>
            </a:rPr>
            <a:t>lập</a:t>
          </a:r>
          <a:r>
            <a:rPr lang="en-US" sz="2800" dirty="0">
              <a:latin typeface="#9Slide03 Cabin" panose="00000500000000000000" pitchFamily="2" charset="0"/>
            </a:rPr>
            <a:t> </a:t>
          </a:r>
          <a:r>
            <a:rPr lang="en-US" sz="2800" dirty="0" err="1">
              <a:latin typeface="#9Slide03 Cabin" panose="00000500000000000000" pitchFamily="2" charset="0"/>
            </a:rPr>
            <a:t>các</a:t>
          </a:r>
          <a:r>
            <a:rPr lang="en-US" sz="2800" dirty="0">
              <a:latin typeface="#9Slide03 Cabin" panose="00000500000000000000" pitchFamily="2" charset="0"/>
            </a:rPr>
            <a:t> </a:t>
          </a:r>
          <a:r>
            <a:rPr lang="en-US" sz="2800" dirty="0" err="1">
              <a:latin typeface="#9Slide03 Cabin" panose="00000500000000000000" pitchFamily="2" charset="0"/>
            </a:rPr>
            <a:t>trường</a:t>
          </a:r>
          <a:r>
            <a:rPr lang="en-US" sz="2800" dirty="0">
              <a:latin typeface="#9Slide03 Cabin" panose="00000500000000000000" pitchFamily="2" charset="0"/>
            </a:rPr>
            <a:t>, </a:t>
          </a:r>
          <a:r>
            <a:rPr lang="en-US" sz="2800" dirty="0" err="1">
              <a:latin typeface="#9Slide03 Cabin" panose="00000500000000000000" pitchFamily="2" charset="0"/>
            </a:rPr>
            <a:t>viện</a:t>
          </a:r>
          <a:r>
            <a:rPr lang="en-US" sz="2800" dirty="0">
              <a:latin typeface="#9Slide03 Cabin" panose="00000500000000000000" pitchFamily="2" charset="0"/>
            </a:rPr>
            <a:t> </a:t>
          </a:r>
          <a:r>
            <a:rPr lang="en-US" sz="2800" dirty="0" err="1">
              <a:latin typeface="#9Slide03 Cabin" panose="00000500000000000000" pitchFamily="2" charset="0"/>
            </a:rPr>
            <a:t>nghiên</a:t>
          </a:r>
          <a:r>
            <a:rPr lang="en-US" sz="2800" dirty="0">
              <a:latin typeface="#9Slide03 Cabin" panose="00000500000000000000" pitchFamily="2" charset="0"/>
            </a:rPr>
            <a:t> </a:t>
          </a:r>
          <a:r>
            <a:rPr lang="en-US" sz="2800" dirty="0" err="1">
              <a:latin typeface="#9Slide03 Cabin" panose="00000500000000000000" pitchFamily="2" charset="0"/>
            </a:rPr>
            <a:t>cứu</a:t>
          </a:r>
          <a:r>
            <a:rPr lang="en-US" sz="2800" dirty="0">
              <a:latin typeface="#9Slide03 Cabin" panose="00000500000000000000" pitchFamily="2" charset="0"/>
            </a:rPr>
            <a:t>: </a:t>
          </a:r>
          <a:r>
            <a:rPr lang="en-US" sz="2800" dirty="0" err="1">
              <a:latin typeface="#9Slide03 Cabin" panose="00000500000000000000" pitchFamily="2" charset="0"/>
            </a:rPr>
            <a:t>viện</a:t>
          </a:r>
          <a:r>
            <a:rPr lang="en-US" sz="2800" dirty="0">
              <a:latin typeface="#9Slide03 Cabin" panose="00000500000000000000" pitchFamily="2" charset="0"/>
            </a:rPr>
            <a:t> </a:t>
          </a:r>
          <a:r>
            <a:rPr lang="en-US" sz="2800" dirty="0" err="1">
              <a:latin typeface="#9Slide03 Cabin" panose="00000500000000000000" pitchFamily="2" charset="0"/>
            </a:rPr>
            <a:t>Viễn</a:t>
          </a:r>
          <a:r>
            <a:rPr lang="en-US" sz="2800" dirty="0">
              <a:latin typeface="#9Slide03 Cabin" panose="00000500000000000000" pitchFamily="2" charset="0"/>
            </a:rPr>
            <a:t> </a:t>
          </a:r>
          <a:r>
            <a:rPr lang="en-US" sz="2800" dirty="0" err="1">
              <a:latin typeface="#9Slide03 Cabin" panose="00000500000000000000" pitchFamily="2" charset="0"/>
            </a:rPr>
            <a:t>Đông</a:t>
          </a:r>
          <a:r>
            <a:rPr lang="en-US" sz="2800" dirty="0">
              <a:latin typeface="#9Slide03 Cabin" panose="00000500000000000000" pitchFamily="2" charset="0"/>
            </a:rPr>
            <a:t> </a:t>
          </a:r>
          <a:r>
            <a:rPr lang="en-US" sz="2800" dirty="0" err="1">
              <a:latin typeface="#9Slide03 Cabin" panose="00000500000000000000" pitchFamily="2" charset="0"/>
            </a:rPr>
            <a:t>bác</a:t>
          </a:r>
          <a:r>
            <a:rPr lang="en-US" sz="2800" dirty="0">
              <a:latin typeface="#9Slide03 Cabin" panose="00000500000000000000" pitchFamily="2" charset="0"/>
            </a:rPr>
            <a:t> </a:t>
          </a:r>
          <a:r>
            <a:rPr lang="en-US" sz="2800" dirty="0" err="1">
              <a:latin typeface="#9Slide03 Cabin" panose="00000500000000000000" pitchFamily="2" charset="0"/>
            </a:rPr>
            <a:t>cổ</a:t>
          </a:r>
          <a:r>
            <a:rPr lang="en-US" sz="2800" dirty="0">
              <a:latin typeface="#9Slide03 Cabin" panose="00000500000000000000" pitchFamily="2" charset="0"/>
            </a:rPr>
            <a:t>, </a:t>
          </a:r>
          <a:r>
            <a:rPr lang="en-US" sz="2800" dirty="0" err="1">
              <a:latin typeface="#9Slide03 Cabin" panose="00000500000000000000" pitchFamily="2" charset="0"/>
            </a:rPr>
            <a:t>nha</a:t>
          </a:r>
          <a:r>
            <a:rPr lang="en-US" sz="2800" dirty="0">
              <a:latin typeface="#9Slide03 Cabin" panose="00000500000000000000" pitchFamily="2" charset="0"/>
            </a:rPr>
            <a:t> Khí </a:t>
          </a:r>
          <a:r>
            <a:rPr lang="en-US" sz="2800" dirty="0" err="1">
              <a:latin typeface="#9Slide03 Cabin" panose="00000500000000000000" pitchFamily="2" charset="0"/>
            </a:rPr>
            <a:t>tượng</a:t>
          </a:r>
          <a:r>
            <a:rPr lang="en-US" sz="2800" dirty="0">
              <a:latin typeface="#9Slide03 Cabin" panose="00000500000000000000" pitchFamily="2" charset="0"/>
            </a:rPr>
            <a:t>, </a:t>
          </a:r>
          <a:r>
            <a:rPr lang="en-US" sz="2800" dirty="0" err="1">
              <a:latin typeface="#9Slide03 Cabin" panose="00000500000000000000" pitchFamily="2" charset="0"/>
            </a:rPr>
            <a:t>viện</a:t>
          </a:r>
          <a:r>
            <a:rPr lang="en-US" sz="2800" dirty="0">
              <a:latin typeface="#9Slide03 Cabin" panose="00000500000000000000" pitchFamily="2" charset="0"/>
            </a:rPr>
            <a:t> Vi </a:t>
          </a:r>
          <a:r>
            <a:rPr lang="en-US" sz="2800" dirty="0" err="1">
              <a:latin typeface="#9Slide03 Cabin" panose="00000500000000000000" pitchFamily="2" charset="0"/>
            </a:rPr>
            <a:t>trùng</a:t>
          </a:r>
          <a:r>
            <a:rPr lang="en-US" sz="2800" dirty="0">
              <a:latin typeface="#9Slide03 Cabin" panose="00000500000000000000" pitchFamily="2" charset="0"/>
            </a:rPr>
            <a:t>,… </a:t>
          </a:r>
        </a:p>
      </dgm:t>
    </dgm:pt>
    <dgm:pt modelId="{0C53F9C1-E024-4997-BB3F-8341FB6B859E}" type="parTrans" cxnId="{6DE0976B-8F68-4ED9-B972-0482437CE1CB}">
      <dgm:prSet/>
      <dgm:spPr/>
      <dgm:t>
        <a:bodyPr/>
        <a:lstStyle/>
        <a:p>
          <a:endParaRPr lang="en-US" sz="4000"/>
        </a:p>
      </dgm:t>
    </dgm:pt>
    <dgm:pt modelId="{FA9A6E87-5361-40C1-898B-529EFEA7821C}" type="sibTrans" cxnId="{6DE0976B-8F68-4ED9-B972-0482437CE1CB}">
      <dgm:prSet/>
      <dgm:spPr/>
      <dgm:t>
        <a:bodyPr/>
        <a:lstStyle/>
        <a:p>
          <a:endParaRPr lang="en-US" sz="4000"/>
        </a:p>
      </dgm:t>
    </dgm:pt>
    <dgm:pt modelId="{2C642B76-E6A0-4B20-9278-4779D806666C}">
      <dgm:prSet custT="1"/>
      <dgm:spPr/>
      <dgm:t>
        <a:bodyPr/>
        <a:lstStyle/>
        <a:p>
          <a:r>
            <a:rPr lang="en-US" sz="2800">
              <a:latin typeface="#9Slide03 Cabin" panose="00000500000000000000" pitchFamily="2" charset="0"/>
            </a:rPr>
            <a:t>- Hệ thống trường đại học chung của Liên bang Đông Dương được xây dựng.</a:t>
          </a:r>
        </a:p>
      </dgm:t>
    </dgm:pt>
    <dgm:pt modelId="{24BD9EE9-C7C1-4BC5-B10B-D6E90AFBCF50}" type="parTrans" cxnId="{EDACE5C9-B62B-4983-8EAF-71C50B82DB63}">
      <dgm:prSet/>
      <dgm:spPr/>
      <dgm:t>
        <a:bodyPr/>
        <a:lstStyle/>
        <a:p>
          <a:endParaRPr lang="en-US" sz="4000"/>
        </a:p>
      </dgm:t>
    </dgm:pt>
    <dgm:pt modelId="{AC55CC1E-FD23-464B-B3D5-FA8ECD50F788}" type="sibTrans" cxnId="{EDACE5C9-B62B-4983-8EAF-71C50B82DB63}">
      <dgm:prSet/>
      <dgm:spPr/>
      <dgm:t>
        <a:bodyPr/>
        <a:lstStyle/>
        <a:p>
          <a:endParaRPr lang="en-US" sz="4000"/>
        </a:p>
      </dgm:t>
    </dgm:pt>
    <dgm:pt modelId="{4578426D-1331-4B09-A1C7-29D0CEA5315F}" type="pres">
      <dgm:prSet presAssocID="{C4E184AD-E29B-461A-9C3D-3014F53FB186}" presName="linear" presStyleCnt="0">
        <dgm:presLayoutVars>
          <dgm:dir/>
          <dgm:animLvl val="lvl"/>
          <dgm:resizeHandles val="exact"/>
        </dgm:presLayoutVars>
      </dgm:prSet>
      <dgm:spPr/>
    </dgm:pt>
    <dgm:pt modelId="{AF0D41A4-DBA8-4691-A1B2-657FBCCC8196}" type="pres">
      <dgm:prSet presAssocID="{5AB75CDC-1488-4723-8FF4-53CC3B7CE7F4}" presName="parentLin" presStyleCnt="0"/>
      <dgm:spPr/>
    </dgm:pt>
    <dgm:pt modelId="{08C7A0D8-AE9F-480D-A5BB-5EEDD30690CE}" type="pres">
      <dgm:prSet presAssocID="{5AB75CDC-1488-4723-8FF4-53CC3B7CE7F4}" presName="parentLeftMargin" presStyleLbl="node1" presStyleIdx="0" presStyleCnt="2"/>
      <dgm:spPr/>
    </dgm:pt>
    <dgm:pt modelId="{73C28E10-E8D1-446C-8D10-68D9031DEB7E}" type="pres">
      <dgm:prSet presAssocID="{5AB75CDC-1488-4723-8FF4-53CC3B7CE7F4}" presName="parentText" presStyleLbl="node1" presStyleIdx="0" presStyleCnt="2">
        <dgm:presLayoutVars>
          <dgm:chMax val="0"/>
          <dgm:bulletEnabled val="1"/>
        </dgm:presLayoutVars>
      </dgm:prSet>
      <dgm:spPr/>
    </dgm:pt>
    <dgm:pt modelId="{0BF9CF45-F1A8-461E-9CA4-F8073613174E}" type="pres">
      <dgm:prSet presAssocID="{5AB75CDC-1488-4723-8FF4-53CC3B7CE7F4}" presName="negativeSpace" presStyleCnt="0"/>
      <dgm:spPr/>
    </dgm:pt>
    <dgm:pt modelId="{47D5227F-A7CF-4AD0-8B40-3D49F7B28E3B}" type="pres">
      <dgm:prSet presAssocID="{5AB75CDC-1488-4723-8FF4-53CC3B7CE7F4}" presName="childText" presStyleLbl="conFgAcc1" presStyleIdx="0" presStyleCnt="2">
        <dgm:presLayoutVars>
          <dgm:bulletEnabled val="1"/>
        </dgm:presLayoutVars>
      </dgm:prSet>
      <dgm:spPr/>
    </dgm:pt>
    <dgm:pt modelId="{75AEAD9D-BED1-4436-8483-8D751E10FF37}" type="pres">
      <dgm:prSet presAssocID="{FA9A6E87-5361-40C1-898B-529EFEA7821C}" presName="spaceBetweenRectangles" presStyleCnt="0"/>
      <dgm:spPr/>
    </dgm:pt>
    <dgm:pt modelId="{C3FBF230-3355-4C26-8F2D-1EF8E14EE672}" type="pres">
      <dgm:prSet presAssocID="{2C642B76-E6A0-4B20-9278-4779D806666C}" presName="parentLin" presStyleCnt="0"/>
      <dgm:spPr/>
    </dgm:pt>
    <dgm:pt modelId="{582A5A29-86FE-451C-93E2-B22C685184B3}" type="pres">
      <dgm:prSet presAssocID="{2C642B76-E6A0-4B20-9278-4779D806666C}" presName="parentLeftMargin" presStyleLbl="node1" presStyleIdx="0" presStyleCnt="2"/>
      <dgm:spPr/>
    </dgm:pt>
    <dgm:pt modelId="{7F47F7A2-967C-4B26-BFA3-B4F3E573CFEC}" type="pres">
      <dgm:prSet presAssocID="{2C642B76-E6A0-4B20-9278-4779D806666C}" presName="parentText" presStyleLbl="node1" presStyleIdx="1" presStyleCnt="2">
        <dgm:presLayoutVars>
          <dgm:chMax val="0"/>
          <dgm:bulletEnabled val="1"/>
        </dgm:presLayoutVars>
      </dgm:prSet>
      <dgm:spPr/>
    </dgm:pt>
    <dgm:pt modelId="{7705E436-6A4E-4DF0-B476-F023EA350B98}" type="pres">
      <dgm:prSet presAssocID="{2C642B76-E6A0-4B20-9278-4779D806666C}" presName="negativeSpace" presStyleCnt="0"/>
      <dgm:spPr/>
    </dgm:pt>
    <dgm:pt modelId="{70AB2872-488E-4039-B888-3E8CF0D989D3}" type="pres">
      <dgm:prSet presAssocID="{2C642B76-E6A0-4B20-9278-4779D806666C}" presName="childText" presStyleLbl="conFgAcc1" presStyleIdx="1" presStyleCnt="2">
        <dgm:presLayoutVars>
          <dgm:bulletEnabled val="1"/>
        </dgm:presLayoutVars>
      </dgm:prSet>
      <dgm:spPr/>
    </dgm:pt>
  </dgm:ptLst>
  <dgm:cxnLst>
    <dgm:cxn modelId="{A42ABF44-95F3-4CB0-AF78-C93BD482077F}" type="presOf" srcId="{5AB75CDC-1488-4723-8FF4-53CC3B7CE7F4}" destId="{08C7A0D8-AE9F-480D-A5BB-5EEDD30690CE}" srcOrd="0" destOrd="0" presId="urn:microsoft.com/office/officeart/2005/8/layout/list1"/>
    <dgm:cxn modelId="{6DE0976B-8F68-4ED9-B972-0482437CE1CB}" srcId="{C4E184AD-E29B-461A-9C3D-3014F53FB186}" destId="{5AB75CDC-1488-4723-8FF4-53CC3B7CE7F4}" srcOrd="0" destOrd="0" parTransId="{0C53F9C1-E024-4997-BB3F-8341FB6B859E}" sibTransId="{FA9A6E87-5361-40C1-898B-529EFEA7821C}"/>
    <dgm:cxn modelId="{0C504B52-C711-4120-BF25-7D1E2308E555}" type="presOf" srcId="{2C642B76-E6A0-4B20-9278-4779D806666C}" destId="{7F47F7A2-967C-4B26-BFA3-B4F3E573CFEC}" srcOrd="1" destOrd="0" presId="urn:microsoft.com/office/officeart/2005/8/layout/list1"/>
    <dgm:cxn modelId="{F9F31F7E-856F-42AE-BB7B-4FAEABFC4841}" type="presOf" srcId="{5AB75CDC-1488-4723-8FF4-53CC3B7CE7F4}" destId="{73C28E10-E8D1-446C-8D10-68D9031DEB7E}" srcOrd="1" destOrd="0" presId="urn:microsoft.com/office/officeart/2005/8/layout/list1"/>
    <dgm:cxn modelId="{EDACE5C9-B62B-4983-8EAF-71C50B82DB63}" srcId="{C4E184AD-E29B-461A-9C3D-3014F53FB186}" destId="{2C642B76-E6A0-4B20-9278-4779D806666C}" srcOrd="1" destOrd="0" parTransId="{24BD9EE9-C7C1-4BC5-B10B-D6E90AFBCF50}" sibTransId="{AC55CC1E-FD23-464B-B3D5-FA8ECD50F788}"/>
    <dgm:cxn modelId="{D08343DC-8F9D-47B9-88B1-3253E6776B3B}" type="presOf" srcId="{2C642B76-E6A0-4B20-9278-4779D806666C}" destId="{582A5A29-86FE-451C-93E2-B22C685184B3}" srcOrd="0" destOrd="0" presId="urn:microsoft.com/office/officeart/2005/8/layout/list1"/>
    <dgm:cxn modelId="{E5ACB3F6-4956-43A2-9A4F-BC8AF1A53B5E}" type="presOf" srcId="{C4E184AD-E29B-461A-9C3D-3014F53FB186}" destId="{4578426D-1331-4B09-A1C7-29D0CEA5315F}" srcOrd="0" destOrd="0" presId="urn:microsoft.com/office/officeart/2005/8/layout/list1"/>
    <dgm:cxn modelId="{6061DD2D-2786-46CE-BFA7-5026AED063EC}" type="presParOf" srcId="{4578426D-1331-4B09-A1C7-29D0CEA5315F}" destId="{AF0D41A4-DBA8-4691-A1B2-657FBCCC8196}" srcOrd="0" destOrd="0" presId="urn:microsoft.com/office/officeart/2005/8/layout/list1"/>
    <dgm:cxn modelId="{F3FAF226-8F55-4EA2-9DFE-75391272032C}" type="presParOf" srcId="{AF0D41A4-DBA8-4691-A1B2-657FBCCC8196}" destId="{08C7A0D8-AE9F-480D-A5BB-5EEDD30690CE}" srcOrd="0" destOrd="0" presId="urn:microsoft.com/office/officeart/2005/8/layout/list1"/>
    <dgm:cxn modelId="{C3697470-C624-4740-BACE-0F8DE9238373}" type="presParOf" srcId="{AF0D41A4-DBA8-4691-A1B2-657FBCCC8196}" destId="{73C28E10-E8D1-446C-8D10-68D9031DEB7E}" srcOrd="1" destOrd="0" presId="urn:microsoft.com/office/officeart/2005/8/layout/list1"/>
    <dgm:cxn modelId="{49F24A90-8ED2-4E1A-B17E-42FE7F159C88}" type="presParOf" srcId="{4578426D-1331-4B09-A1C7-29D0CEA5315F}" destId="{0BF9CF45-F1A8-461E-9CA4-F8073613174E}" srcOrd="1" destOrd="0" presId="urn:microsoft.com/office/officeart/2005/8/layout/list1"/>
    <dgm:cxn modelId="{D7B775A9-1566-4C9E-ACED-2AD81A2C6A28}" type="presParOf" srcId="{4578426D-1331-4B09-A1C7-29D0CEA5315F}" destId="{47D5227F-A7CF-4AD0-8B40-3D49F7B28E3B}" srcOrd="2" destOrd="0" presId="urn:microsoft.com/office/officeart/2005/8/layout/list1"/>
    <dgm:cxn modelId="{1F04552A-9D38-4D18-863B-81CD6203FEE9}" type="presParOf" srcId="{4578426D-1331-4B09-A1C7-29D0CEA5315F}" destId="{75AEAD9D-BED1-4436-8483-8D751E10FF37}" srcOrd="3" destOrd="0" presId="urn:microsoft.com/office/officeart/2005/8/layout/list1"/>
    <dgm:cxn modelId="{7058A13D-3E46-4815-9BAC-C2EF2477AB85}" type="presParOf" srcId="{4578426D-1331-4B09-A1C7-29D0CEA5315F}" destId="{C3FBF230-3355-4C26-8F2D-1EF8E14EE672}" srcOrd="4" destOrd="0" presId="urn:microsoft.com/office/officeart/2005/8/layout/list1"/>
    <dgm:cxn modelId="{C91BD053-F101-46A9-81E6-76F351BA3CEC}" type="presParOf" srcId="{C3FBF230-3355-4C26-8F2D-1EF8E14EE672}" destId="{582A5A29-86FE-451C-93E2-B22C685184B3}" srcOrd="0" destOrd="0" presId="urn:microsoft.com/office/officeart/2005/8/layout/list1"/>
    <dgm:cxn modelId="{F64C91DD-FD60-4FF7-BB22-E49ABAA049FE}" type="presParOf" srcId="{C3FBF230-3355-4C26-8F2D-1EF8E14EE672}" destId="{7F47F7A2-967C-4B26-BFA3-B4F3E573CFEC}" srcOrd="1" destOrd="0" presId="urn:microsoft.com/office/officeart/2005/8/layout/list1"/>
    <dgm:cxn modelId="{0B61DDED-6D9B-4110-B59C-141545881D91}" type="presParOf" srcId="{4578426D-1331-4B09-A1C7-29D0CEA5315F}" destId="{7705E436-6A4E-4DF0-B476-F023EA350B98}" srcOrd="5" destOrd="0" presId="urn:microsoft.com/office/officeart/2005/8/layout/list1"/>
    <dgm:cxn modelId="{883E0EAF-9A6C-436C-B0D9-EC9768B28D6C}" type="presParOf" srcId="{4578426D-1331-4B09-A1C7-29D0CEA5315F}" destId="{70AB2872-488E-4039-B888-3E8CF0D989D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2AD8B1-040B-4876-97FC-9E5B0566B176}" type="doc">
      <dgm:prSet loTypeId="urn:microsoft.com/office/officeart/2008/layout/AscendingPictureAccentProcess" loCatId="process" qsTypeId="urn:microsoft.com/office/officeart/2005/8/quickstyle/simple1" qsCatId="simple" csTypeId="urn:microsoft.com/office/officeart/2005/8/colors/colorful5" csCatId="colorful" phldr="1"/>
      <dgm:spPr/>
      <dgm:t>
        <a:bodyPr/>
        <a:lstStyle/>
        <a:p>
          <a:endParaRPr lang="en-US"/>
        </a:p>
      </dgm:t>
    </dgm:pt>
    <dgm:pt modelId="{6149C77E-D5B3-47AC-9EC3-1FD7865BF9C4}">
      <dgm:prSet custT="1"/>
      <dgm:spPr/>
      <dgm:t>
        <a:bodyPr/>
        <a:lstStyle/>
        <a:p>
          <a:pPr algn="just"/>
          <a:r>
            <a:rPr lang="en-US" sz="1900" dirty="0" err="1">
              <a:latin typeface="#9Slide03 Cabin" panose="00000500000000000000" pitchFamily="2" charset="0"/>
            </a:rPr>
            <a:t>Năm</a:t>
          </a:r>
          <a:r>
            <a:rPr lang="en-US" sz="1900" dirty="0">
              <a:latin typeface="#9Slide03 Cabin" panose="00000500000000000000" pitchFamily="2" charset="0"/>
            </a:rPr>
            <a:t> 1902, </a:t>
          </a:r>
          <a:r>
            <a:rPr lang="en-US" sz="1900" dirty="0" err="1">
              <a:latin typeface="#9Slide03 Cabin" panose="00000500000000000000" pitchFamily="2" charset="0"/>
            </a:rPr>
            <a:t>tuyến</a:t>
          </a:r>
          <a:r>
            <a:rPr lang="en-US" sz="1900" dirty="0">
              <a:latin typeface="#9Slide03 Cabin" panose="00000500000000000000" pitchFamily="2" charset="0"/>
            </a:rPr>
            <a:t> </a:t>
          </a:r>
          <a:r>
            <a:rPr lang="en-US" sz="1900" dirty="0" err="1">
              <a:latin typeface="#9Slide03 Cabin" panose="00000500000000000000" pitchFamily="2" charset="0"/>
            </a:rPr>
            <a:t>đường</a:t>
          </a:r>
          <a:r>
            <a:rPr lang="en-US" sz="1900" dirty="0">
              <a:latin typeface="#9Slide03 Cabin" panose="00000500000000000000" pitchFamily="2" charset="0"/>
            </a:rPr>
            <a:t> </a:t>
          </a:r>
          <a:r>
            <a:rPr lang="en-US" sz="1900" dirty="0" err="1">
              <a:latin typeface="#9Slide03 Cabin" panose="00000500000000000000" pitchFamily="2" charset="0"/>
            </a:rPr>
            <a:t>xe</a:t>
          </a:r>
          <a:r>
            <a:rPr lang="en-US" sz="1900" dirty="0">
              <a:latin typeface="#9Slide03 Cabin" panose="00000500000000000000" pitchFamily="2" charset="0"/>
            </a:rPr>
            <a:t> </a:t>
          </a:r>
          <a:r>
            <a:rPr lang="en-US" sz="1900" dirty="0" err="1">
              <a:latin typeface="#9Slide03 Cabin" panose="00000500000000000000" pitchFamily="2" charset="0"/>
            </a:rPr>
            <a:t>lửa</a:t>
          </a:r>
          <a:r>
            <a:rPr lang="en-US" sz="1900" dirty="0">
              <a:latin typeface="#9Slide03 Cabin" panose="00000500000000000000" pitchFamily="2" charset="0"/>
            </a:rPr>
            <a:t> </a:t>
          </a:r>
          <a:r>
            <a:rPr lang="en-US" sz="1900" dirty="0" err="1">
              <a:latin typeface="#9Slide03 Cabin" panose="00000500000000000000" pitchFamily="2" charset="0"/>
            </a:rPr>
            <a:t>nối</a:t>
          </a:r>
          <a:r>
            <a:rPr lang="en-US" sz="1900" dirty="0">
              <a:latin typeface="#9Slide03 Cabin" panose="00000500000000000000" pitchFamily="2" charset="0"/>
            </a:rPr>
            <a:t> Hà </a:t>
          </a:r>
          <a:r>
            <a:rPr lang="en-US" sz="1900" dirty="0" err="1">
              <a:latin typeface="#9Slide03 Cabin" panose="00000500000000000000" pitchFamily="2" charset="0"/>
            </a:rPr>
            <a:t>Nội</a:t>
          </a:r>
          <a:r>
            <a:rPr lang="en-US" sz="1900" dirty="0">
              <a:latin typeface="#9Slide03 Cabin" panose="00000500000000000000" pitchFamily="2" charset="0"/>
            </a:rPr>
            <a:t> – </a:t>
          </a:r>
          <a:r>
            <a:rPr lang="en-US" sz="1900" dirty="0" err="1">
              <a:latin typeface="#9Slide03 Cabin" panose="00000500000000000000" pitchFamily="2" charset="0"/>
            </a:rPr>
            <a:t>Lạng</a:t>
          </a:r>
          <a:r>
            <a:rPr lang="en-US" sz="1900" dirty="0">
              <a:latin typeface="#9Slide03 Cabin" panose="00000500000000000000" pitchFamily="2" charset="0"/>
            </a:rPr>
            <a:t> </a:t>
          </a:r>
          <a:r>
            <a:rPr lang="en-US" sz="1900" dirty="0" err="1">
              <a:latin typeface="#9Slide03 Cabin" panose="00000500000000000000" pitchFamily="2" charset="0"/>
            </a:rPr>
            <a:t>Sơn</a:t>
          </a:r>
          <a:r>
            <a:rPr lang="en-US" sz="1900" dirty="0">
              <a:latin typeface="#9Slide03 Cabin" panose="00000500000000000000" pitchFamily="2" charset="0"/>
            </a:rPr>
            <a:t> </a:t>
          </a:r>
          <a:r>
            <a:rPr lang="en-US" sz="1900" dirty="0" err="1">
              <a:latin typeface="#9Slide03 Cabin" panose="00000500000000000000" pitchFamily="2" charset="0"/>
            </a:rPr>
            <a:t>hoàn</a:t>
          </a:r>
          <a:r>
            <a:rPr lang="en-US" sz="1900" dirty="0">
              <a:latin typeface="#9Slide03 Cabin" panose="00000500000000000000" pitchFamily="2" charset="0"/>
            </a:rPr>
            <a:t> </a:t>
          </a:r>
          <a:r>
            <a:rPr lang="en-US" sz="1900" dirty="0" err="1">
              <a:latin typeface="#9Slide03 Cabin" panose="00000500000000000000" pitchFamily="2" charset="0"/>
            </a:rPr>
            <a:t>thành</a:t>
          </a:r>
          <a:r>
            <a:rPr lang="en-US" sz="1900" dirty="0">
              <a:latin typeface="#9Slide03 Cabin" panose="00000500000000000000" pitchFamily="2" charset="0"/>
            </a:rPr>
            <a:t>. </a:t>
          </a:r>
          <a:r>
            <a:rPr lang="en-US" sz="1900" dirty="0" err="1">
              <a:latin typeface="#9Slide03 Cabin" panose="00000500000000000000" pitchFamily="2" charset="0"/>
            </a:rPr>
            <a:t>Cùng</a:t>
          </a:r>
          <a:r>
            <a:rPr lang="en-US" sz="1900" dirty="0">
              <a:latin typeface="#9Slide03 Cabin" panose="00000500000000000000" pitchFamily="2" charset="0"/>
            </a:rPr>
            <a:t> </a:t>
          </a:r>
          <a:r>
            <a:rPr lang="en-US" sz="1900" dirty="0" err="1">
              <a:latin typeface="#9Slide03 Cabin" panose="00000500000000000000" pitchFamily="2" charset="0"/>
            </a:rPr>
            <a:t>năm</a:t>
          </a:r>
          <a:r>
            <a:rPr lang="en-US" sz="1900" dirty="0">
              <a:latin typeface="#9Slide03 Cabin" panose="00000500000000000000" pitchFamily="2" charset="0"/>
            </a:rPr>
            <a:t> </a:t>
          </a:r>
          <a:r>
            <a:rPr lang="en-US" sz="1900" dirty="0" err="1">
              <a:latin typeface="#9Slide03 Cabin" panose="00000500000000000000" pitchFamily="2" charset="0"/>
            </a:rPr>
            <a:t>đó</a:t>
          </a:r>
          <a:r>
            <a:rPr lang="en-US" sz="1900" dirty="0">
              <a:latin typeface="#9Slide03 Cabin" panose="00000500000000000000" pitchFamily="2" charset="0"/>
            </a:rPr>
            <a:t>, </a:t>
          </a:r>
          <a:r>
            <a:rPr lang="en-US" sz="1900" dirty="0" err="1">
              <a:latin typeface="#9Slide03 Cabin" panose="00000500000000000000" pitchFamily="2" charset="0"/>
            </a:rPr>
            <a:t>khánh</a:t>
          </a:r>
          <a:r>
            <a:rPr lang="en-US" sz="1900" dirty="0">
              <a:latin typeface="#9Slide03 Cabin" panose="00000500000000000000" pitchFamily="2" charset="0"/>
            </a:rPr>
            <a:t> </a:t>
          </a:r>
          <a:r>
            <a:rPr lang="en-US" sz="1900" dirty="0" err="1">
              <a:latin typeface="#9Slide03 Cabin" panose="00000500000000000000" pitchFamily="2" charset="0"/>
            </a:rPr>
            <a:t>thành</a:t>
          </a:r>
          <a:r>
            <a:rPr lang="en-US" sz="1900" dirty="0">
              <a:latin typeface="#9Slide03 Cabin" panose="00000500000000000000" pitchFamily="2" charset="0"/>
            </a:rPr>
            <a:t> </a:t>
          </a:r>
          <a:r>
            <a:rPr lang="en-US" sz="1900" dirty="0" err="1">
              <a:latin typeface="#9Slide03 Cabin" panose="00000500000000000000" pitchFamily="2" charset="0"/>
            </a:rPr>
            <a:t>cầu</a:t>
          </a:r>
          <a:r>
            <a:rPr lang="en-US" sz="1900" dirty="0">
              <a:latin typeface="#9Slide03 Cabin" panose="00000500000000000000" pitchFamily="2" charset="0"/>
            </a:rPr>
            <a:t> Long </a:t>
          </a:r>
          <a:r>
            <a:rPr lang="en-US" sz="1900" dirty="0" err="1">
              <a:latin typeface="#9Slide03 Cabin" panose="00000500000000000000" pitchFamily="2" charset="0"/>
            </a:rPr>
            <a:t>Biên</a:t>
          </a:r>
          <a:r>
            <a:rPr lang="en-US" sz="1900" dirty="0">
              <a:latin typeface="#9Slide03 Cabin" panose="00000500000000000000" pitchFamily="2" charset="0"/>
            </a:rPr>
            <a:t>.</a:t>
          </a:r>
        </a:p>
      </dgm:t>
    </dgm:pt>
    <dgm:pt modelId="{BD608078-4E80-459F-827E-267AC9557D74}" type="parTrans" cxnId="{71470699-1A22-446E-AB30-35F44389C418}">
      <dgm:prSet/>
      <dgm:spPr/>
      <dgm:t>
        <a:bodyPr/>
        <a:lstStyle/>
        <a:p>
          <a:endParaRPr lang="en-US" sz="1800">
            <a:latin typeface="#9Slide03 Cabin" panose="00000500000000000000" pitchFamily="2" charset="0"/>
          </a:endParaRPr>
        </a:p>
      </dgm:t>
    </dgm:pt>
    <dgm:pt modelId="{DE28C884-688F-4F3F-922C-9D35588094CA}" type="sibTrans" cxnId="{71470699-1A22-446E-AB30-35F44389C418}">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t>
        <a:bodyPr/>
        <a:lstStyle/>
        <a:p>
          <a:endParaRPr lang="en-US" sz="1800">
            <a:latin typeface="#9Slide03 Cabin" panose="00000500000000000000" pitchFamily="2" charset="0"/>
          </a:endParaRPr>
        </a:p>
      </dgm:t>
    </dgm:pt>
    <dgm:pt modelId="{4F34F4D7-3A90-453E-9FB8-808121D221BA}">
      <dgm:prSet custT="1"/>
      <dgm:spPr/>
      <dgm:t>
        <a:bodyPr/>
        <a:lstStyle/>
        <a:p>
          <a:pPr algn="just"/>
          <a:r>
            <a:rPr lang="en-US" sz="1800" dirty="0" err="1">
              <a:latin typeface="#9Slide03 Cabin" panose="00000500000000000000" pitchFamily="2" charset="0"/>
            </a:rPr>
            <a:t>Năm</a:t>
          </a:r>
          <a:r>
            <a:rPr lang="en-US" sz="1800" dirty="0">
              <a:latin typeface="#9Slide03 Cabin" panose="00000500000000000000" pitchFamily="2" charset="0"/>
            </a:rPr>
            <a:t> 1905, </a:t>
          </a:r>
          <a:r>
            <a:rPr lang="en-US" sz="1800" dirty="0" err="1">
              <a:latin typeface="#9Slide03 Cabin" panose="00000500000000000000" pitchFamily="2" charset="0"/>
            </a:rPr>
            <a:t>xây</a:t>
          </a:r>
          <a:r>
            <a:rPr lang="en-US" sz="1800" dirty="0">
              <a:latin typeface="#9Slide03 Cabin" panose="00000500000000000000" pitchFamily="2" charset="0"/>
            </a:rPr>
            <a:t> </a:t>
          </a:r>
          <a:r>
            <a:rPr lang="en-US" sz="1800" dirty="0" err="1">
              <a:latin typeface="#9Slide03 Cabin" panose="00000500000000000000" pitchFamily="2" charset="0"/>
            </a:rPr>
            <a:t>dựng</a:t>
          </a:r>
          <a:r>
            <a:rPr lang="en-US" sz="1800" dirty="0">
              <a:latin typeface="#9Slide03 Cabin" panose="00000500000000000000" pitchFamily="2" charset="0"/>
            </a:rPr>
            <a:t> </a:t>
          </a:r>
          <a:r>
            <a:rPr lang="en-US" sz="1800" dirty="0" err="1">
              <a:latin typeface="#9Slide03 Cabin" panose="00000500000000000000" pitchFamily="2" charset="0"/>
            </a:rPr>
            <a:t>tuyến</a:t>
          </a:r>
          <a:r>
            <a:rPr lang="en-US" sz="1800" dirty="0">
              <a:latin typeface="#9Slide03 Cabin" panose="00000500000000000000" pitchFamily="2" charset="0"/>
            </a:rPr>
            <a:t> </a:t>
          </a:r>
          <a:r>
            <a:rPr lang="en-US" sz="1800" dirty="0" err="1">
              <a:latin typeface="#9Slide03 Cabin" panose="00000500000000000000" pitchFamily="2" charset="0"/>
            </a:rPr>
            <a:t>đường</a:t>
          </a:r>
          <a:r>
            <a:rPr lang="en-US" sz="1800" dirty="0">
              <a:latin typeface="#9Slide03 Cabin" panose="00000500000000000000" pitchFamily="2" charset="0"/>
            </a:rPr>
            <a:t> </a:t>
          </a:r>
          <a:r>
            <a:rPr lang="en-US" sz="1800" dirty="0" err="1">
              <a:latin typeface="#9Slide03 Cabin" panose="00000500000000000000" pitchFamily="2" charset="0"/>
            </a:rPr>
            <a:t>sắt</a:t>
          </a:r>
          <a:r>
            <a:rPr lang="en-US" sz="1800" dirty="0">
              <a:latin typeface="#9Slide03 Cabin" panose="00000500000000000000" pitchFamily="2" charset="0"/>
            </a:rPr>
            <a:t> Hà </a:t>
          </a:r>
          <a:r>
            <a:rPr lang="en-US" sz="1800" dirty="0" err="1">
              <a:latin typeface="#9Slide03 Cabin" panose="00000500000000000000" pitchFamily="2" charset="0"/>
            </a:rPr>
            <a:t>Nội</a:t>
          </a:r>
          <a:r>
            <a:rPr lang="en-US" sz="1800" dirty="0">
              <a:latin typeface="#9Slide03 Cabin" panose="00000500000000000000" pitchFamily="2" charset="0"/>
            </a:rPr>
            <a:t> – Vinh. </a:t>
          </a:r>
          <a:r>
            <a:rPr lang="en-US" sz="1800" dirty="0" err="1">
              <a:latin typeface="#9Slide03 Cabin" panose="00000500000000000000" pitchFamily="2" charset="0"/>
            </a:rPr>
            <a:t>Mạng</a:t>
          </a:r>
          <a:r>
            <a:rPr lang="en-US" sz="1800" dirty="0">
              <a:latin typeface="#9Slide03 Cabin" panose="00000500000000000000" pitchFamily="2" charset="0"/>
            </a:rPr>
            <a:t> </a:t>
          </a:r>
          <a:r>
            <a:rPr lang="en-US" sz="1800" dirty="0" err="1">
              <a:latin typeface="#9Slide03 Cabin" panose="00000500000000000000" pitchFamily="2" charset="0"/>
            </a:rPr>
            <a:t>lưới</a:t>
          </a:r>
          <a:r>
            <a:rPr lang="en-US" sz="1800" dirty="0">
              <a:latin typeface="#9Slide03 Cabin" panose="00000500000000000000" pitchFamily="2" charset="0"/>
            </a:rPr>
            <a:t> </a:t>
          </a:r>
          <a:r>
            <a:rPr lang="en-US" sz="1800" dirty="0" err="1">
              <a:latin typeface="#9Slide03 Cabin" panose="00000500000000000000" pitchFamily="2" charset="0"/>
            </a:rPr>
            <a:t>giao</a:t>
          </a:r>
          <a:r>
            <a:rPr lang="en-US" sz="1800" dirty="0">
              <a:latin typeface="#9Slide03 Cabin" panose="00000500000000000000" pitchFamily="2" charset="0"/>
            </a:rPr>
            <a:t> </a:t>
          </a:r>
          <a:r>
            <a:rPr lang="en-US" sz="1800" dirty="0" err="1">
              <a:latin typeface="#9Slide03 Cabin" panose="00000500000000000000" pitchFamily="2" charset="0"/>
            </a:rPr>
            <a:t>thông</a:t>
          </a:r>
          <a:r>
            <a:rPr lang="en-US" sz="1800" dirty="0">
              <a:latin typeface="#9Slide03 Cabin" panose="00000500000000000000" pitchFamily="2" charset="0"/>
            </a:rPr>
            <a:t> </a:t>
          </a:r>
          <a:r>
            <a:rPr lang="en-US" sz="1800" dirty="0" err="1">
              <a:latin typeface="#9Slide03 Cabin" panose="00000500000000000000" pitchFamily="2" charset="0"/>
            </a:rPr>
            <a:t>thuỷ</a:t>
          </a:r>
          <a:r>
            <a:rPr lang="en-US" sz="1800" dirty="0">
              <a:latin typeface="#9Slide03 Cabin" panose="00000500000000000000" pitchFamily="2" charset="0"/>
            </a:rPr>
            <a:t> </a:t>
          </a:r>
          <a:r>
            <a:rPr lang="en-US" sz="1800" dirty="0" err="1">
              <a:latin typeface="#9Slide03 Cabin" panose="00000500000000000000" pitchFamily="2" charset="0"/>
            </a:rPr>
            <a:t>từ</a:t>
          </a:r>
          <a:r>
            <a:rPr lang="en-US" sz="1800" dirty="0">
              <a:latin typeface="#9Slide03 Cabin" panose="00000500000000000000" pitchFamily="2" charset="0"/>
            </a:rPr>
            <a:t> Hà </a:t>
          </a:r>
          <a:r>
            <a:rPr lang="en-US" sz="1800" dirty="0" err="1">
              <a:latin typeface="#9Slide03 Cabin" panose="00000500000000000000" pitchFamily="2" charset="0"/>
            </a:rPr>
            <a:t>Nội</a:t>
          </a:r>
          <a:r>
            <a:rPr lang="en-US" sz="1800" dirty="0">
              <a:latin typeface="#9Slide03 Cabin" panose="00000500000000000000" pitchFamily="2" charset="0"/>
            </a:rPr>
            <a:t> </a:t>
          </a:r>
          <a:r>
            <a:rPr lang="en-US" sz="1800" dirty="0" err="1">
              <a:latin typeface="#9Slide03 Cabin" panose="00000500000000000000" pitchFamily="2" charset="0"/>
            </a:rPr>
            <a:t>đi</a:t>
          </a:r>
          <a:r>
            <a:rPr lang="en-US" sz="1800" dirty="0">
              <a:latin typeface="#9Slide03 Cabin" panose="00000500000000000000" pitchFamily="2" charset="0"/>
            </a:rPr>
            <a:t> </a:t>
          </a:r>
          <a:r>
            <a:rPr lang="en-US" sz="1800" dirty="0" err="1">
              <a:latin typeface="#9Slide03 Cabin" panose="00000500000000000000" pitchFamily="2" charset="0"/>
            </a:rPr>
            <a:t>các</a:t>
          </a:r>
          <a:r>
            <a:rPr lang="en-US" sz="1800" dirty="0">
              <a:latin typeface="#9Slide03 Cabin" panose="00000500000000000000" pitchFamily="2" charset="0"/>
            </a:rPr>
            <a:t> </a:t>
          </a:r>
          <a:r>
            <a:rPr lang="en-US" sz="1800" dirty="0" err="1">
              <a:latin typeface="#9Slide03 Cabin" panose="00000500000000000000" pitchFamily="2" charset="0"/>
            </a:rPr>
            <a:t>tỉnh</a:t>
          </a:r>
          <a:r>
            <a:rPr lang="en-US" sz="1800" dirty="0">
              <a:latin typeface="#9Slide03 Cabin" panose="00000500000000000000" pitchFamily="2" charset="0"/>
            </a:rPr>
            <a:t> </a:t>
          </a:r>
          <a:r>
            <a:rPr lang="en-US" sz="1800" dirty="0" err="1">
              <a:latin typeface="#9Slide03 Cabin" panose="00000500000000000000" pitchFamily="2" charset="0"/>
            </a:rPr>
            <a:t>đồng</a:t>
          </a:r>
          <a:r>
            <a:rPr lang="en-US" sz="1800" dirty="0">
              <a:latin typeface="#9Slide03 Cabin" panose="00000500000000000000" pitchFamily="2" charset="0"/>
            </a:rPr>
            <a:t> </a:t>
          </a:r>
          <a:r>
            <a:rPr lang="en-US" sz="1800" dirty="0" err="1">
              <a:latin typeface="#9Slide03 Cabin" panose="00000500000000000000" pitchFamily="2" charset="0"/>
            </a:rPr>
            <a:t>bằng</a:t>
          </a:r>
          <a:r>
            <a:rPr lang="en-US" sz="1800" dirty="0">
              <a:latin typeface="#9Slide03 Cabin" panose="00000500000000000000" pitchFamily="2" charset="0"/>
            </a:rPr>
            <a:t> </a:t>
          </a:r>
          <a:r>
            <a:rPr lang="en-US" sz="1800" dirty="0" err="1">
              <a:latin typeface="#9Slide03 Cabin" panose="00000500000000000000" pitchFamily="2" charset="0"/>
            </a:rPr>
            <a:t>Bắc</a:t>
          </a:r>
          <a:r>
            <a:rPr lang="en-US" sz="1800" dirty="0">
              <a:latin typeface="#9Slide03 Cabin" panose="00000500000000000000" pitchFamily="2" charset="0"/>
            </a:rPr>
            <a:t> </a:t>
          </a:r>
          <a:r>
            <a:rPr lang="en-US" sz="1800" dirty="0" err="1">
              <a:latin typeface="#9Slide03 Cabin" panose="00000500000000000000" pitchFamily="2" charset="0"/>
            </a:rPr>
            <a:t>Bô</a:t>
          </a:r>
          <a:r>
            <a:rPr lang="en-US" sz="1800" dirty="0">
              <a:latin typeface="#9Slide03 Cabin" panose="00000500000000000000" pitchFamily="2" charset="0"/>
            </a:rPr>
            <a:t>̣ </a:t>
          </a:r>
          <a:r>
            <a:rPr lang="en-US" sz="1800" dirty="0" err="1">
              <a:latin typeface="#9Slide03 Cabin" panose="00000500000000000000" pitchFamily="2" charset="0"/>
            </a:rPr>
            <a:t>trên</a:t>
          </a:r>
          <a:r>
            <a:rPr lang="en-US" sz="1800" dirty="0">
              <a:latin typeface="#9Slide03 Cabin" panose="00000500000000000000" pitchFamily="2" charset="0"/>
            </a:rPr>
            <a:t> </a:t>
          </a:r>
          <a:r>
            <a:rPr lang="en-US" sz="1800" dirty="0" err="1">
              <a:latin typeface="#9Slide03 Cabin" panose="00000500000000000000" pitchFamily="2" charset="0"/>
            </a:rPr>
            <a:t>sông</a:t>
          </a:r>
          <a:r>
            <a:rPr lang="en-US" sz="1800" dirty="0">
              <a:latin typeface="#9Slide03 Cabin" panose="00000500000000000000" pitchFamily="2" charset="0"/>
            </a:rPr>
            <a:t> </a:t>
          </a:r>
          <a:r>
            <a:rPr lang="en-US" sz="1800" dirty="0" err="1">
              <a:latin typeface="#9Slide03 Cabin" panose="00000500000000000000" pitchFamily="2" charset="0"/>
            </a:rPr>
            <a:t>Hồng</a:t>
          </a:r>
          <a:r>
            <a:rPr lang="en-US" sz="1800" dirty="0">
              <a:latin typeface="#9Slide03 Cabin" panose="00000500000000000000" pitchFamily="2" charset="0"/>
            </a:rPr>
            <a:t> </a:t>
          </a:r>
          <a:r>
            <a:rPr lang="en-US" sz="1800" dirty="0" err="1">
              <a:latin typeface="#9Slide03 Cabin" panose="00000500000000000000" pitchFamily="2" charset="0"/>
            </a:rPr>
            <a:t>và</a:t>
          </a:r>
          <a:r>
            <a:rPr lang="en-US" sz="1800" dirty="0">
              <a:latin typeface="#9Slide03 Cabin" panose="00000500000000000000" pitchFamily="2" charset="0"/>
            </a:rPr>
            <a:t> </a:t>
          </a:r>
          <a:r>
            <a:rPr lang="en-US" sz="1800" dirty="0" err="1">
              <a:latin typeface="#9Slide03 Cabin" panose="00000500000000000000" pitchFamily="2" charset="0"/>
            </a:rPr>
            <a:t>sông</a:t>
          </a:r>
          <a:r>
            <a:rPr lang="en-US" sz="1800" dirty="0">
              <a:latin typeface="#9Slide03 Cabin" panose="00000500000000000000" pitchFamily="2" charset="0"/>
            </a:rPr>
            <a:t> </a:t>
          </a:r>
          <a:r>
            <a:rPr lang="en-US" sz="1800" dirty="0" err="1">
              <a:latin typeface="#9Slide03 Cabin" panose="00000500000000000000" pitchFamily="2" charset="0"/>
            </a:rPr>
            <a:t>Thái</a:t>
          </a:r>
          <a:r>
            <a:rPr lang="en-US" sz="1800" dirty="0">
              <a:latin typeface="#9Slide03 Cabin" panose="00000500000000000000" pitchFamily="2" charset="0"/>
            </a:rPr>
            <a:t> </a:t>
          </a:r>
          <a:r>
            <a:rPr lang="en-US" sz="1800" dirty="0" err="1">
              <a:latin typeface="#9Slide03 Cabin" panose="00000500000000000000" pitchFamily="2" charset="0"/>
            </a:rPr>
            <a:t>Bình</a:t>
          </a:r>
          <a:r>
            <a:rPr lang="en-US" sz="1800" dirty="0">
              <a:latin typeface="#9Slide03 Cabin" panose="00000500000000000000" pitchFamily="2" charset="0"/>
            </a:rPr>
            <a:t> </a:t>
          </a:r>
          <a:r>
            <a:rPr lang="en-US" sz="1800" dirty="0" err="1">
              <a:latin typeface="#9Slide03 Cabin" panose="00000500000000000000" pitchFamily="2" charset="0"/>
            </a:rPr>
            <a:t>cũng</a:t>
          </a:r>
          <a:r>
            <a:rPr lang="en-US" sz="1800" dirty="0">
              <a:latin typeface="#9Slide03 Cabin" panose="00000500000000000000" pitchFamily="2" charset="0"/>
            </a:rPr>
            <a:t> </a:t>
          </a:r>
          <a:r>
            <a:rPr lang="en-US" sz="1800" dirty="0" err="1">
              <a:latin typeface="#9Slide03 Cabin" panose="00000500000000000000" pitchFamily="2" charset="0"/>
            </a:rPr>
            <a:t>được</a:t>
          </a:r>
          <a:r>
            <a:rPr lang="en-US" sz="1800" dirty="0">
              <a:latin typeface="#9Slide03 Cabin" panose="00000500000000000000" pitchFamily="2" charset="0"/>
            </a:rPr>
            <a:t> </a:t>
          </a:r>
          <a:r>
            <a:rPr lang="en-US" sz="1800" dirty="0" err="1">
              <a:latin typeface="#9Slide03 Cabin" panose="00000500000000000000" pitchFamily="2" charset="0"/>
            </a:rPr>
            <a:t>thông</a:t>
          </a:r>
          <a:r>
            <a:rPr lang="en-US" sz="1800" dirty="0">
              <a:latin typeface="#9Slide03 Cabin" panose="00000500000000000000" pitchFamily="2" charset="0"/>
            </a:rPr>
            <a:t> </a:t>
          </a:r>
          <a:r>
            <a:rPr lang="en-US" sz="1800" dirty="0" err="1">
              <a:latin typeface="#9Slide03 Cabin" panose="00000500000000000000" pitchFamily="2" charset="0"/>
            </a:rPr>
            <a:t>suốt</a:t>
          </a:r>
          <a:r>
            <a:rPr lang="en-US" sz="1800" dirty="0">
              <a:latin typeface="#9Slide03 Cabin" panose="00000500000000000000" pitchFamily="2" charset="0"/>
            </a:rPr>
            <a:t>.</a:t>
          </a:r>
        </a:p>
      </dgm:t>
    </dgm:pt>
    <dgm:pt modelId="{F2AFF93F-839B-4A90-BA94-05AAA22E1556}" type="parTrans" cxnId="{6660A2AA-EE6D-4C14-BC8F-F181B7D51D3A}">
      <dgm:prSet/>
      <dgm:spPr/>
      <dgm:t>
        <a:bodyPr/>
        <a:lstStyle/>
        <a:p>
          <a:endParaRPr lang="en-US" sz="1800">
            <a:latin typeface="#9Slide03 Cabin" panose="00000500000000000000" pitchFamily="2" charset="0"/>
          </a:endParaRPr>
        </a:p>
      </dgm:t>
    </dgm:pt>
    <dgm:pt modelId="{AAD25EC2-7DE6-4B73-9A3F-BEA37786D7F9}" type="sibTrans" cxnId="{6660A2AA-EE6D-4C14-BC8F-F181B7D51D3A}">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dgm:spPr>
      <dgm:t>
        <a:bodyPr/>
        <a:lstStyle/>
        <a:p>
          <a:endParaRPr lang="en-US" sz="1800">
            <a:latin typeface="#9Slide03 Cabin" panose="00000500000000000000" pitchFamily="2" charset="0"/>
          </a:endParaRPr>
        </a:p>
      </dgm:t>
    </dgm:pt>
    <dgm:pt modelId="{21ADC5BC-47EE-414A-9875-9A4AA1A45C93}" type="pres">
      <dgm:prSet presAssocID="{BD2AD8B1-040B-4876-97FC-9E5B0566B176}" presName="Name0" presStyleCnt="0">
        <dgm:presLayoutVars>
          <dgm:chMax val="7"/>
          <dgm:chPref val="7"/>
          <dgm:dir/>
        </dgm:presLayoutVars>
      </dgm:prSet>
      <dgm:spPr/>
    </dgm:pt>
    <dgm:pt modelId="{D65C1745-707D-4ADD-8817-EFD6E031C149}" type="pres">
      <dgm:prSet presAssocID="{BD2AD8B1-040B-4876-97FC-9E5B0566B176}" presName="dot1" presStyleLbl="alignNode1" presStyleIdx="0" presStyleCnt="10"/>
      <dgm:spPr/>
    </dgm:pt>
    <dgm:pt modelId="{826269CB-BD0B-4A0F-8B13-929756F2F3AB}" type="pres">
      <dgm:prSet presAssocID="{BD2AD8B1-040B-4876-97FC-9E5B0566B176}" presName="dot2" presStyleLbl="alignNode1" presStyleIdx="1" presStyleCnt="10"/>
      <dgm:spPr/>
    </dgm:pt>
    <dgm:pt modelId="{55186B8E-E21C-4980-A0C1-9300596F1696}" type="pres">
      <dgm:prSet presAssocID="{BD2AD8B1-040B-4876-97FC-9E5B0566B176}" presName="dot3" presStyleLbl="alignNode1" presStyleIdx="2" presStyleCnt="10"/>
      <dgm:spPr/>
    </dgm:pt>
    <dgm:pt modelId="{CD595DC3-4EF9-48AD-9CEF-9B1180942F57}" type="pres">
      <dgm:prSet presAssocID="{BD2AD8B1-040B-4876-97FC-9E5B0566B176}" presName="dotArrow1" presStyleLbl="alignNode1" presStyleIdx="3" presStyleCnt="10"/>
      <dgm:spPr/>
    </dgm:pt>
    <dgm:pt modelId="{AF0F2A3E-C2DD-4593-81B1-3C43E8B37C07}" type="pres">
      <dgm:prSet presAssocID="{BD2AD8B1-040B-4876-97FC-9E5B0566B176}" presName="dotArrow2" presStyleLbl="alignNode1" presStyleIdx="4" presStyleCnt="10"/>
      <dgm:spPr/>
    </dgm:pt>
    <dgm:pt modelId="{EE4DE6B7-B110-45FB-BA1D-17C3CEE1F0CC}" type="pres">
      <dgm:prSet presAssocID="{BD2AD8B1-040B-4876-97FC-9E5B0566B176}" presName="dotArrow3" presStyleLbl="alignNode1" presStyleIdx="5" presStyleCnt="10"/>
      <dgm:spPr/>
    </dgm:pt>
    <dgm:pt modelId="{357DC5D7-4FCA-498E-81A9-7755CAB487F5}" type="pres">
      <dgm:prSet presAssocID="{BD2AD8B1-040B-4876-97FC-9E5B0566B176}" presName="dotArrow4" presStyleLbl="alignNode1" presStyleIdx="6" presStyleCnt="10"/>
      <dgm:spPr/>
    </dgm:pt>
    <dgm:pt modelId="{D4B245A1-645F-46F4-A4BB-C38BCBF32F6D}" type="pres">
      <dgm:prSet presAssocID="{BD2AD8B1-040B-4876-97FC-9E5B0566B176}" presName="dotArrow5" presStyleLbl="alignNode1" presStyleIdx="7" presStyleCnt="10"/>
      <dgm:spPr/>
    </dgm:pt>
    <dgm:pt modelId="{29CFC2C4-50F8-4FFB-9D21-BC3152FC8996}" type="pres">
      <dgm:prSet presAssocID="{BD2AD8B1-040B-4876-97FC-9E5B0566B176}" presName="dotArrow6" presStyleLbl="alignNode1" presStyleIdx="8" presStyleCnt="10"/>
      <dgm:spPr/>
    </dgm:pt>
    <dgm:pt modelId="{F809F778-55CB-4B98-BD77-8408FB6ACC9A}" type="pres">
      <dgm:prSet presAssocID="{BD2AD8B1-040B-4876-97FC-9E5B0566B176}" presName="dotArrow7" presStyleLbl="alignNode1" presStyleIdx="9" presStyleCnt="10"/>
      <dgm:spPr/>
    </dgm:pt>
    <dgm:pt modelId="{3AB11D70-AE19-457B-9B83-A979D6A6C4D4}" type="pres">
      <dgm:prSet presAssocID="{6149C77E-D5B3-47AC-9EC3-1FD7865BF9C4}" presName="parTx1" presStyleLbl="node1" presStyleIdx="0" presStyleCnt="2" custScaleX="166626" custScaleY="124021" custLinFactNeighborX="29744" custLinFactNeighborY="4744"/>
      <dgm:spPr/>
    </dgm:pt>
    <dgm:pt modelId="{0B2EF434-E40E-4676-A1E7-F38C3C778844}" type="pres">
      <dgm:prSet presAssocID="{DE28C884-688F-4F3F-922C-9D35588094CA}" presName="picture1" presStyleCnt="0"/>
      <dgm:spPr/>
    </dgm:pt>
    <dgm:pt modelId="{158508BA-D737-40AF-A225-0F5F484F3637}" type="pres">
      <dgm:prSet presAssocID="{DE28C884-688F-4F3F-922C-9D35588094CA}" presName="imageRepeatNode" presStyleLbl="fgImgPlace1" presStyleIdx="0" presStyleCnt="2"/>
      <dgm:spPr/>
    </dgm:pt>
    <dgm:pt modelId="{0EF73916-2F96-4B69-9464-2C41C84F4EEA}" type="pres">
      <dgm:prSet presAssocID="{4F34F4D7-3A90-453E-9FB8-808121D221BA}" presName="parTx2" presStyleLbl="node1" presStyleIdx="1" presStyleCnt="2" custScaleX="193315" custScaleY="157396" custLinFactNeighborX="43125" custLinFactNeighborY="6691"/>
      <dgm:spPr/>
    </dgm:pt>
    <dgm:pt modelId="{6008319B-64E6-4932-B008-E989FF2A3E7C}" type="pres">
      <dgm:prSet presAssocID="{AAD25EC2-7DE6-4B73-9A3F-BEA37786D7F9}" presName="picture2" presStyleCnt="0"/>
      <dgm:spPr/>
    </dgm:pt>
    <dgm:pt modelId="{B108288D-BC38-4459-AAE4-0BD0264B59F0}" type="pres">
      <dgm:prSet presAssocID="{AAD25EC2-7DE6-4B73-9A3F-BEA37786D7F9}" presName="imageRepeatNode" presStyleLbl="fgImgPlace1" presStyleIdx="1" presStyleCnt="2" custLinFactNeighborX="-6467" custLinFactNeighborY="-647"/>
      <dgm:spPr/>
    </dgm:pt>
  </dgm:ptLst>
  <dgm:cxnLst>
    <dgm:cxn modelId="{159B4B3B-4085-4FF6-BFBA-77EA4ADDD21D}" type="presOf" srcId="{AAD25EC2-7DE6-4B73-9A3F-BEA37786D7F9}" destId="{B108288D-BC38-4459-AAE4-0BD0264B59F0}" srcOrd="0" destOrd="0" presId="urn:microsoft.com/office/officeart/2008/layout/AscendingPictureAccentProcess"/>
    <dgm:cxn modelId="{AAA0C760-FDD3-4ADE-87AF-43D67EDC66EA}" type="presOf" srcId="{6149C77E-D5B3-47AC-9EC3-1FD7865BF9C4}" destId="{3AB11D70-AE19-457B-9B83-A979D6A6C4D4}" srcOrd="0" destOrd="0" presId="urn:microsoft.com/office/officeart/2008/layout/AscendingPictureAccentProcess"/>
    <dgm:cxn modelId="{4A779052-8C26-4251-A25C-6AC677798BC7}" type="presOf" srcId="{BD2AD8B1-040B-4876-97FC-9E5B0566B176}" destId="{21ADC5BC-47EE-414A-9875-9A4AA1A45C93}" srcOrd="0" destOrd="0" presId="urn:microsoft.com/office/officeart/2008/layout/AscendingPictureAccentProcess"/>
    <dgm:cxn modelId="{71470699-1A22-446E-AB30-35F44389C418}" srcId="{BD2AD8B1-040B-4876-97FC-9E5B0566B176}" destId="{6149C77E-D5B3-47AC-9EC3-1FD7865BF9C4}" srcOrd="0" destOrd="0" parTransId="{BD608078-4E80-459F-827E-267AC9557D74}" sibTransId="{DE28C884-688F-4F3F-922C-9D35588094CA}"/>
    <dgm:cxn modelId="{6660A2AA-EE6D-4C14-BC8F-F181B7D51D3A}" srcId="{BD2AD8B1-040B-4876-97FC-9E5B0566B176}" destId="{4F34F4D7-3A90-453E-9FB8-808121D221BA}" srcOrd="1" destOrd="0" parTransId="{F2AFF93F-839B-4A90-BA94-05AAA22E1556}" sibTransId="{AAD25EC2-7DE6-4B73-9A3F-BEA37786D7F9}"/>
    <dgm:cxn modelId="{D39F4FBA-FA4A-4CB6-8DE0-AEED6D32371E}" type="presOf" srcId="{DE28C884-688F-4F3F-922C-9D35588094CA}" destId="{158508BA-D737-40AF-A225-0F5F484F3637}" srcOrd="0" destOrd="0" presId="urn:microsoft.com/office/officeart/2008/layout/AscendingPictureAccentProcess"/>
    <dgm:cxn modelId="{5CD231F3-B0E9-463C-9400-3D8985D79872}" type="presOf" srcId="{4F34F4D7-3A90-453E-9FB8-808121D221BA}" destId="{0EF73916-2F96-4B69-9464-2C41C84F4EEA}" srcOrd="0" destOrd="0" presId="urn:microsoft.com/office/officeart/2008/layout/AscendingPictureAccentProcess"/>
    <dgm:cxn modelId="{5CF97E17-27CF-4B4B-8399-CA1B7F11BA11}" type="presParOf" srcId="{21ADC5BC-47EE-414A-9875-9A4AA1A45C93}" destId="{D65C1745-707D-4ADD-8817-EFD6E031C149}" srcOrd="0" destOrd="0" presId="urn:microsoft.com/office/officeart/2008/layout/AscendingPictureAccentProcess"/>
    <dgm:cxn modelId="{E0CCC0D7-8EDB-4BA6-8701-79BB9CEC87C0}" type="presParOf" srcId="{21ADC5BC-47EE-414A-9875-9A4AA1A45C93}" destId="{826269CB-BD0B-4A0F-8B13-929756F2F3AB}" srcOrd="1" destOrd="0" presId="urn:microsoft.com/office/officeart/2008/layout/AscendingPictureAccentProcess"/>
    <dgm:cxn modelId="{5D440344-0321-4F30-8283-E83F724C2427}" type="presParOf" srcId="{21ADC5BC-47EE-414A-9875-9A4AA1A45C93}" destId="{55186B8E-E21C-4980-A0C1-9300596F1696}" srcOrd="2" destOrd="0" presId="urn:microsoft.com/office/officeart/2008/layout/AscendingPictureAccentProcess"/>
    <dgm:cxn modelId="{BABE11A2-B9BD-4B70-9E3E-241E65E6A0AE}" type="presParOf" srcId="{21ADC5BC-47EE-414A-9875-9A4AA1A45C93}" destId="{CD595DC3-4EF9-48AD-9CEF-9B1180942F57}" srcOrd="3" destOrd="0" presId="urn:microsoft.com/office/officeart/2008/layout/AscendingPictureAccentProcess"/>
    <dgm:cxn modelId="{15C69607-8DF8-4FC5-92FD-88DDE6AE0861}" type="presParOf" srcId="{21ADC5BC-47EE-414A-9875-9A4AA1A45C93}" destId="{AF0F2A3E-C2DD-4593-81B1-3C43E8B37C07}" srcOrd="4" destOrd="0" presId="urn:microsoft.com/office/officeart/2008/layout/AscendingPictureAccentProcess"/>
    <dgm:cxn modelId="{DB456206-5929-4D8B-8F92-0BF0723CD386}" type="presParOf" srcId="{21ADC5BC-47EE-414A-9875-9A4AA1A45C93}" destId="{EE4DE6B7-B110-45FB-BA1D-17C3CEE1F0CC}" srcOrd="5" destOrd="0" presId="urn:microsoft.com/office/officeart/2008/layout/AscendingPictureAccentProcess"/>
    <dgm:cxn modelId="{0A253815-567F-4B59-941E-EF7185EF66AA}" type="presParOf" srcId="{21ADC5BC-47EE-414A-9875-9A4AA1A45C93}" destId="{357DC5D7-4FCA-498E-81A9-7755CAB487F5}" srcOrd="6" destOrd="0" presId="urn:microsoft.com/office/officeart/2008/layout/AscendingPictureAccentProcess"/>
    <dgm:cxn modelId="{85F54D29-72AC-4B56-B3AF-0F62D11C6237}" type="presParOf" srcId="{21ADC5BC-47EE-414A-9875-9A4AA1A45C93}" destId="{D4B245A1-645F-46F4-A4BB-C38BCBF32F6D}" srcOrd="7" destOrd="0" presId="urn:microsoft.com/office/officeart/2008/layout/AscendingPictureAccentProcess"/>
    <dgm:cxn modelId="{13D1513F-88A5-4A7B-89E6-F8D5B47EC531}" type="presParOf" srcId="{21ADC5BC-47EE-414A-9875-9A4AA1A45C93}" destId="{29CFC2C4-50F8-4FFB-9D21-BC3152FC8996}" srcOrd="8" destOrd="0" presId="urn:microsoft.com/office/officeart/2008/layout/AscendingPictureAccentProcess"/>
    <dgm:cxn modelId="{5C88CA7C-9061-4F06-88FC-7BBB4EF489CC}" type="presParOf" srcId="{21ADC5BC-47EE-414A-9875-9A4AA1A45C93}" destId="{F809F778-55CB-4B98-BD77-8408FB6ACC9A}" srcOrd="9" destOrd="0" presId="urn:microsoft.com/office/officeart/2008/layout/AscendingPictureAccentProcess"/>
    <dgm:cxn modelId="{452CE6D6-08E2-4AF1-8EE7-F74DDB1894A3}" type="presParOf" srcId="{21ADC5BC-47EE-414A-9875-9A4AA1A45C93}" destId="{3AB11D70-AE19-457B-9B83-A979D6A6C4D4}" srcOrd="10" destOrd="0" presId="urn:microsoft.com/office/officeart/2008/layout/AscendingPictureAccentProcess"/>
    <dgm:cxn modelId="{3796B5EE-436C-40DD-B124-12C69BB4E25B}" type="presParOf" srcId="{21ADC5BC-47EE-414A-9875-9A4AA1A45C93}" destId="{0B2EF434-E40E-4676-A1E7-F38C3C778844}" srcOrd="11" destOrd="0" presId="urn:microsoft.com/office/officeart/2008/layout/AscendingPictureAccentProcess"/>
    <dgm:cxn modelId="{DC6A9649-ACEF-4671-9B5C-B4ED7AC8E0DC}" type="presParOf" srcId="{0B2EF434-E40E-4676-A1E7-F38C3C778844}" destId="{158508BA-D737-40AF-A225-0F5F484F3637}" srcOrd="0" destOrd="0" presId="urn:microsoft.com/office/officeart/2008/layout/AscendingPictureAccentProcess"/>
    <dgm:cxn modelId="{21B1ABAB-4A82-41FD-A01F-11564AE01256}" type="presParOf" srcId="{21ADC5BC-47EE-414A-9875-9A4AA1A45C93}" destId="{0EF73916-2F96-4B69-9464-2C41C84F4EEA}" srcOrd="12" destOrd="0" presId="urn:microsoft.com/office/officeart/2008/layout/AscendingPictureAccentProcess"/>
    <dgm:cxn modelId="{C1F3D8D0-2FAA-425E-96A0-2028AF36919C}" type="presParOf" srcId="{21ADC5BC-47EE-414A-9875-9A4AA1A45C93}" destId="{6008319B-64E6-4932-B008-E989FF2A3E7C}" srcOrd="13" destOrd="0" presId="urn:microsoft.com/office/officeart/2008/layout/AscendingPictureAccentProcess"/>
    <dgm:cxn modelId="{2C8F5E43-0D4F-4D22-AA8C-930C75922168}" type="presParOf" srcId="{6008319B-64E6-4932-B008-E989FF2A3E7C}" destId="{B108288D-BC38-4459-AAE4-0BD0264B59F0}"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852B-D2CF-4AD5-A06C-EADA71430C72}">
      <dsp:nvSpPr>
        <dsp:cNvPr id="0" name=""/>
        <dsp:cNvSpPr/>
      </dsp:nvSpPr>
      <dsp:spPr>
        <a:xfrm>
          <a:off x="2347" y="0"/>
          <a:ext cx="2289582" cy="55982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t>Năm</a:t>
          </a:r>
          <a:r>
            <a:rPr lang="en-US" sz="2800" kern="1200" dirty="0"/>
            <a:t> 1884, </a:t>
          </a:r>
          <a:r>
            <a:rPr lang="en-US" sz="2800" kern="1200" dirty="0" err="1"/>
            <a:t>Pháp</a:t>
          </a:r>
          <a:r>
            <a:rPr lang="en-US" sz="2800" kern="1200" dirty="0"/>
            <a:t> </a:t>
          </a:r>
          <a:r>
            <a:rPr lang="en-US" sz="2800" kern="1200" dirty="0" err="1"/>
            <a:t>cơ</a:t>
          </a:r>
          <a:r>
            <a:rPr lang="en-US" sz="2800" kern="1200" dirty="0"/>
            <a:t> </a:t>
          </a:r>
          <a:r>
            <a:rPr lang="en-US" sz="2800" kern="1200" dirty="0" err="1"/>
            <a:t>bản</a:t>
          </a:r>
          <a:r>
            <a:rPr lang="en-US" sz="2800" kern="1200" dirty="0"/>
            <a:t> </a:t>
          </a:r>
          <a:r>
            <a:rPr lang="en-US" sz="2800" kern="1200" dirty="0" err="1"/>
            <a:t>hoàn</a:t>
          </a:r>
          <a:r>
            <a:rPr lang="en-US" sz="2800" kern="1200" dirty="0"/>
            <a:t> </a:t>
          </a:r>
          <a:r>
            <a:rPr lang="en-US" sz="2800" kern="1200" dirty="0" err="1"/>
            <a:t>thành</a:t>
          </a:r>
          <a:r>
            <a:rPr lang="en-US" sz="2800" kern="1200" dirty="0"/>
            <a:t> </a:t>
          </a:r>
          <a:r>
            <a:rPr lang="en-US" sz="2800" kern="1200" dirty="0" err="1"/>
            <a:t>xâm</a:t>
          </a:r>
          <a:r>
            <a:rPr lang="en-US" sz="2800" kern="1200" dirty="0"/>
            <a:t> </a:t>
          </a:r>
          <a:r>
            <a:rPr lang="en-US" sz="2800" kern="1200" dirty="0" err="1"/>
            <a:t>lược</a:t>
          </a:r>
          <a:r>
            <a:rPr lang="en-US" sz="2800" kern="1200" dirty="0"/>
            <a:t> </a:t>
          </a:r>
          <a:r>
            <a:rPr lang="en-US" sz="2800" kern="1200" dirty="0" err="1"/>
            <a:t>Việt</a:t>
          </a:r>
          <a:r>
            <a:rPr lang="en-US" sz="2800" kern="1200" dirty="0"/>
            <a:t> Nam, </a:t>
          </a:r>
          <a:r>
            <a:rPr lang="en-US" sz="2800" kern="1200" dirty="0" err="1"/>
            <a:t>biến</a:t>
          </a:r>
          <a:r>
            <a:rPr lang="en-US" sz="2800" kern="1200" dirty="0"/>
            <a:t> </a:t>
          </a:r>
          <a:r>
            <a:rPr lang="en-US" sz="2800" kern="1200" dirty="0" err="1"/>
            <a:t>nước</a:t>
          </a:r>
          <a:r>
            <a:rPr lang="en-US" sz="2800" kern="1200" dirty="0"/>
            <a:t> ta </a:t>
          </a:r>
          <a:r>
            <a:rPr lang="en-US" sz="2800" kern="1200" dirty="0" err="1"/>
            <a:t>từ</a:t>
          </a:r>
          <a:r>
            <a:rPr lang="en-US" sz="2800" kern="1200" dirty="0"/>
            <a:t> </a:t>
          </a:r>
          <a:r>
            <a:rPr lang="en-US" sz="2800" kern="1200" dirty="0" err="1"/>
            <a:t>một</a:t>
          </a:r>
          <a:r>
            <a:rPr lang="en-US" sz="2800" kern="1200" dirty="0"/>
            <a:t> </a:t>
          </a:r>
          <a:r>
            <a:rPr lang="en-US" sz="2800" kern="1200" dirty="0" err="1"/>
            <a:t>quốc</a:t>
          </a:r>
          <a:r>
            <a:rPr lang="en-US" sz="2800" kern="1200" dirty="0"/>
            <a:t> </a:t>
          </a:r>
          <a:r>
            <a:rPr lang="en-US" sz="2800" kern="1200" dirty="0" err="1"/>
            <a:t>gia</a:t>
          </a:r>
          <a:r>
            <a:rPr lang="en-US" sz="2800" kern="1200" dirty="0"/>
            <a:t> </a:t>
          </a:r>
          <a:r>
            <a:rPr lang="en-US" sz="2800" kern="1200" dirty="0" err="1"/>
            <a:t>phong</a:t>
          </a:r>
          <a:r>
            <a:rPr lang="en-US" sz="2800" kern="1200" dirty="0"/>
            <a:t> </a:t>
          </a:r>
          <a:r>
            <a:rPr lang="en-US" sz="2800" kern="1200" dirty="0" err="1"/>
            <a:t>kiến</a:t>
          </a:r>
          <a:r>
            <a:rPr lang="en-US" sz="2800" kern="1200" dirty="0"/>
            <a:t> </a:t>
          </a:r>
          <a:r>
            <a:rPr lang="en-US" sz="2800" kern="1200" dirty="0" err="1"/>
            <a:t>độc</a:t>
          </a:r>
          <a:r>
            <a:rPr lang="en-US" sz="2800" kern="1200" dirty="0"/>
            <a:t> </a:t>
          </a:r>
          <a:r>
            <a:rPr lang="en-US" sz="2800" kern="1200" dirty="0" err="1"/>
            <a:t>lập</a:t>
          </a:r>
          <a:r>
            <a:rPr lang="en-US" sz="2800" kern="1200" dirty="0"/>
            <a:t> </a:t>
          </a:r>
          <a:r>
            <a:rPr lang="en-US" sz="2800" kern="1200" dirty="0" err="1"/>
            <a:t>trơ</a:t>
          </a:r>
          <a:r>
            <a:rPr lang="en-US" sz="2800" kern="1200" dirty="0"/>
            <a:t>̉ </a:t>
          </a:r>
          <a:r>
            <a:rPr lang="en-US" sz="2800" kern="1200" dirty="0" err="1"/>
            <a:t>thành</a:t>
          </a:r>
          <a:r>
            <a:rPr lang="en-US" sz="2800" kern="1200" dirty="0"/>
            <a:t> </a:t>
          </a:r>
          <a:r>
            <a:rPr lang="en-US" sz="2800" kern="1200" dirty="0" err="1"/>
            <a:t>nước</a:t>
          </a:r>
          <a:r>
            <a:rPr lang="en-US" sz="2800" kern="1200" dirty="0"/>
            <a:t> </a:t>
          </a:r>
          <a:r>
            <a:rPr lang="en-US" sz="2800" kern="1200" dirty="0" err="1"/>
            <a:t>thuộc</a:t>
          </a:r>
          <a:r>
            <a:rPr lang="en-US" sz="2800" kern="1200" dirty="0"/>
            <a:t> </a:t>
          </a:r>
          <a:r>
            <a:rPr lang="en-US" sz="2800" kern="1200" dirty="0" err="1"/>
            <a:t>địa</a:t>
          </a:r>
          <a:r>
            <a:rPr lang="en-US" sz="2800" kern="1200" dirty="0"/>
            <a:t>, </a:t>
          </a:r>
          <a:r>
            <a:rPr lang="en-US" sz="2800" kern="1200" dirty="0" err="1"/>
            <a:t>nửa</a:t>
          </a:r>
          <a:r>
            <a:rPr lang="en-US" sz="2800" kern="1200" dirty="0"/>
            <a:t> </a:t>
          </a:r>
          <a:r>
            <a:rPr lang="en-US" sz="2800" kern="1200" dirty="0" err="1"/>
            <a:t>phong</a:t>
          </a:r>
          <a:r>
            <a:rPr lang="en-US" sz="2800" kern="1200" dirty="0"/>
            <a:t> </a:t>
          </a:r>
          <a:r>
            <a:rPr lang="en-US" sz="2800" kern="1200" dirty="0" err="1"/>
            <a:t>kiến</a:t>
          </a:r>
          <a:r>
            <a:rPr lang="en-US" sz="2800" kern="1200" dirty="0"/>
            <a:t>:</a:t>
          </a:r>
        </a:p>
      </dsp:txBody>
      <dsp:txXfrm>
        <a:off x="69407" y="67060"/>
        <a:ext cx="2155462" cy="5464148"/>
      </dsp:txXfrm>
    </dsp:sp>
    <dsp:sp modelId="{C887171C-5813-43E8-84D3-ABAE59F6B6D8}">
      <dsp:nvSpPr>
        <dsp:cNvPr id="0" name=""/>
        <dsp:cNvSpPr/>
      </dsp:nvSpPr>
      <dsp:spPr>
        <a:xfrm>
          <a:off x="2676580" y="0"/>
          <a:ext cx="2289582" cy="5598268"/>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19-7-1888, </a:t>
          </a:r>
          <a:r>
            <a:rPr lang="en-US" sz="2800" kern="1200" dirty="0" err="1"/>
            <a:t>Pháp</a:t>
          </a:r>
          <a:r>
            <a:rPr lang="en-US" sz="2800" kern="1200" dirty="0"/>
            <a:t> </a:t>
          </a:r>
          <a:r>
            <a:rPr lang="en-US" sz="2800" kern="1200" dirty="0" err="1"/>
            <a:t>thành</a:t>
          </a:r>
          <a:r>
            <a:rPr lang="en-US" sz="2800" kern="1200" dirty="0"/>
            <a:t> </a:t>
          </a:r>
          <a:r>
            <a:rPr lang="en-US" sz="2800" kern="1200" dirty="0" err="1"/>
            <a:t>lập</a:t>
          </a:r>
          <a:r>
            <a:rPr lang="en-US" sz="2800" kern="1200" dirty="0"/>
            <a:t> </a:t>
          </a:r>
          <a:r>
            <a:rPr lang="en-US" sz="2800" kern="1200" dirty="0" err="1"/>
            <a:t>thành</a:t>
          </a:r>
          <a:r>
            <a:rPr lang="en-US" sz="2800" kern="1200" dirty="0"/>
            <a:t> </a:t>
          </a:r>
          <a:r>
            <a:rPr lang="en-US" sz="2800" kern="1200" dirty="0" err="1"/>
            <a:t>phố</a:t>
          </a:r>
          <a:r>
            <a:rPr lang="en-US" sz="2800" kern="1200" dirty="0"/>
            <a:t> </a:t>
          </a:r>
          <a:r>
            <a:rPr lang="en-US" sz="2800" kern="1200" dirty="0" err="1"/>
            <a:t>và</a:t>
          </a:r>
          <a:r>
            <a:rPr lang="en-US" sz="2800" kern="1200" dirty="0"/>
            <a:t> Hà </a:t>
          </a:r>
          <a:r>
            <a:rPr lang="en-US" sz="2800" kern="1200" dirty="0" err="1"/>
            <a:t>Nội</a:t>
          </a:r>
          <a:r>
            <a:rPr lang="en-US" sz="2800" kern="1200" dirty="0"/>
            <a:t> </a:t>
          </a:r>
          <a:r>
            <a:rPr lang="en-US" sz="2800" kern="1200" dirty="0" err="1"/>
            <a:t>thành</a:t>
          </a:r>
          <a:r>
            <a:rPr lang="en-US" sz="2800" kern="1200" dirty="0"/>
            <a:t> </a:t>
          </a:r>
          <a:r>
            <a:rPr lang="en-US" sz="2800" kern="1200" dirty="0" err="1"/>
            <a:t>thành</a:t>
          </a:r>
          <a:r>
            <a:rPr lang="en-US" sz="2800" kern="1200" dirty="0"/>
            <a:t> </a:t>
          </a:r>
          <a:r>
            <a:rPr lang="en-US" sz="2800" kern="1200" dirty="0" err="1"/>
            <a:t>phô</a:t>
          </a:r>
          <a:r>
            <a:rPr lang="en-US" sz="2800" kern="1200" dirty="0"/>
            <a:t>́ </a:t>
          </a:r>
          <a:r>
            <a:rPr lang="en-US" sz="2800" kern="1200" dirty="0" err="1"/>
            <a:t>nhượng</a:t>
          </a:r>
          <a:r>
            <a:rPr lang="en-US" sz="2800" kern="1200" dirty="0"/>
            <a:t> </a:t>
          </a:r>
          <a:r>
            <a:rPr lang="en-US" sz="2800" kern="1200" dirty="0" err="1"/>
            <a:t>địa</a:t>
          </a:r>
          <a:r>
            <a:rPr lang="en-US" sz="2800" kern="1200" dirty="0"/>
            <a:t> </a:t>
          </a:r>
          <a:r>
            <a:rPr lang="en-US" sz="2800" kern="1200" dirty="0" err="1"/>
            <a:t>của</a:t>
          </a:r>
          <a:r>
            <a:rPr lang="en-US" sz="2800" kern="1200" dirty="0"/>
            <a:t> </a:t>
          </a:r>
          <a:r>
            <a:rPr lang="en-US" sz="2800" kern="1200" dirty="0" err="1"/>
            <a:t>thực</a:t>
          </a:r>
          <a:r>
            <a:rPr lang="en-US" sz="2800" kern="1200" dirty="0"/>
            <a:t> </a:t>
          </a:r>
          <a:r>
            <a:rPr lang="en-US" sz="2800" kern="1200" dirty="0" err="1"/>
            <a:t>dân</a:t>
          </a:r>
          <a:r>
            <a:rPr lang="en-US" sz="2800" kern="1200" dirty="0"/>
            <a:t> </a:t>
          </a:r>
          <a:r>
            <a:rPr lang="en-US" sz="2800" kern="1200" dirty="0" err="1"/>
            <a:t>Pháp</a:t>
          </a:r>
          <a:r>
            <a:rPr lang="en-US" sz="2800" kern="1200" dirty="0"/>
            <a:t>.</a:t>
          </a:r>
        </a:p>
      </dsp:txBody>
      <dsp:txXfrm>
        <a:off x="2743640" y="67060"/>
        <a:ext cx="2155462" cy="5464148"/>
      </dsp:txXfrm>
    </dsp:sp>
    <dsp:sp modelId="{CA1F85DE-0C23-446E-B576-519D4FBB1DE7}">
      <dsp:nvSpPr>
        <dsp:cNvPr id="0" name=""/>
        <dsp:cNvSpPr/>
      </dsp:nvSpPr>
      <dsp:spPr>
        <a:xfrm>
          <a:off x="5350812" y="0"/>
          <a:ext cx="2289582" cy="5598268"/>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Hà </a:t>
          </a:r>
          <a:r>
            <a:rPr lang="en-US" sz="2800" kern="1200" dirty="0" err="1"/>
            <a:t>Nội</a:t>
          </a:r>
          <a:r>
            <a:rPr lang="en-US" sz="2800" kern="1200" dirty="0"/>
            <a:t> </a:t>
          </a:r>
          <a:r>
            <a:rPr lang="en-US" sz="2800" kern="1200" dirty="0" err="1"/>
            <a:t>được</a:t>
          </a:r>
          <a:r>
            <a:rPr lang="en-US" sz="2800" kern="1200" dirty="0"/>
            <a:t> </a:t>
          </a:r>
          <a:r>
            <a:rPr lang="en-US" sz="2800" kern="1200" dirty="0" err="1"/>
            <a:t>thực</a:t>
          </a:r>
          <a:r>
            <a:rPr lang="en-US" sz="2800" kern="1200" dirty="0"/>
            <a:t> </a:t>
          </a:r>
          <a:r>
            <a:rPr lang="en-US" sz="2800" kern="1200" dirty="0" err="1"/>
            <a:t>dân</a:t>
          </a:r>
          <a:r>
            <a:rPr lang="en-US" sz="2800" kern="1200" dirty="0"/>
            <a:t> </a:t>
          </a:r>
          <a:r>
            <a:rPr lang="en-US" sz="2800" kern="1200" dirty="0" err="1"/>
            <a:t>Pháp</a:t>
          </a:r>
          <a:r>
            <a:rPr lang="en-US" sz="2800" kern="1200" dirty="0"/>
            <a:t> </a:t>
          </a:r>
          <a:r>
            <a:rPr lang="en-US" sz="2800" kern="1200" dirty="0" err="1"/>
            <a:t>chọn</a:t>
          </a:r>
          <a:r>
            <a:rPr lang="en-US" sz="2800" kern="1200" dirty="0"/>
            <a:t> </a:t>
          </a:r>
          <a:r>
            <a:rPr lang="en-US" sz="2800" kern="1200" dirty="0" err="1"/>
            <a:t>xây</a:t>
          </a:r>
          <a:r>
            <a:rPr lang="en-US" sz="2800" kern="1200" dirty="0"/>
            <a:t> </a:t>
          </a:r>
          <a:r>
            <a:rPr lang="en-US" sz="2800" kern="1200" dirty="0" err="1"/>
            <a:t>dựng</a:t>
          </a:r>
          <a:r>
            <a:rPr lang="en-US" sz="2800" kern="1200" dirty="0"/>
            <a:t> </a:t>
          </a:r>
          <a:r>
            <a:rPr lang="en-US" sz="2800" kern="1200" dirty="0" err="1"/>
            <a:t>thành</a:t>
          </a:r>
          <a:r>
            <a:rPr lang="en-US" sz="2800" kern="1200" dirty="0"/>
            <a:t> </a:t>
          </a:r>
          <a:r>
            <a:rPr lang="en-US" sz="2800" kern="1200" dirty="0" err="1"/>
            <a:t>thu</a:t>
          </a:r>
          <a:r>
            <a:rPr lang="en-US" sz="2800" kern="1200" dirty="0"/>
            <a:t>̉ </a:t>
          </a:r>
          <a:r>
            <a:rPr lang="en-US" sz="2800" kern="1200" dirty="0" err="1"/>
            <a:t>phu</a:t>
          </a:r>
          <a:r>
            <a:rPr lang="en-US" sz="2800" kern="1200" dirty="0"/>
            <a:t>̉ </a:t>
          </a:r>
          <a:r>
            <a:rPr lang="en-US" sz="2800" kern="1200" dirty="0" err="1"/>
            <a:t>của</a:t>
          </a:r>
          <a:r>
            <a:rPr lang="en-US" sz="2800" kern="1200" dirty="0"/>
            <a:t> Liên bang </a:t>
          </a:r>
          <a:r>
            <a:rPr lang="en-US" sz="2800" kern="1200" dirty="0" err="1"/>
            <a:t>Đông</a:t>
          </a:r>
          <a:r>
            <a:rPr lang="en-US" sz="2800" kern="1200" dirty="0"/>
            <a:t> </a:t>
          </a:r>
          <a:r>
            <a:rPr lang="en-US" sz="2800" kern="1200" dirty="0" err="1"/>
            <a:t>Dương</a:t>
          </a:r>
          <a:r>
            <a:rPr lang="en-US" sz="2800" kern="1200" dirty="0"/>
            <a:t>.</a:t>
          </a:r>
        </a:p>
      </dsp:txBody>
      <dsp:txXfrm>
        <a:off x="5417872" y="67060"/>
        <a:ext cx="2155462" cy="5464148"/>
      </dsp:txXfrm>
    </dsp:sp>
    <dsp:sp modelId="{B3F00D28-CF3B-41E2-8985-BB83F91E08BE}">
      <dsp:nvSpPr>
        <dsp:cNvPr id="0" name=""/>
        <dsp:cNvSpPr/>
      </dsp:nvSpPr>
      <dsp:spPr>
        <a:xfrm>
          <a:off x="8025045" y="0"/>
          <a:ext cx="2289582" cy="5598268"/>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Hà </a:t>
          </a:r>
          <a:r>
            <a:rPr lang="en-US" sz="2800" kern="1200" dirty="0" err="1"/>
            <a:t>Nội</a:t>
          </a:r>
          <a:r>
            <a:rPr lang="en-US" sz="2800" kern="1200" dirty="0"/>
            <a:t> </a:t>
          </a:r>
          <a:r>
            <a:rPr lang="en-US" sz="2800" kern="1200" dirty="0" err="1"/>
            <a:t>thời</a:t>
          </a:r>
          <a:r>
            <a:rPr lang="en-US" sz="2800" kern="1200" dirty="0"/>
            <a:t> </a:t>
          </a:r>
          <a:r>
            <a:rPr lang="en-US" sz="2800" kern="1200" dirty="0" err="1"/>
            <a:t>gian</a:t>
          </a:r>
          <a:r>
            <a:rPr lang="en-US" sz="2800" kern="1200" dirty="0"/>
            <a:t> </a:t>
          </a:r>
          <a:r>
            <a:rPr lang="en-US" sz="2800" kern="1200" dirty="0" err="1"/>
            <a:t>này</a:t>
          </a:r>
          <a:r>
            <a:rPr lang="en-US" sz="2800" kern="1200" dirty="0"/>
            <a:t> là </a:t>
          </a:r>
          <a:r>
            <a:rPr lang="en-US" sz="2800" kern="1200" dirty="0" err="1"/>
            <a:t>thu</a:t>
          </a:r>
          <a:r>
            <a:rPr lang="en-US" sz="2800" kern="1200" dirty="0"/>
            <a:t>̉ </a:t>
          </a:r>
          <a:r>
            <a:rPr lang="en-US" sz="2800" kern="1200" dirty="0" err="1"/>
            <a:t>phu</a:t>
          </a:r>
          <a:r>
            <a:rPr lang="en-US" sz="2800" kern="1200" dirty="0"/>
            <a:t>̉ </a:t>
          </a:r>
          <a:r>
            <a:rPr lang="en-US" sz="2800" kern="1200" dirty="0" err="1"/>
            <a:t>của</a:t>
          </a:r>
          <a:r>
            <a:rPr lang="en-US" sz="2800" kern="1200" dirty="0"/>
            <a:t> </a:t>
          </a:r>
          <a:r>
            <a:rPr lang="en-US" sz="2800" kern="1200" dirty="0" err="1"/>
            <a:t>xư</a:t>
          </a:r>
          <a:r>
            <a:rPr lang="en-US" sz="2800" kern="1200" dirty="0"/>
            <a:t>́ </a:t>
          </a:r>
          <a:r>
            <a:rPr lang="en-US" sz="2800" kern="1200" dirty="0" err="1"/>
            <a:t>Bắc</a:t>
          </a:r>
          <a:r>
            <a:rPr lang="en-US" sz="2800" kern="1200" dirty="0"/>
            <a:t> </a:t>
          </a:r>
          <a:r>
            <a:rPr lang="en-US" sz="2800" kern="1200" dirty="0" err="1"/>
            <a:t>Kỳ</a:t>
          </a:r>
          <a:r>
            <a:rPr lang="en-US" sz="2800" kern="1200" dirty="0"/>
            <a:t>. </a:t>
          </a:r>
        </a:p>
      </dsp:txBody>
      <dsp:txXfrm>
        <a:off x="8092105" y="67060"/>
        <a:ext cx="2155462" cy="54641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5227F-A7CF-4AD0-8B40-3D49F7B28E3B}">
      <dsp:nvSpPr>
        <dsp:cNvPr id="0" name=""/>
        <dsp:cNvSpPr/>
      </dsp:nvSpPr>
      <dsp:spPr>
        <a:xfrm>
          <a:off x="0" y="834909"/>
          <a:ext cx="9258300" cy="1411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C28E10-E8D1-446C-8D10-68D9031DEB7E}">
      <dsp:nvSpPr>
        <dsp:cNvPr id="0" name=""/>
        <dsp:cNvSpPr/>
      </dsp:nvSpPr>
      <dsp:spPr>
        <a:xfrm>
          <a:off x="462915" y="8349"/>
          <a:ext cx="6480810" cy="16531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59" tIns="0" rIns="244959"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9Slide03 Cabin" panose="00000500000000000000" pitchFamily="2" charset="0"/>
            </a:rPr>
            <a:t>- </a:t>
          </a:r>
          <a:r>
            <a:rPr lang="en-US" sz="2800" kern="1200" dirty="0" err="1">
              <a:latin typeface="#9Slide03 Cabin" panose="00000500000000000000" pitchFamily="2" charset="0"/>
            </a:rPr>
            <a:t>Thành</a:t>
          </a:r>
          <a:r>
            <a:rPr lang="en-US" sz="2800" kern="1200" dirty="0">
              <a:latin typeface="#9Slide03 Cabin" panose="00000500000000000000" pitchFamily="2" charset="0"/>
            </a:rPr>
            <a:t> </a:t>
          </a:r>
          <a:r>
            <a:rPr lang="en-US" sz="2800" kern="1200" dirty="0" err="1">
              <a:latin typeface="#9Slide03 Cabin" panose="00000500000000000000" pitchFamily="2" charset="0"/>
            </a:rPr>
            <a:t>lập</a:t>
          </a:r>
          <a:r>
            <a:rPr lang="en-US" sz="2800" kern="1200" dirty="0">
              <a:latin typeface="#9Slide03 Cabin" panose="00000500000000000000" pitchFamily="2" charset="0"/>
            </a:rPr>
            <a:t> </a:t>
          </a:r>
          <a:r>
            <a:rPr lang="en-US" sz="2800" kern="1200" dirty="0" err="1">
              <a:latin typeface="#9Slide03 Cabin" panose="00000500000000000000" pitchFamily="2" charset="0"/>
            </a:rPr>
            <a:t>các</a:t>
          </a:r>
          <a:r>
            <a:rPr lang="en-US" sz="2800" kern="1200" dirty="0">
              <a:latin typeface="#9Slide03 Cabin" panose="00000500000000000000" pitchFamily="2" charset="0"/>
            </a:rPr>
            <a:t> </a:t>
          </a:r>
          <a:r>
            <a:rPr lang="en-US" sz="2800" kern="1200" dirty="0" err="1">
              <a:latin typeface="#9Slide03 Cabin" panose="00000500000000000000" pitchFamily="2" charset="0"/>
            </a:rPr>
            <a:t>trường</a:t>
          </a:r>
          <a:r>
            <a:rPr lang="en-US" sz="2800" kern="1200" dirty="0">
              <a:latin typeface="#9Slide03 Cabin" panose="00000500000000000000" pitchFamily="2" charset="0"/>
            </a:rPr>
            <a:t>, </a:t>
          </a:r>
          <a:r>
            <a:rPr lang="en-US" sz="2800" kern="1200" dirty="0" err="1">
              <a:latin typeface="#9Slide03 Cabin" panose="00000500000000000000" pitchFamily="2" charset="0"/>
            </a:rPr>
            <a:t>viện</a:t>
          </a:r>
          <a:r>
            <a:rPr lang="en-US" sz="2800" kern="1200" dirty="0">
              <a:latin typeface="#9Slide03 Cabin" panose="00000500000000000000" pitchFamily="2" charset="0"/>
            </a:rPr>
            <a:t> </a:t>
          </a:r>
          <a:r>
            <a:rPr lang="en-US" sz="2800" kern="1200" dirty="0" err="1">
              <a:latin typeface="#9Slide03 Cabin" panose="00000500000000000000" pitchFamily="2" charset="0"/>
            </a:rPr>
            <a:t>nghiên</a:t>
          </a:r>
          <a:r>
            <a:rPr lang="en-US" sz="2800" kern="1200" dirty="0">
              <a:latin typeface="#9Slide03 Cabin" panose="00000500000000000000" pitchFamily="2" charset="0"/>
            </a:rPr>
            <a:t> </a:t>
          </a:r>
          <a:r>
            <a:rPr lang="en-US" sz="2800" kern="1200" dirty="0" err="1">
              <a:latin typeface="#9Slide03 Cabin" panose="00000500000000000000" pitchFamily="2" charset="0"/>
            </a:rPr>
            <a:t>cứu</a:t>
          </a:r>
          <a:r>
            <a:rPr lang="en-US" sz="2800" kern="1200" dirty="0">
              <a:latin typeface="#9Slide03 Cabin" panose="00000500000000000000" pitchFamily="2" charset="0"/>
            </a:rPr>
            <a:t>: </a:t>
          </a:r>
          <a:r>
            <a:rPr lang="en-US" sz="2800" kern="1200" dirty="0" err="1">
              <a:latin typeface="#9Slide03 Cabin" panose="00000500000000000000" pitchFamily="2" charset="0"/>
            </a:rPr>
            <a:t>viện</a:t>
          </a:r>
          <a:r>
            <a:rPr lang="en-US" sz="2800" kern="1200" dirty="0">
              <a:latin typeface="#9Slide03 Cabin" panose="00000500000000000000" pitchFamily="2" charset="0"/>
            </a:rPr>
            <a:t> </a:t>
          </a:r>
          <a:r>
            <a:rPr lang="en-US" sz="2800" kern="1200" dirty="0" err="1">
              <a:latin typeface="#9Slide03 Cabin" panose="00000500000000000000" pitchFamily="2" charset="0"/>
            </a:rPr>
            <a:t>Viễn</a:t>
          </a:r>
          <a:r>
            <a:rPr lang="en-US" sz="2800" kern="1200" dirty="0">
              <a:latin typeface="#9Slide03 Cabin" panose="00000500000000000000" pitchFamily="2" charset="0"/>
            </a:rPr>
            <a:t> </a:t>
          </a:r>
          <a:r>
            <a:rPr lang="en-US" sz="2800" kern="1200" dirty="0" err="1">
              <a:latin typeface="#9Slide03 Cabin" panose="00000500000000000000" pitchFamily="2" charset="0"/>
            </a:rPr>
            <a:t>Đông</a:t>
          </a:r>
          <a:r>
            <a:rPr lang="en-US" sz="2800" kern="1200" dirty="0">
              <a:latin typeface="#9Slide03 Cabin" panose="00000500000000000000" pitchFamily="2" charset="0"/>
            </a:rPr>
            <a:t> </a:t>
          </a:r>
          <a:r>
            <a:rPr lang="en-US" sz="2800" kern="1200" dirty="0" err="1">
              <a:latin typeface="#9Slide03 Cabin" panose="00000500000000000000" pitchFamily="2" charset="0"/>
            </a:rPr>
            <a:t>bác</a:t>
          </a:r>
          <a:r>
            <a:rPr lang="en-US" sz="2800" kern="1200" dirty="0">
              <a:latin typeface="#9Slide03 Cabin" panose="00000500000000000000" pitchFamily="2" charset="0"/>
            </a:rPr>
            <a:t> </a:t>
          </a:r>
          <a:r>
            <a:rPr lang="en-US" sz="2800" kern="1200" dirty="0" err="1">
              <a:latin typeface="#9Slide03 Cabin" panose="00000500000000000000" pitchFamily="2" charset="0"/>
            </a:rPr>
            <a:t>cổ</a:t>
          </a:r>
          <a:r>
            <a:rPr lang="en-US" sz="2800" kern="1200" dirty="0">
              <a:latin typeface="#9Slide03 Cabin" panose="00000500000000000000" pitchFamily="2" charset="0"/>
            </a:rPr>
            <a:t>, </a:t>
          </a:r>
          <a:r>
            <a:rPr lang="en-US" sz="2800" kern="1200" dirty="0" err="1">
              <a:latin typeface="#9Slide03 Cabin" panose="00000500000000000000" pitchFamily="2" charset="0"/>
            </a:rPr>
            <a:t>nha</a:t>
          </a:r>
          <a:r>
            <a:rPr lang="en-US" sz="2800" kern="1200" dirty="0">
              <a:latin typeface="#9Slide03 Cabin" panose="00000500000000000000" pitchFamily="2" charset="0"/>
            </a:rPr>
            <a:t> Khí </a:t>
          </a:r>
          <a:r>
            <a:rPr lang="en-US" sz="2800" kern="1200" dirty="0" err="1">
              <a:latin typeface="#9Slide03 Cabin" panose="00000500000000000000" pitchFamily="2" charset="0"/>
            </a:rPr>
            <a:t>tượng</a:t>
          </a:r>
          <a:r>
            <a:rPr lang="en-US" sz="2800" kern="1200" dirty="0">
              <a:latin typeface="#9Slide03 Cabin" panose="00000500000000000000" pitchFamily="2" charset="0"/>
            </a:rPr>
            <a:t>, </a:t>
          </a:r>
          <a:r>
            <a:rPr lang="en-US" sz="2800" kern="1200" dirty="0" err="1">
              <a:latin typeface="#9Slide03 Cabin" panose="00000500000000000000" pitchFamily="2" charset="0"/>
            </a:rPr>
            <a:t>viện</a:t>
          </a:r>
          <a:r>
            <a:rPr lang="en-US" sz="2800" kern="1200" dirty="0">
              <a:latin typeface="#9Slide03 Cabin" panose="00000500000000000000" pitchFamily="2" charset="0"/>
            </a:rPr>
            <a:t> Vi </a:t>
          </a:r>
          <a:r>
            <a:rPr lang="en-US" sz="2800" kern="1200" dirty="0" err="1">
              <a:latin typeface="#9Slide03 Cabin" panose="00000500000000000000" pitchFamily="2" charset="0"/>
            </a:rPr>
            <a:t>trùng</a:t>
          </a:r>
          <a:r>
            <a:rPr lang="en-US" sz="2800" kern="1200" dirty="0">
              <a:latin typeface="#9Slide03 Cabin" panose="00000500000000000000" pitchFamily="2" charset="0"/>
            </a:rPr>
            <a:t>,… </a:t>
          </a:r>
        </a:p>
      </dsp:txBody>
      <dsp:txXfrm>
        <a:off x="543614" y="89048"/>
        <a:ext cx="6319412" cy="1491722"/>
      </dsp:txXfrm>
    </dsp:sp>
    <dsp:sp modelId="{70AB2872-488E-4039-B888-3E8CF0D989D3}">
      <dsp:nvSpPr>
        <dsp:cNvPr id="0" name=""/>
        <dsp:cNvSpPr/>
      </dsp:nvSpPr>
      <dsp:spPr>
        <a:xfrm>
          <a:off x="0" y="3375069"/>
          <a:ext cx="9258300" cy="141120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47F7A2-967C-4B26-BFA3-B4F3E573CFEC}">
      <dsp:nvSpPr>
        <dsp:cNvPr id="0" name=""/>
        <dsp:cNvSpPr/>
      </dsp:nvSpPr>
      <dsp:spPr>
        <a:xfrm>
          <a:off x="462915" y="2548509"/>
          <a:ext cx="6480810" cy="165312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959" tIns="0" rIns="244959" bIns="0" numCol="1" spcCol="1270" anchor="ctr" anchorCtr="0">
          <a:noAutofit/>
        </a:bodyPr>
        <a:lstStyle/>
        <a:p>
          <a:pPr marL="0" lvl="0" indent="0" algn="l" defTabSz="1244600">
            <a:lnSpc>
              <a:spcPct val="90000"/>
            </a:lnSpc>
            <a:spcBef>
              <a:spcPct val="0"/>
            </a:spcBef>
            <a:spcAft>
              <a:spcPct val="35000"/>
            </a:spcAft>
            <a:buNone/>
          </a:pPr>
          <a:r>
            <a:rPr lang="en-US" sz="2800" kern="1200">
              <a:latin typeface="#9Slide03 Cabin" panose="00000500000000000000" pitchFamily="2" charset="0"/>
            </a:rPr>
            <a:t>- Hệ thống trường đại học chung của Liên bang Đông Dương được xây dựng.</a:t>
          </a:r>
        </a:p>
      </dsp:txBody>
      <dsp:txXfrm>
        <a:off x="543614" y="2629208"/>
        <a:ext cx="6319412" cy="1491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C1745-707D-4ADD-8817-EFD6E031C149}">
      <dsp:nvSpPr>
        <dsp:cNvPr id="0" name=""/>
        <dsp:cNvSpPr/>
      </dsp:nvSpPr>
      <dsp:spPr>
        <a:xfrm>
          <a:off x="3234050" y="3511235"/>
          <a:ext cx="150416" cy="15041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6269CB-BD0B-4A0F-8B13-929756F2F3AB}">
      <dsp:nvSpPr>
        <dsp:cNvPr id="0" name=""/>
        <dsp:cNvSpPr/>
      </dsp:nvSpPr>
      <dsp:spPr>
        <a:xfrm>
          <a:off x="3102285" y="3722396"/>
          <a:ext cx="150416" cy="150416"/>
        </a:xfrm>
        <a:prstGeom prst="ellipse">
          <a:avLst/>
        </a:prstGeom>
        <a:solidFill>
          <a:schemeClr val="accent5">
            <a:hueOff val="-750949"/>
            <a:satOff val="-1935"/>
            <a:lumOff val="-1307"/>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86B8E-E21C-4980-A0C1-9300596F1696}">
      <dsp:nvSpPr>
        <dsp:cNvPr id="0" name=""/>
        <dsp:cNvSpPr/>
      </dsp:nvSpPr>
      <dsp:spPr>
        <a:xfrm>
          <a:off x="2945249" y="3905215"/>
          <a:ext cx="150416" cy="150416"/>
        </a:xfrm>
        <a:prstGeom prst="ellipse">
          <a:avLst/>
        </a:prstGeom>
        <a:solidFill>
          <a:schemeClr val="accent5">
            <a:hueOff val="-1501898"/>
            <a:satOff val="-3871"/>
            <a:lumOff val="-2614"/>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595DC3-4EF9-48AD-9CEF-9B1180942F57}">
      <dsp:nvSpPr>
        <dsp:cNvPr id="0" name=""/>
        <dsp:cNvSpPr/>
      </dsp:nvSpPr>
      <dsp:spPr>
        <a:xfrm>
          <a:off x="3132970" y="1386059"/>
          <a:ext cx="150416" cy="150416"/>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F2A3E-C2DD-4593-81B1-3C43E8B37C07}">
      <dsp:nvSpPr>
        <dsp:cNvPr id="0" name=""/>
        <dsp:cNvSpPr/>
      </dsp:nvSpPr>
      <dsp:spPr>
        <a:xfrm>
          <a:off x="3333927" y="1266309"/>
          <a:ext cx="150416" cy="150416"/>
        </a:xfrm>
        <a:prstGeom prst="ellipse">
          <a:avLst/>
        </a:prstGeom>
        <a:solidFill>
          <a:schemeClr val="accent5">
            <a:hueOff val="-3003797"/>
            <a:satOff val="-7742"/>
            <a:lumOff val="-5229"/>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4DE6B7-B110-45FB-BA1D-17C3CEE1F0CC}">
      <dsp:nvSpPr>
        <dsp:cNvPr id="0" name=""/>
        <dsp:cNvSpPr/>
      </dsp:nvSpPr>
      <dsp:spPr>
        <a:xfrm>
          <a:off x="3534282" y="1146558"/>
          <a:ext cx="150416" cy="150416"/>
        </a:xfrm>
        <a:prstGeom prst="ellipse">
          <a:avLst/>
        </a:prstGeom>
        <a:solidFill>
          <a:schemeClr val="accent5">
            <a:hueOff val="-3754746"/>
            <a:satOff val="-9677"/>
            <a:lumOff val="-6536"/>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7DC5D7-4FCA-498E-81A9-7755CAB487F5}">
      <dsp:nvSpPr>
        <dsp:cNvPr id="0" name=""/>
        <dsp:cNvSpPr/>
      </dsp:nvSpPr>
      <dsp:spPr>
        <a:xfrm>
          <a:off x="3734637" y="1266309"/>
          <a:ext cx="150416" cy="150416"/>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B245A1-645F-46F4-A4BB-C38BCBF32F6D}">
      <dsp:nvSpPr>
        <dsp:cNvPr id="0" name=""/>
        <dsp:cNvSpPr/>
      </dsp:nvSpPr>
      <dsp:spPr>
        <a:xfrm>
          <a:off x="3935594" y="1386059"/>
          <a:ext cx="150416" cy="150416"/>
        </a:xfrm>
        <a:prstGeom prst="ellipse">
          <a:avLst/>
        </a:prstGeom>
        <a:solidFill>
          <a:schemeClr val="accent5">
            <a:hueOff val="-5256644"/>
            <a:satOff val="-13548"/>
            <a:lumOff val="-9151"/>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CFC2C4-50F8-4FFB-9D21-BC3152FC8996}">
      <dsp:nvSpPr>
        <dsp:cNvPr id="0" name=""/>
        <dsp:cNvSpPr/>
      </dsp:nvSpPr>
      <dsp:spPr>
        <a:xfrm>
          <a:off x="3534282" y="1399232"/>
          <a:ext cx="150416" cy="150416"/>
        </a:xfrm>
        <a:prstGeom prst="ellipse">
          <a:avLst/>
        </a:prstGeom>
        <a:solidFill>
          <a:schemeClr val="accent5">
            <a:hueOff val="-6007594"/>
            <a:satOff val="-15484"/>
            <a:lumOff val="-10458"/>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9F778-55CB-4B98-BD77-8408FB6ACC9A}">
      <dsp:nvSpPr>
        <dsp:cNvPr id="0" name=""/>
        <dsp:cNvSpPr/>
      </dsp:nvSpPr>
      <dsp:spPr>
        <a:xfrm>
          <a:off x="3534282" y="1651906"/>
          <a:ext cx="150416" cy="150416"/>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B11D70-AE19-457B-9B83-A979D6A6C4D4}">
      <dsp:nvSpPr>
        <dsp:cNvPr id="0" name=""/>
        <dsp:cNvSpPr/>
      </dsp:nvSpPr>
      <dsp:spPr>
        <a:xfrm>
          <a:off x="2194705" y="4391404"/>
          <a:ext cx="5405666" cy="10792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6687" tIns="72390" rIns="72390" bIns="72390" numCol="1" spcCol="1270" anchor="ctr" anchorCtr="0">
          <a:noAutofit/>
        </a:bodyPr>
        <a:lstStyle/>
        <a:p>
          <a:pPr marL="0" lvl="0" indent="0" algn="just" defTabSz="844550">
            <a:lnSpc>
              <a:spcPct val="90000"/>
            </a:lnSpc>
            <a:spcBef>
              <a:spcPct val="0"/>
            </a:spcBef>
            <a:spcAft>
              <a:spcPct val="35000"/>
            </a:spcAft>
            <a:buNone/>
          </a:pPr>
          <a:r>
            <a:rPr lang="en-US" sz="1900" kern="1200" dirty="0" err="1">
              <a:latin typeface="#9Slide03 Cabin" panose="00000500000000000000" pitchFamily="2" charset="0"/>
            </a:rPr>
            <a:t>Năm</a:t>
          </a:r>
          <a:r>
            <a:rPr lang="en-US" sz="1900" kern="1200" dirty="0">
              <a:latin typeface="#9Slide03 Cabin" panose="00000500000000000000" pitchFamily="2" charset="0"/>
            </a:rPr>
            <a:t> 1902, </a:t>
          </a:r>
          <a:r>
            <a:rPr lang="en-US" sz="1900" kern="1200" dirty="0" err="1">
              <a:latin typeface="#9Slide03 Cabin" panose="00000500000000000000" pitchFamily="2" charset="0"/>
            </a:rPr>
            <a:t>tuyến</a:t>
          </a:r>
          <a:r>
            <a:rPr lang="en-US" sz="1900" kern="1200" dirty="0">
              <a:latin typeface="#9Slide03 Cabin" panose="00000500000000000000" pitchFamily="2" charset="0"/>
            </a:rPr>
            <a:t> </a:t>
          </a:r>
          <a:r>
            <a:rPr lang="en-US" sz="1900" kern="1200" dirty="0" err="1">
              <a:latin typeface="#9Slide03 Cabin" panose="00000500000000000000" pitchFamily="2" charset="0"/>
            </a:rPr>
            <a:t>đường</a:t>
          </a:r>
          <a:r>
            <a:rPr lang="en-US" sz="1900" kern="1200" dirty="0">
              <a:latin typeface="#9Slide03 Cabin" panose="00000500000000000000" pitchFamily="2" charset="0"/>
            </a:rPr>
            <a:t> </a:t>
          </a:r>
          <a:r>
            <a:rPr lang="en-US" sz="1900" kern="1200" dirty="0" err="1">
              <a:latin typeface="#9Slide03 Cabin" panose="00000500000000000000" pitchFamily="2" charset="0"/>
            </a:rPr>
            <a:t>xe</a:t>
          </a:r>
          <a:r>
            <a:rPr lang="en-US" sz="1900" kern="1200" dirty="0">
              <a:latin typeface="#9Slide03 Cabin" panose="00000500000000000000" pitchFamily="2" charset="0"/>
            </a:rPr>
            <a:t> </a:t>
          </a:r>
          <a:r>
            <a:rPr lang="en-US" sz="1900" kern="1200" dirty="0" err="1">
              <a:latin typeface="#9Slide03 Cabin" panose="00000500000000000000" pitchFamily="2" charset="0"/>
            </a:rPr>
            <a:t>lửa</a:t>
          </a:r>
          <a:r>
            <a:rPr lang="en-US" sz="1900" kern="1200" dirty="0">
              <a:latin typeface="#9Slide03 Cabin" panose="00000500000000000000" pitchFamily="2" charset="0"/>
            </a:rPr>
            <a:t> </a:t>
          </a:r>
          <a:r>
            <a:rPr lang="en-US" sz="1900" kern="1200" dirty="0" err="1">
              <a:latin typeface="#9Slide03 Cabin" panose="00000500000000000000" pitchFamily="2" charset="0"/>
            </a:rPr>
            <a:t>nối</a:t>
          </a:r>
          <a:r>
            <a:rPr lang="en-US" sz="1900" kern="1200" dirty="0">
              <a:latin typeface="#9Slide03 Cabin" panose="00000500000000000000" pitchFamily="2" charset="0"/>
            </a:rPr>
            <a:t> Hà </a:t>
          </a:r>
          <a:r>
            <a:rPr lang="en-US" sz="1900" kern="1200" dirty="0" err="1">
              <a:latin typeface="#9Slide03 Cabin" panose="00000500000000000000" pitchFamily="2" charset="0"/>
            </a:rPr>
            <a:t>Nội</a:t>
          </a:r>
          <a:r>
            <a:rPr lang="en-US" sz="1900" kern="1200" dirty="0">
              <a:latin typeface="#9Slide03 Cabin" panose="00000500000000000000" pitchFamily="2" charset="0"/>
            </a:rPr>
            <a:t> – </a:t>
          </a:r>
          <a:r>
            <a:rPr lang="en-US" sz="1900" kern="1200" dirty="0" err="1">
              <a:latin typeface="#9Slide03 Cabin" panose="00000500000000000000" pitchFamily="2" charset="0"/>
            </a:rPr>
            <a:t>Lạng</a:t>
          </a:r>
          <a:r>
            <a:rPr lang="en-US" sz="1900" kern="1200" dirty="0">
              <a:latin typeface="#9Slide03 Cabin" panose="00000500000000000000" pitchFamily="2" charset="0"/>
            </a:rPr>
            <a:t> </a:t>
          </a:r>
          <a:r>
            <a:rPr lang="en-US" sz="1900" kern="1200" dirty="0" err="1">
              <a:latin typeface="#9Slide03 Cabin" panose="00000500000000000000" pitchFamily="2" charset="0"/>
            </a:rPr>
            <a:t>Sơn</a:t>
          </a:r>
          <a:r>
            <a:rPr lang="en-US" sz="1900" kern="1200" dirty="0">
              <a:latin typeface="#9Slide03 Cabin" panose="00000500000000000000" pitchFamily="2" charset="0"/>
            </a:rPr>
            <a:t> </a:t>
          </a:r>
          <a:r>
            <a:rPr lang="en-US" sz="1900" kern="1200" dirty="0" err="1">
              <a:latin typeface="#9Slide03 Cabin" panose="00000500000000000000" pitchFamily="2" charset="0"/>
            </a:rPr>
            <a:t>hoàn</a:t>
          </a:r>
          <a:r>
            <a:rPr lang="en-US" sz="1900" kern="1200" dirty="0">
              <a:latin typeface="#9Slide03 Cabin" panose="00000500000000000000" pitchFamily="2" charset="0"/>
            </a:rPr>
            <a:t> </a:t>
          </a:r>
          <a:r>
            <a:rPr lang="en-US" sz="1900" kern="1200" dirty="0" err="1">
              <a:latin typeface="#9Slide03 Cabin" panose="00000500000000000000" pitchFamily="2" charset="0"/>
            </a:rPr>
            <a:t>thành</a:t>
          </a:r>
          <a:r>
            <a:rPr lang="en-US" sz="1900" kern="1200" dirty="0">
              <a:latin typeface="#9Slide03 Cabin" panose="00000500000000000000" pitchFamily="2" charset="0"/>
            </a:rPr>
            <a:t>. </a:t>
          </a:r>
          <a:r>
            <a:rPr lang="en-US" sz="1900" kern="1200" dirty="0" err="1">
              <a:latin typeface="#9Slide03 Cabin" panose="00000500000000000000" pitchFamily="2" charset="0"/>
            </a:rPr>
            <a:t>Cùng</a:t>
          </a:r>
          <a:r>
            <a:rPr lang="en-US" sz="1900" kern="1200" dirty="0">
              <a:latin typeface="#9Slide03 Cabin" panose="00000500000000000000" pitchFamily="2" charset="0"/>
            </a:rPr>
            <a:t> </a:t>
          </a:r>
          <a:r>
            <a:rPr lang="en-US" sz="1900" kern="1200" dirty="0" err="1">
              <a:latin typeface="#9Slide03 Cabin" panose="00000500000000000000" pitchFamily="2" charset="0"/>
            </a:rPr>
            <a:t>năm</a:t>
          </a:r>
          <a:r>
            <a:rPr lang="en-US" sz="1900" kern="1200" dirty="0">
              <a:latin typeface="#9Slide03 Cabin" panose="00000500000000000000" pitchFamily="2" charset="0"/>
            </a:rPr>
            <a:t> </a:t>
          </a:r>
          <a:r>
            <a:rPr lang="en-US" sz="1900" kern="1200" dirty="0" err="1">
              <a:latin typeface="#9Slide03 Cabin" panose="00000500000000000000" pitchFamily="2" charset="0"/>
            </a:rPr>
            <a:t>đó</a:t>
          </a:r>
          <a:r>
            <a:rPr lang="en-US" sz="1900" kern="1200" dirty="0">
              <a:latin typeface="#9Slide03 Cabin" panose="00000500000000000000" pitchFamily="2" charset="0"/>
            </a:rPr>
            <a:t>, </a:t>
          </a:r>
          <a:r>
            <a:rPr lang="en-US" sz="1900" kern="1200" dirty="0" err="1">
              <a:latin typeface="#9Slide03 Cabin" panose="00000500000000000000" pitchFamily="2" charset="0"/>
            </a:rPr>
            <a:t>khánh</a:t>
          </a:r>
          <a:r>
            <a:rPr lang="en-US" sz="1900" kern="1200" dirty="0">
              <a:latin typeface="#9Slide03 Cabin" panose="00000500000000000000" pitchFamily="2" charset="0"/>
            </a:rPr>
            <a:t> </a:t>
          </a:r>
          <a:r>
            <a:rPr lang="en-US" sz="1900" kern="1200" dirty="0" err="1">
              <a:latin typeface="#9Slide03 Cabin" panose="00000500000000000000" pitchFamily="2" charset="0"/>
            </a:rPr>
            <a:t>thành</a:t>
          </a:r>
          <a:r>
            <a:rPr lang="en-US" sz="1900" kern="1200" dirty="0">
              <a:latin typeface="#9Slide03 Cabin" panose="00000500000000000000" pitchFamily="2" charset="0"/>
            </a:rPr>
            <a:t> </a:t>
          </a:r>
          <a:r>
            <a:rPr lang="en-US" sz="1900" kern="1200" dirty="0" err="1">
              <a:latin typeface="#9Slide03 Cabin" panose="00000500000000000000" pitchFamily="2" charset="0"/>
            </a:rPr>
            <a:t>cầu</a:t>
          </a:r>
          <a:r>
            <a:rPr lang="en-US" sz="1900" kern="1200" dirty="0">
              <a:latin typeface="#9Slide03 Cabin" panose="00000500000000000000" pitchFamily="2" charset="0"/>
            </a:rPr>
            <a:t> Long </a:t>
          </a:r>
          <a:r>
            <a:rPr lang="en-US" sz="1900" kern="1200" dirty="0" err="1">
              <a:latin typeface="#9Slide03 Cabin" panose="00000500000000000000" pitchFamily="2" charset="0"/>
            </a:rPr>
            <a:t>Biên</a:t>
          </a:r>
          <a:r>
            <a:rPr lang="en-US" sz="1900" kern="1200" dirty="0">
              <a:latin typeface="#9Slide03 Cabin" panose="00000500000000000000" pitchFamily="2" charset="0"/>
            </a:rPr>
            <a:t>.</a:t>
          </a:r>
        </a:p>
      </dsp:txBody>
      <dsp:txXfrm>
        <a:off x="2247388" y="4444087"/>
        <a:ext cx="5300300" cy="973850"/>
      </dsp:txXfrm>
    </dsp:sp>
    <dsp:sp modelId="{158508BA-D737-40AF-A225-0F5F484F3637}">
      <dsp:nvSpPr>
        <dsp:cNvPr id="0" name=""/>
        <dsp:cNvSpPr/>
      </dsp:nvSpPr>
      <dsp:spPr>
        <a:xfrm>
          <a:off x="1410997" y="3602011"/>
          <a:ext cx="1504168" cy="150406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F73916-2F96-4B69-9464-2C41C84F4EEA}">
      <dsp:nvSpPr>
        <dsp:cNvPr id="0" name=""/>
        <dsp:cNvSpPr/>
      </dsp:nvSpPr>
      <dsp:spPr>
        <a:xfrm>
          <a:off x="3397785" y="2561077"/>
          <a:ext cx="6271508" cy="136964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6687"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err="1">
              <a:latin typeface="#9Slide03 Cabin" panose="00000500000000000000" pitchFamily="2" charset="0"/>
            </a:rPr>
            <a:t>Năm</a:t>
          </a:r>
          <a:r>
            <a:rPr lang="en-US" sz="1800" kern="1200" dirty="0">
              <a:latin typeface="#9Slide03 Cabin" panose="00000500000000000000" pitchFamily="2" charset="0"/>
            </a:rPr>
            <a:t> 1905, </a:t>
          </a:r>
          <a:r>
            <a:rPr lang="en-US" sz="1800" kern="1200" dirty="0" err="1">
              <a:latin typeface="#9Slide03 Cabin" panose="00000500000000000000" pitchFamily="2" charset="0"/>
            </a:rPr>
            <a:t>xây</a:t>
          </a:r>
          <a:r>
            <a:rPr lang="en-US" sz="1800" kern="1200" dirty="0">
              <a:latin typeface="#9Slide03 Cabin" panose="00000500000000000000" pitchFamily="2" charset="0"/>
            </a:rPr>
            <a:t> </a:t>
          </a:r>
          <a:r>
            <a:rPr lang="en-US" sz="1800" kern="1200" dirty="0" err="1">
              <a:latin typeface="#9Slide03 Cabin" panose="00000500000000000000" pitchFamily="2" charset="0"/>
            </a:rPr>
            <a:t>dựng</a:t>
          </a:r>
          <a:r>
            <a:rPr lang="en-US" sz="1800" kern="1200" dirty="0">
              <a:latin typeface="#9Slide03 Cabin" panose="00000500000000000000" pitchFamily="2" charset="0"/>
            </a:rPr>
            <a:t> </a:t>
          </a:r>
          <a:r>
            <a:rPr lang="en-US" sz="1800" kern="1200" dirty="0" err="1">
              <a:latin typeface="#9Slide03 Cabin" panose="00000500000000000000" pitchFamily="2" charset="0"/>
            </a:rPr>
            <a:t>tuyến</a:t>
          </a:r>
          <a:r>
            <a:rPr lang="en-US" sz="1800" kern="1200" dirty="0">
              <a:latin typeface="#9Slide03 Cabin" panose="00000500000000000000" pitchFamily="2" charset="0"/>
            </a:rPr>
            <a:t> </a:t>
          </a:r>
          <a:r>
            <a:rPr lang="en-US" sz="1800" kern="1200" dirty="0" err="1">
              <a:latin typeface="#9Slide03 Cabin" panose="00000500000000000000" pitchFamily="2" charset="0"/>
            </a:rPr>
            <a:t>đường</a:t>
          </a:r>
          <a:r>
            <a:rPr lang="en-US" sz="1800" kern="1200" dirty="0">
              <a:latin typeface="#9Slide03 Cabin" panose="00000500000000000000" pitchFamily="2" charset="0"/>
            </a:rPr>
            <a:t> </a:t>
          </a:r>
          <a:r>
            <a:rPr lang="en-US" sz="1800" kern="1200" dirty="0" err="1">
              <a:latin typeface="#9Slide03 Cabin" panose="00000500000000000000" pitchFamily="2" charset="0"/>
            </a:rPr>
            <a:t>sắt</a:t>
          </a:r>
          <a:r>
            <a:rPr lang="en-US" sz="1800" kern="1200" dirty="0">
              <a:latin typeface="#9Slide03 Cabin" panose="00000500000000000000" pitchFamily="2" charset="0"/>
            </a:rPr>
            <a:t> Hà </a:t>
          </a:r>
          <a:r>
            <a:rPr lang="en-US" sz="1800" kern="1200" dirty="0" err="1">
              <a:latin typeface="#9Slide03 Cabin" panose="00000500000000000000" pitchFamily="2" charset="0"/>
            </a:rPr>
            <a:t>Nội</a:t>
          </a:r>
          <a:r>
            <a:rPr lang="en-US" sz="1800" kern="1200" dirty="0">
              <a:latin typeface="#9Slide03 Cabin" panose="00000500000000000000" pitchFamily="2" charset="0"/>
            </a:rPr>
            <a:t> – Vinh. </a:t>
          </a:r>
          <a:r>
            <a:rPr lang="en-US" sz="1800" kern="1200" dirty="0" err="1">
              <a:latin typeface="#9Slide03 Cabin" panose="00000500000000000000" pitchFamily="2" charset="0"/>
            </a:rPr>
            <a:t>Mạng</a:t>
          </a:r>
          <a:r>
            <a:rPr lang="en-US" sz="1800" kern="1200" dirty="0">
              <a:latin typeface="#9Slide03 Cabin" panose="00000500000000000000" pitchFamily="2" charset="0"/>
            </a:rPr>
            <a:t> </a:t>
          </a:r>
          <a:r>
            <a:rPr lang="en-US" sz="1800" kern="1200" dirty="0" err="1">
              <a:latin typeface="#9Slide03 Cabin" panose="00000500000000000000" pitchFamily="2" charset="0"/>
            </a:rPr>
            <a:t>lưới</a:t>
          </a:r>
          <a:r>
            <a:rPr lang="en-US" sz="1800" kern="1200" dirty="0">
              <a:latin typeface="#9Slide03 Cabin" panose="00000500000000000000" pitchFamily="2" charset="0"/>
            </a:rPr>
            <a:t> </a:t>
          </a:r>
          <a:r>
            <a:rPr lang="en-US" sz="1800" kern="1200" dirty="0" err="1">
              <a:latin typeface="#9Slide03 Cabin" panose="00000500000000000000" pitchFamily="2" charset="0"/>
            </a:rPr>
            <a:t>giao</a:t>
          </a:r>
          <a:r>
            <a:rPr lang="en-US" sz="1800" kern="1200" dirty="0">
              <a:latin typeface="#9Slide03 Cabin" panose="00000500000000000000" pitchFamily="2" charset="0"/>
            </a:rPr>
            <a:t> </a:t>
          </a:r>
          <a:r>
            <a:rPr lang="en-US" sz="1800" kern="1200" dirty="0" err="1">
              <a:latin typeface="#9Slide03 Cabin" panose="00000500000000000000" pitchFamily="2" charset="0"/>
            </a:rPr>
            <a:t>thông</a:t>
          </a:r>
          <a:r>
            <a:rPr lang="en-US" sz="1800" kern="1200" dirty="0">
              <a:latin typeface="#9Slide03 Cabin" panose="00000500000000000000" pitchFamily="2" charset="0"/>
            </a:rPr>
            <a:t> </a:t>
          </a:r>
          <a:r>
            <a:rPr lang="en-US" sz="1800" kern="1200" dirty="0" err="1">
              <a:latin typeface="#9Slide03 Cabin" panose="00000500000000000000" pitchFamily="2" charset="0"/>
            </a:rPr>
            <a:t>thuỷ</a:t>
          </a:r>
          <a:r>
            <a:rPr lang="en-US" sz="1800" kern="1200" dirty="0">
              <a:latin typeface="#9Slide03 Cabin" panose="00000500000000000000" pitchFamily="2" charset="0"/>
            </a:rPr>
            <a:t> </a:t>
          </a:r>
          <a:r>
            <a:rPr lang="en-US" sz="1800" kern="1200" dirty="0" err="1">
              <a:latin typeface="#9Slide03 Cabin" panose="00000500000000000000" pitchFamily="2" charset="0"/>
            </a:rPr>
            <a:t>từ</a:t>
          </a:r>
          <a:r>
            <a:rPr lang="en-US" sz="1800" kern="1200" dirty="0">
              <a:latin typeface="#9Slide03 Cabin" panose="00000500000000000000" pitchFamily="2" charset="0"/>
            </a:rPr>
            <a:t> Hà </a:t>
          </a:r>
          <a:r>
            <a:rPr lang="en-US" sz="1800" kern="1200" dirty="0" err="1">
              <a:latin typeface="#9Slide03 Cabin" panose="00000500000000000000" pitchFamily="2" charset="0"/>
            </a:rPr>
            <a:t>Nội</a:t>
          </a:r>
          <a:r>
            <a:rPr lang="en-US" sz="1800" kern="1200" dirty="0">
              <a:latin typeface="#9Slide03 Cabin" panose="00000500000000000000" pitchFamily="2" charset="0"/>
            </a:rPr>
            <a:t> </a:t>
          </a:r>
          <a:r>
            <a:rPr lang="en-US" sz="1800" kern="1200" dirty="0" err="1">
              <a:latin typeface="#9Slide03 Cabin" panose="00000500000000000000" pitchFamily="2" charset="0"/>
            </a:rPr>
            <a:t>đi</a:t>
          </a:r>
          <a:r>
            <a:rPr lang="en-US" sz="1800" kern="1200" dirty="0">
              <a:latin typeface="#9Slide03 Cabin" panose="00000500000000000000" pitchFamily="2" charset="0"/>
            </a:rPr>
            <a:t> </a:t>
          </a:r>
          <a:r>
            <a:rPr lang="en-US" sz="1800" kern="1200" dirty="0" err="1">
              <a:latin typeface="#9Slide03 Cabin" panose="00000500000000000000" pitchFamily="2" charset="0"/>
            </a:rPr>
            <a:t>các</a:t>
          </a:r>
          <a:r>
            <a:rPr lang="en-US" sz="1800" kern="1200" dirty="0">
              <a:latin typeface="#9Slide03 Cabin" panose="00000500000000000000" pitchFamily="2" charset="0"/>
            </a:rPr>
            <a:t> </a:t>
          </a:r>
          <a:r>
            <a:rPr lang="en-US" sz="1800" kern="1200" dirty="0" err="1">
              <a:latin typeface="#9Slide03 Cabin" panose="00000500000000000000" pitchFamily="2" charset="0"/>
            </a:rPr>
            <a:t>tỉnh</a:t>
          </a:r>
          <a:r>
            <a:rPr lang="en-US" sz="1800" kern="1200" dirty="0">
              <a:latin typeface="#9Slide03 Cabin" panose="00000500000000000000" pitchFamily="2" charset="0"/>
            </a:rPr>
            <a:t> </a:t>
          </a:r>
          <a:r>
            <a:rPr lang="en-US" sz="1800" kern="1200" dirty="0" err="1">
              <a:latin typeface="#9Slide03 Cabin" panose="00000500000000000000" pitchFamily="2" charset="0"/>
            </a:rPr>
            <a:t>đồng</a:t>
          </a:r>
          <a:r>
            <a:rPr lang="en-US" sz="1800" kern="1200" dirty="0">
              <a:latin typeface="#9Slide03 Cabin" panose="00000500000000000000" pitchFamily="2" charset="0"/>
            </a:rPr>
            <a:t> </a:t>
          </a:r>
          <a:r>
            <a:rPr lang="en-US" sz="1800" kern="1200" dirty="0" err="1">
              <a:latin typeface="#9Slide03 Cabin" panose="00000500000000000000" pitchFamily="2" charset="0"/>
            </a:rPr>
            <a:t>bằng</a:t>
          </a:r>
          <a:r>
            <a:rPr lang="en-US" sz="1800" kern="1200" dirty="0">
              <a:latin typeface="#9Slide03 Cabin" panose="00000500000000000000" pitchFamily="2" charset="0"/>
            </a:rPr>
            <a:t> </a:t>
          </a:r>
          <a:r>
            <a:rPr lang="en-US" sz="1800" kern="1200" dirty="0" err="1">
              <a:latin typeface="#9Slide03 Cabin" panose="00000500000000000000" pitchFamily="2" charset="0"/>
            </a:rPr>
            <a:t>Bắc</a:t>
          </a:r>
          <a:r>
            <a:rPr lang="en-US" sz="1800" kern="1200" dirty="0">
              <a:latin typeface="#9Slide03 Cabin" panose="00000500000000000000" pitchFamily="2" charset="0"/>
            </a:rPr>
            <a:t> </a:t>
          </a:r>
          <a:r>
            <a:rPr lang="en-US" sz="1800" kern="1200" dirty="0" err="1">
              <a:latin typeface="#9Slide03 Cabin" panose="00000500000000000000" pitchFamily="2" charset="0"/>
            </a:rPr>
            <a:t>Bô</a:t>
          </a:r>
          <a:r>
            <a:rPr lang="en-US" sz="1800" kern="1200" dirty="0">
              <a:latin typeface="#9Slide03 Cabin" panose="00000500000000000000" pitchFamily="2" charset="0"/>
            </a:rPr>
            <a:t>̣ </a:t>
          </a:r>
          <a:r>
            <a:rPr lang="en-US" sz="1800" kern="1200" dirty="0" err="1">
              <a:latin typeface="#9Slide03 Cabin" panose="00000500000000000000" pitchFamily="2" charset="0"/>
            </a:rPr>
            <a:t>trên</a:t>
          </a:r>
          <a:r>
            <a:rPr lang="en-US" sz="1800" kern="1200" dirty="0">
              <a:latin typeface="#9Slide03 Cabin" panose="00000500000000000000" pitchFamily="2" charset="0"/>
            </a:rPr>
            <a:t> </a:t>
          </a:r>
          <a:r>
            <a:rPr lang="en-US" sz="1800" kern="1200" dirty="0" err="1">
              <a:latin typeface="#9Slide03 Cabin" panose="00000500000000000000" pitchFamily="2" charset="0"/>
            </a:rPr>
            <a:t>sông</a:t>
          </a:r>
          <a:r>
            <a:rPr lang="en-US" sz="1800" kern="1200" dirty="0">
              <a:latin typeface="#9Slide03 Cabin" panose="00000500000000000000" pitchFamily="2" charset="0"/>
            </a:rPr>
            <a:t> </a:t>
          </a:r>
          <a:r>
            <a:rPr lang="en-US" sz="1800" kern="1200" dirty="0" err="1">
              <a:latin typeface="#9Slide03 Cabin" panose="00000500000000000000" pitchFamily="2" charset="0"/>
            </a:rPr>
            <a:t>Hồng</a:t>
          </a:r>
          <a:r>
            <a:rPr lang="en-US" sz="1800" kern="1200" dirty="0">
              <a:latin typeface="#9Slide03 Cabin" panose="00000500000000000000" pitchFamily="2" charset="0"/>
            </a:rPr>
            <a:t> </a:t>
          </a:r>
          <a:r>
            <a:rPr lang="en-US" sz="1800" kern="1200" dirty="0" err="1">
              <a:latin typeface="#9Slide03 Cabin" panose="00000500000000000000" pitchFamily="2" charset="0"/>
            </a:rPr>
            <a:t>và</a:t>
          </a:r>
          <a:r>
            <a:rPr lang="en-US" sz="1800" kern="1200" dirty="0">
              <a:latin typeface="#9Slide03 Cabin" panose="00000500000000000000" pitchFamily="2" charset="0"/>
            </a:rPr>
            <a:t> </a:t>
          </a:r>
          <a:r>
            <a:rPr lang="en-US" sz="1800" kern="1200" dirty="0" err="1">
              <a:latin typeface="#9Slide03 Cabin" panose="00000500000000000000" pitchFamily="2" charset="0"/>
            </a:rPr>
            <a:t>sông</a:t>
          </a:r>
          <a:r>
            <a:rPr lang="en-US" sz="1800" kern="1200" dirty="0">
              <a:latin typeface="#9Slide03 Cabin" panose="00000500000000000000" pitchFamily="2" charset="0"/>
            </a:rPr>
            <a:t> </a:t>
          </a:r>
          <a:r>
            <a:rPr lang="en-US" sz="1800" kern="1200" dirty="0" err="1">
              <a:latin typeface="#9Slide03 Cabin" panose="00000500000000000000" pitchFamily="2" charset="0"/>
            </a:rPr>
            <a:t>Thái</a:t>
          </a:r>
          <a:r>
            <a:rPr lang="en-US" sz="1800" kern="1200" dirty="0">
              <a:latin typeface="#9Slide03 Cabin" panose="00000500000000000000" pitchFamily="2" charset="0"/>
            </a:rPr>
            <a:t> </a:t>
          </a:r>
          <a:r>
            <a:rPr lang="en-US" sz="1800" kern="1200" dirty="0" err="1">
              <a:latin typeface="#9Slide03 Cabin" panose="00000500000000000000" pitchFamily="2" charset="0"/>
            </a:rPr>
            <a:t>Bình</a:t>
          </a:r>
          <a:r>
            <a:rPr lang="en-US" sz="1800" kern="1200" dirty="0">
              <a:latin typeface="#9Slide03 Cabin" panose="00000500000000000000" pitchFamily="2" charset="0"/>
            </a:rPr>
            <a:t> </a:t>
          </a:r>
          <a:r>
            <a:rPr lang="en-US" sz="1800" kern="1200" dirty="0" err="1">
              <a:latin typeface="#9Slide03 Cabin" panose="00000500000000000000" pitchFamily="2" charset="0"/>
            </a:rPr>
            <a:t>cũng</a:t>
          </a:r>
          <a:r>
            <a:rPr lang="en-US" sz="1800" kern="1200" dirty="0">
              <a:latin typeface="#9Slide03 Cabin" panose="00000500000000000000" pitchFamily="2" charset="0"/>
            </a:rPr>
            <a:t> </a:t>
          </a:r>
          <a:r>
            <a:rPr lang="en-US" sz="1800" kern="1200" dirty="0" err="1">
              <a:latin typeface="#9Slide03 Cabin" panose="00000500000000000000" pitchFamily="2" charset="0"/>
            </a:rPr>
            <a:t>được</a:t>
          </a:r>
          <a:r>
            <a:rPr lang="en-US" sz="1800" kern="1200" dirty="0">
              <a:latin typeface="#9Slide03 Cabin" panose="00000500000000000000" pitchFamily="2" charset="0"/>
            </a:rPr>
            <a:t> </a:t>
          </a:r>
          <a:r>
            <a:rPr lang="en-US" sz="1800" kern="1200" dirty="0" err="1">
              <a:latin typeface="#9Slide03 Cabin" panose="00000500000000000000" pitchFamily="2" charset="0"/>
            </a:rPr>
            <a:t>thông</a:t>
          </a:r>
          <a:r>
            <a:rPr lang="en-US" sz="1800" kern="1200" dirty="0">
              <a:latin typeface="#9Slide03 Cabin" panose="00000500000000000000" pitchFamily="2" charset="0"/>
            </a:rPr>
            <a:t> </a:t>
          </a:r>
          <a:r>
            <a:rPr lang="en-US" sz="1800" kern="1200" dirty="0" err="1">
              <a:latin typeface="#9Slide03 Cabin" panose="00000500000000000000" pitchFamily="2" charset="0"/>
            </a:rPr>
            <a:t>suốt</a:t>
          </a:r>
          <a:r>
            <a:rPr lang="en-US" sz="1800" kern="1200" dirty="0">
              <a:latin typeface="#9Slide03 Cabin" panose="00000500000000000000" pitchFamily="2" charset="0"/>
            </a:rPr>
            <a:t>.</a:t>
          </a:r>
        </a:p>
      </dsp:txBody>
      <dsp:txXfrm>
        <a:off x="3464645" y="2627937"/>
        <a:ext cx="6137788" cy="1235922"/>
      </dsp:txXfrm>
    </dsp:sp>
    <dsp:sp modelId="{B108288D-BC38-4459-AAE4-0BD0264B59F0}">
      <dsp:nvSpPr>
        <dsp:cNvPr id="0" name=""/>
        <dsp:cNvSpPr/>
      </dsp:nvSpPr>
      <dsp:spPr>
        <a:xfrm>
          <a:off x="2684923" y="1890223"/>
          <a:ext cx="1504168" cy="150406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FD941-8660-481C-99AA-2E970E98920D}" type="datetimeFigureOut">
              <a:rPr lang="zh-CN" altLang="en-US" smtClean="0"/>
              <a:t>2024/7/5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9D1B8-3DA1-4AA1-AC29-1441EC69FB0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5feca4b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5feca4b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e5e6172f83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e5e6172f83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8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6042aa838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6042aa838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6566" y="236952"/>
            <a:ext cx="778743" cy="769095"/>
          </a:xfrm>
          <a:prstGeom prst="rect">
            <a:avLst/>
          </a:prstGeom>
        </p:spPr>
      </p:pic>
      <p:pic>
        <p:nvPicPr>
          <p:cNvPr id="5" name="图片 4"/>
          <p:cNvPicPr>
            <a:picLocks noChangeAspect="1"/>
          </p:cNvPicPr>
          <p:nvPr userDrawn="1"/>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6944608">
            <a:off x="6055299" y="-154236"/>
            <a:ext cx="951861" cy="1204924"/>
          </a:xfrm>
          <a:prstGeom prst="rect">
            <a:avLst/>
          </a:prstGeom>
        </p:spPr>
      </p:pic>
      <p:pic>
        <p:nvPicPr>
          <p:cNvPr id="7" name="图片 6"/>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81210" y="95121"/>
            <a:ext cx="1139445" cy="718798"/>
          </a:xfrm>
          <a:prstGeom prst="rect">
            <a:avLst/>
          </a:prstGeom>
        </p:spPr>
      </p:pic>
      <p:pic>
        <p:nvPicPr>
          <p:cNvPr id="9" name="图片 8"/>
          <p:cNvPicPr>
            <a:picLocks noChangeAspect="1"/>
          </p:cNvPicPr>
          <p:nvPr userDrawn="1"/>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flipV="1">
            <a:off x="3564083" y="-1866748"/>
            <a:ext cx="5182127" cy="11228398"/>
          </a:xfrm>
          <a:prstGeom prst="rect">
            <a:avLst/>
          </a:prstGeom>
        </p:spPr>
      </p:pic>
      <p:pic>
        <p:nvPicPr>
          <p:cNvPr id="11" name="图片 10"/>
          <p:cNvPicPr>
            <a:picLocks noChangeAspect="1"/>
          </p:cNvPicPr>
          <p:nvPr userDrawn="1"/>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949949" y="4969369"/>
            <a:ext cx="1260117" cy="1888631"/>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7127" y="58594"/>
            <a:ext cx="1146893" cy="912483"/>
          </a:xfrm>
          <a:prstGeom prst="rect">
            <a:avLst/>
          </a:prstGeom>
        </p:spPr>
      </p:pic>
      <p:pic>
        <p:nvPicPr>
          <p:cNvPr id="19" name="图片 18"/>
          <p:cNvPicPr>
            <a:picLocks noChangeAspect="1"/>
          </p:cNvPicPr>
          <p:nvPr userDrawn="1"/>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8477019">
            <a:off x="4599938" y="6078973"/>
            <a:ext cx="926031" cy="1075032"/>
          </a:xfrm>
          <a:prstGeom prst="rect">
            <a:avLst/>
          </a:prstGeom>
        </p:spPr>
      </p:pic>
      <p:pic>
        <p:nvPicPr>
          <p:cNvPr id="21" name="图片 20"/>
          <p:cNvPicPr>
            <a:picLocks noChangeAspect="1"/>
          </p:cNvPicPr>
          <p:nvPr userDrawn="1"/>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748597" y="2078727"/>
            <a:ext cx="1353636" cy="1046913"/>
          </a:xfrm>
          <a:prstGeom prst="rect">
            <a:avLst/>
          </a:prstGeom>
        </p:spPr>
      </p:pic>
      <p:pic>
        <p:nvPicPr>
          <p:cNvPr id="23" name="图片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917729" y="461121"/>
            <a:ext cx="883476" cy="1046913"/>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0947" y="5367086"/>
            <a:ext cx="1047708" cy="1479117"/>
          </a:xfrm>
          <a:prstGeom prst="rect">
            <a:avLst/>
          </a:prstGeom>
        </p:spPr>
      </p:pic>
      <p:pic>
        <p:nvPicPr>
          <p:cNvPr id="27" name="图片 2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206" y="3930168"/>
            <a:ext cx="1369441" cy="1259343"/>
          </a:xfrm>
          <a:prstGeom prst="rect">
            <a:avLst/>
          </a:prstGeom>
        </p:spPr>
      </p:pic>
      <p:pic>
        <p:nvPicPr>
          <p:cNvPr id="29" name="图片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12364" y="5866485"/>
            <a:ext cx="877116" cy="762325"/>
          </a:xfrm>
          <a:prstGeom prst="rect">
            <a:avLst/>
          </a:prstGeom>
        </p:spPr>
      </p:pic>
      <p:pic>
        <p:nvPicPr>
          <p:cNvPr id="31" name="图片 3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53874" y="5204683"/>
            <a:ext cx="1260117" cy="1319142"/>
          </a:xfrm>
          <a:prstGeom prst="rect">
            <a:avLst/>
          </a:prstGeom>
        </p:spPr>
      </p:pic>
      <p:pic>
        <p:nvPicPr>
          <p:cNvPr id="33" name="图片 32"/>
          <p:cNvPicPr>
            <a:picLocks noChangeAspect="1"/>
          </p:cNvPicPr>
          <p:nvPr userDrawn="1"/>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767" y="2134210"/>
            <a:ext cx="530505" cy="1452020"/>
          </a:xfrm>
          <a:prstGeom prst="rect">
            <a:avLst/>
          </a:prstGeom>
        </p:spPr>
      </p:pic>
      <p:pic>
        <p:nvPicPr>
          <p:cNvPr id="35" name="图片 34"/>
          <p:cNvPicPr>
            <a:picLocks noChangeAspect="1"/>
          </p:cNvPicPr>
          <p:nvPr userDrawn="1"/>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92589" y="3310950"/>
            <a:ext cx="1208615" cy="993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833836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6234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218886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02170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95391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8"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60" y="339226"/>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7"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1"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6"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6"/>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7" y="317173"/>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5"/>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8"/>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90"/>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9"/>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40"/>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1" y="305501"/>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2"/>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7" y="301258"/>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30" y="315203"/>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7"/>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6" y="309366"/>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5" y="5735739"/>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7" y="5735837"/>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4"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70"/>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8" y="802206"/>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08402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60000" y="719200"/>
            <a:ext cx="10272000"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0000" y="1562584"/>
            <a:ext cx="10272000" cy="4411600"/>
          </a:xfrm>
          <a:prstGeom prst="rect">
            <a:avLst/>
          </a:prstGeom>
        </p:spPr>
        <p:txBody>
          <a:bodyPr spcFirstLastPara="1" wrap="square" lIns="91425" tIns="91425" rIns="91425" bIns="91425" anchor="t" anchorCtr="0">
            <a:noAutofit/>
          </a:bodyPr>
          <a:lstStyle>
            <a:lvl1pPr marL="609616" lvl="0" indent="-406410" rtl="0">
              <a:lnSpc>
                <a:spcPct val="100000"/>
              </a:lnSpc>
              <a:spcBef>
                <a:spcPts val="0"/>
              </a:spcBef>
              <a:spcAft>
                <a:spcPts val="0"/>
              </a:spcAft>
              <a:buClr>
                <a:srgbClr val="434343"/>
              </a:buClr>
              <a:buSzPts val="1200"/>
              <a:buAutoNum type="arabicPeriod"/>
              <a:defRPr sz="1600">
                <a:solidFill>
                  <a:srgbClr val="434343"/>
                </a:solidFill>
              </a:defRPr>
            </a:lvl1pPr>
            <a:lvl2pPr marL="1219231" lvl="1" indent="-40641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845" lvl="2" indent="-40641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461" lvl="3" indent="-40641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8076" lvl="4" indent="-40641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692" lvl="5" indent="-40641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307" lvl="6" indent="-40641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922" lvl="7" indent="-40641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538" lvl="8" indent="-40641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882034" y="319435"/>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6191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3261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84276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260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solidFill>
          <a:schemeClr val="accent3"/>
        </a:solidFill>
        <a:effectLst/>
      </p:bgPr>
    </p:bg>
    <p:spTree>
      <p:nvGrpSpPr>
        <p:cNvPr id="1" name="Shape 16"/>
        <p:cNvGrpSpPr/>
        <p:nvPr/>
      </p:nvGrpSpPr>
      <p:grpSpPr>
        <a:xfrm>
          <a:off x="0" y="0"/>
          <a:ext cx="0" cy="0"/>
          <a:chOff x="0" y="0"/>
          <a:chExt cx="0" cy="0"/>
        </a:xfrm>
      </p:grpSpPr>
      <p:sp>
        <p:nvSpPr>
          <p:cNvPr id="6" name="矩形 5"/>
          <p:cNvSpPr/>
          <p:nvPr userDrawn="1"/>
        </p:nvSpPr>
        <p:spPr>
          <a:xfrm rot="21428232">
            <a:off x="1329127" y="970612"/>
            <a:ext cx="9533744" cy="4916774"/>
          </a:xfrm>
          <a:prstGeom prst="rect">
            <a:avLst/>
          </a:prstGeom>
          <a:solidFill>
            <a:schemeClr val="accent1"/>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rot="170152">
            <a:off x="1330171" y="1093033"/>
            <a:ext cx="9533744" cy="4916774"/>
          </a:xfrm>
          <a:prstGeom prst="rect">
            <a:avLst/>
          </a:prstGeom>
          <a:solidFill>
            <a:schemeClr val="bg1"/>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329127" y="970612"/>
            <a:ext cx="9533744" cy="4916774"/>
          </a:xfrm>
          <a:prstGeom prst="rect">
            <a:avLst/>
          </a:prstGeom>
          <a:solidFill>
            <a:schemeClr val="accent2">
              <a:lumMod val="20000"/>
              <a:lumOff val="80000"/>
            </a:schemeClr>
          </a:solidFill>
          <a:ln>
            <a:noFill/>
          </a:ln>
          <a:effectLst>
            <a:outerShdw blurRad="1397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602754" y="3998755"/>
            <a:ext cx="1260117" cy="1888631"/>
          </a:xfrm>
          <a:prstGeom prst="rect">
            <a:avLst/>
          </a:prstGeom>
        </p:spPr>
      </p:pic>
      <p:pic>
        <p:nvPicPr>
          <p:cNvPr id="14" name="图片 13"/>
          <p:cNvPicPr>
            <a:picLocks noChangeAspect="1"/>
          </p:cNvPicPr>
          <p:nvPr userDrawn="1"/>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5147" y="5212249"/>
            <a:ext cx="1745874" cy="1350273"/>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5079" y="192130"/>
            <a:ext cx="1914423" cy="1760511"/>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009746" flipH="1">
            <a:off x="9103667" y="1405734"/>
            <a:ext cx="998172" cy="1409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35239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6" name="Footer Placeholder 5">
            <a:extLst>
              <a:ext uri="{FF2B5EF4-FFF2-40B4-BE49-F238E27FC236}">
                <a16:creationId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290880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8" name="Footer Placeholder 7">
            <a:extLst>
              <a:ext uri="{FF2B5EF4-FFF2-40B4-BE49-F238E27FC236}">
                <a16:creationId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08326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4" name="Footer Placeholder 3">
            <a:extLst>
              <a:ext uri="{FF2B5EF4-FFF2-40B4-BE49-F238E27FC236}">
                <a16:creationId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213131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47113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58310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980940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6" name="Footer Placeholder 5">
            <a:extLst>
              <a:ext uri="{FF2B5EF4-FFF2-40B4-BE49-F238E27FC236}">
                <a16:creationId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38236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6" name="Footer Placeholder 5">
            <a:extLst>
              <a:ext uri="{FF2B5EF4-FFF2-40B4-BE49-F238E27FC236}">
                <a16:creationId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73155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0849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9"/>
        <p:cNvGrpSpPr/>
        <p:nvPr/>
      </p:nvGrpSpPr>
      <p:grpSpPr>
        <a:xfrm>
          <a:off x="0" y="0"/>
          <a:ext cx="0" cy="0"/>
          <a:chOff x="0" y="0"/>
          <a:chExt cx="0" cy="0"/>
        </a:xfrm>
      </p:grpSpPr>
      <p:sp>
        <p:nvSpPr>
          <p:cNvPr id="12" name="矩形: 折角 11"/>
          <p:cNvSpPr/>
          <p:nvPr userDrawn="1"/>
        </p:nvSpPr>
        <p:spPr>
          <a:xfrm>
            <a:off x="1758462" y="1283514"/>
            <a:ext cx="8721969" cy="4727371"/>
          </a:xfrm>
          <a:prstGeom prst="foldedCorner">
            <a:avLst/>
          </a:prstGeom>
          <a:solidFill>
            <a:schemeClr val="accent2">
              <a:lumMod val="20000"/>
              <a:lumOff val="80000"/>
            </a:schemeClr>
          </a:solidFill>
          <a:ln>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47865">
            <a:off x="9892942" y="937994"/>
            <a:ext cx="795095" cy="691039"/>
          </a:xfrm>
          <a:prstGeom prst="rect">
            <a:avLst/>
          </a:prstGeom>
        </p:spPr>
      </p:pic>
      <p:cxnSp>
        <p:nvCxnSpPr>
          <p:cNvPr id="3" name="直接连接符 2"/>
          <p:cNvCxnSpPr/>
          <p:nvPr userDrawn="1"/>
        </p:nvCxnSpPr>
        <p:spPr>
          <a:xfrm>
            <a:off x="2150012" y="2293034"/>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2147667" y="3013417"/>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2147667" y="3733800"/>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2147667" y="4454183"/>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userDrawn="1"/>
        </p:nvCxnSpPr>
        <p:spPr>
          <a:xfrm>
            <a:off x="2147667" y="5174566"/>
            <a:ext cx="7891975" cy="0"/>
          </a:xfrm>
          <a:prstGeom prst="line">
            <a:avLst/>
          </a:prstGeom>
          <a:ln>
            <a:solidFill>
              <a:schemeClr val="accent5"/>
            </a:solidFill>
            <a:prstDash val="lgDashDotDot"/>
          </a:ln>
        </p:spPr>
        <p:style>
          <a:lnRef idx="1">
            <a:schemeClr val="accent1"/>
          </a:lnRef>
          <a:fillRef idx="0">
            <a:schemeClr val="accent1"/>
          </a:fillRef>
          <a:effectRef idx="0">
            <a:schemeClr val="accent1"/>
          </a:effectRef>
          <a:fontRef idx="minor">
            <a:schemeClr val="tx1"/>
          </a:fontRef>
        </p:style>
      </p:cxnSp>
      <p:sp>
        <p:nvSpPr>
          <p:cNvPr id="4" name="流程图: 接点 3"/>
          <p:cNvSpPr/>
          <p:nvPr userDrawn="1"/>
        </p:nvSpPr>
        <p:spPr>
          <a:xfrm>
            <a:off x="2141566" y="1956386"/>
            <a:ext cx="300111" cy="309484"/>
          </a:xfrm>
          <a:prstGeom prst="flowChartConnector">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接点 20"/>
          <p:cNvSpPr/>
          <p:nvPr userDrawn="1"/>
        </p:nvSpPr>
        <p:spPr>
          <a:xfrm>
            <a:off x="2141566" y="2666087"/>
            <a:ext cx="300111" cy="309484"/>
          </a:xfrm>
          <a:prstGeom prst="flowChartConnector">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接点 21"/>
          <p:cNvSpPr/>
          <p:nvPr userDrawn="1"/>
        </p:nvSpPr>
        <p:spPr>
          <a:xfrm>
            <a:off x="2141566" y="3397151"/>
            <a:ext cx="300111" cy="309484"/>
          </a:xfrm>
          <a:prstGeom prst="flowChartConnector">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接点 22"/>
          <p:cNvSpPr/>
          <p:nvPr userDrawn="1"/>
        </p:nvSpPr>
        <p:spPr>
          <a:xfrm>
            <a:off x="2141566" y="4103194"/>
            <a:ext cx="300111" cy="309484"/>
          </a:xfrm>
          <a:prstGeom prst="flowChartConnector">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接点 23"/>
          <p:cNvSpPr/>
          <p:nvPr userDrawn="1"/>
        </p:nvSpPr>
        <p:spPr>
          <a:xfrm>
            <a:off x="2141566" y="4834258"/>
            <a:ext cx="300111" cy="309484"/>
          </a:xfrm>
          <a:prstGeom prst="flowChartConnector">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userDrawn="1"/>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82494" y="5787088"/>
            <a:ext cx="1165696" cy="735358"/>
          </a:xfrm>
          <a:prstGeom prst="rect">
            <a:avLst/>
          </a:prstGeom>
        </p:spPr>
      </p:pic>
      <p:pic>
        <p:nvPicPr>
          <p:cNvPr id="28" name="图片 27"/>
          <p:cNvPicPr>
            <a:picLocks noChangeAspect="1"/>
          </p:cNvPicPr>
          <p:nvPr userDrawn="1"/>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9755436">
            <a:off x="5366970" y="5724361"/>
            <a:ext cx="981064" cy="1138919"/>
          </a:xfrm>
          <a:prstGeom prst="rect">
            <a:avLst/>
          </a:prstGeom>
        </p:spPr>
      </p:pic>
      <p:pic>
        <p:nvPicPr>
          <p:cNvPr id="29" name="图片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590254">
            <a:off x="1275743" y="2621100"/>
            <a:ext cx="872797" cy="1232184"/>
          </a:xfrm>
          <a:prstGeom prst="rect">
            <a:avLst/>
          </a:prstGeom>
        </p:spPr>
      </p:pic>
      <p:pic>
        <p:nvPicPr>
          <p:cNvPr id="33" name="图片 32"/>
          <p:cNvPicPr>
            <a:picLocks noChangeAspect="1"/>
          </p:cNvPicPr>
          <p:nvPr userDrawn="1"/>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0932" y="4969369"/>
            <a:ext cx="1260117" cy="1888631"/>
          </a:xfrm>
          <a:prstGeom prst="rect">
            <a:avLst/>
          </a:prstGeom>
        </p:spPr>
      </p:pic>
      <p:pic>
        <p:nvPicPr>
          <p:cNvPr id="34" name="图片 33"/>
          <p:cNvPicPr>
            <a:picLocks noChangeAspect="1"/>
          </p:cNvPicPr>
          <p:nvPr userDrawn="1"/>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90489" y="2714316"/>
            <a:ext cx="1157701" cy="895375"/>
          </a:xfrm>
          <a:prstGeom prst="rect">
            <a:avLst/>
          </a:prstGeom>
        </p:spPr>
      </p:pic>
      <p:pic>
        <p:nvPicPr>
          <p:cNvPr id="35" name="图片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7765" y="215234"/>
            <a:ext cx="1089097" cy="11401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859867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434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81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431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665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57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17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51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192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82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51113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059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82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9"/>
        <p:cNvGrpSpPr/>
        <p:nvPr/>
      </p:nvGrpSpPr>
      <p:grpSpPr>
        <a:xfrm>
          <a:off x="0" y="0"/>
          <a:ext cx="0" cy="0"/>
          <a:chOff x="0" y="0"/>
          <a:chExt cx="0" cy="0"/>
        </a:xfrm>
      </p:grpSpPr>
      <p:sp>
        <p:nvSpPr>
          <p:cNvPr id="420" name="Google Shape;420;p16"/>
          <p:cNvSpPr txBox="1">
            <a:spLocks noGrp="1"/>
          </p:cNvSpPr>
          <p:nvPr>
            <p:ph type="title"/>
          </p:nvPr>
        </p:nvSpPr>
        <p:spPr>
          <a:xfrm>
            <a:off x="1117951" y="2395400"/>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1" name="Google Shape;421;p16"/>
          <p:cNvSpPr txBox="1">
            <a:spLocks noGrp="1"/>
          </p:cNvSpPr>
          <p:nvPr>
            <p:ph type="subTitle" idx="1"/>
          </p:nvPr>
        </p:nvSpPr>
        <p:spPr>
          <a:xfrm>
            <a:off x="1117951" y="3001933"/>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2" name="Google Shape;422;p16"/>
          <p:cNvSpPr txBox="1">
            <a:spLocks noGrp="1"/>
          </p:cNvSpPr>
          <p:nvPr>
            <p:ph type="title" idx="2"/>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3" name="Google Shape;423;p16"/>
          <p:cNvSpPr txBox="1">
            <a:spLocks noGrp="1"/>
          </p:cNvSpPr>
          <p:nvPr>
            <p:ph type="title" idx="3"/>
          </p:nvPr>
        </p:nvSpPr>
        <p:spPr>
          <a:xfrm>
            <a:off x="4480577" y="2395400"/>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4" name="Google Shape;424;p16"/>
          <p:cNvSpPr txBox="1">
            <a:spLocks noGrp="1"/>
          </p:cNvSpPr>
          <p:nvPr>
            <p:ph type="subTitle" idx="4"/>
          </p:nvPr>
        </p:nvSpPr>
        <p:spPr>
          <a:xfrm>
            <a:off x="4480577" y="3001933"/>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5" name="Google Shape;425;p16"/>
          <p:cNvSpPr txBox="1">
            <a:spLocks noGrp="1"/>
          </p:cNvSpPr>
          <p:nvPr>
            <p:ph type="title" idx="5"/>
          </p:nvPr>
        </p:nvSpPr>
        <p:spPr>
          <a:xfrm>
            <a:off x="1117951" y="4667733"/>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6" name="Google Shape;426;p16"/>
          <p:cNvSpPr txBox="1">
            <a:spLocks noGrp="1"/>
          </p:cNvSpPr>
          <p:nvPr>
            <p:ph type="subTitle" idx="6"/>
          </p:nvPr>
        </p:nvSpPr>
        <p:spPr>
          <a:xfrm>
            <a:off x="1117951" y="5274267"/>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7" name="Google Shape;427;p16"/>
          <p:cNvSpPr txBox="1">
            <a:spLocks noGrp="1"/>
          </p:cNvSpPr>
          <p:nvPr>
            <p:ph type="title" idx="7"/>
          </p:nvPr>
        </p:nvSpPr>
        <p:spPr>
          <a:xfrm>
            <a:off x="4480577" y="4667733"/>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28" name="Google Shape;428;p16"/>
          <p:cNvSpPr txBox="1">
            <a:spLocks noGrp="1"/>
          </p:cNvSpPr>
          <p:nvPr>
            <p:ph type="subTitle" idx="8"/>
          </p:nvPr>
        </p:nvSpPr>
        <p:spPr>
          <a:xfrm>
            <a:off x="4480577" y="5274267"/>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29" name="Google Shape;429;p16"/>
          <p:cNvSpPr txBox="1">
            <a:spLocks noGrp="1"/>
          </p:cNvSpPr>
          <p:nvPr>
            <p:ph type="title" idx="9"/>
          </p:nvPr>
        </p:nvSpPr>
        <p:spPr>
          <a:xfrm>
            <a:off x="7843177" y="2395400"/>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0" name="Google Shape;430;p16"/>
          <p:cNvSpPr txBox="1">
            <a:spLocks noGrp="1"/>
          </p:cNvSpPr>
          <p:nvPr>
            <p:ph type="subTitle" idx="13"/>
          </p:nvPr>
        </p:nvSpPr>
        <p:spPr>
          <a:xfrm>
            <a:off x="7843177" y="3001933"/>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1" name="Google Shape;431;p16"/>
          <p:cNvSpPr txBox="1">
            <a:spLocks noGrp="1"/>
          </p:cNvSpPr>
          <p:nvPr>
            <p:ph type="title" idx="14"/>
          </p:nvPr>
        </p:nvSpPr>
        <p:spPr>
          <a:xfrm>
            <a:off x="7843177" y="4667733"/>
            <a:ext cx="3230800" cy="661600"/>
          </a:xfrm>
          <a:prstGeom prst="rect">
            <a:avLst/>
          </a:prstGeom>
        </p:spPr>
        <p:txBody>
          <a:bodyPr spcFirstLastPara="1" wrap="square" lIns="91425" tIns="91425" rIns="91425" bIns="91425" anchor="t" anchorCtr="0">
            <a:noAutofit/>
          </a:bodyPr>
          <a:lstStyle>
            <a:lvl1pPr lvl="0" rtl="0">
              <a:spcBef>
                <a:spcPts val="0"/>
              </a:spcBef>
              <a:spcAft>
                <a:spcPts val="0"/>
              </a:spcAft>
              <a:buSzPts val="2200"/>
              <a:buNone/>
              <a:defRPr sz="3733"/>
            </a:lvl1pPr>
            <a:lvl2pPr lvl="1" rtl="0">
              <a:spcBef>
                <a:spcPts val="0"/>
              </a:spcBef>
              <a:spcAft>
                <a:spcPts val="0"/>
              </a:spcAft>
              <a:buSzPts val="3200"/>
              <a:buNone/>
              <a:defRPr>
                <a:latin typeface="Poppins"/>
                <a:ea typeface="Poppins"/>
                <a:cs typeface="Poppins"/>
                <a:sym typeface="Poppins"/>
              </a:defRPr>
            </a:lvl2pPr>
            <a:lvl3pPr lvl="2" rtl="0">
              <a:spcBef>
                <a:spcPts val="0"/>
              </a:spcBef>
              <a:spcAft>
                <a:spcPts val="0"/>
              </a:spcAft>
              <a:buSzPts val="3200"/>
              <a:buNone/>
              <a:defRPr>
                <a:latin typeface="Poppins"/>
                <a:ea typeface="Poppins"/>
                <a:cs typeface="Poppins"/>
                <a:sym typeface="Poppins"/>
              </a:defRPr>
            </a:lvl3pPr>
            <a:lvl4pPr lvl="3" rtl="0">
              <a:spcBef>
                <a:spcPts val="0"/>
              </a:spcBef>
              <a:spcAft>
                <a:spcPts val="0"/>
              </a:spcAft>
              <a:buSzPts val="3200"/>
              <a:buNone/>
              <a:defRPr>
                <a:latin typeface="Poppins"/>
                <a:ea typeface="Poppins"/>
                <a:cs typeface="Poppins"/>
                <a:sym typeface="Poppins"/>
              </a:defRPr>
            </a:lvl4pPr>
            <a:lvl5pPr lvl="4" rtl="0">
              <a:spcBef>
                <a:spcPts val="0"/>
              </a:spcBef>
              <a:spcAft>
                <a:spcPts val="0"/>
              </a:spcAft>
              <a:buSzPts val="3200"/>
              <a:buNone/>
              <a:defRPr>
                <a:latin typeface="Poppins"/>
                <a:ea typeface="Poppins"/>
                <a:cs typeface="Poppins"/>
                <a:sym typeface="Poppins"/>
              </a:defRPr>
            </a:lvl5pPr>
            <a:lvl6pPr lvl="5" rtl="0">
              <a:spcBef>
                <a:spcPts val="0"/>
              </a:spcBef>
              <a:spcAft>
                <a:spcPts val="0"/>
              </a:spcAft>
              <a:buSzPts val="3200"/>
              <a:buNone/>
              <a:defRPr>
                <a:latin typeface="Poppins"/>
                <a:ea typeface="Poppins"/>
                <a:cs typeface="Poppins"/>
                <a:sym typeface="Poppins"/>
              </a:defRPr>
            </a:lvl6pPr>
            <a:lvl7pPr lvl="6" rtl="0">
              <a:spcBef>
                <a:spcPts val="0"/>
              </a:spcBef>
              <a:spcAft>
                <a:spcPts val="0"/>
              </a:spcAft>
              <a:buSzPts val="3200"/>
              <a:buNone/>
              <a:defRPr>
                <a:latin typeface="Poppins"/>
                <a:ea typeface="Poppins"/>
                <a:cs typeface="Poppins"/>
                <a:sym typeface="Poppins"/>
              </a:defRPr>
            </a:lvl7pPr>
            <a:lvl8pPr lvl="7" rtl="0">
              <a:spcBef>
                <a:spcPts val="0"/>
              </a:spcBef>
              <a:spcAft>
                <a:spcPts val="0"/>
              </a:spcAft>
              <a:buSzPts val="3200"/>
              <a:buNone/>
              <a:defRPr>
                <a:latin typeface="Poppins"/>
                <a:ea typeface="Poppins"/>
                <a:cs typeface="Poppins"/>
                <a:sym typeface="Poppins"/>
              </a:defRPr>
            </a:lvl8pPr>
            <a:lvl9pPr lvl="8" rtl="0">
              <a:spcBef>
                <a:spcPts val="0"/>
              </a:spcBef>
              <a:spcAft>
                <a:spcPts val="0"/>
              </a:spcAft>
              <a:buSzPts val="3200"/>
              <a:buNone/>
              <a:defRPr>
                <a:latin typeface="Poppins"/>
                <a:ea typeface="Poppins"/>
                <a:cs typeface="Poppins"/>
                <a:sym typeface="Poppins"/>
              </a:defRPr>
            </a:lvl9pPr>
          </a:lstStyle>
          <a:p>
            <a:endParaRPr/>
          </a:p>
        </p:txBody>
      </p:sp>
      <p:sp>
        <p:nvSpPr>
          <p:cNvPr id="432" name="Google Shape;432;p16"/>
          <p:cNvSpPr txBox="1">
            <a:spLocks noGrp="1"/>
          </p:cNvSpPr>
          <p:nvPr>
            <p:ph type="subTitle" idx="15"/>
          </p:nvPr>
        </p:nvSpPr>
        <p:spPr>
          <a:xfrm>
            <a:off x="7843177" y="5274267"/>
            <a:ext cx="3230800" cy="86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3" name="Google Shape;433;p16"/>
          <p:cNvSpPr/>
          <p:nvPr/>
        </p:nvSpPr>
        <p:spPr>
          <a:xfrm>
            <a:off x="10935362" y="-203199"/>
            <a:ext cx="1967812" cy="1457513"/>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16"/>
          <p:cNvSpPr/>
          <p:nvPr/>
        </p:nvSpPr>
        <p:spPr>
          <a:xfrm>
            <a:off x="11073951" y="389947"/>
            <a:ext cx="1601536" cy="119459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16"/>
          <p:cNvSpPr/>
          <p:nvPr/>
        </p:nvSpPr>
        <p:spPr>
          <a:xfrm>
            <a:off x="-352666" y="5597634"/>
            <a:ext cx="1303633" cy="1457533"/>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36" name="Google Shape;436;p16"/>
          <p:cNvGrpSpPr/>
          <p:nvPr/>
        </p:nvGrpSpPr>
        <p:grpSpPr>
          <a:xfrm rot="5400000">
            <a:off x="-393846" y="4799400"/>
            <a:ext cx="1548260" cy="979184"/>
            <a:chOff x="5161625" y="732525"/>
            <a:chExt cx="456050" cy="288425"/>
          </a:xfrm>
        </p:grpSpPr>
        <p:sp>
          <p:nvSpPr>
            <p:cNvPr id="437" name="Google Shape;437;p16"/>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16"/>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16"/>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16"/>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16"/>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16"/>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16"/>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16"/>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445;p16"/>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89913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1792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05.07.2024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645359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418563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DFAF59-80FD-42F8-B77B-6179688B7234}" type="datetimeFigureOut">
              <a:rPr lang="de-DE" smtClean="0"/>
              <a:t>05.07.2024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7682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DFAF59-80FD-42F8-B77B-6179688B7234}" type="datetimeFigureOut">
              <a:rPr lang="de-DE" smtClean="0"/>
              <a:t>05.07.2024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748460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DFAF59-80FD-42F8-B77B-6179688B7234}" type="datetimeFigureOut">
              <a:rPr lang="de-DE" smtClean="0"/>
              <a:t>05.07.2024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9020231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DFAF59-80FD-42F8-B77B-6179688B7234}" type="datetimeFigureOut">
              <a:rPr lang="de-DE" smtClean="0"/>
              <a:t>05.07.2024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41766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018649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DFAF59-80FD-42F8-B77B-6179688B7234}" type="datetimeFigureOut">
              <a:rPr lang="de-DE" smtClean="0"/>
              <a:t>05.07.2024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817681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05.07.2024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1194247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DFAF59-80FD-42F8-B77B-6179688B7234}" type="datetimeFigureOut">
              <a:rPr lang="de-DE" smtClean="0"/>
              <a:t>05.07.2024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319899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9664226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DFAF59-80FD-42F8-B77B-6179688B7234}" type="datetimeFigureOut">
              <a:rPr lang="de-DE" smtClean="0"/>
              <a:t>05.07.2024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157613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669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103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206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99578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260259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230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7855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345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068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6641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61918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47" y="-165"/>
            <a:ext cx="12191872" cy="6858015"/>
            <a:chOff x="-110" y="-124"/>
            <a:chExt cx="9143904" cy="5143511"/>
          </a:xfrm>
        </p:grpSpPr>
        <p:sp>
          <p:nvSpPr>
            <p:cNvPr id="10" name="Google Shape;10;p2"/>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950967" y="719333"/>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txBox="1">
            <a:spLocks noGrp="1"/>
          </p:cNvSpPr>
          <p:nvPr>
            <p:ph type="ctrTitle"/>
          </p:nvPr>
        </p:nvSpPr>
        <p:spPr>
          <a:xfrm>
            <a:off x="1668800" y="1647817"/>
            <a:ext cx="8854000" cy="2873600"/>
          </a:xfrm>
          <a:prstGeom prst="rect">
            <a:avLst/>
          </a:prstGeom>
          <a:ln>
            <a:noFill/>
          </a:ln>
        </p:spPr>
        <p:txBody>
          <a:bodyPr spcFirstLastPara="1" wrap="square" lIns="91425" tIns="91425" rIns="91425" bIns="91425" anchor="b" anchorCtr="0">
            <a:noAutofit/>
          </a:bodyPr>
          <a:lstStyle>
            <a:lvl1pPr lvl="0" algn="ctr">
              <a:lnSpc>
                <a:spcPct val="110000"/>
              </a:lnSpc>
              <a:spcBef>
                <a:spcPts val="0"/>
              </a:spcBef>
              <a:spcAft>
                <a:spcPts val="0"/>
              </a:spcAft>
              <a:buClr>
                <a:srgbClr val="191919"/>
              </a:buClr>
              <a:buSzPts val="5200"/>
              <a:buNone/>
              <a:defRPr sz="9334" b="0">
                <a:latin typeface="Paytone One"/>
                <a:ea typeface="Paytone One"/>
                <a:cs typeface="Paytone One"/>
                <a:sym typeface="Paytone One"/>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39" name="Google Shape;39;p2"/>
          <p:cNvSpPr txBox="1">
            <a:spLocks noGrp="1"/>
          </p:cNvSpPr>
          <p:nvPr>
            <p:ph type="subTitle" idx="1"/>
          </p:nvPr>
        </p:nvSpPr>
        <p:spPr>
          <a:xfrm>
            <a:off x="2630400" y="4521384"/>
            <a:ext cx="6930800" cy="485600"/>
          </a:xfrm>
          <a:prstGeom prst="rect">
            <a:avLst/>
          </a:prstGeom>
          <a:ln>
            <a:noFill/>
          </a:ln>
        </p:spPr>
        <p:txBody>
          <a:bodyPr spcFirstLastPara="1" wrap="square" lIns="91425" tIns="91425" rIns="91425" bIns="91425" anchor="t" anchorCtr="0">
            <a:noAutofit/>
          </a:bodyPr>
          <a:lstStyle>
            <a:lvl1pPr lvl="0" algn="ctr">
              <a:spcBef>
                <a:spcPts val="0"/>
              </a:spcBef>
              <a:spcAft>
                <a:spcPts val="0"/>
              </a:spcAft>
              <a:buSzPts val="1400"/>
              <a:buNone/>
              <a:defRPr sz="2133">
                <a:solidFill>
                  <a:schemeClr val="dk1"/>
                </a:solidFill>
                <a:latin typeface="DM Sans"/>
                <a:ea typeface="DM Sans"/>
                <a:cs typeface="DM Sans"/>
                <a:sym typeface="DM Sans"/>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0" name="Google Shape;40;p2"/>
          <p:cNvSpPr txBox="1">
            <a:spLocks noGrp="1"/>
          </p:cNvSpPr>
          <p:nvPr>
            <p:ph type="subTitle" idx="2"/>
          </p:nvPr>
        </p:nvSpPr>
        <p:spPr>
          <a:xfrm>
            <a:off x="9032233" y="788812"/>
            <a:ext cx="1732800" cy="582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267">
                <a:solidFill>
                  <a:schemeClr val="lt2"/>
                </a:solidFill>
                <a:latin typeface="Paytone One"/>
                <a:ea typeface="Paytone One"/>
                <a:cs typeface="Paytone One"/>
                <a:sym typeface="Paytone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62489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41"/>
        <p:cNvGrpSpPr/>
        <p:nvPr/>
      </p:nvGrpSpPr>
      <p:grpSpPr>
        <a:xfrm>
          <a:off x="0" y="0"/>
          <a:ext cx="0" cy="0"/>
          <a:chOff x="0" y="0"/>
          <a:chExt cx="0" cy="0"/>
        </a:xfrm>
      </p:grpSpPr>
      <p:grpSp>
        <p:nvGrpSpPr>
          <p:cNvPr id="42" name="Google Shape;42;p3"/>
          <p:cNvGrpSpPr/>
          <p:nvPr/>
        </p:nvGrpSpPr>
        <p:grpSpPr>
          <a:xfrm>
            <a:off x="-147" y="-165"/>
            <a:ext cx="12191872" cy="6858015"/>
            <a:chOff x="-110" y="-124"/>
            <a:chExt cx="9143904" cy="5143511"/>
          </a:xfrm>
        </p:grpSpPr>
        <p:sp>
          <p:nvSpPr>
            <p:cNvPr id="43" name="Google Shape;43;p3"/>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950967" y="719400"/>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txBox="1">
            <a:spLocks noGrp="1"/>
          </p:cNvSpPr>
          <p:nvPr>
            <p:ph type="title"/>
          </p:nvPr>
        </p:nvSpPr>
        <p:spPr>
          <a:xfrm>
            <a:off x="2717600" y="3173668"/>
            <a:ext cx="6756800" cy="11528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2" name="Google Shape;72;p3"/>
          <p:cNvSpPr txBox="1">
            <a:spLocks noGrp="1"/>
          </p:cNvSpPr>
          <p:nvPr>
            <p:ph type="title" idx="2" hasCustomPrompt="1"/>
          </p:nvPr>
        </p:nvSpPr>
        <p:spPr>
          <a:xfrm>
            <a:off x="4994600" y="2004303"/>
            <a:ext cx="2202800" cy="1221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73" name="Google Shape;73;p3"/>
          <p:cNvSpPr txBox="1">
            <a:spLocks noGrp="1"/>
          </p:cNvSpPr>
          <p:nvPr>
            <p:ph type="subTitle" idx="1"/>
          </p:nvPr>
        </p:nvSpPr>
        <p:spPr>
          <a:xfrm>
            <a:off x="2717600" y="4353697"/>
            <a:ext cx="6756800" cy="500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41768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204"/>
        <p:cNvGrpSpPr/>
        <p:nvPr/>
      </p:nvGrpSpPr>
      <p:grpSpPr>
        <a:xfrm>
          <a:off x="0" y="0"/>
          <a:ext cx="0" cy="0"/>
          <a:chOff x="0" y="0"/>
          <a:chExt cx="0" cy="0"/>
        </a:xfrm>
      </p:grpSpPr>
      <p:grpSp>
        <p:nvGrpSpPr>
          <p:cNvPr id="205" name="Google Shape;205;p8"/>
          <p:cNvGrpSpPr/>
          <p:nvPr/>
        </p:nvGrpSpPr>
        <p:grpSpPr>
          <a:xfrm>
            <a:off x="53" y="2"/>
            <a:ext cx="12191872" cy="6858015"/>
            <a:chOff x="-110" y="-124"/>
            <a:chExt cx="9143904" cy="5143511"/>
          </a:xfrm>
        </p:grpSpPr>
        <p:sp>
          <p:nvSpPr>
            <p:cNvPr id="206" name="Google Shape;206;p8"/>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8"/>
          <p:cNvSpPr/>
          <p:nvPr/>
        </p:nvSpPr>
        <p:spPr>
          <a:xfrm>
            <a:off x="950967" y="719333"/>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8"/>
          <p:cNvSpPr txBox="1">
            <a:spLocks noGrp="1"/>
          </p:cNvSpPr>
          <p:nvPr>
            <p:ph type="title"/>
          </p:nvPr>
        </p:nvSpPr>
        <p:spPr>
          <a:xfrm>
            <a:off x="4070533" y="1742800"/>
            <a:ext cx="67808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solidFill>
                  <a:schemeClr val="dk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438865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2"/>
        </a:solidFill>
        <a:effectLst/>
      </p:bgPr>
    </p:bg>
    <p:spTree>
      <p:nvGrpSpPr>
        <p:cNvPr id="1" name="Shape 798"/>
        <p:cNvGrpSpPr/>
        <p:nvPr/>
      </p:nvGrpSpPr>
      <p:grpSpPr>
        <a:xfrm>
          <a:off x="0" y="0"/>
          <a:ext cx="0" cy="0"/>
          <a:chOff x="0" y="0"/>
          <a:chExt cx="0" cy="0"/>
        </a:xfrm>
      </p:grpSpPr>
      <p:grpSp>
        <p:nvGrpSpPr>
          <p:cNvPr id="799" name="Google Shape;799;p27"/>
          <p:cNvGrpSpPr/>
          <p:nvPr/>
        </p:nvGrpSpPr>
        <p:grpSpPr>
          <a:xfrm>
            <a:off x="53" y="2"/>
            <a:ext cx="12191872" cy="6858015"/>
            <a:chOff x="-110" y="-124"/>
            <a:chExt cx="9143904" cy="5143511"/>
          </a:xfrm>
        </p:grpSpPr>
        <p:sp>
          <p:nvSpPr>
            <p:cNvPr id="800" name="Google Shape;800;p27"/>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7" name="Google Shape;827;p27"/>
          <p:cNvSpPr/>
          <p:nvPr/>
        </p:nvSpPr>
        <p:spPr>
          <a:xfrm>
            <a:off x="365600" y="411167"/>
            <a:ext cx="11461200" cy="60360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27"/>
          <p:cNvSpPr txBox="1">
            <a:spLocks noGrp="1"/>
          </p:cNvSpPr>
          <p:nvPr>
            <p:ph type="title"/>
          </p:nvPr>
        </p:nvSpPr>
        <p:spPr>
          <a:xfrm>
            <a:off x="960000" y="722928"/>
            <a:ext cx="1027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9" name="Google Shape;829;p27"/>
          <p:cNvSpPr txBox="1">
            <a:spLocks noGrp="1"/>
          </p:cNvSpPr>
          <p:nvPr>
            <p:ph type="subTitle" idx="1"/>
          </p:nvPr>
        </p:nvSpPr>
        <p:spPr>
          <a:xfrm>
            <a:off x="960000" y="3344300"/>
            <a:ext cx="10272000" cy="1366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0" name="Google Shape;830;p27"/>
          <p:cNvSpPr txBox="1">
            <a:spLocks noGrp="1"/>
          </p:cNvSpPr>
          <p:nvPr>
            <p:ph type="subTitle" idx="2"/>
          </p:nvPr>
        </p:nvSpPr>
        <p:spPr>
          <a:xfrm>
            <a:off x="960000" y="1978133"/>
            <a:ext cx="10272000" cy="1366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99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538202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1"/>
        </a:solidFill>
        <a:effectLst/>
      </p:bgPr>
    </p:bg>
    <p:spTree>
      <p:nvGrpSpPr>
        <p:cNvPr id="1" name="Shape 950"/>
        <p:cNvGrpSpPr/>
        <p:nvPr/>
      </p:nvGrpSpPr>
      <p:grpSpPr>
        <a:xfrm>
          <a:off x="0" y="0"/>
          <a:ext cx="0" cy="0"/>
          <a:chOff x="0" y="0"/>
          <a:chExt cx="0" cy="0"/>
        </a:xfrm>
      </p:grpSpPr>
      <p:grpSp>
        <p:nvGrpSpPr>
          <p:cNvPr id="951" name="Google Shape;951;p31"/>
          <p:cNvGrpSpPr/>
          <p:nvPr/>
        </p:nvGrpSpPr>
        <p:grpSpPr>
          <a:xfrm>
            <a:off x="53" y="2"/>
            <a:ext cx="12191872" cy="6858015"/>
            <a:chOff x="-110" y="-124"/>
            <a:chExt cx="9143904" cy="5143511"/>
          </a:xfrm>
        </p:grpSpPr>
        <p:sp>
          <p:nvSpPr>
            <p:cNvPr id="952" name="Google Shape;952;p31"/>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1"/>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1"/>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1"/>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1"/>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1"/>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1"/>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1"/>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1"/>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1"/>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1"/>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1"/>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1"/>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1"/>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1"/>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1"/>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1"/>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1"/>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1"/>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1"/>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1"/>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1"/>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1"/>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1"/>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1"/>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1"/>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1"/>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 name="Google Shape;979;p31"/>
          <p:cNvSpPr/>
          <p:nvPr/>
        </p:nvSpPr>
        <p:spPr>
          <a:xfrm>
            <a:off x="950967" y="719333"/>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1"/>
          <p:cNvSpPr txBox="1">
            <a:spLocks noGrp="1"/>
          </p:cNvSpPr>
          <p:nvPr>
            <p:ph type="title" hasCustomPrompt="1"/>
          </p:nvPr>
        </p:nvSpPr>
        <p:spPr>
          <a:xfrm>
            <a:off x="2964800" y="1460395"/>
            <a:ext cx="6262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81" name="Google Shape;981;p31"/>
          <p:cNvSpPr txBox="1">
            <a:spLocks noGrp="1"/>
          </p:cNvSpPr>
          <p:nvPr>
            <p:ph type="subTitle" idx="1"/>
          </p:nvPr>
        </p:nvSpPr>
        <p:spPr>
          <a:xfrm>
            <a:off x="2964800" y="2297979"/>
            <a:ext cx="6262400" cy="5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982" name="Google Shape;982;p31"/>
          <p:cNvSpPr txBox="1">
            <a:spLocks noGrp="1"/>
          </p:cNvSpPr>
          <p:nvPr>
            <p:ph type="title" idx="2" hasCustomPrompt="1"/>
          </p:nvPr>
        </p:nvSpPr>
        <p:spPr>
          <a:xfrm>
            <a:off x="2964800" y="2958603"/>
            <a:ext cx="6262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83" name="Google Shape;983;p31"/>
          <p:cNvSpPr txBox="1">
            <a:spLocks noGrp="1"/>
          </p:cNvSpPr>
          <p:nvPr>
            <p:ph type="subTitle" idx="3"/>
          </p:nvPr>
        </p:nvSpPr>
        <p:spPr>
          <a:xfrm>
            <a:off x="2964800" y="3796192"/>
            <a:ext cx="6262400" cy="5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984" name="Google Shape;984;p31"/>
          <p:cNvSpPr txBox="1">
            <a:spLocks noGrp="1"/>
          </p:cNvSpPr>
          <p:nvPr>
            <p:ph type="title" idx="4" hasCustomPrompt="1"/>
          </p:nvPr>
        </p:nvSpPr>
        <p:spPr>
          <a:xfrm>
            <a:off x="2964800" y="4456811"/>
            <a:ext cx="62624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85" name="Google Shape;985;p31"/>
          <p:cNvSpPr txBox="1">
            <a:spLocks noGrp="1"/>
          </p:cNvSpPr>
          <p:nvPr>
            <p:ph type="subTitle" idx="5"/>
          </p:nvPr>
        </p:nvSpPr>
        <p:spPr>
          <a:xfrm>
            <a:off x="2964800" y="5294405"/>
            <a:ext cx="6262400" cy="5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None/>
              <a:defRPr sz="2800">
                <a:solidFill>
                  <a:schemeClr val="dk1"/>
                </a:solidFill>
              </a:defRPr>
            </a:lvl4pPr>
            <a:lvl5pPr lvl="4" algn="ctr" rtl="0">
              <a:lnSpc>
                <a:spcPct val="100000"/>
              </a:lnSpc>
              <a:spcBef>
                <a:spcPts val="0"/>
              </a:spcBef>
              <a:spcAft>
                <a:spcPts val="0"/>
              </a:spcAft>
              <a:buClr>
                <a:schemeClr val="dk1"/>
              </a:buClr>
              <a:buSzPts val="2100"/>
              <a:buNone/>
              <a:defRPr sz="2800">
                <a:solidFill>
                  <a:schemeClr val="dk1"/>
                </a:solidFill>
              </a:defRPr>
            </a:lvl5pPr>
            <a:lvl6pPr lvl="5" algn="ctr" rtl="0">
              <a:lnSpc>
                <a:spcPct val="100000"/>
              </a:lnSpc>
              <a:spcBef>
                <a:spcPts val="0"/>
              </a:spcBef>
              <a:spcAft>
                <a:spcPts val="0"/>
              </a:spcAft>
              <a:buClr>
                <a:schemeClr val="dk1"/>
              </a:buClr>
              <a:buSzPts val="2100"/>
              <a:buNone/>
              <a:defRPr sz="2800">
                <a:solidFill>
                  <a:schemeClr val="dk1"/>
                </a:solidFill>
              </a:defRPr>
            </a:lvl6pPr>
            <a:lvl7pPr lvl="6" algn="ctr" rtl="0">
              <a:lnSpc>
                <a:spcPct val="100000"/>
              </a:lnSpc>
              <a:spcBef>
                <a:spcPts val="0"/>
              </a:spcBef>
              <a:spcAft>
                <a:spcPts val="0"/>
              </a:spcAft>
              <a:buClr>
                <a:schemeClr val="dk1"/>
              </a:buClr>
              <a:buSzPts val="2100"/>
              <a:buNone/>
              <a:defRPr sz="2800">
                <a:solidFill>
                  <a:schemeClr val="dk1"/>
                </a:solidFill>
              </a:defRPr>
            </a:lvl7pPr>
            <a:lvl8pPr lvl="7" algn="ctr" rtl="0">
              <a:lnSpc>
                <a:spcPct val="100000"/>
              </a:lnSpc>
              <a:spcBef>
                <a:spcPts val="0"/>
              </a:spcBef>
              <a:spcAft>
                <a:spcPts val="0"/>
              </a:spcAft>
              <a:buClr>
                <a:schemeClr val="dk1"/>
              </a:buClr>
              <a:buSzPts val="2100"/>
              <a:buNone/>
              <a:defRPr sz="2800">
                <a:solidFill>
                  <a:schemeClr val="dk1"/>
                </a:solidFill>
              </a:defRPr>
            </a:lvl8pPr>
            <a:lvl9pPr lvl="8" algn="ctr" rtl="0">
              <a:lnSpc>
                <a:spcPct val="100000"/>
              </a:lnSpc>
              <a:spcBef>
                <a:spcPts val="0"/>
              </a:spcBef>
              <a:spcAft>
                <a:spcPts val="0"/>
              </a:spcAft>
              <a:buClr>
                <a:schemeClr val="dk1"/>
              </a:buClr>
              <a:buSzPts val="2100"/>
              <a:buNone/>
              <a:defRPr sz="2800">
                <a:solidFill>
                  <a:schemeClr val="dk1"/>
                </a:solidFill>
              </a:defRPr>
            </a:lvl9pPr>
          </a:lstStyle>
          <a:p>
            <a:endParaRPr/>
          </a:p>
        </p:txBody>
      </p:sp>
    </p:spTree>
    <p:extLst>
      <p:ext uri="{BB962C8B-B14F-4D97-AF65-F5344CB8AC3E}">
        <p14:creationId xmlns:p14="http://schemas.microsoft.com/office/powerpoint/2010/main" val="2777431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1059"/>
        <p:cNvGrpSpPr/>
        <p:nvPr/>
      </p:nvGrpSpPr>
      <p:grpSpPr>
        <a:xfrm>
          <a:off x="0" y="0"/>
          <a:ext cx="0" cy="0"/>
          <a:chOff x="0" y="0"/>
          <a:chExt cx="0" cy="0"/>
        </a:xfrm>
      </p:grpSpPr>
      <p:grpSp>
        <p:nvGrpSpPr>
          <p:cNvPr id="1060" name="Google Shape;1060;p34"/>
          <p:cNvGrpSpPr/>
          <p:nvPr/>
        </p:nvGrpSpPr>
        <p:grpSpPr>
          <a:xfrm>
            <a:off x="-147" y="-165"/>
            <a:ext cx="12191872" cy="6858015"/>
            <a:chOff x="-110" y="-124"/>
            <a:chExt cx="9143904" cy="5143511"/>
          </a:xfrm>
        </p:grpSpPr>
        <p:sp>
          <p:nvSpPr>
            <p:cNvPr id="1061" name="Google Shape;1061;p34"/>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4"/>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4"/>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4"/>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4"/>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4"/>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4"/>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4"/>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4"/>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4"/>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4"/>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34"/>
          <p:cNvSpPr/>
          <p:nvPr/>
        </p:nvSpPr>
        <p:spPr>
          <a:xfrm>
            <a:off x="950967" y="719400"/>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5779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1089"/>
        <p:cNvGrpSpPr/>
        <p:nvPr/>
      </p:nvGrpSpPr>
      <p:grpSpPr>
        <a:xfrm>
          <a:off x="0" y="0"/>
          <a:ext cx="0" cy="0"/>
          <a:chOff x="0" y="0"/>
          <a:chExt cx="0" cy="0"/>
        </a:xfrm>
      </p:grpSpPr>
      <p:grpSp>
        <p:nvGrpSpPr>
          <p:cNvPr id="1090" name="Google Shape;1090;p35"/>
          <p:cNvGrpSpPr/>
          <p:nvPr/>
        </p:nvGrpSpPr>
        <p:grpSpPr>
          <a:xfrm>
            <a:off x="53" y="2"/>
            <a:ext cx="12191872" cy="6858015"/>
            <a:chOff x="-110" y="-124"/>
            <a:chExt cx="9143904" cy="5143511"/>
          </a:xfrm>
        </p:grpSpPr>
        <p:sp>
          <p:nvSpPr>
            <p:cNvPr id="1091" name="Google Shape;1091;p35"/>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5"/>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5"/>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5"/>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5"/>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5"/>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5"/>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5"/>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5"/>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5"/>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5"/>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5"/>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5"/>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5"/>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5"/>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5"/>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5"/>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5"/>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5"/>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5"/>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5"/>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5"/>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5"/>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5"/>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5"/>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5"/>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5"/>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8" name="Google Shape;1118;p35"/>
          <p:cNvSpPr/>
          <p:nvPr/>
        </p:nvSpPr>
        <p:spPr>
          <a:xfrm>
            <a:off x="950967" y="719333"/>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850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1119"/>
        <p:cNvGrpSpPr/>
        <p:nvPr/>
      </p:nvGrpSpPr>
      <p:grpSpPr>
        <a:xfrm>
          <a:off x="0" y="0"/>
          <a:ext cx="0" cy="0"/>
          <a:chOff x="0" y="0"/>
          <a:chExt cx="0" cy="0"/>
        </a:xfrm>
      </p:grpSpPr>
      <p:grpSp>
        <p:nvGrpSpPr>
          <p:cNvPr id="1120" name="Google Shape;1120;p36"/>
          <p:cNvGrpSpPr/>
          <p:nvPr/>
        </p:nvGrpSpPr>
        <p:grpSpPr>
          <a:xfrm>
            <a:off x="53" y="2"/>
            <a:ext cx="12191872" cy="6858015"/>
            <a:chOff x="-110" y="-124"/>
            <a:chExt cx="9143904" cy="5143511"/>
          </a:xfrm>
        </p:grpSpPr>
        <p:sp>
          <p:nvSpPr>
            <p:cNvPr id="1121" name="Google Shape;1121;p36"/>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6"/>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6"/>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6"/>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6"/>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6"/>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6"/>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6"/>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6"/>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6"/>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6"/>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6"/>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6"/>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6"/>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6"/>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6"/>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6"/>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6"/>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6"/>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6"/>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6"/>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6"/>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6"/>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6"/>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6"/>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6"/>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6"/>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8" name="Google Shape;1148;p36"/>
          <p:cNvSpPr/>
          <p:nvPr/>
        </p:nvSpPr>
        <p:spPr>
          <a:xfrm>
            <a:off x="365400" y="411000"/>
            <a:ext cx="11461200" cy="60360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2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1149"/>
        <p:cNvGrpSpPr/>
        <p:nvPr/>
      </p:nvGrpSpPr>
      <p:grpSpPr>
        <a:xfrm>
          <a:off x="0" y="0"/>
          <a:ext cx="0" cy="0"/>
          <a:chOff x="0" y="0"/>
          <a:chExt cx="0" cy="0"/>
        </a:xfrm>
      </p:grpSpPr>
      <p:grpSp>
        <p:nvGrpSpPr>
          <p:cNvPr id="1150" name="Google Shape;1150;p37"/>
          <p:cNvGrpSpPr/>
          <p:nvPr/>
        </p:nvGrpSpPr>
        <p:grpSpPr>
          <a:xfrm>
            <a:off x="-147" y="-165"/>
            <a:ext cx="12191872" cy="6858015"/>
            <a:chOff x="-110" y="-124"/>
            <a:chExt cx="9143904" cy="5143511"/>
          </a:xfrm>
        </p:grpSpPr>
        <p:sp>
          <p:nvSpPr>
            <p:cNvPr id="1151" name="Google Shape;1151;p37"/>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7"/>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7"/>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7"/>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7"/>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7"/>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7"/>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7"/>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7"/>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7"/>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7"/>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7"/>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7"/>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7"/>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7"/>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7"/>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7"/>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7"/>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7"/>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7"/>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7"/>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7"/>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7"/>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7"/>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7"/>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7"/>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7"/>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8" name="Google Shape;1178;p37"/>
          <p:cNvSpPr/>
          <p:nvPr/>
        </p:nvSpPr>
        <p:spPr>
          <a:xfrm>
            <a:off x="950967" y="719333"/>
            <a:ext cx="10290000" cy="54192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28288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lt2"/>
        </a:solidFill>
        <a:effectLst/>
      </p:bgPr>
    </p:bg>
    <p:spTree>
      <p:nvGrpSpPr>
        <p:cNvPr id="1" name="Shape 1179"/>
        <p:cNvGrpSpPr/>
        <p:nvPr/>
      </p:nvGrpSpPr>
      <p:grpSpPr>
        <a:xfrm>
          <a:off x="0" y="0"/>
          <a:ext cx="0" cy="0"/>
          <a:chOff x="0" y="0"/>
          <a:chExt cx="0" cy="0"/>
        </a:xfrm>
      </p:grpSpPr>
      <p:grpSp>
        <p:nvGrpSpPr>
          <p:cNvPr id="1180" name="Google Shape;1180;p38"/>
          <p:cNvGrpSpPr/>
          <p:nvPr/>
        </p:nvGrpSpPr>
        <p:grpSpPr>
          <a:xfrm>
            <a:off x="53" y="2"/>
            <a:ext cx="12191872" cy="6858015"/>
            <a:chOff x="-110" y="-124"/>
            <a:chExt cx="9143904" cy="5143511"/>
          </a:xfrm>
        </p:grpSpPr>
        <p:sp>
          <p:nvSpPr>
            <p:cNvPr id="1181" name="Google Shape;1181;p38"/>
            <p:cNvSpPr/>
            <p:nvPr/>
          </p:nvSpPr>
          <p:spPr>
            <a:xfrm>
              <a:off x="506451"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013857"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20407" y="-124"/>
              <a:ext cx="18825" cy="5143511"/>
            </a:xfrm>
            <a:custGeom>
              <a:avLst/>
              <a:gdLst/>
              <a:ahLst/>
              <a:cxnLst/>
              <a:rect l="l" t="t" r="r" b="b"/>
              <a:pathLst>
                <a:path w="176" h="66749" extrusionOk="0">
                  <a:moveTo>
                    <a:pt x="92" y="0"/>
                  </a:moveTo>
                  <a:cubicBezTo>
                    <a:pt x="42" y="0"/>
                    <a:pt x="0" y="42"/>
                    <a:pt x="0" y="84"/>
                  </a:cubicBezTo>
                  <a:lnTo>
                    <a:pt x="0" y="66664"/>
                  </a:lnTo>
                  <a:cubicBezTo>
                    <a:pt x="0" y="66713"/>
                    <a:pt x="42"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2027706" y="-124"/>
              <a:ext cx="18825" cy="5143511"/>
            </a:xfrm>
            <a:custGeom>
              <a:avLst/>
              <a:gdLst/>
              <a:ahLst/>
              <a:cxnLst/>
              <a:rect l="l" t="t" r="r" b="b"/>
              <a:pathLst>
                <a:path w="176"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2534257"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3041556" y="-124"/>
              <a:ext cx="18931" cy="5143511"/>
            </a:xfrm>
            <a:custGeom>
              <a:avLst/>
              <a:gdLst/>
              <a:ahLst/>
              <a:cxnLst/>
              <a:rect l="l" t="t" r="r" b="b"/>
              <a:pathLst>
                <a:path w="177" h="66749" extrusionOk="0">
                  <a:moveTo>
                    <a:pt x="85" y="0"/>
                  </a:moveTo>
                  <a:cubicBezTo>
                    <a:pt x="43" y="0"/>
                    <a:pt x="1" y="42"/>
                    <a:pt x="1" y="84"/>
                  </a:cubicBezTo>
                  <a:lnTo>
                    <a:pt x="1" y="66664"/>
                  </a:lnTo>
                  <a:cubicBezTo>
                    <a:pt x="1" y="66713"/>
                    <a:pt x="43"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3548214"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40" y="66748"/>
                    <a:pt x="176" y="66713"/>
                    <a:pt x="176" y="66664"/>
                  </a:cubicBezTo>
                  <a:lnTo>
                    <a:pt x="176" y="84"/>
                  </a:lnTo>
                  <a:cubicBezTo>
                    <a:pt x="176" y="42"/>
                    <a:pt x="140" y="0"/>
                    <a:pt x="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4055513" y="-124"/>
              <a:ext cx="18825" cy="5143511"/>
            </a:xfrm>
            <a:custGeom>
              <a:avLst/>
              <a:gdLst/>
              <a:ahLst/>
              <a:cxnLst/>
              <a:rect l="l" t="t" r="r" b="b"/>
              <a:pathLst>
                <a:path w="176" h="66749" extrusionOk="0">
                  <a:moveTo>
                    <a:pt x="85" y="0"/>
                  </a:moveTo>
                  <a:cubicBezTo>
                    <a:pt x="42" y="0"/>
                    <a:pt x="0" y="42"/>
                    <a:pt x="0" y="84"/>
                  </a:cubicBezTo>
                  <a:lnTo>
                    <a:pt x="0" y="66664"/>
                  </a:lnTo>
                  <a:cubicBezTo>
                    <a:pt x="0" y="66713"/>
                    <a:pt x="42"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4562063"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41" y="66748"/>
                    <a:pt x="176" y="66713"/>
                    <a:pt x="176" y="66664"/>
                  </a:cubicBezTo>
                  <a:lnTo>
                    <a:pt x="176" y="84"/>
                  </a:lnTo>
                  <a:cubicBezTo>
                    <a:pt x="176" y="42"/>
                    <a:pt x="141"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5069363"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5576662"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6083319" y="-124"/>
              <a:ext cx="18825" cy="5143511"/>
            </a:xfrm>
            <a:custGeom>
              <a:avLst/>
              <a:gdLst/>
              <a:ahLst/>
              <a:cxnLst/>
              <a:rect l="l" t="t" r="r" b="b"/>
              <a:pathLst>
                <a:path w="176" h="66749" extrusionOk="0">
                  <a:moveTo>
                    <a:pt x="91" y="0"/>
                  </a:moveTo>
                  <a:cubicBezTo>
                    <a:pt x="42" y="0"/>
                    <a:pt x="0" y="42"/>
                    <a:pt x="0" y="84"/>
                  </a:cubicBezTo>
                  <a:lnTo>
                    <a:pt x="0" y="66664"/>
                  </a:lnTo>
                  <a:cubicBezTo>
                    <a:pt x="0" y="66713"/>
                    <a:pt x="42" y="66748"/>
                    <a:pt x="91" y="66748"/>
                  </a:cubicBezTo>
                  <a:cubicBezTo>
                    <a:pt x="133" y="66748"/>
                    <a:pt x="176" y="66713"/>
                    <a:pt x="176" y="66664"/>
                  </a:cubicBezTo>
                  <a:lnTo>
                    <a:pt x="176" y="84"/>
                  </a:lnTo>
                  <a:cubicBezTo>
                    <a:pt x="176" y="42"/>
                    <a:pt x="133" y="0"/>
                    <a:pt x="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6590619" y="-124"/>
              <a:ext cx="18825" cy="5143511"/>
            </a:xfrm>
            <a:custGeom>
              <a:avLst/>
              <a:gdLst/>
              <a:ahLst/>
              <a:cxnLst/>
              <a:rect l="l" t="t" r="r" b="b"/>
              <a:pathLst>
                <a:path w="176" h="66749" extrusionOk="0">
                  <a:moveTo>
                    <a:pt x="85" y="0"/>
                  </a:moveTo>
                  <a:cubicBezTo>
                    <a:pt x="35" y="0"/>
                    <a:pt x="0" y="42"/>
                    <a:pt x="0" y="84"/>
                  </a:cubicBezTo>
                  <a:lnTo>
                    <a:pt x="0" y="66664"/>
                  </a:lnTo>
                  <a:cubicBezTo>
                    <a:pt x="0" y="66713"/>
                    <a:pt x="35"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7097169" y="-124"/>
              <a:ext cx="18825" cy="5143511"/>
            </a:xfrm>
            <a:custGeom>
              <a:avLst/>
              <a:gdLst/>
              <a:ahLst/>
              <a:cxnLst/>
              <a:rect l="l" t="t" r="r" b="b"/>
              <a:pathLst>
                <a:path w="176"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7604468" y="-124"/>
              <a:ext cx="18931" cy="5143511"/>
            </a:xfrm>
            <a:custGeom>
              <a:avLst/>
              <a:gdLst/>
              <a:ahLst/>
              <a:cxnLst/>
              <a:rect l="l" t="t" r="r" b="b"/>
              <a:pathLst>
                <a:path w="177" h="66749" extrusionOk="0">
                  <a:moveTo>
                    <a:pt x="85" y="0"/>
                  </a:moveTo>
                  <a:cubicBezTo>
                    <a:pt x="36" y="0"/>
                    <a:pt x="1" y="42"/>
                    <a:pt x="1" y="84"/>
                  </a:cubicBezTo>
                  <a:lnTo>
                    <a:pt x="1" y="66664"/>
                  </a:lnTo>
                  <a:cubicBezTo>
                    <a:pt x="1" y="66713"/>
                    <a:pt x="36" y="66748"/>
                    <a:pt x="85" y="66748"/>
                  </a:cubicBezTo>
                  <a:cubicBezTo>
                    <a:pt x="134" y="66748"/>
                    <a:pt x="176" y="66713"/>
                    <a:pt x="176" y="66664"/>
                  </a:cubicBezTo>
                  <a:lnTo>
                    <a:pt x="176" y="84"/>
                  </a:lnTo>
                  <a:cubicBezTo>
                    <a:pt x="176" y="42"/>
                    <a:pt x="134" y="0"/>
                    <a:pt x="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8111019" y="-124"/>
              <a:ext cx="18931" cy="5143511"/>
            </a:xfrm>
            <a:custGeom>
              <a:avLst/>
              <a:gdLst/>
              <a:ahLst/>
              <a:cxnLst/>
              <a:rect l="l" t="t" r="r" b="b"/>
              <a:pathLst>
                <a:path w="177" h="66749" extrusionOk="0">
                  <a:moveTo>
                    <a:pt x="92" y="0"/>
                  </a:moveTo>
                  <a:cubicBezTo>
                    <a:pt x="43" y="0"/>
                    <a:pt x="1" y="42"/>
                    <a:pt x="1" y="84"/>
                  </a:cubicBezTo>
                  <a:lnTo>
                    <a:pt x="1" y="66664"/>
                  </a:lnTo>
                  <a:cubicBezTo>
                    <a:pt x="1" y="66713"/>
                    <a:pt x="43" y="66748"/>
                    <a:pt x="92" y="66748"/>
                  </a:cubicBezTo>
                  <a:cubicBezTo>
                    <a:pt x="134" y="66748"/>
                    <a:pt x="176" y="66713"/>
                    <a:pt x="176" y="66664"/>
                  </a:cubicBezTo>
                  <a:lnTo>
                    <a:pt x="176" y="84"/>
                  </a:lnTo>
                  <a:cubicBezTo>
                    <a:pt x="176" y="42"/>
                    <a:pt x="134" y="0"/>
                    <a:pt x="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8618425" y="-124"/>
              <a:ext cx="18825" cy="5143511"/>
            </a:xfrm>
            <a:custGeom>
              <a:avLst/>
              <a:gdLst/>
              <a:ahLst/>
              <a:cxnLst/>
              <a:rect l="l" t="t" r="r" b="b"/>
              <a:pathLst>
                <a:path w="176" h="66749" extrusionOk="0">
                  <a:moveTo>
                    <a:pt x="84" y="0"/>
                  </a:moveTo>
                  <a:cubicBezTo>
                    <a:pt x="35" y="0"/>
                    <a:pt x="0" y="42"/>
                    <a:pt x="0" y="84"/>
                  </a:cubicBezTo>
                  <a:lnTo>
                    <a:pt x="0" y="66664"/>
                  </a:lnTo>
                  <a:cubicBezTo>
                    <a:pt x="0" y="66713"/>
                    <a:pt x="35" y="66748"/>
                    <a:pt x="84" y="66748"/>
                  </a:cubicBezTo>
                  <a:cubicBezTo>
                    <a:pt x="133" y="66748"/>
                    <a:pt x="176" y="66713"/>
                    <a:pt x="176" y="66664"/>
                  </a:cubicBezTo>
                  <a:lnTo>
                    <a:pt x="176" y="84"/>
                  </a:lnTo>
                  <a:cubicBezTo>
                    <a:pt x="176" y="42"/>
                    <a:pt x="133"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10" y="350904"/>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10" y="826955"/>
              <a:ext cx="9143904" cy="17691"/>
            </a:xfrm>
            <a:custGeom>
              <a:avLst/>
              <a:gdLst/>
              <a:ahLst/>
              <a:cxnLst/>
              <a:rect l="l" t="t" r="r" b="b"/>
              <a:pathLst>
                <a:path w="85491" h="176" extrusionOk="0">
                  <a:moveTo>
                    <a:pt x="85" y="0"/>
                  </a:moveTo>
                  <a:cubicBezTo>
                    <a:pt x="36" y="0"/>
                    <a:pt x="1" y="42"/>
                    <a:pt x="1" y="91"/>
                  </a:cubicBezTo>
                  <a:cubicBezTo>
                    <a:pt x="1" y="133"/>
                    <a:pt x="36" y="176"/>
                    <a:pt x="85" y="176"/>
                  </a:cubicBezTo>
                  <a:lnTo>
                    <a:pt x="85407" y="176"/>
                  </a:lnTo>
                  <a:cubicBezTo>
                    <a:pt x="85456" y="176"/>
                    <a:pt x="85491" y="133"/>
                    <a:pt x="85491" y="91"/>
                  </a:cubicBezTo>
                  <a:cubicBezTo>
                    <a:pt x="85491" y="42"/>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10" y="1303709"/>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10" y="1779760"/>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10" y="2256515"/>
              <a:ext cx="9143904" cy="17792"/>
            </a:xfrm>
            <a:custGeom>
              <a:avLst/>
              <a:gdLst/>
              <a:ahLst/>
              <a:cxnLst/>
              <a:rect l="l" t="t" r="r" b="b"/>
              <a:pathLst>
                <a:path w="85491" h="177" extrusionOk="0">
                  <a:moveTo>
                    <a:pt x="85" y="1"/>
                  </a:moveTo>
                  <a:cubicBezTo>
                    <a:pt x="36" y="1"/>
                    <a:pt x="1" y="36"/>
                    <a:pt x="1" y="85"/>
                  </a:cubicBezTo>
                  <a:cubicBezTo>
                    <a:pt x="1" y="134"/>
                    <a:pt x="36" y="176"/>
                    <a:pt x="85" y="176"/>
                  </a:cubicBezTo>
                  <a:lnTo>
                    <a:pt x="85407" y="176"/>
                  </a:lnTo>
                  <a:cubicBezTo>
                    <a:pt x="85456" y="176"/>
                    <a:pt x="85491" y="134"/>
                    <a:pt x="85491" y="85"/>
                  </a:cubicBezTo>
                  <a:cubicBezTo>
                    <a:pt x="85491" y="36"/>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10" y="2732565"/>
              <a:ext cx="9143904" cy="17792"/>
            </a:xfrm>
            <a:custGeom>
              <a:avLst/>
              <a:gdLst/>
              <a:ahLst/>
              <a:cxnLst/>
              <a:rect l="l" t="t" r="r" b="b"/>
              <a:pathLst>
                <a:path w="85491" h="177"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10" y="3209421"/>
              <a:ext cx="9143904" cy="17691"/>
            </a:xfrm>
            <a:custGeom>
              <a:avLst/>
              <a:gdLst/>
              <a:ahLst/>
              <a:cxnLst/>
              <a:rect l="l" t="t" r="r" b="b"/>
              <a:pathLst>
                <a:path w="85491" h="176" extrusionOk="0">
                  <a:moveTo>
                    <a:pt x="85" y="0"/>
                  </a:moveTo>
                  <a:cubicBezTo>
                    <a:pt x="36" y="0"/>
                    <a:pt x="1" y="35"/>
                    <a:pt x="1" y="84"/>
                  </a:cubicBezTo>
                  <a:cubicBezTo>
                    <a:pt x="1" y="133"/>
                    <a:pt x="36" y="175"/>
                    <a:pt x="85" y="175"/>
                  </a:cubicBezTo>
                  <a:lnTo>
                    <a:pt x="85407" y="175"/>
                  </a:lnTo>
                  <a:cubicBezTo>
                    <a:pt x="85456" y="175"/>
                    <a:pt x="85491" y="133"/>
                    <a:pt x="85491" y="84"/>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10" y="3685471"/>
              <a:ext cx="9143904" cy="17691"/>
            </a:xfrm>
            <a:custGeom>
              <a:avLst/>
              <a:gdLst/>
              <a:ahLst/>
              <a:cxnLst/>
              <a:rect l="l" t="t" r="r" b="b"/>
              <a:pathLst>
                <a:path w="85491" h="176" extrusionOk="0">
                  <a:moveTo>
                    <a:pt x="85" y="0"/>
                  </a:moveTo>
                  <a:cubicBezTo>
                    <a:pt x="36" y="0"/>
                    <a:pt x="1" y="42"/>
                    <a:pt x="1" y="91"/>
                  </a:cubicBezTo>
                  <a:cubicBezTo>
                    <a:pt x="1" y="141"/>
                    <a:pt x="36" y="176"/>
                    <a:pt x="85" y="176"/>
                  </a:cubicBezTo>
                  <a:lnTo>
                    <a:pt x="85407" y="176"/>
                  </a:lnTo>
                  <a:cubicBezTo>
                    <a:pt x="85456" y="176"/>
                    <a:pt x="85491" y="141"/>
                    <a:pt x="85491" y="91"/>
                  </a:cubicBezTo>
                  <a:cubicBezTo>
                    <a:pt x="85491" y="42"/>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10" y="4162226"/>
              <a:ext cx="9143904" cy="17691"/>
            </a:xfrm>
            <a:custGeom>
              <a:avLst/>
              <a:gdLst/>
              <a:ahLst/>
              <a:cxnLst/>
              <a:rect l="l" t="t" r="r" b="b"/>
              <a:pathLst>
                <a:path w="85491" h="176" extrusionOk="0">
                  <a:moveTo>
                    <a:pt x="85" y="0"/>
                  </a:moveTo>
                  <a:cubicBezTo>
                    <a:pt x="36" y="0"/>
                    <a:pt x="1" y="35"/>
                    <a:pt x="1" y="85"/>
                  </a:cubicBezTo>
                  <a:cubicBezTo>
                    <a:pt x="1" y="134"/>
                    <a:pt x="36" y="176"/>
                    <a:pt x="85" y="176"/>
                  </a:cubicBezTo>
                  <a:lnTo>
                    <a:pt x="85407" y="176"/>
                  </a:lnTo>
                  <a:cubicBezTo>
                    <a:pt x="85456" y="176"/>
                    <a:pt x="85491" y="134"/>
                    <a:pt x="85491" y="85"/>
                  </a:cubicBezTo>
                  <a:cubicBezTo>
                    <a:pt x="85491" y="35"/>
                    <a:pt x="85456" y="0"/>
                    <a:pt x="85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10" y="4638277"/>
              <a:ext cx="9143904" cy="17691"/>
            </a:xfrm>
            <a:custGeom>
              <a:avLst/>
              <a:gdLst/>
              <a:ahLst/>
              <a:cxnLst/>
              <a:rect l="l" t="t" r="r" b="b"/>
              <a:pathLst>
                <a:path w="85491" h="176" extrusionOk="0">
                  <a:moveTo>
                    <a:pt x="85" y="1"/>
                  </a:moveTo>
                  <a:cubicBezTo>
                    <a:pt x="36" y="1"/>
                    <a:pt x="1" y="43"/>
                    <a:pt x="1" y="92"/>
                  </a:cubicBezTo>
                  <a:cubicBezTo>
                    <a:pt x="1" y="141"/>
                    <a:pt x="36" y="176"/>
                    <a:pt x="85" y="176"/>
                  </a:cubicBezTo>
                  <a:lnTo>
                    <a:pt x="85407" y="176"/>
                  </a:lnTo>
                  <a:cubicBezTo>
                    <a:pt x="85456" y="176"/>
                    <a:pt x="85491" y="141"/>
                    <a:pt x="85491" y="92"/>
                  </a:cubicBezTo>
                  <a:cubicBezTo>
                    <a:pt x="85491" y="43"/>
                    <a:pt x="85456" y="1"/>
                    <a:pt x="85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38"/>
          <p:cNvSpPr/>
          <p:nvPr/>
        </p:nvSpPr>
        <p:spPr>
          <a:xfrm>
            <a:off x="365400" y="411000"/>
            <a:ext cx="11461200" cy="6036000"/>
          </a:xfrm>
          <a:prstGeom prst="roundRect">
            <a:avLst>
              <a:gd name="adj" fmla="val 2976"/>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84521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2999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839788" y="365126"/>
            <a:ext cx="10515600" cy="1325563"/>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03443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07/05/2024</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3203139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2667000" y="-2666999"/>
            <a:ext cx="6858001" cy="12192002"/>
          </a:xfrm>
          <a:prstGeom prst="rect">
            <a:avLst/>
          </a:prstGeom>
        </p:spPr>
      </p:pic>
      <p:pic>
        <p:nvPicPr>
          <p:cNvPr id="4" name="图片 3"/>
          <p:cNvPicPr>
            <a:picLocks noChangeAspect="1"/>
          </p:cNvPicPr>
          <p:nvPr userDrawn="1"/>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r="15664"/>
          <a:stretch>
            <a:fillRect/>
          </a:stretch>
        </p:blipFill>
        <p:spPr>
          <a:xfrm rot="5400000">
            <a:off x="2667001" y="-2666998"/>
            <a:ext cx="6858000" cy="1219200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7" r:id="rId3"/>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D87D1-FBEB-E843-885B-BD353258C842}" type="datetimeFigureOut">
              <a:rPr lang="en-VN" smtClean="0"/>
              <a:t>07/05/2024</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223459078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7/5/2024</a:t>
            </a:fld>
            <a:endParaRPr lang="en-US"/>
          </a:p>
        </p:txBody>
      </p:sp>
      <p:sp>
        <p:nvSpPr>
          <p:cNvPr id="5" name="Footer Placeholder 4">
            <a:extLst>
              <a:ext uri="{FF2B5EF4-FFF2-40B4-BE49-F238E27FC236}">
                <a16:creationId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17851316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BB1940-421A-4984-AAA1-85250A645C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FB7AE6-544F-497C-93D2-E4F543128C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0870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0EEF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FAF59-80FD-42F8-B77B-6179688B7234}" type="datetimeFigureOut">
              <a:rPr lang="de-DE" smtClean="0"/>
              <a:t>05.07.2024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89FD0-501B-4C6F-9CB2-8996B7BF4EFE}" type="slidenum">
              <a:rPr lang="de-DE" smtClean="0"/>
              <a:t>‹#›</a:t>
            </a:fld>
            <a:endParaRPr lang="de-DE"/>
          </a:p>
        </p:txBody>
      </p:sp>
    </p:spTree>
    <p:extLst>
      <p:ext uri="{BB962C8B-B14F-4D97-AF65-F5344CB8AC3E}">
        <p14:creationId xmlns:p14="http://schemas.microsoft.com/office/powerpoint/2010/main" val="294773667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4193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21212"/>
            <a:ext cx="10290000" cy="76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3500"/>
              <a:buFont typeface="Paytone One"/>
              <a:buNone/>
              <a:defRPr sz="3500">
                <a:solidFill>
                  <a:schemeClr val="dk2"/>
                </a:solidFill>
                <a:latin typeface="Paytone One"/>
                <a:ea typeface="Paytone One"/>
                <a:cs typeface="Paytone One"/>
                <a:sym typeface="Paytone One"/>
              </a:defRPr>
            </a:lvl1pPr>
            <a:lvl2pPr lvl="1"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3500"/>
              <a:buFont typeface="Paytone One"/>
              <a:buNone/>
              <a:defRPr sz="35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1345947240"/>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7.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6.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4085791" y="1500703"/>
            <a:ext cx="3962400" cy="39624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IcielPanton Black" panose="00000A00000000000000" pitchFamily="2" charset="0"/>
                  <a:ea typeface="+mn-ea"/>
                  <a:cs typeface="+mn-cs"/>
                </a:rPr>
                <a:t>CÓ GÌ Ở</a:t>
              </a:r>
            </a:p>
          </p:txBody>
        </p:sp>
      </p:grpSp>
      <p:sp>
        <p:nvSpPr>
          <p:cNvPr id="55" name="Oval 54"/>
          <p:cNvSpPr/>
          <p:nvPr/>
        </p:nvSpPr>
        <p:spPr>
          <a:xfrm>
            <a:off x="4267200" y="1524000"/>
            <a:ext cx="3810003" cy="381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6E51"/>
              </a:solidFill>
              <a:effectLst/>
              <a:uLnTx/>
              <a:uFillTx/>
              <a:latin typeface="#9Slide02 Noi dung dai"/>
              <a:ea typeface="+mn-ea"/>
              <a:cs typeface="+mn-cs"/>
            </a:endParaRPr>
          </a:p>
        </p:txBody>
      </p:sp>
      <p:sp>
        <p:nvSpPr>
          <p:cNvPr id="56" name="Oval 55"/>
          <p:cNvSpPr/>
          <p:nvPr/>
        </p:nvSpPr>
        <p:spPr>
          <a:xfrm>
            <a:off x="4788627" y="2045427"/>
            <a:ext cx="2767148" cy="276714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7" name="Oval 56"/>
          <p:cNvSpPr/>
          <p:nvPr/>
        </p:nvSpPr>
        <p:spPr>
          <a:xfrm>
            <a:off x="5234184" y="2490984"/>
            <a:ext cx="1876032" cy="187603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8" name="Oval 57"/>
          <p:cNvSpPr/>
          <p:nvPr/>
        </p:nvSpPr>
        <p:spPr>
          <a:xfrm>
            <a:off x="5750095" y="3006895"/>
            <a:ext cx="844215" cy="84421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9" name="Arc 58"/>
          <p:cNvSpPr/>
          <p:nvPr/>
        </p:nvSpPr>
        <p:spPr>
          <a:xfrm rot="20481717">
            <a:off x="3184956" y="630269"/>
            <a:ext cx="5974491" cy="5597461"/>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Arc 59"/>
          <p:cNvSpPr/>
          <p:nvPr/>
        </p:nvSpPr>
        <p:spPr>
          <a:xfrm rot="20568184">
            <a:off x="1902153" y="-778898"/>
            <a:ext cx="8393544" cy="8439924"/>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Arc 60"/>
          <p:cNvSpPr/>
          <p:nvPr/>
        </p:nvSpPr>
        <p:spPr>
          <a:xfrm rot="20424303">
            <a:off x="613257" y="-2157852"/>
            <a:ext cx="11028099" cy="10910927"/>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Arc 44"/>
          <p:cNvSpPr/>
          <p:nvPr/>
        </p:nvSpPr>
        <p:spPr>
          <a:xfrm rot="20416599">
            <a:off x="3439061" y="992030"/>
            <a:ext cx="5390129" cy="4979748"/>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Arc 45"/>
          <p:cNvSpPr/>
          <p:nvPr/>
        </p:nvSpPr>
        <p:spPr>
          <a:xfrm rot="20617034">
            <a:off x="2824934" y="631669"/>
            <a:ext cx="6405347" cy="5938187"/>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Arc 46"/>
          <p:cNvSpPr/>
          <p:nvPr/>
        </p:nvSpPr>
        <p:spPr>
          <a:xfrm rot="21406139">
            <a:off x="4790914" y="2281807"/>
            <a:ext cx="2457451" cy="2286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Arc 47"/>
          <p:cNvSpPr/>
          <p:nvPr/>
        </p:nvSpPr>
        <p:spPr>
          <a:xfrm rot="21264636">
            <a:off x="4412359" y="1974695"/>
            <a:ext cx="3194999" cy="2987348"/>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Arc 48"/>
          <p:cNvSpPr/>
          <p:nvPr/>
        </p:nvSpPr>
        <p:spPr>
          <a:xfrm rot="21042090">
            <a:off x="4104943" y="1697510"/>
            <a:ext cx="3830631" cy="3721251"/>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Arc 49"/>
          <p:cNvSpPr/>
          <p:nvPr/>
        </p:nvSpPr>
        <p:spPr>
          <a:xfrm rot="20884398">
            <a:off x="3771732" y="1350257"/>
            <a:ext cx="4511751" cy="4296077"/>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Arc 50"/>
          <p:cNvSpPr/>
          <p:nvPr/>
        </p:nvSpPr>
        <p:spPr>
          <a:xfrm rot="20481717">
            <a:off x="3040362" y="656809"/>
            <a:ext cx="5974491" cy="5597461"/>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Arc 51"/>
          <p:cNvSpPr/>
          <p:nvPr/>
        </p:nvSpPr>
        <p:spPr>
          <a:xfrm>
            <a:off x="5171915" y="2597333"/>
            <a:ext cx="1790700" cy="1665675"/>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Arc 52"/>
          <p:cNvSpPr/>
          <p:nvPr/>
        </p:nvSpPr>
        <p:spPr>
          <a:xfrm rot="489092">
            <a:off x="5535871" y="2874630"/>
            <a:ext cx="1160044" cy="108357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4" name="Arc 53"/>
          <p:cNvSpPr/>
          <p:nvPr/>
        </p:nvSpPr>
        <p:spPr>
          <a:xfrm rot="1249885">
            <a:off x="5841880" y="3133574"/>
            <a:ext cx="660643" cy="590855"/>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Donut 9"/>
          <p:cNvSpPr/>
          <p:nvPr/>
        </p:nvSpPr>
        <p:spPr>
          <a:xfrm>
            <a:off x="4501496" y="2286001"/>
            <a:ext cx="1371600" cy="13716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Donut 10"/>
          <p:cNvSpPr/>
          <p:nvPr/>
        </p:nvSpPr>
        <p:spPr>
          <a:xfrm>
            <a:off x="6210300" y="3276600"/>
            <a:ext cx="762000" cy="762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Donut 11"/>
          <p:cNvSpPr/>
          <p:nvPr/>
        </p:nvSpPr>
        <p:spPr>
          <a:xfrm>
            <a:off x="6057900" y="4229100"/>
            <a:ext cx="838200" cy="8382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Donut 12"/>
          <p:cNvSpPr/>
          <p:nvPr/>
        </p:nvSpPr>
        <p:spPr>
          <a:xfrm>
            <a:off x="7467600" y="3276600"/>
            <a:ext cx="609600" cy="6096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cxnSp>
        <p:nvCxnSpPr>
          <p:cNvPr id="14" name="Straight Connector 13"/>
          <p:cNvCxnSpPr/>
          <p:nvPr/>
        </p:nvCxnSpPr>
        <p:spPr>
          <a:xfrm flipV="1">
            <a:off x="6387195" y="840921"/>
            <a:ext cx="1017815" cy="838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6596744" y="1774371"/>
            <a:ext cx="1763487" cy="179070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Multiply 15"/>
          <p:cNvSpPr/>
          <p:nvPr/>
        </p:nvSpPr>
        <p:spPr>
          <a:xfrm rot="20028486">
            <a:off x="3948943" y="375285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12-Point Star 16"/>
          <p:cNvSpPr/>
          <p:nvPr/>
        </p:nvSpPr>
        <p:spPr>
          <a:xfrm>
            <a:off x="1554803" y="2332183"/>
            <a:ext cx="1386328" cy="1320936"/>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Oval 17"/>
          <p:cNvSpPr/>
          <p:nvPr/>
        </p:nvSpPr>
        <p:spPr>
          <a:xfrm>
            <a:off x="1949316" y="2705269"/>
            <a:ext cx="597303" cy="57133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Multiply 18"/>
          <p:cNvSpPr/>
          <p:nvPr/>
        </p:nvSpPr>
        <p:spPr>
          <a:xfrm rot="15698754">
            <a:off x="8664883" y="2757770"/>
            <a:ext cx="1763487" cy="179070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Multiply 19"/>
          <p:cNvSpPr/>
          <p:nvPr/>
        </p:nvSpPr>
        <p:spPr>
          <a:xfrm rot="2163725">
            <a:off x="2723859" y="833621"/>
            <a:ext cx="1763487" cy="179070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1" name="Donut 20"/>
          <p:cNvSpPr/>
          <p:nvPr/>
        </p:nvSpPr>
        <p:spPr>
          <a:xfrm>
            <a:off x="2159257" y="4251514"/>
            <a:ext cx="1726945" cy="1726945"/>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Donut 21"/>
          <p:cNvSpPr/>
          <p:nvPr/>
        </p:nvSpPr>
        <p:spPr>
          <a:xfrm>
            <a:off x="8946757" y="1260021"/>
            <a:ext cx="1371600" cy="13716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Donut 22"/>
          <p:cNvSpPr/>
          <p:nvPr/>
        </p:nvSpPr>
        <p:spPr>
          <a:xfrm>
            <a:off x="8151667" y="4733983"/>
            <a:ext cx="762000" cy="762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 name="Multiply 23"/>
          <p:cNvSpPr/>
          <p:nvPr/>
        </p:nvSpPr>
        <p:spPr>
          <a:xfrm rot="20028486">
            <a:off x="9396451"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Multiply 24"/>
          <p:cNvSpPr/>
          <p:nvPr/>
        </p:nvSpPr>
        <p:spPr>
          <a:xfrm rot="17076524">
            <a:off x="9396451" y="4510859"/>
            <a:ext cx="1763487" cy="179070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Rectangle 2"/>
          <p:cNvSpPr/>
          <p:nvPr/>
        </p:nvSpPr>
        <p:spPr>
          <a:xfrm>
            <a:off x="-78920" y="3345759"/>
            <a:ext cx="12651920" cy="350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Rectangle 1"/>
          <p:cNvSpPr/>
          <p:nvPr/>
        </p:nvSpPr>
        <p:spPr>
          <a:xfrm>
            <a:off x="-102035" y="-151108"/>
            <a:ext cx="12675036" cy="35557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8" name="Rectangle 7"/>
          <p:cNvSpPr/>
          <p:nvPr/>
        </p:nvSpPr>
        <p:spPr>
          <a:xfrm>
            <a:off x="-124973" y="-142967"/>
            <a:ext cx="12697973" cy="3352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9" name="Rectangle 8"/>
          <p:cNvSpPr/>
          <p:nvPr/>
        </p:nvSpPr>
        <p:spPr>
          <a:xfrm>
            <a:off x="-115141" y="3209835"/>
            <a:ext cx="12697973" cy="36748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Rectangle 5"/>
          <p:cNvSpPr/>
          <p:nvPr/>
        </p:nvSpPr>
        <p:spPr>
          <a:xfrm>
            <a:off x="-143157" y="-142967"/>
            <a:ext cx="12697973" cy="3352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7" name="Rectangle 6"/>
          <p:cNvSpPr/>
          <p:nvPr/>
        </p:nvSpPr>
        <p:spPr>
          <a:xfrm>
            <a:off x="-155814" y="3209835"/>
            <a:ext cx="12744055" cy="3674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Rectangle 3"/>
          <p:cNvSpPr/>
          <p:nvPr/>
        </p:nvSpPr>
        <p:spPr>
          <a:xfrm>
            <a:off x="-270357" y="-158745"/>
            <a:ext cx="12853188" cy="34203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5" name="Rectangle 4"/>
          <p:cNvSpPr/>
          <p:nvPr/>
        </p:nvSpPr>
        <p:spPr>
          <a:xfrm>
            <a:off x="-270357" y="3244444"/>
            <a:ext cx="12853188" cy="36244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E54">
                  <a:lumMod val="60000"/>
                  <a:lumOff val="40000"/>
                </a:srgbClr>
              </a:solidFill>
              <a:effectLst/>
              <a:uLnTx/>
              <a:uFillTx/>
              <a:latin typeface="#9Slide02 Noi dung dai"/>
              <a:ea typeface="+mn-ea"/>
              <a:cs typeface="+mn-cs"/>
            </a:endParaRPr>
          </a:p>
        </p:txBody>
      </p:sp>
      <p:sp>
        <p:nvSpPr>
          <p:cNvPr id="62" name="Rectangle 61"/>
          <p:cNvSpPr/>
          <p:nvPr/>
        </p:nvSpPr>
        <p:spPr>
          <a:xfrm>
            <a:off x="-261585" y="-171918"/>
            <a:ext cx="6845709" cy="725491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3" name="Rectangle 62"/>
          <p:cNvSpPr/>
          <p:nvPr/>
        </p:nvSpPr>
        <p:spPr>
          <a:xfrm>
            <a:off x="5934070" y="-211782"/>
            <a:ext cx="6620747" cy="72739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4" name="Decagon 63"/>
          <p:cNvSpPr/>
          <p:nvPr/>
        </p:nvSpPr>
        <p:spPr>
          <a:xfrm>
            <a:off x="3810000" y="1066800"/>
            <a:ext cx="4724400" cy="47244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5" name="Oval 64"/>
          <p:cNvSpPr/>
          <p:nvPr/>
        </p:nvSpPr>
        <p:spPr>
          <a:xfrm>
            <a:off x="4419600" y="1676400"/>
            <a:ext cx="3505200" cy="35052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6" name="Straight Connector 65"/>
          <p:cNvCxnSpPr/>
          <p:nvPr/>
        </p:nvCxnSpPr>
        <p:spPr>
          <a:xfrm>
            <a:off x="1905000" y="23622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010400" y="4572000"/>
            <a:ext cx="48006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544543" y="2985726"/>
            <a:ext cx="5204944" cy="738664"/>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9Slide03 IcielPanton Black" panose="00000A00000000000000" pitchFamily="2" charset="0"/>
                <a:ea typeface="+mn-ea"/>
                <a:cs typeface="+mn-cs"/>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4061530" y="752782"/>
            <a:ext cx="487363" cy="487363"/>
          </a:xfrm>
          <a:prstGeom prst="rect">
            <a:avLst/>
          </a:prstGeom>
        </p:spPr>
      </p:pic>
    </p:spTree>
    <p:extLst>
      <p:ext uri="{BB962C8B-B14F-4D97-AF65-F5344CB8AC3E}">
        <p14:creationId xmlns:p14="http://schemas.microsoft.com/office/powerpoint/2010/main" val="156323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8;p36"/>
          <p:cNvSpPr txBox="1">
            <a:spLocks/>
          </p:cNvSpPr>
          <p:nvPr/>
        </p:nvSpPr>
        <p:spPr bwMode="auto">
          <a:xfrm>
            <a:off x="626337" y="626473"/>
            <a:ext cx="10939326" cy="594022"/>
          </a:xfrm>
          <a:prstGeom prst="rect">
            <a:avLst/>
          </a:prstGeom>
          <a:solidFill>
            <a:srgbClr val="FF3300"/>
          </a:solidFill>
          <a:ln>
            <a:noFill/>
          </a:ln>
        </p:spPr>
        <p:txBody>
          <a:bodyPr lIns="121900" tIns="121900" rIns="121900" bIns="121900"/>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1219170" rtl="0" eaLnBrk="0" fontAlgn="auto" latinLnBrk="0" hangingPunct="0">
              <a:lnSpc>
                <a:spcPts val="3840"/>
              </a:lnSpc>
              <a:buClr>
                <a:srgbClr val="000000"/>
              </a:buClr>
              <a:buSzTx/>
              <a:buFont typeface="Arial" panose="020B0604020202020204" pitchFamily="34" charset="0"/>
              <a:buNone/>
              <a:tabLst/>
              <a:defRPr/>
            </a:pPr>
            <a:r>
              <a:rPr kumimoji="0" lang="en-US" sz="3200" b="1" i="0" u="none" strike="noStrike" kern="0" cap="none" spc="0" normalizeH="0" baseline="0" noProof="0" dirty="0">
                <a:ln>
                  <a:noFill/>
                </a:ln>
                <a:solidFill>
                  <a:prstClr val="white"/>
                </a:solidFill>
                <a:effectLst/>
                <a:uLnTx/>
                <a:uFillTx/>
                <a:latin typeface="Arial"/>
                <a:ea typeface="+mn-ea"/>
                <a:cs typeface="Arial"/>
                <a:sym typeface="Arial"/>
              </a:rPr>
              <a:t>b. </a:t>
            </a:r>
            <a:r>
              <a:rPr kumimoji="0" lang="en-US" sz="3200" b="1" i="0" u="none" strike="noStrike" kern="0" cap="none" spc="0" normalizeH="0" baseline="0" noProof="0" dirty="0" err="1">
                <a:ln>
                  <a:noFill/>
                </a:ln>
                <a:solidFill>
                  <a:prstClr val="white"/>
                </a:solidFill>
                <a:effectLst/>
                <a:uLnTx/>
                <a:uFillTx/>
                <a:latin typeface="Arial"/>
                <a:ea typeface="+mn-ea"/>
                <a:cs typeface="Arial"/>
                <a:sym typeface="Arial"/>
              </a:rPr>
              <a:t>Về</a:t>
            </a:r>
            <a:r>
              <a:rPr kumimoji="0" lang="en-US" sz="3200" b="1" i="0" u="none" strike="noStrike" kern="0" cap="none" spc="0" normalizeH="0" noProof="0" dirty="0">
                <a:ln>
                  <a:noFill/>
                </a:ln>
                <a:solidFill>
                  <a:prstClr val="white"/>
                </a:solidFill>
                <a:effectLst/>
                <a:uLnTx/>
                <a:uFillTx/>
                <a:latin typeface="Arial"/>
                <a:ea typeface="+mn-ea"/>
                <a:cs typeface="Arial"/>
                <a:sym typeface="Arial"/>
              </a:rPr>
              <a:t> </a:t>
            </a:r>
            <a:r>
              <a:rPr kumimoji="0" lang="en-US" sz="3200" b="1" i="0" u="none" strike="noStrike" kern="0" cap="none" spc="0" normalizeH="0" noProof="0" dirty="0" err="1">
                <a:ln>
                  <a:noFill/>
                </a:ln>
                <a:solidFill>
                  <a:prstClr val="white"/>
                </a:solidFill>
                <a:effectLst/>
                <a:uLnTx/>
                <a:uFillTx/>
                <a:latin typeface="Arial"/>
                <a:ea typeface="+mn-ea"/>
                <a:cs typeface="Arial"/>
                <a:sym typeface="Arial"/>
              </a:rPr>
              <a:t>kinh</a:t>
            </a:r>
            <a:r>
              <a:rPr kumimoji="0" lang="en-US" sz="3200" b="1" i="0" u="none" strike="noStrike" kern="0" cap="none" spc="0" normalizeH="0" noProof="0" dirty="0">
                <a:ln>
                  <a:noFill/>
                </a:ln>
                <a:solidFill>
                  <a:prstClr val="white"/>
                </a:solidFill>
                <a:effectLst/>
                <a:uLnTx/>
                <a:uFillTx/>
                <a:latin typeface="Arial"/>
                <a:ea typeface="+mn-ea"/>
                <a:cs typeface="Arial"/>
                <a:sym typeface="Arial"/>
              </a:rPr>
              <a:t> </a:t>
            </a:r>
            <a:r>
              <a:rPr kumimoji="0" lang="en-US" sz="3200" b="1" i="0" u="none" strike="noStrike" kern="0" cap="none" spc="0" normalizeH="0" noProof="0" dirty="0" err="1">
                <a:ln>
                  <a:noFill/>
                </a:ln>
                <a:solidFill>
                  <a:prstClr val="white"/>
                </a:solidFill>
                <a:effectLst/>
                <a:uLnTx/>
                <a:uFillTx/>
                <a:latin typeface="Arial"/>
                <a:ea typeface="+mn-ea"/>
                <a:cs typeface="Arial"/>
                <a:sym typeface="Arial"/>
              </a:rPr>
              <a:t>tế</a:t>
            </a:r>
            <a:endParaRPr kumimoji="0" lang="en-US" sz="3200" b="1" i="0" u="none" strike="noStrike" kern="0" cap="none" spc="0" normalizeH="0" baseline="0" noProof="0" dirty="0">
              <a:ln>
                <a:noFill/>
              </a:ln>
              <a:solidFill>
                <a:prstClr val="white"/>
              </a:solidFill>
              <a:effectLst/>
              <a:uLnTx/>
              <a:uFillTx/>
              <a:latin typeface="Arial"/>
              <a:ea typeface="+mn-ea"/>
              <a:cs typeface="Arial"/>
              <a:sym typeface="Arial"/>
            </a:endParaRPr>
          </a:p>
        </p:txBody>
      </p:sp>
      <p:sp>
        <p:nvSpPr>
          <p:cNvPr id="3" name="Rectangle 8"/>
          <p:cNvSpPr>
            <a:spLocks noChangeArrowheads="1"/>
          </p:cNvSpPr>
          <p:nvPr/>
        </p:nvSpPr>
        <p:spPr bwMode="auto">
          <a:xfrm>
            <a:off x="470694" y="1936770"/>
            <a:ext cx="5889389" cy="40934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1219170" fontAlgn="base">
              <a:spcBef>
                <a:spcPct val="0"/>
              </a:spcBef>
              <a:spcAft>
                <a:spcPct val="0"/>
              </a:spcAft>
              <a:defRPr/>
            </a:pPr>
            <a:r>
              <a:rPr lang="vi-VN" altLang="en-US" sz="2600" b="1" dirty="0">
                <a:latin typeface="#9Slide03 Cabin" panose="00000500000000000000" pitchFamily="2" charset="0"/>
                <a:cs typeface="Arial" panose="020B0604020202020204" pitchFamily="34" charset="0"/>
                <a:sym typeface="Arial" panose="020B0604020202020204" pitchFamily="34" charset="0"/>
              </a:rPr>
              <a:t>- Phía Tây và nam tiếp tục phát triển kinh tế nông nghiệp nhưng có xu hướng nông thôn hoá, chuyên về trồng lúa kết hợp với trồng hoa màu.</a:t>
            </a:r>
          </a:p>
          <a:p>
            <a:pPr lvl="0" algn="just" defTabSz="1219170" fontAlgn="base">
              <a:spcBef>
                <a:spcPct val="0"/>
              </a:spcBef>
              <a:spcAft>
                <a:spcPct val="0"/>
              </a:spcAft>
              <a:defRPr/>
            </a:pPr>
            <a:r>
              <a:rPr lang="vi-VN" altLang="en-US" sz="2600" b="1" dirty="0">
                <a:latin typeface="#9Slide03 Cabin" panose="00000500000000000000" pitchFamily="2" charset="0"/>
                <a:cs typeface="Arial" panose="020B0604020202020204" pitchFamily="34" charset="0"/>
                <a:sym typeface="Arial" panose="020B0604020202020204" pitchFamily="34" charset="0"/>
              </a:rPr>
              <a:t>- Bộ mặt đô thị của Hà Nội dồn về phía đông và đông nam, phát triển mạnh các nghề thủ công và hoạt động thương mại đóng vai trò chủ đạo.</a:t>
            </a:r>
          </a:p>
          <a:p>
            <a:pPr lvl="0" algn="just" defTabSz="1219170" fontAlgn="base">
              <a:spcBef>
                <a:spcPct val="0"/>
              </a:spcBef>
              <a:spcAft>
                <a:spcPct val="0"/>
              </a:spcAft>
              <a:defRPr/>
            </a:pPr>
            <a:r>
              <a:rPr lang="vi-VN" altLang="en-US" sz="2600" b="1" dirty="0">
                <a:latin typeface="#9Slide03 Cabin" panose="00000500000000000000" pitchFamily="2" charset="0"/>
                <a:cs typeface="Arial" panose="020B0604020202020204" pitchFamily="34" charset="0"/>
                <a:sym typeface="Arial" panose="020B0604020202020204" pitchFamily="34" charset="0"/>
              </a:rPr>
              <a:t>- Các phố phường ở đây dọc ngang như bàn cờ.</a:t>
            </a:r>
          </a:p>
        </p:txBody>
      </p:sp>
      <p:pic>
        <p:nvPicPr>
          <p:cNvPr id="4" name="Picture 3">
            <a:extLst>
              <a:ext uri="{FF2B5EF4-FFF2-40B4-BE49-F238E27FC236}">
                <a16:creationId xmlns:a16="http://schemas.microsoft.com/office/drawing/2014/main" id="{F30C61BD-606E-69AE-955C-E0BBA98BED94}"/>
              </a:ext>
            </a:extLst>
          </p:cNvPr>
          <p:cNvPicPr>
            <a:picLocks noChangeAspect="1"/>
          </p:cNvPicPr>
          <p:nvPr/>
        </p:nvPicPr>
        <p:blipFill>
          <a:blip r:embed="rId2"/>
          <a:stretch>
            <a:fillRect/>
          </a:stretch>
        </p:blipFill>
        <p:spPr>
          <a:xfrm>
            <a:off x="6515726" y="2181966"/>
            <a:ext cx="5514413" cy="36030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8584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581E3D-CBE5-31CC-42B1-E5A22A969BD5}"/>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300"/>
              </a:spcAft>
            </a:pPr>
            <a:r>
              <a:rPr lang="en-US" sz="5400" b="1" i="1" dirty="0">
                <a:effectLst/>
                <a:latin typeface="+mj-lt"/>
                <a:ea typeface="+mj-ea"/>
                <a:cs typeface="+mj-cs"/>
              </a:rPr>
              <a:t>c) Văn </a:t>
            </a:r>
            <a:r>
              <a:rPr lang="en-US" sz="5400" b="1" i="1" dirty="0" err="1">
                <a:effectLst/>
                <a:latin typeface="+mj-lt"/>
                <a:ea typeface="+mj-ea"/>
                <a:cs typeface="+mj-cs"/>
              </a:rPr>
              <a:t>hóa</a:t>
            </a:r>
            <a:endParaRPr lang="en-US" sz="5400" dirty="0">
              <a:effectLst/>
              <a:latin typeface="+mj-lt"/>
              <a:ea typeface="+mj-ea"/>
              <a:cs typeface="+mj-cs"/>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B080FD-647A-98D1-6D77-C32CD4D34DDC}"/>
              </a:ext>
            </a:extLst>
          </p:cNvPr>
          <p:cNvSpPr txBox="1"/>
          <p:nvPr/>
        </p:nvSpPr>
        <p:spPr>
          <a:xfrm>
            <a:off x="408570" y="2707529"/>
            <a:ext cx="4494563" cy="3994828"/>
          </a:xfrm>
          <a:prstGeom prst="rect">
            <a:avLst/>
          </a:prstGeom>
        </p:spPr>
        <p:txBody>
          <a:bodyPr vert="horz" lIns="91440" tIns="45720" rIns="91440" bIns="45720" rtlCol="0">
            <a:normAutofit/>
          </a:bodyPr>
          <a:lstStyle/>
          <a:p>
            <a:pPr algn="just">
              <a:lnSpc>
                <a:spcPct val="90000"/>
              </a:lnSpc>
              <a:spcBef>
                <a:spcPts val="300"/>
              </a:spcBef>
              <a:spcAft>
                <a:spcPts val="300"/>
              </a:spcAft>
            </a:pPr>
            <a:r>
              <a:rPr lang="en-US" sz="2400" dirty="0">
                <a:effectLst/>
                <a:latin typeface="#9Slide03 Cabin" panose="00000500000000000000" pitchFamily="2" charset="0"/>
              </a:rPr>
              <a:t>- </a:t>
            </a:r>
            <a:r>
              <a:rPr lang="en-US" sz="2400" dirty="0" err="1">
                <a:effectLst/>
                <a:latin typeface="#9Slide03 Cabin" panose="00000500000000000000" pitchFamily="2" charset="0"/>
              </a:rPr>
              <a:t>Khu</a:t>
            </a:r>
            <a:r>
              <a:rPr lang="en-US" sz="2400" dirty="0">
                <a:effectLst/>
                <a:latin typeface="#9Slide03 Cabin" panose="00000500000000000000" pitchFamily="2" charset="0"/>
              </a:rPr>
              <a:t> Văn </a:t>
            </a:r>
            <a:r>
              <a:rPr lang="en-US" sz="2400" dirty="0" err="1">
                <a:effectLst/>
                <a:latin typeface="#9Slide03 Cabin" panose="00000500000000000000" pitchFamily="2" charset="0"/>
              </a:rPr>
              <a:t>Miếu</a:t>
            </a:r>
            <a:r>
              <a:rPr lang="en-US" sz="2400" dirty="0">
                <a:effectLst/>
                <a:latin typeface="#9Slide03 Cabin" panose="00000500000000000000" pitchFamily="2" charset="0"/>
              </a:rPr>
              <a:t> </a:t>
            </a:r>
            <a:r>
              <a:rPr lang="en-US" sz="2400" dirty="0" err="1">
                <a:effectLst/>
                <a:latin typeface="#9Slide03 Cabin" panose="00000500000000000000" pitchFamily="2" charset="0"/>
              </a:rPr>
              <a:t>không</a:t>
            </a:r>
            <a:r>
              <a:rPr lang="en-US" sz="2400" dirty="0">
                <a:effectLst/>
                <a:latin typeface="#9Slide03 Cabin" panose="00000500000000000000" pitchFamily="2" charset="0"/>
              </a:rPr>
              <a:t> </a:t>
            </a:r>
            <a:r>
              <a:rPr lang="en-US" sz="2400" dirty="0" err="1">
                <a:effectLst/>
                <a:latin typeface="#9Slide03 Cabin" panose="00000500000000000000" pitchFamily="2" charset="0"/>
              </a:rPr>
              <a:t>còn</a:t>
            </a:r>
            <a:r>
              <a:rPr lang="en-US" sz="2400" dirty="0">
                <a:effectLst/>
                <a:latin typeface="#9Slide03 Cabin" panose="00000500000000000000" pitchFamily="2" charset="0"/>
              </a:rPr>
              <a:t> </a:t>
            </a:r>
            <a:r>
              <a:rPr lang="en-US" sz="2400" dirty="0" err="1">
                <a:effectLst/>
                <a:latin typeface="#9Slide03 Cabin" panose="00000500000000000000" pitchFamily="2" charset="0"/>
              </a:rPr>
              <a:t>Quốc</a:t>
            </a:r>
            <a:r>
              <a:rPr lang="en-US" sz="2400" dirty="0">
                <a:effectLst/>
                <a:latin typeface="#9Slide03 Cabin" panose="00000500000000000000" pitchFamily="2" charset="0"/>
              </a:rPr>
              <a:t> </a:t>
            </a:r>
            <a:r>
              <a:rPr lang="en-US" sz="2400" dirty="0" err="1">
                <a:effectLst/>
                <a:latin typeface="#9Slide03 Cabin" panose="00000500000000000000" pitchFamily="2" charset="0"/>
              </a:rPr>
              <a:t>Tử</a:t>
            </a:r>
            <a:r>
              <a:rPr lang="en-US" sz="2400" dirty="0">
                <a:effectLst/>
                <a:latin typeface="#9Slide03 Cabin" panose="00000500000000000000" pitchFamily="2" charset="0"/>
              </a:rPr>
              <a:t> </a:t>
            </a:r>
            <a:r>
              <a:rPr lang="en-US" sz="2400" dirty="0" err="1">
                <a:effectLst/>
                <a:latin typeface="#9Slide03 Cabin" panose="00000500000000000000" pitchFamily="2" charset="0"/>
              </a:rPr>
              <a:t>Giám</a:t>
            </a:r>
            <a:r>
              <a:rPr lang="en-US" sz="2400" dirty="0">
                <a:effectLst/>
                <a:latin typeface="#9Slide03 Cabin" panose="00000500000000000000" pitchFamily="2" charset="0"/>
              </a:rPr>
              <a:t>, </a:t>
            </a:r>
            <a:r>
              <a:rPr lang="en-US" sz="2400" dirty="0" err="1">
                <a:effectLst/>
                <a:latin typeface="#9Slide03 Cabin" panose="00000500000000000000" pitchFamily="2" charset="0"/>
              </a:rPr>
              <a:t>kiến</a:t>
            </a:r>
            <a:r>
              <a:rPr lang="en-US" sz="2400" dirty="0">
                <a:effectLst/>
                <a:latin typeface="#9Slide03 Cabin" panose="00000500000000000000" pitchFamily="2" charset="0"/>
              </a:rPr>
              <a:t> </a:t>
            </a:r>
            <a:r>
              <a:rPr lang="en-US" sz="2400" dirty="0" err="1">
                <a:effectLst/>
                <a:latin typeface="#9Slide03 Cabin" panose="00000500000000000000" pitchFamily="2" charset="0"/>
              </a:rPr>
              <a:t>trúc</a:t>
            </a:r>
            <a:r>
              <a:rPr lang="en-US" sz="2400" dirty="0">
                <a:effectLst/>
                <a:latin typeface="#9Slide03 Cabin" panose="00000500000000000000" pitchFamily="2" charset="0"/>
              </a:rPr>
              <a:t> </a:t>
            </a:r>
            <a:r>
              <a:rPr lang="en-US" sz="2400" dirty="0" err="1">
                <a:effectLst/>
                <a:latin typeface="#9Slide03 Cabin" panose="00000500000000000000" pitchFamily="2" charset="0"/>
              </a:rPr>
              <a:t>cũ</a:t>
            </a:r>
            <a:r>
              <a:rPr lang="en-US" sz="2400" dirty="0">
                <a:effectLst/>
                <a:latin typeface="#9Slide03 Cabin" panose="00000500000000000000" pitchFamily="2" charset="0"/>
              </a:rPr>
              <a:t> bị </a:t>
            </a:r>
            <a:r>
              <a:rPr lang="en-US" sz="2400" dirty="0" err="1">
                <a:effectLst/>
                <a:latin typeface="#9Slide03 Cabin" panose="00000500000000000000" pitchFamily="2" charset="0"/>
              </a:rPr>
              <a:t>thu</a:t>
            </a:r>
            <a:r>
              <a:rPr lang="en-US" sz="2400" dirty="0">
                <a:effectLst/>
                <a:latin typeface="#9Slide03 Cabin" panose="00000500000000000000" pitchFamily="2" charset="0"/>
              </a:rPr>
              <a:t> </a:t>
            </a:r>
            <a:r>
              <a:rPr lang="en-US" sz="2400" dirty="0" err="1">
                <a:effectLst/>
                <a:latin typeface="#9Slide03 Cabin" panose="00000500000000000000" pitchFamily="2" charset="0"/>
              </a:rPr>
              <a:t>nhỏ</a:t>
            </a:r>
            <a:r>
              <a:rPr lang="en-US" sz="2400" dirty="0">
                <a:effectLst/>
                <a:latin typeface="#9Slide03 Cabin" panose="00000500000000000000" pitchFamily="2" charset="0"/>
              </a:rPr>
              <a:t> </a:t>
            </a:r>
            <a:r>
              <a:rPr lang="en-US" sz="2400" dirty="0" err="1">
                <a:effectLst/>
                <a:latin typeface="#9Slide03 Cabin" panose="00000500000000000000" pitchFamily="2" charset="0"/>
              </a:rPr>
              <a:t>lại</a:t>
            </a:r>
            <a:r>
              <a:rPr lang="en-US" sz="2400" dirty="0">
                <a:effectLst/>
                <a:latin typeface="#9Slide03 Cabin" panose="00000500000000000000" pitchFamily="2" charset="0"/>
              </a:rPr>
              <a:t> </a:t>
            </a:r>
            <a:r>
              <a:rPr lang="en-US" sz="2400" dirty="0" err="1">
                <a:effectLst/>
                <a:latin typeface="#9Slide03 Cabin" panose="00000500000000000000" pitchFamily="2" charset="0"/>
              </a:rPr>
              <a:t>v</a:t>
            </a:r>
            <a:r>
              <a:rPr lang="en-US" sz="2400" dirty="0" err="1">
                <a:latin typeface="#9Slide03 Cabin" panose="00000500000000000000" pitchFamily="2" charset="0"/>
              </a:rPr>
              <a:t>à</a:t>
            </a:r>
            <a:r>
              <a:rPr lang="en-US" sz="2400" dirty="0">
                <a:latin typeface="#9Slide03 Cabin" panose="00000500000000000000" pitchFamily="2" charset="0"/>
              </a:rPr>
              <a:t> </a:t>
            </a:r>
            <a:r>
              <a:rPr lang="en-US" sz="2400" dirty="0" err="1">
                <a:effectLst/>
                <a:latin typeface="#9Slide03 Cabin" panose="00000500000000000000" pitchFamily="2" charset="0"/>
              </a:rPr>
              <a:t>xây</a:t>
            </a:r>
            <a:r>
              <a:rPr lang="en-US" sz="2400" dirty="0">
                <a:effectLst/>
                <a:latin typeface="#9Slide03 Cabin" panose="00000500000000000000" pitchFamily="2" charset="0"/>
              </a:rPr>
              <a:t> </a:t>
            </a:r>
            <a:r>
              <a:rPr lang="en-US" sz="2400" dirty="0" err="1">
                <a:effectLst/>
                <a:latin typeface="#9Slide03 Cabin" panose="00000500000000000000" pitchFamily="2" charset="0"/>
              </a:rPr>
              <a:t>thêm</a:t>
            </a:r>
            <a:r>
              <a:rPr lang="en-US" sz="2400" dirty="0">
                <a:effectLst/>
                <a:latin typeface="#9Slide03 Cabin" panose="00000500000000000000" pitchFamily="2" charset="0"/>
              </a:rPr>
              <a:t> </a:t>
            </a:r>
            <a:r>
              <a:rPr lang="en-US" sz="2400" dirty="0" err="1">
                <a:effectLst/>
                <a:latin typeface="#9Slide03 Cabin" panose="00000500000000000000" pitchFamily="2" charset="0"/>
              </a:rPr>
              <a:t>Khuê</a:t>
            </a:r>
            <a:r>
              <a:rPr lang="en-US" sz="2400" dirty="0">
                <a:effectLst/>
                <a:latin typeface="#9Slide03 Cabin" panose="00000500000000000000" pitchFamily="2" charset="0"/>
              </a:rPr>
              <a:t> Văn </a:t>
            </a:r>
            <a:r>
              <a:rPr lang="en-US" sz="2400" dirty="0" err="1">
                <a:effectLst/>
                <a:latin typeface="#9Slide03 Cabin" panose="00000500000000000000" pitchFamily="2" charset="0"/>
              </a:rPr>
              <a:t>Các</a:t>
            </a:r>
            <a:r>
              <a:rPr lang="en-US" sz="2400" dirty="0">
                <a:effectLst/>
                <a:latin typeface="#9Slide03 Cabin" panose="00000500000000000000" pitchFamily="2" charset="0"/>
              </a:rPr>
              <a:t> </a:t>
            </a:r>
            <a:r>
              <a:rPr lang="en-US" sz="2400" dirty="0" err="1">
                <a:effectLst/>
                <a:latin typeface="#9Slide03 Cabin" panose="00000500000000000000" pitchFamily="2" charset="0"/>
              </a:rPr>
              <a:t>vào</a:t>
            </a:r>
            <a:r>
              <a:rPr lang="en-US" sz="2400" dirty="0">
                <a:effectLst/>
                <a:latin typeface="#9Slide03 Cabin" panose="00000500000000000000" pitchFamily="2" charset="0"/>
              </a:rPr>
              <a:t> </a:t>
            </a:r>
            <a:r>
              <a:rPr lang="en-US" sz="2400" dirty="0" err="1">
                <a:effectLst/>
                <a:latin typeface="#9Slide03 Cabin" panose="00000500000000000000" pitchFamily="2" charset="0"/>
              </a:rPr>
              <a:t>năm</a:t>
            </a:r>
            <a:r>
              <a:rPr lang="en-US" sz="2400" dirty="0">
                <a:effectLst/>
                <a:latin typeface="#9Slide03 Cabin" panose="00000500000000000000" pitchFamily="2" charset="0"/>
              </a:rPr>
              <a:t> 1802. </a:t>
            </a:r>
            <a:r>
              <a:rPr lang="en-US" sz="2400" dirty="0" err="1">
                <a:effectLst/>
                <a:latin typeface="#9Slide03 Cabin" panose="00000500000000000000" pitchFamily="2" charset="0"/>
              </a:rPr>
              <a:t>Nh</a:t>
            </a:r>
            <a:r>
              <a:rPr lang="en-US" sz="2400" dirty="0" err="1">
                <a:latin typeface="#9Slide03 Cabin" panose="00000500000000000000" pitchFamily="2" charset="0"/>
              </a:rPr>
              <a:t>à</a:t>
            </a:r>
            <a:r>
              <a:rPr lang="en-US" sz="2400" dirty="0">
                <a:effectLst/>
                <a:latin typeface="#9Slide03 Cabin" panose="00000500000000000000" pitchFamily="2" charset="0"/>
              </a:rPr>
              <a:t> </a:t>
            </a:r>
            <a:r>
              <a:rPr lang="en-US" sz="2400" dirty="0" err="1">
                <a:effectLst/>
                <a:latin typeface="#9Slide03 Cabin" panose="00000500000000000000" pitchFamily="2" charset="0"/>
              </a:rPr>
              <a:t>Nguyễn</a:t>
            </a:r>
            <a:r>
              <a:rPr lang="en-US" sz="2400" dirty="0">
                <a:effectLst/>
                <a:latin typeface="#9Slide03 Cabin" panose="00000500000000000000" pitchFamily="2" charset="0"/>
              </a:rPr>
              <a:t> </a:t>
            </a:r>
            <a:r>
              <a:rPr lang="en-US" sz="2400" dirty="0" err="1">
                <a:effectLst/>
                <a:latin typeface="#9Slide03 Cabin" panose="00000500000000000000" pitchFamily="2" charset="0"/>
              </a:rPr>
              <a:t>dựng</a:t>
            </a:r>
            <a:r>
              <a:rPr lang="en-US" sz="2400" dirty="0">
                <a:effectLst/>
                <a:latin typeface="#9Slide03 Cabin" panose="00000500000000000000" pitchFamily="2" charset="0"/>
              </a:rPr>
              <a:t> </a:t>
            </a:r>
            <a:r>
              <a:rPr lang="en-US" sz="2400" dirty="0" err="1">
                <a:effectLst/>
                <a:latin typeface="#9Slide03 Cabin" panose="00000500000000000000" pitchFamily="2" charset="0"/>
              </a:rPr>
              <a:t>Trường</a:t>
            </a:r>
            <a:r>
              <a:rPr lang="en-US" sz="2400" dirty="0">
                <a:effectLst/>
                <a:latin typeface="#9Slide03 Cabin" panose="00000500000000000000" pitchFamily="2" charset="0"/>
              </a:rPr>
              <a:t> </a:t>
            </a:r>
            <a:r>
              <a:rPr lang="en-US" sz="2400" dirty="0" err="1">
                <a:effectLst/>
                <a:latin typeface="#9Slide03 Cabin" panose="00000500000000000000" pitchFamily="2" charset="0"/>
              </a:rPr>
              <a:t>thi</a:t>
            </a:r>
            <a:r>
              <a:rPr lang="en-US" sz="2400" dirty="0">
                <a:effectLst/>
                <a:latin typeface="#9Slide03 Cabin" panose="00000500000000000000" pitchFamily="2" charset="0"/>
              </a:rPr>
              <a:t> </a:t>
            </a:r>
            <a:r>
              <a:rPr lang="en-US" sz="2400" dirty="0" err="1">
                <a:effectLst/>
                <a:latin typeface="#9Slide03 Cabin" panose="00000500000000000000" pitchFamily="2" charset="0"/>
              </a:rPr>
              <a:t>Hương</a:t>
            </a:r>
            <a:r>
              <a:rPr lang="en-US" sz="2400" dirty="0">
                <a:effectLst/>
                <a:latin typeface="#9Slide03 Cabin" panose="00000500000000000000" pitchFamily="2" charset="0"/>
              </a:rPr>
              <a:t> (</a:t>
            </a:r>
            <a:r>
              <a:rPr lang="en-US" sz="2400" dirty="0" err="1">
                <a:effectLst/>
                <a:latin typeface="#9Slide03 Cabin" panose="00000500000000000000" pitchFamily="2" charset="0"/>
              </a:rPr>
              <a:t>phô</a:t>
            </a:r>
            <a:r>
              <a:rPr lang="en-US" sz="2400" dirty="0">
                <a:effectLst/>
                <a:latin typeface="#9Slide03 Cabin" panose="00000500000000000000" pitchFamily="2" charset="0"/>
              </a:rPr>
              <a:t>́ </a:t>
            </a:r>
            <a:r>
              <a:rPr lang="en-US" sz="2400" dirty="0" err="1">
                <a:effectLst/>
                <a:latin typeface="#9Slide03 Cabin" panose="00000500000000000000" pitchFamily="2" charset="0"/>
              </a:rPr>
              <a:t>Tràng</a:t>
            </a:r>
            <a:r>
              <a:rPr lang="en-US" sz="2400" dirty="0">
                <a:effectLst/>
                <a:latin typeface="#9Slide03 Cabin" panose="00000500000000000000" pitchFamily="2" charset="0"/>
              </a:rPr>
              <a:t> </a:t>
            </a:r>
            <a:r>
              <a:rPr lang="en-US" sz="2400" dirty="0" err="1">
                <a:effectLst/>
                <a:latin typeface="#9Slide03 Cabin" panose="00000500000000000000" pitchFamily="2" charset="0"/>
              </a:rPr>
              <a:t>Thi</a:t>
            </a:r>
            <a:r>
              <a:rPr lang="en-US" sz="2400" dirty="0">
                <a:effectLst/>
                <a:latin typeface="#9Slide03 Cabin" panose="00000500000000000000" pitchFamily="2" charset="0"/>
              </a:rPr>
              <a:t>), </a:t>
            </a:r>
            <a:r>
              <a:rPr lang="en-US" sz="2400" dirty="0" err="1">
                <a:effectLst/>
                <a:latin typeface="#9Slide03 Cabin" panose="00000500000000000000" pitchFamily="2" charset="0"/>
              </a:rPr>
              <a:t>Cục</a:t>
            </a:r>
            <a:r>
              <a:rPr lang="en-US" sz="2400" dirty="0">
                <a:effectLst/>
                <a:latin typeface="#9Slide03 Cabin" panose="00000500000000000000" pitchFamily="2" charset="0"/>
              </a:rPr>
              <a:t> </a:t>
            </a:r>
            <a:r>
              <a:rPr lang="en-US" sz="2400" dirty="0" err="1">
                <a:effectLst/>
                <a:latin typeface="#9Slide03 Cabin" panose="00000500000000000000" pitchFamily="2" charset="0"/>
              </a:rPr>
              <a:t>Bảo</a:t>
            </a:r>
            <a:r>
              <a:rPr lang="en-US" sz="2400" dirty="0">
                <a:effectLst/>
                <a:latin typeface="#9Slide03 Cabin" panose="00000500000000000000" pitchFamily="2" charset="0"/>
              </a:rPr>
              <a:t> </a:t>
            </a:r>
            <a:r>
              <a:rPr lang="en-US" sz="2400" dirty="0" err="1">
                <a:effectLst/>
                <a:latin typeface="#9Slide03 Cabin" panose="00000500000000000000" pitchFamily="2" charset="0"/>
              </a:rPr>
              <a:t>Tuyền</a:t>
            </a:r>
            <a:r>
              <a:rPr lang="en-US" sz="2400" dirty="0">
                <a:effectLst/>
                <a:latin typeface="#9Slide03 Cabin" panose="00000500000000000000" pitchFamily="2" charset="0"/>
              </a:rPr>
              <a:t> (</a:t>
            </a:r>
            <a:r>
              <a:rPr lang="en-US" sz="2400" dirty="0" err="1">
                <a:effectLst/>
                <a:latin typeface="#9Slide03 Cabin" panose="00000500000000000000" pitchFamily="2" charset="0"/>
              </a:rPr>
              <a:t>phô</a:t>
            </a:r>
            <a:r>
              <a:rPr lang="en-US" sz="2400" dirty="0">
                <a:effectLst/>
                <a:latin typeface="#9Slide03 Cabin" panose="00000500000000000000" pitchFamily="2" charset="0"/>
              </a:rPr>
              <a:t>́ </a:t>
            </a:r>
            <a:r>
              <a:rPr lang="en-US" sz="2400" dirty="0" err="1">
                <a:effectLst/>
                <a:latin typeface="#9Slide03 Cabin" panose="00000500000000000000" pitchFamily="2" charset="0"/>
              </a:rPr>
              <a:t>Tràng</a:t>
            </a:r>
            <a:r>
              <a:rPr lang="en-US" sz="2400" dirty="0">
                <a:effectLst/>
                <a:latin typeface="#9Slide03 Cabin" panose="00000500000000000000" pitchFamily="2" charset="0"/>
              </a:rPr>
              <a:t> </a:t>
            </a:r>
            <a:r>
              <a:rPr lang="en-US" sz="2400" dirty="0" err="1">
                <a:effectLst/>
                <a:latin typeface="#9Slide03 Cabin" panose="00000500000000000000" pitchFamily="2" charset="0"/>
              </a:rPr>
              <a:t>Tiền</a:t>
            </a:r>
            <a:r>
              <a:rPr lang="en-US" sz="2400" dirty="0">
                <a:effectLst/>
                <a:latin typeface="#9Slide03 Cabin" panose="00000500000000000000" pitchFamily="2" charset="0"/>
              </a:rPr>
              <a:t>).</a:t>
            </a:r>
          </a:p>
          <a:p>
            <a:pPr algn="just">
              <a:lnSpc>
                <a:spcPct val="90000"/>
              </a:lnSpc>
              <a:spcBef>
                <a:spcPts val="300"/>
              </a:spcBef>
              <a:spcAft>
                <a:spcPts val="300"/>
              </a:spcAft>
            </a:pPr>
            <a:r>
              <a:rPr lang="en-US" sz="2400" dirty="0">
                <a:effectLst/>
                <a:latin typeface="#9Slide03 Cabin" panose="00000500000000000000" pitchFamily="2" charset="0"/>
              </a:rPr>
              <a:t>- </a:t>
            </a:r>
            <a:r>
              <a:rPr lang="en-US" sz="2400" dirty="0" err="1">
                <a:effectLst/>
                <a:latin typeface="#9Slide03 Cabin" panose="00000500000000000000" pitchFamily="2" charset="0"/>
              </a:rPr>
              <a:t>Các</a:t>
            </a:r>
            <a:r>
              <a:rPr lang="en-US" sz="2400" dirty="0">
                <a:effectLst/>
                <a:latin typeface="#9Slide03 Cabin" panose="00000500000000000000" pitchFamily="2" charset="0"/>
              </a:rPr>
              <a:t> trí </a:t>
            </a:r>
            <a:r>
              <a:rPr lang="en-US" sz="2400" dirty="0" err="1">
                <a:effectLst/>
                <a:latin typeface="#9Slide03 Cabin" panose="00000500000000000000" pitchFamily="2" charset="0"/>
              </a:rPr>
              <a:t>thức</a:t>
            </a:r>
            <a:r>
              <a:rPr lang="en-US" sz="2400" dirty="0">
                <a:effectLst/>
                <a:latin typeface="#9Slide03 Cabin" panose="00000500000000000000" pitchFamily="2" charset="0"/>
              </a:rPr>
              <a:t> </a:t>
            </a:r>
            <a:r>
              <a:rPr lang="en-US" sz="2400" dirty="0" err="1">
                <a:effectLst/>
                <a:latin typeface="#9Slide03 Cabin" panose="00000500000000000000" pitchFamily="2" charset="0"/>
              </a:rPr>
              <a:t>Thăng</a:t>
            </a:r>
            <a:r>
              <a:rPr lang="en-US" sz="2400" dirty="0">
                <a:effectLst/>
                <a:latin typeface="#9Slide03 Cabin" panose="00000500000000000000" pitchFamily="2" charset="0"/>
              </a:rPr>
              <a:t> Long </a:t>
            </a:r>
            <a:r>
              <a:rPr lang="en-US" sz="2400" dirty="0" err="1">
                <a:effectLst/>
                <a:latin typeface="#9Slide03 Cabin" panose="00000500000000000000" pitchFamily="2" charset="0"/>
              </a:rPr>
              <a:t>thành</a:t>
            </a:r>
            <a:r>
              <a:rPr lang="en-US" sz="2400" dirty="0">
                <a:effectLst/>
                <a:latin typeface="#9Slide03 Cabin" panose="00000500000000000000" pitchFamily="2" charset="0"/>
              </a:rPr>
              <a:t> </a:t>
            </a:r>
            <a:r>
              <a:rPr lang="en-US" sz="2400" dirty="0" err="1">
                <a:effectLst/>
                <a:latin typeface="#9Slide03 Cabin" panose="00000500000000000000" pitchFamily="2" charset="0"/>
              </a:rPr>
              <a:t>lập</a:t>
            </a:r>
            <a:r>
              <a:rPr lang="en-US" sz="2400" dirty="0">
                <a:effectLst/>
                <a:latin typeface="#9Slide03 Cabin" panose="00000500000000000000" pitchFamily="2" charset="0"/>
              </a:rPr>
              <a:t> </a:t>
            </a:r>
            <a:r>
              <a:rPr lang="en-US" sz="2400" dirty="0" err="1">
                <a:effectLst/>
                <a:latin typeface="#9Slide03 Cabin" panose="00000500000000000000" pitchFamily="2" charset="0"/>
              </a:rPr>
              <a:t>hội</a:t>
            </a:r>
            <a:r>
              <a:rPr lang="en-US" sz="2400" dirty="0">
                <a:effectLst/>
                <a:latin typeface="#9Slide03 Cabin" panose="00000500000000000000" pitchFamily="2" charset="0"/>
              </a:rPr>
              <a:t> </a:t>
            </a:r>
            <a:r>
              <a:rPr lang="en-US" sz="2400" dirty="0" err="1">
                <a:effectLst/>
                <a:latin typeface="#9Slide03 Cabin" panose="00000500000000000000" pitchFamily="2" charset="0"/>
              </a:rPr>
              <a:t>Hướng</a:t>
            </a:r>
            <a:r>
              <a:rPr lang="en-US" sz="2400" dirty="0">
                <a:effectLst/>
                <a:latin typeface="#9Slide03 Cabin" panose="00000500000000000000" pitchFamily="2" charset="0"/>
              </a:rPr>
              <a:t> </a:t>
            </a:r>
            <a:r>
              <a:rPr lang="en-US" sz="2400" dirty="0" err="1">
                <a:effectLst/>
                <a:latin typeface="#9Slide03 Cabin" panose="00000500000000000000" pitchFamily="2" charset="0"/>
              </a:rPr>
              <a:t>Thiện</a:t>
            </a:r>
            <a:r>
              <a:rPr lang="en-US" sz="2400" dirty="0">
                <a:effectLst/>
                <a:latin typeface="#9Slide03 Cabin" panose="00000500000000000000" pitchFamily="2" charset="0"/>
              </a:rPr>
              <a:t> </a:t>
            </a:r>
            <a:r>
              <a:rPr lang="en-US" sz="2400" dirty="0" err="1">
                <a:effectLst/>
                <a:latin typeface="#9Slide03 Cabin" panose="00000500000000000000" pitchFamily="2" charset="0"/>
              </a:rPr>
              <a:t>v</a:t>
            </a:r>
            <a:r>
              <a:rPr lang="en-US" sz="2400" dirty="0" err="1">
                <a:latin typeface="#9Slide03 Cabin" panose="00000500000000000000" pitchFamily="2" charset="0"/>
              </a:rPr>
              <a:t>à</a:t>
            </a:r>
            <a:r>
              <a:rPr lang="en-US" sz="2400" dirty="0">
                <a:latin typeface="#9Slide03 Cabin" panose="00000500000000000000" pitchFamily="2" charset="0"/>
              </a:rPr>
              <a:t> </a:t>
            </a:r>
            <a:r>
              <a:rPr lang="en-US" sz="2400" dirty="0" err="1">
                <a:effectLst/>
                <a:latin typeface="#9Slide03 Cabin" panose="00000500000000000000" pitchFamily="2" charset="0"/>
              </a:rPr>
              <a:t>mở</a:t>
            </a:r>
            <a:r>
              <a:rPr lang="en-US" sz="2400" dirty="0">
                <a:effectLst/>
                <a:latin typeface="#9Slide03 Cabin" panose="00000500000000000000" pitchFamily="2" charset="0"/>
              </a:rPr>
              <a:t> </a:t>
            </a:r>
            <a:r>
              <a:rPr lang="en-US" sz="2400" dirty="0" err="1">
                <a:effectLst/>
                <a:latin typeface="#9Slide03 Cabin" panose="00000500000000000000" pitchFamily="2" charset="0"/>
              </a:rPr>
              <a:t>nhiều</a:t>
            </a:r>
            <a:r>
              <a:rPr lang="en-US" sz="2400" dirty="0">
                <a:effectLst/>
                <a:latin typeface="#9Slide03 Cabin" panose="00000500000000000000" pitchFamily="2" charset="0"/>
              </a:rPr>
              <a:t> </a:t>
            </a:r>
            <a:r>
              <a:rPr lang="en-US" sz="2400" dirty="0" err="1">
                <a:effectLst/>
                <a:latin typeface="#9Slide03 Cabin" panose="00000500000000000000" pitchFamily="2" charset="0"/>
              </a:rPr>
              <a:t>trường</a:t>
            </a:r>
            <a:r>
              <a:rPr lang="en-US" sz="2400" dirty="0">
                <a:effectLst/>
                <a:latin typeface="#9Slide03 Cabin" panose="00000500000000000000" pitchFamily="2" charset="0"/>
              </a:rPr>
              <a:t> </a:t>
            </a:r>
            <a:r>
              <a:rPr lang="en-US" sz="2400" dirty="0" err="1">
                <a:effectLst/>
                <a:latin typeface="#9Slide03 Cabin" panose="00000500000000000000" pitchFamily="2" charset="0"/>
              </a:rPr>
              <a:t>tư</a:t>
            </a:r>
            <a:r>
              <a:rPr lang="en-US" sz="2400" dirty="0">
                <a:effectLst/>
                <a:latin typeface="#9Slide03 Cabin" panose="00000500000000000000" pitchFamily="2" charset="0"/>
              </a:rPr>
              <a:t> </a:t>
            </a:r>
            <a:r>
              <a:rPr lang="en-US" sz="2400" dirty="0" err="1">
                <a:effectLst/>
                <a:latin typeface="#9Slide03 Cabin" panose="00000500000000000000" pitchFamily="2" charset="0"/>
              </a:rPr>
              <a:t>nhằm</a:t>
            </a:r>
            <a:r>
              <a:rPr lang="en-US" sz="2400" dirty="0">
                <a:effectLst/>
                <a:latin typeface="#9Slide03 Cabin" panose="00000500000000000000" pitchFamily="2" charset="0"/>
              </a:rPr>
              <a:t> </a:t>
            </a:r>
            <a:r>
              <a:rPr lang="en-US" sz="2400" dirty="0" err="1">
                <a:effectLst/>
                <a:latin typeface="#9Slide03 Cabin" panose="00000500000000000000" pitchFamily="2" charset="0"/>
              </a:rPr>
              <a:t>mục</a:t>
            </a:r>
            <a:r>
              <a:rPr lang="en-US" sz="2400" dirty="0">
                <a:effectLst/>
                <a:latin typeface="#9Slide03 Cabin" panose="00000500000000000000" pitchFamily="2" charset="0"/>
              </a:rPr>
              <a:t> </a:t>
            </a:r>
            <a:r>
              <a:rPr lang="en-US" sz="2400" dirty="0" err="1">
                <a:effectLst/>
                <a:latin typeface="#9Slide03 Cabin" panose="00000500000000000000" pitchFamily="2" charset="0"/>
              </a:rPr>
              <a:t>đích</a:t>
            </a:r>
            <a:r>
              <a:rPr lang="en-US" sz="2400" dirty="0">
                <a:effectLst/>
                <a:latin typeface="#9Slide03 Cabin" panose="00000500000000000000" pitchFamily="2" charset="0"/>
              </a:rPr>
              <a:t> </a:t>
            </a:r>
            <a:r>
              <a:rPr lang="en-US" sz="2400" dirty="0" err="1">
                <a:effectLst/>
                <a:latin typeface="#9Slide03 Cabin" panose="00000500000000000000" pitchFamily="2" charset="0"/>
              </a:rPr>
              <a:t>đào</a:t>
            </a:r>
            <a:r>
              <a:rPr lang="en-US" sz="2400" dirty="0">
                <a:effectLst/>
                <a:latin typeface="#9Slide03 Cabin" panose="00000500000000000000" pitchFamily="2" charset="0"/>
              </a:rPr>
              <a:t> </a:t>
            </a:r>
            <a:r>
              <a:rPr lang="en-US" sz="2400" dirty="0" err="1">
                <a:effectLst/>
                <a:latin typeface="#9Slide03 Cabin" panose="00000500000000000000" pitchFamily="2" charset="0"/>
              </a:rPr>
              <a:t>tạo</a:t>
            </a:r>
            <a:r>
              <a:rPr lang="en-US" sz="2400" dirty="0">
                <a:effectLst/>
                <a:latin typeface="#9Slide03 Cabin" panose="00000500000000000000" pitchFamily="2" charset="0"/>
              </a:rPr>
              <a:t> </a:t>
            </a:r>
            <a:r>
              <a:rPr lang="en-US" sz="2400" dirty="0" err="1">
                <a:effectLst/>
                <a:latin typeface="#9Slide03 Cabin" panose="00000500000000000000" pitchFamily="2" charset="0"/>
              </a:rPr>
              <a:t>các</a:t>
            </a:r>
            <a:r>
              <a:rPr lang="en-US" sz="2400" dirty="0">
                <a:effectLst/>
                <a:latin typeface="#9Slide03 Cabin" panose="00000500000000000000" pitchFamily="2" charset="0"/>
              </a:rPr>
              <a:t> </a:t>
            </a:r>
            <a:r>
              <a:rPr lang="en-US" sz="2400" dirty="0" err="1">
                <a:effectLst/>
                <a:latin typeface="#9Slide03 Cabin" panose="00000500000000000000" pitchFamily="2" charset="0"/>
              </a:rPr>
              <a:t>thê</a:t>
            </a:r>
            <a:r>
              <a:rPr lang="en-US" sz="2400" dirty="0">
                <a:effectLst/>
                <a:latin typeface="#9Slide03 Cabin" panose="00000500000000000000" pitchFamily="2" charset="0"/>
              </a:rPr>
              <a:t>́ </a:t>
            </a:r>
            <a:r>
              <a:rPr lang="en-US" sz="2400" dirty="0" err="1">
                <a:effectLst/>
                <a:latin typeface="#9Slide03 Cabin" panose="00000500000000000000" pitchFamily="2" charset="0"/>
              </a:rPr>
              <a:t>hệ</a:t>
            </a:r>
            <a:r>
              <a:rPr lang="en-US" sz="2400" dirty="0">
                <a:effectLst/>
                <a:latin typeface="#9Slide03 Cabin" panose="00000500000000000000" pitchFamily="2" charset="0"/>
              </a:rPr>
              <a:t> trí </a:t>
            </a:r>
            <a:r>
              <a:rPr lang="en-US" sz="2400" dirty="0" err="1">
                <a:effectLst/>
                <a:latin typeface="#9Slide03 Cabin" panose="00000500000000000000" pitchFamily="2" charset="0"/>
              </a:rPr>
              <a:t>thức</a:t>
            </a:r>
            <a:r>
              <a:rPr lang="en-US" sz="2400" dirty="0">
                <a:effectLst/>
                <a:latin typeface="#9Slide03 Cabin" panose="00000500000000000000" pitchFamily="2" charset="0"/>
              </a:rPr>
              <a:t> </a:t>
            </a:r>
            <a:r>
              <a:rPr lang="en-US" sz="2400" dirty="0" err="1">
                <a:effectLst/>
                <a:latin typeface="#9Slide03 Cabin" panose="00000500000000000000" pitchFamily="2" charset="0"/>
              </a:rPr>
              <a:t>yêu</a:t>
            </a:r>
            <a:r>
              <a:rPr lang="en-US" sz="2400" dirty="0">
                <a:effectLst/>
                <a:latin typeface="#9Slide03 Cabin" panose="00000500000000000000" pitchFamily="2" charset="0"/>
              </a:rPr>
              <a:t> </a:t>
            </a:r>
            <a:r>
              <a:rPr lang="en-US" sz="2400" dirty="0" err="1">
                <a:effectLst/>
                <a:latin typeface="#9Slide03 Cabin" panose="00000500000000000000" pitchFamily="2" charset="0"/>
              </a:rPr>
              <a:t>nước</a:t>
            </a:r>
            <a:r>
              <a:rPr lang="en-US" sz="2400" dirty="0">
                <a:effectLst/>
                <a:latin typeface="#9Slide03 Cabin" panose="00000500000000000000" pitchFamily="2" charset="0"/>
              </a:rPr>
              <a:t>.</a:t>
            </a:r>
          </a:p>
        </p:txBody>
      </p:sp>
      <p:pic>
        <p:nvPicPr>
          <p:cNvPr id="6" name="Picture 5" descr="Khuê Văn Các Hà Nội: Kinh nghiệm tham quan A-Z 2024">
            <a:extLst>
              <a:ext uri="{FF2B5EF4-FFF2-40B4-BE49-F238E27FC236}">
                <a16:creationId xmlns:a16="http://schemas.microsoft.com/office/drawing/2014/main" id="{AFAB9205-2536-F751-DF4D-4C656BE93F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405" r="735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7178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Rectangle 3088">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7" name="Rectangle 3096">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E44F95-7DFA-7CB3-E693-E18DC62157E7}"/>
              </a:ext>
            </a:extLst>
          </p:cNvPr>
          <p:cNvSpPr txBox="1"/>
          <p:nvPr/>
        </p:nvSpPr>
        <p:spPr>
          <a:xfrm>
            <a:off x="1108952" y="359258"/>
            <a:ext cx="10097311" cy="1442631"/>
          </a:xfrm>
          <a:prstGeom prst="rect">
            <a:avLst/>
          </a:prstGeom>
        </p:spPr>
        <p:txBody>
          <a:bodyPr vert="horz" lIns="91440" tIns="45720" rIns="91440" bIns="45720" rtlCol="0">
            <a:normAutofit/>
          </a:bodyPr>
          <a:lstStyle/>
          <a:p>
            <a:pPr algn="just">
              <a:lnSpc>
                <a:spcPct val="90000"/>
              </a:lnSpc>
              <a:spcAft>
                <a:spcPts val="600"/>
              </a:spcAft>
            </a:pP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Thời</a:t>
            </a:r>
            <a:r>
              <a:rPr lang="en-US" sz="2800" dirty="0">
                <a:solidFill>
                  <a:schemeClr val="bg1"/>
                </a:solidFill>
                <a:effectLst/>
                <a:latin typeface="#9Slide03 Cabin" panose="00000500000000000000" pitchFamily="2" charset="0"/>
              </a:rPr>
              <a:t> kì </a:t>
            </a:r>
            <a:r>
              <a:rPr lang="en-US" sz="2800" dirty="0" err="1">
                <a:solidFill>
                  <a:schemeClr val="bg1"/>
                </a:solidFill>
                <a:effectLst/>
                <a:latin typeface="#9Slide03 Cabin" panose="00000500000000000000" pitchFamily="2" charset="0"/>
              </a:rPr>
              <a:t>này</a:t>
            </a:r>
            <a:r>
              <a:rPr lang="en-US" sz="2800" dirty="0">
                <a:solidFill>
                  <a:schemeClr val="bg1"/>
                </a:solidFill>
                <a:effectLst/>
                <a:latin typeface="#9Slide03 Cabin" panose="00000500000000000000" pitchFamily="2" charset="0"/>
              </a:rPr>
              <a:t>, Hà </a:t>
            </a:r>
            <a:r>
              <a:rPr lang="en-US" sz="2800" dirty="0" err="1">
                <a:solidFill>
                  <a:schemeClr val="bg1"/>
                </a:solidFill>
                <a:effectLst/>
                <a:latin typeface="#9Slide03 Cabin" panose="00000500000000000000" pitchFamily="2" charset="0"/>
              </a:rPr>
              <a:t>Nội</a:t>
            </a:r>
            <a:r>
              <a:rPr lang="en-US" sz="2800" dirty="0">
                <a:solidFill>
                  <a:schemeClr val="bg1"/>
                </a:solidFill>
                <a:effectLst/>
                <a:latin typeface="#9Slide03 Cabin" panose="00000500000000000000" pitchFamily="2" charset="0"/>
              </a:rPr>
              <a:t> có </a:t>
            </a:r>
            <a:r>
              <a:rPr lang="en-US" sz="2800" dirty="0" err="1">
                <a:solidFill>
                  <a:schemeClr val="bg1"/>
                </a:solidFill>
                <a:effectLst/>
                <a:latin typeface="#9Slide03 Cabin" panose="00000500000000000000" pitchFamily="2" charset="0"/>
              </a:rPr>
              <a:t>nhiều</a:t>
            </a: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nh</a:t>
            </a:r>
            <a:r>
              <a:rPr lang="en-US" sz="2800" dirty="0" err="1">
                <a:solidFill>
                  <a:schemeClr val="bg1"/>
                </a:solidFill>
                <a:latin typeface="#9Slide03 Cabin" panose="00000500000000000000" pitchFamily="2" charset="0"/>
              </a:rPr>
              <a:t>à</a:t>
            </a:r>
            <a:r>
              <a:rPr lang="en-US" sz="2800" dirty="0">
                <a:solidFill>
                  <a:schemeClr val="bg1"/>
                </a:solidFill>
                <a:latin typeface="#9Slide03 Cabin" panose="00000500000000000000" pitchFamily="2" charset="0"/>
              </a:rPr>
              <a:t> </a:t>
            </a:r>
            <a:r>
              <a:rPr lang="en-US" sz="2800" dirty="0" err="1">
                <a:solidFill>
                  <a:schemeClr val="bg1"/>
                </a:solidFill>
                <a:effectLst/>
                <a:latin typeface="#9Slide03 Cabin" panose="00000500000000000000" pitchFamily="2" charset="0"/>
              </a:rPr>
              <a:t>văn</a:t>
            </a: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ho</a:t>
            </a:r>
            <a:r>
              <a:rPr lang="en-US" sz="2800" dirty="0" err="1">
                <a:solidFill>
                  <a:schemeClr val="bg1"/>
                </a:solidFill>
                <a:latin typeface="#9Slide03 Cabin" panose="00000500000000000000" pitchFamily="2" charset="0"/>
              </a:rPr>
              <a:t>á</a:t>
            </a:r>
            <a:r>
              <a:rPr lang="en-US" sz="2800" dirty="0">
                <a:solidFill>
                  <a:schemeClr val="bg1"/>
                </a:solidFill>
                <a:latin typeface="#9Slide03 Cabin" panose="00000500000000000000" pitchFamily="2" charset="0"/>
              </a:rPr>
              <a:t> </a:t>
            </a:r>
            <a:r>
              <a:rPr lang="en-US" sz="2800" dirty="0" err="1">
                <a:solidFill>
                  <a:schemeClr val="bg1"/>
                </a:solidFill>
                <a:effectLst/>
                <a:latin typeface="#9Slide03 Cabin" panose="00000500000000000000" pitchFamily="2" charset="0"/>
              </a:rPr>
              <a:t>nổi</a:t>
            </a: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tiếng</a:t>
            </a: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như</a:t>
            </a:r>
            <a:r>
              <a:rPr lang="en-US" sz="2800" dirty="0">
                <a:solidFill>
                  <a:schemeClr val="bg1"/>
                </a:solidFill>
                <a:effectLst/>
                <a:latin typeface="#9Slide03 Cabin" panose="00000500000000000000" pitchFamily="2" charset="0"/>
              </a:rPr>
              <a:t> Vũ </a:t>
            </a:r>
            <a:r>
              <a:rPr lang="en-US" sz="2800" dirty="0" err="1">
                <a:solidFill>
                  <a:schemeClr val="bg1"/>
                </a:solidFill>
                <a:effectLst/>
                <a:latin typeface="#9Slide03 Cabin" panose="00000500000000000000" pitchFamily="2" charset="0"/>
              </a:rPr>
              <a:t>Tông</a:t>
            </a:r>
            <a:r>
              <a:rPr lang="en-US" sz="2800" dirty="0">
                <a:solidFill>
                  <a:schemeClr val="bg1"/>
                </a:solidFill>
                <a:effectLst/>
                <a:latin typeface="#9Slide03 Cabin" panose="00000500000000000000" pitchFamily="2" charset="0"/>
              </a:rPr>
              <a:t> Phan, Cao Bá </a:t>
            </a:r>
            <a:r>
              <a:rPr lang="en-US" sz="2800" dirty="0" err="1">
                <a:solidFill>
                  <a:schemeClr val="bg1"/>
                </a:solidFill>
                <a:effectLst/>
                <a:latin typeface="#9Slide03 Cabin" panose="00000500000000000000" pitchFamily="2" charset="0"/>
              </a:rPr>
              <a:t>Quát</a:t>
            </a:r>
            <a:r>
              <a:rPr lang="en-US" sz="2800" dirty="0">
                <a:solidFill>
                  <a:schemeClr val="bg1"/>
                </a:solidFill>
                <a:effectLst/>
                <a:latin typeface="#9Slide03 Cabin" panose="00000500000000000000" pitchFamily="2" charset="0"/>
              </a:rPr>
              <a:t>, </a:t>
            </a:r>
            <a:r>
              <a:rPr lang="en-US" sz="2800" dirty="0" err="1">
                <a:solidFill>
                  <a:schemeClr val="bg1"/>
                </a:solidFill>
                <a:effectLst/>
                <a:latin typeface="#9Slide03 Cabin" panose="00000500000000000000" pitchFamily="2" charset="0"/>
              </a:rPr>
              <a:t>Nguyễn</a:t>
            </a:r>
            <a:r>
              <a:rPr lang="en-US" sz="2800" dirty="0">
                <a:solidFill>
                  <a:schemeClr val="bg1"/>
                </a:solidFill>
                <a:effectLst/>
                <a:latin typeface="#9Slide03 Cabin" panose="00000500000000000000" pitchFamily="2" charset="0"/>
              </a:rPr>
              <a:t> Văn </a:t>
            </a:r>
            <a:r>
              <a:rPr lang="en-US" sz="2800" dirty="0" err="1">
                <a:solidFill>
                  <a:schemeClr val="bg1"/>
                </a:solidFill>
                <a:effectLst/>
                <a:latin typeface="#9Slide03 Cabin" panose="00000500000000000000" pitchFamily="2" charset="0"/>
              </a:rPr>
              <a:t>Siêu</a:t>
            </a:r>
            <a:r>
              <a:rPr lang="en-US" sz="2800" dirty="0">
                <a:solidFill>
                  <a:schemeClr val="bg1"/>
                </a:solidFill>
                <a:effectLst/>
                <a:latin typeface="#9Slide03 Cabin" panose="00000500000000000000" pitchFamily="2" charset="0"/>
              </a:rPr>
              <a:t>, Bà </a:t>
            </a:r>
            <a:r>
              <a:rPr lang="en-US" sz="2800" dirty="0" err="1">
                <a:solidFill>
                  <a:schemeClr val="bg1"/>
                </a:solidFill>
                <a:effectLst/>
                <a:latin typeface="#9Slide03 Cabin" panose="00000500000000000000" pitchFamily="2" charset="0"/>
              </a:rPr>
              <a:t>Huyện</a:t>
            </a:r>
            <a:r>
              <a:rPr lang="en-US" sz="2800" dirty="0">
                <a:solidFill>
                  <a:schemeClr val="bg1"/>
                </a:solidFill>
                <a:effectLst/>
                <a:latin typeface="#9Slide03 Cabin" panose="00000500000000000000" pitchFamily="2" charset="0"/>
              </a:rPr>
              <a:t> Thanh Quan,…</a:t>
            </a:r>
            <a:endParaRPr lang="en-US" sz="2800" dirty="0">
              <a:solidFill>
                <a:schemeClr val="bg1"/>
              </a:solidFill>
              <a:latin typeface="#9Slide03 Cabin" panose="00000500000000000000" pitchFamily="2" charset="0"/>
            </a:endParaRPr>
          </a:p>
        </p:txBody>
      </p:sp>
      <p:grpSp>
        <p:nvGrpSpPr>
          <p:cNvPr id="9" name="Group 8">
            <a:extLst>
              <a:ext uri="{FF2B5EF4-FFF2-40B4-BE49-F238E27FC236}">
                <a16:creationId xmlns:a16="http://schemas.microsoft.com/office/drawing/2014/main" id="{64CC20F4-90E9-1664-50FC-9F12C36AFD30}"/>
              </a:ext>
            </a:extLst>
          </p:cNvPr>
          <p:cNvGrpSpPr/>
          <p:nvPr/>
        </p:nvGrpSpPr>
        <p:grpSpPr>
          <a:xfrm>
            <a:off x="1826653" y="1801891"/>
            <a:ext cx="2593464" cy="4211193"/>
            <a:chOff x="1826653" y="1801891"/>
            <a:chExt cx="2593464" cy="4211193"/>
          </a:xfrm>
        </p:grpSpPr>
        <p:pic>
          <p:nvPicPr>
            <p:cNvPr id="3074" name="Picture 2" descr="Cao Bá Quát - Đứng về phe &quot;dưới đáy&quot;! - Báo Công an Nhân dân điện tử">
              <a:extLst>
                <a:ext uri="{FF2B5EF4-FFF2-40B4-BE49-F238E27FC236}">
                  <a16:creationId xmlns:a16="http://schemas.microsoft.com/office/drawing/2014/main" id="{1E7F7A80-8D75-236B-5837-F2DCAFF57E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78" r="23723" b="1"/>
            <a:stretch/>
          </p:blipFill>
          <p:spPr bwMode="auto">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C6BA96-7890-EAEC-1A92-8EFFE344E7AA}"/>
                </a:ext>
              </a:extLst>
            </p:cNvPr>
            <p:cNvSpPr txBox="1"/>
            <p:nvPr/>
          </p:nvSpPr>
          <p:spPr>
            <a:xfrm>
              <a:off x="2024308" y="4570453"/>
              <a:ext cx="2198153" cy="1442631"/>
            </a:xfrm>
            <a:prstGeom prst="rect">
              <a:avLst/>
            </a:prstGeom>
          </p:spPr>
          <p:txBody>
            <a:bodyPr vert="horz" lIns="91440" tIns="45720" rIns="91440" bIns="45720" rtlCol="0">
              <a:normAutofit/>
            </a:bodyPr>
            <a:lstStyle/>
            <a:p>
              <a:pPr algn="ctr">
                <a:lnSpc>
                  <a:spcPct val="90000"/>
                </a:lnSpc>
                <a:spcAft>
                  <a:spcPts val="600"/>
                </a:spcAft>
              </a:pPr>
              <a:r>
                <a:rPr lang="en-US" sz="2800" dirty="0">
                  <a:effectLst/>
                </a:rPr>
                <a:t>Cao Bá </a:t>
              </a:r>
              <a:r>
                <a:rPr lang="en-US" sz="2800" dirty="0" err="1">
                  <a:effectLst/>
                </a:rPr>
                <a:t>Quát</a:t>
              </a:r>
              <a:endParaRPr lang="en-US" sz="2800" dirty="0"/>
            </a:p>
          </p:txBody>
        </p:sp>
      </p:grpSp>
      <p:grpSp>
        <p:nvGrpSpPr>
          <p:cNvPr id="10" name="Group 9">
            <a:extLst>
              <a:ext uri="{FF2B5EF4-FFF2-40B4-BE49-F238E27FC236}">
                <a16:creationId xmlns:a16="http://schemas.microsoft.com/office/drawing/2014/main" id="{64E1155D-0948-1C69-3194-67917300050B}"/>
              </a:ext>
            </a:extLst>
          </p:cNvPr>
          <p:cNvGrpSpPr/>
          <p:nvPr/>
        </p:nvGrpSpPr>
        <p:grpSpPr>
          <a:xfrm>
            <a:off x="4813890" y="1801891"/>
            <a:ext cx="2593464" cy="4211192"/>
            <a:chOff x="4813890" y="1801891"/>
            <a:chExt cx="2593464" cy="4211192"/>
          </a:xfrm>
        </p:grpSpPr>
        <p:pic>
          <p:nvPicPr>
            <p:cNvPr id="3078" name="Picture 6" descr="Camelia Pham illustration - Week 7: Madame Huyện Thanh Quan/Nguyễn Thị Hinh  Along with Hồ Xuân Hương, Nguyễn Thị Hinh is another poet immortalised in  Vietnamese history through her eloquent use of">
              <a:extLst>
                <a:ext uri="{FF2B5EF4-FFF2-40B4-BE49-F238E27FC236}">
                  <a16:creationId xmlns:a16="http://schemas.microsoft.com/office/drawing/2014/main" id="{6E92C830-BD36-EE8B-3974-CFB8B79C3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13" r="2" b="10908"/>
            <a:stretch/>
          </p:blipFill>
          <p:spPr bwMode="auto">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2DA13F-49C7-2761-74BA-5CD064EC6798}"/>
                </a:ext>
              </a:extLst>
            </p:cNvPr>
            <p:cNvSpPr txBox="1"/>
            <p:nvPr/>
          </p:nvSpPr>
          <p:spPr>
            <a:xfrm>
              <a:off x="4996923" y="4570452"/>
              <a:ext cx="2198153" cy="1442631"/>
            </a:xfrm>
            <a:prstGeom prst="rect">
              <a:avLst/>
            </a:prstGeom>
          </p:spPr>
          <p:txBody>
            <a:bodyPr vert="horz" lIns="91440" tIns="45720" rIns="91440" bIns="45720" rtlCol="0">
              <a:normAutofit/>
            </a:bodyPr>
            <a:lstStyle/>
            <a:p>
              <a:pPr algn="ctr">
                <a:lnSpc>
                  <a:spcPct val="90000"/>
                </a:lnSpc>
                <a:spcAft>
                  <a:spcPts val="600"/>
                </a:spcAft>
              </a:pPr>
              <a:r>
                <a:rPr lang="en-US" sz="2800" dirty="0" err="1">
                  <a:effectLst/>
                </a:rPr>
                <a:t>Bà</a:t>
              </a:r>
              <a:r>
                <a:rPr lang="en-US" sz="2800" dirty="0">
                  <a:effectLst/>
                </a:rPr>
                <a:t> </a:t>
              </a:r>
              <a:r>
                <a:rPr lang="en-US" sz="2800" dirty="0" err="1">
                  <a:effectLst/>
                </a:rPr>
                <a:t>Huyện</a:t>
              </a:r>
              <a:r>
                <a:rPr lang="en-US" sz="2800" dirty="0">
                  <a:effectLst/>
                </a:rPr>
                <a:t> Thanh Quan</a:t>
              </a:r>
              <a:endParaRPr lang="en-US" sz="2800" dirty="0"/>
            </a:p>
          </p:txBody>
        </p:sp>
      </p:grpSp>
      <p:grpSp>
        <p:nvGrpSpPr>
          <p:cNvPr id="11" name="Group 10">
            <a:extLst>
              <a:ext uri="{FF2B5EF4-FFF2-40B4-BE49-F238E27FC236}">
                <a16:creationId xmlns:a16="http://schemas.microsoft.com/office/drawing/2014/main" id="{EE08374E-6945-7416-5A88-3EE6B30CD2BA}"/>
              </a:ext>
            </a:extLst>
          </p:cNvPr>
          <p:cNvGrpSpPr/>
          <p:nvPr/>
        </p:nvGrpSpPr>
        <p:grpSpPr>
          <a:xfrm>
            <a:off x="7801127" y="1801891"/>
            <a:ext cx="2593464" cy="4211191"/>
            <a:chOff x="7801127" y="1801891"/>
            <a:chExt cx="2593464" cy="4211191"/>
          </a:xfrm>
        </p:grpSpPr>
        <p:pic>
          <p:nvPicPr>
            <p:cNvPr id="3076" name="Picture 4" descr="Vũ Tông Phan – Wikipedia tiếng Việt">
              <a:extLst>
                <a:ext uri="{FF2B5EF4-FFF2-40B4-BE49-F238E27FC236}">
                  <a16:creationId xmlns:a16="http://schemas.microsoft.com/office/drawing/2014/main" id="{AABF41FE-56F1-4EC4-E90F-E4DA24E4461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75" r="-1" b="29124"/>
            <a:stretch/>
          </p:blipFill>
          <p:spPr bwMode="auto">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56DA03C-0F42-1EF0-E621-3B41851C4EEB}"/>
                </a:ext>
              </a:extLst>
            </p:cNvPr>
            <p:cNvSpPr txBox="1"/>
            <p:nvPr/>
          </p:nvSpPr>
          <p:spPr>
            <a:xfrm>
              <a:off x="7969538" y="4570451"/>
              <a:ext cx="2198153" cy="1442631"/>
            </a:xfrm>
            <a:prstGeom prst="rect">
              <a:avLst/>
            </a:prstGeom>
          </p:spPr>
          <p:txBody>
            <a:bodyPr vert="horz" lIns="91440" tIns="45720" rIns="91440" bIns="45720" rtlCol="0">
              <a:normAutofit/>
            </a:bodyPr>
            <a:lstStyle/>
            <a:p>
              <a:pPr algn="ctr">
                <a:lnSpc>
                  <a:spcPct val="90000"/>
                </a:lnSpc>
                <a:spcAft>
                  <a:spcPts val="600"/>
                </a:spcAft>
              </a:pPr>
              <a:r>
                <a:rPr lang="en-US" sz="2800" dirty="0">
                  <a:effectLst/>
                </a:rPr>
                <a:t>Vũ </a:t>
              </a:r>
              <a:r>
                <a:rPr lang="en-US" sz="2800" dirty="0" err="1">
                  <a:effectLst/>
                </a:rPr>
                <a:t>Tông</a:t>
              </a:r>
              <a:r>
                <a:rPr lang="en-US" sz="2800" dirty="0">
                  <a:effectLst/>
                </a:rPr>
                <a:t> Phan</a:t>
              </a:r>
              <a:endParaRPr lang="en-US" sz="2800" dirty="0"/>
            </a:p>
          </p:txBody>
        </p:sp>
      </p:grpSp>
    </p:spTree>
    <p:extLst>
      <p:ext uri="{BB962C8B-B14F-4D97-AF65-F5344CB8AC3E}">
        <p14:creationId xmlns:p14="http://schemas.microsoft.com/office/powerpoint/2010/main" val="22716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61" name="矩形 60"/>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250756" y="3535250"/>
            <a:ext cx="7914649" cy="778968"/>
          </a:xfrm>
          <a:prstGeom prst="rect">
            <a:avLst/>
          </a:prstGeom>
        </p:spPr>
        <p:txBody>
          <a:bodyPr spcFirstLastPara="1" wrap="square" lIns="121900" tIns="121900" rIns="121900" bIns="121900" anchor="b" anchorCtr="0">
            <a:noAutofit/>
          </a:bodyPr>
          <a:lstStyle/>
          <a:p>
            <a:pPr algn="ctr"/>
            <a:r>
              <a:rPr lang="vi-VN" sz="4000" b="1" spc="300" dirty="0">
                <a:solidFill>
                  <a:schemeClr val="tx1"/>
                </a:solidFill>
                <a:latin typeface="A62 Pngtree" pitchFamily="2" charset="0"/>
              </a:rPr>
              <a:t>Những thay đổi của Hà Nội cuối thế kỉ XIX – đầu thế kỉ XX</a:t>
            </a:r>
            <a:endParaRPr lang="en-US" sz="4000" b="1" spc="300" dirty="0">
              <a:solidFill>
                <a:schemeClr val="tx1"/>
              </a:solidFill>
              <a:latin typeface="A62 Pngtree" pitchFamily="2" charset="0"/>
            </a:endParaRPr>
          </a:p>
        </p:txBody>
      </p:sp>
      <p:sp>
        <p:nvSpPr>
          <p:cNvPr id="463" name="Google Shape;463;p32"/>
          <p:cNvSpPr txBox="1">
            <a:spLocks noGrp="1"/>
          </p:cNvSpPr>
          <p:nvPr>
            <p:ph type="title" idx="4294967295"/>
          </p:nvPr>
        </p:nvSpPr>
        <p:spPr>
          <a:xfrm>
            <a:off x="1696907" y="923169"/>
            <a:ext cx="2002643" cy="1440800"/>
          </a:xfrm>
          <a:prstGeom prst="rect">
            <a:avLst/>
          </a:prstGeom>
        </p:spPr>
        <p:txBody>
          <a:bodyPr spcFirstLastPara="1" wrap="square" lIns="121900" tIns="121900" rIns="121900" bIns="121900" anchor="ctr" anchorCtr="0">
            <a:noAutofit/>
          </a:bodyPr>
          <a:lstStyle/>
          <a:p>
            <a:pPr algn="ctr"/>
            <a:r>
              <a:rPr lang="en-GB" sz="5400" spc="600" dirty="0">
                <a:latin typeface="A62 Pngtree" pitchFamily="2" charset="0"/>
              </a:rPr>
              <a:t>II.</a:t>
            </a:r>
            <a:endParaRPr sz="5400" spc="600" dirty="0">
              <a:latin typeface="A62 Pngtre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838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II.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Những</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thay</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đổi</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của</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Hà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Nội</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cuối</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thế</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kỉ</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XIX –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đầu</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thế</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a:t>
            </a:r>
            <a:r>
              <a:rPr kumimoji="0" lang="en-US" sz="3200" b="0" i="0" u="none" strike="noStrike" kern="1200" cap="none" spc="0" normalizeH="0" baseline="0" noProof="0" dirty="0" err="1">
                <a:ln>
                  <a:noFill/>
                </a:ln>
                <a:solidFill>
                  <a:prstClr val="white"/>
                </a:solidFill>
                <a:effectLst/>
                <a:uLnTx/>
                <a:uFillTx/>
                <a:latin typeface="#9Slide07 IcielCadena" panose="02000503000000020004" pitchFamily="2" charset="0"/>
                <a:ea typeface="+mn-ea"/>
                <a:cs typeface="+mn-cs"/>
              </a:rPr>
              <a:t>kỉ</a:t>
            </a: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 XX</a:t>
            </a:r>
          </a:p>
        </p:txBody>
      </p:sp>
      <p:sp>
        <p:nvSpPr>
          <p:cNvPr id="7" name="TextBox 6">
            <a:extLst>
              <a:ext uri="{FF2B5EF4-FFF2-40B4-BE49-F238E27FC236}">
                <a16:creationId xmlns:a16="http://schemas.microsoft.com/office/drawing/2014/main" id="{C07A3500-1E78-DC7D-E1F7-718AB99AE1B2}"/>
              </a:ext>
            </a:extLst>
          </p:cNvPr>
          <p:cNvSpPr txBox="1"/>
          <p:nvPr/>
        </p:nvSpPr>
        <p:spPr>
          <a:xfrm>
            <a:off x="513355" y="2057559"/>
            <a:ext cx="3633282" cy="523220"/>
          </a:xfrm>
          <a:prstGeom prst="rect">
            <a:avLst/>
          </a:prstGeom>
          <a:noFill/>
        </p:spPr>
        <p:txBody>
          <a:bodyPr wrap="square">
            <a:spAutoFit/>
          </a:bodyPr>
          <a:lstStyle/>
          <a:p>
            <a:pPr algn="ctr"/>
            <a:r>
              <a:rPr lang="en-US" sz="2800" kern="0" dirty="0" err="1">
                <a:solidFill>
                  <a:srgbClr val="000000"/>
                </a:solidFill>
                <a:latin typeface="#9Slide03 Cabin Bold" panose="00000800000000000000" pitchFamily="2" charset="0"/>
                <a:ea typeface="Aptos" panose="020B0004020202020204" pitchFamily="34" charset="0"/>
                <a:cs typeface="Times New Roman" panose="02020603050405020304" pitchFamily="18" charset="0"/>
              </a:rPr>
              <a:t>T</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hảo</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luận</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nhóm</a:t>
            </a:r>
            <a:endParaRPr lang="en-US" sz="2800" dirty="0">
              <a:latin typeface="#9Slide03 Cabin Bold" panose="00000800000000000000" pitchFamily="2" charset="0"/>
            </a:endParaRPr>
          </a:p>
        </p:txBody>
      </p:sp>
      <p:pic>
        <p:nvPicPr>
          <p:cNvPr id="2" name="Picture 2" descr="Thông báo - Trường THCS Nguyễn Thị Minh Khai">
            <a:extLst>
              <a:ext uri="{FF2B5EF4-FFF2-40B4-BE49-F238E27FC236}">
                <a16:creationId xmlns:a16="http://schemas.microsoft.com/office/drawing/2014/main" id="{2C8DDD90-B482-AEB7-9ACB-469E88B6B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8" y="1865354"/>
            <a:ext cx="3929078" cy="2920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F39AD8E-67D6-00D3-404B-263B6902E621}"/>
              </a:ext>
            </a:extLst>
          </p:cNvPr>
          <p:cNvSpPr txBox="1"/>
          <p:nvPr/>
        </p:nvSpPr>
        <p:spPr>
          <a:xfrm>
            <a:off x="4995153" y="1734393"/>
            <a:ext cx="6683492" cy="3785652"/>
          </a:xfrm>
          <a:prstGeom prst="rect">
            <a:avLst/>
          </a:prstGeom>
          <a:noFill/>
          <a:ln w="28575">
            <a:solidFill>
              <a:srgbClr val="FF3300"/>
            </a:solidFill>
          </a:ln>
        </p:spPr>
        <p:txBody>
          <a:bodyPr wrap="square">
            <a:spAutoFit/>
          </a:bodyPr>
          <a:lstStyle/>
          <a:p>
            <a:pPr algn="just"/>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Nhóm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1: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hiểu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về</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chính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trị</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của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Hà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cuối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XIX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đầu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XX.</a:t>
            </a:r>
          </a:p>
          <a:p>
            <a:pPr algn="just"/>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Nhóm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2: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hiểu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về</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kinh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của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Hà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cuối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XIX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đầu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XX.</a:t>
            </a:r>
            <a:endParaRPr lang="en-US" sz="2400" kern="0" dirty="0">
              <a:solidFill>
                <a:srgbClr val="000000"/>
              </a:solidFill>
              <a:latin typeface="#9Slide03 Cabin" panose="00000500000000000000" pitchFamily="2" charset="0"/>
              <a:ea typeface="Aptos" panose="020B0004020202020204" pitchFamily="34" charset="0"/>
              <a:cs typeface="Times New Roman" panose="02020603050405020304" pitchFamily="18" charset="0"/>
            </a:endParaRPr>
          </a:p>
          <a:p>
            <a:pPr algn="just"/>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Nhóm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3: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hiểu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về</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văn</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hóa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giáo</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dục</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của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Hà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cuối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XIX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đầu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XX.</a:t>
            </a:r>
          </a:p>
          <a:p>
            <a:pPr algn="just"/>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Nhóm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4: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hiểu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về</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giao</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thông</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vận</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tải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của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Hà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cuối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XIX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đầu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XX.</a:t>
            </a:r>
            <a:endParaRPr lang="en-US" sz="2400" kern="0" dirty="0">
              <a:solidFill>
                <a:srgbClr val="000000"/>
              </a:solidFill>
              <a:latin typeface="#9Slide03 Cabin" panose="00000500000000000000" pitchFamily="2" charset="0"/>
              <a:ea typeface="Aptos" panose="020B0004020202020204" pitchFamily="34" charset="0"/>
              <a:cs typeface="Times New Roman" panose="02020603050405020304" pitchFamily="18" charset="0"/>
            </a:endParaRPr>
          </a:p>
          <a:p>
            <a:pPr algn="just"/>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Nhóm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5: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Tìm</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hiểu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về</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hình</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xã</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hội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của</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Hà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Nội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cuối</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XIX –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đầu</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thế</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a:t>
            </a:r>
            <a:r>
              <a:rPr lang="en-US" sz="2400" kern="0" dirty="0" err="1">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kỉ</a:t>
            </a:r>
            <a:r>
              <a:rPr lang="en-US" sz="2400" kern="0" dirty="0">
                <a:solidFill>
                  <a:srgbClr val="000000"/>
                </a:solidFill>
                <a:effectLst/>
                <a:latin typeface="#9Slide03 Cabin" panose="00000500000000000000" pitchFamily="2" charset="0"/>
                <a:ea typeface="Aptos" panose="020B0004020202020204" pitchFamily="34" charset="0"/>
                <a:cs typeface="Times New Roman" panose="02020603050405020304" pitchFamily="18" charset="0"/>
              </a:rPr>
              <a:t> XX.</a:t>
            </a:r>
            <a:endParaRPr lang="en-US" sz="2400" dirty="0">
              <a:latin typeface="#9Slide03 Cabin" panose="00000500000000000000" pitchFamily="2" charset="0"/>
            </a:endParaRPr>
          </a:p>
        </p:txBody>
      </p:sp>
    </p:spTree>
    <p:extLst>
      <p:ext uri="{BB962C8B-B14F-4D97-AF65-F5344CB8AC3E}">
        <p14:creationId xmlns:p14="http://schemas.microsoft.com/office/powerpoint/2010/main" val="1102295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69B3687-4127-9D14-EBC1-B759115C8DD5}"/>
              </a:ext>
            </a:extLst>
          </p:cNvPr>
          <p:cNvGraphicFramePr/>
          <p:nvPr>
            <p:extLst>
              <p:ext uri="{D42A27DB-BD31-4B8C-83A1-F6EECF244321}">
                <p14:modId xmlns:p14="http://schemas.microsoft.com/office/powerpoint/2010/main" val="2373516439"/>
              </p:ext>
            </p:extLst>
          </p:nvPr>
        </p:nvGraphicFramePr>
        <p:xfrm>
          <a:off x="1035203" y="1031132"/>
          <a:ext cx="10316976" cy="5598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1DF7AD7F-7363-D893-29E4-AC1A5DC02E83}"/>
              </a:ext>
            </a:extLst>
          </p:cNvPr>
          <p:cNvSpPr txBox="1"/>
          <p:nvPr/>
        </p:nvSpPr>
        <p:spPr>
          <a:xfrm>
            <a:off x="625002" y="68094"/>
            <a:ext cx="6094378" cy="744306"/>
          </a:xfrm>
          <a:prstGeom prst="rect">
            <a:avLst/>
          </a:prstGeom>
          <a:noFill/>
        </p:spPr>
        <p:txBody>
          <a:bodyPr wrap="square">
            <a:spAutoFit/>
          </a:bodyPr>
          <a:lstStyle/>
          <a:p>
            <a:pPr algn="just">
              <a:lnSpc>
                <a:spcPct val="150000"/>
              </a:lnSpc>
              <a:spcBef>
                <a:spcPts val="300"/>
              </a:spcBef>
              <a:spcAft>
                <a:spcPts val="300"/>
              </a:spcAft>
            </a:pP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Về</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chính</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trị</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a:t>
            </a:r>
            <a:endParaRPr lang="en-US" sz="24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403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building with a red roof&#10;&#10;Description automatically generated">
            <a:extLst>
              <a:ext uri="{FF2B5EF4-FFF2-40B4-BE49-F238E27FC236}">
                <a16:creationId xmlns:a16="http://schemas.microsoft.com/office/drawing/2014/main" id="{9B961181-F849-A646-B21D-A484E9336EEC}"/>
              </a:ext>
            </a:extLst>
          </p:cNvPr>
          <p:cNvPicPr>
            <a:picLocks noChangeAspect="1"/>
          </p:cNvPicPr>
          <p:nvPr/>
        </p:nvPicPr>
        <p:blipFill>
          <a:blip r:embed="rId2"/>
          <a:stretch>
            <a:fillRect/>
          </a:stretch>
        </p:blipFill>
        <p:spPr>
          <a:xfrm>
            <a:off x="643467" y="1316144"/>
            <a:ext cx="10905066" cy="4225712"/>
          </a:xfrm>
          <a:prstGeom prst="rect">
            <a:avLst/>
          </a:prstGeom>
        </p:spPr>
      </p:pic>
    </p:spTree>
    <p:extLst>
      <p:ext uri="{BB962C8B-B14F-4D97-AF65-F5344CB8AC3E}">
        <p14:creationId xmlns:p14="http://schemas.microsoft.com/office/powerpoint/2010/main" val="981758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aphic 2">
            <a:extLst>
              <a:ext uri="{FF2B5EF4-FFF2-40B4-BE49-F238E27FC236}">
                <a16:creationId xmlns:a16="http://schemas.microsoft.com/office/drawing/2014/main" id="{342EC82C-853A-9FF4-C0AE-3DCE57DDE26B}"/>
              </a:ext>
            </a:extLst>
          </p:cNvPr>
          <p:cNvGrpSpPr/>
          <p:nvPr/>
        </p:nvGrpSpPr>
        <p:grpSpPr>
          <a:xfrm rot="16200000">
            <a:off x="8339321" y="2642003"/>
            <a:ext cx="3590200" cy="2143684"/>
            <a:chOff x="0" y="0"/>
            <a:chExt cx="5660423" cy="3379801"/>
          </a:xfrm>
        </p:grpSpPr>
        <p:grpSp>
          <p:nvGrpSpPr>
            <p:cNvPr id="11" name="Graphic 2">
              <a:extLst>
                <a:ext uri="{FF2B5EF4-FFF2-40B4-BE49-F238E27FC236}">
                  <a16:creationId xmlns:a16="http://schemas.microsoft.com/office/drawing/2014/main" id="{5E3464AB-90DD-F551-D3CF-20078C0C15F4}"/>
                </a:ext>
              </a:extLst>
            </p:cNvPr>
            <p:cNvGrpSpPr/>
            <p:nvPr/>
          </p:nvGrpSpPr>
          <p:grpSpPr>
            <a:xfrm>
              <a:off x="-1" y="478817"/>
              <a:ext cx="1857633" cy="2536973"/>
              <a:chOff x="0" y="0"/>
              <a:chExt cx="1857632" cy="2536971"/>
            </a:xfrm>
          </p:grpSpPr>
          <p:sp>
            <p:nvSpPr>
              <p:cNvPr id="25" name="Freeform 24">
                <a:extLst>
                  <a:ext uri="{FF2B5EF4-FFF2-40B4-BE49-F238E27FC236}">
                    <a16:creationId xmlns:a16="http://schemas.microsoft.com/office/drawing/2014/main" id="{6CBC4BF8-56AF-BE31-5DDD-93BCB8AA9B81}"/>
                  </a:ext>
                </a:extLst>
              </p:cNvPr>
              <p:cNvSpPr/>
              <p:nvPr/>
            </p:nvSpPr>
            <p:spPr>
              <a:xfrm>
                <a:off x="19563" y="1375785"/>
                <a:ext cx="308919" cy="132849"/>
              </a:xfrm>
              <a:custGeom>
                <a:avLst/>
                <a:gdLst/>
                <a:ahLst/>
                <a:cxnLst>
                  <a:cxn ang="0">
                    <a:pos x="wd2" y="hd2"/>
                  </a:cxn>
                  <a:cxn ang="5400000">
                    <a:pos x="wd2" y="hd2"/>
                  </a:cxn>
                  <a:cxn ang="10800000">
                    <a:pos x="wd2" y="hd2"/>
                  </a:cxn>
                  <a:cxn ang="16200000">
                    <a:pos x="wd2" y="hd2"/>
                  </a:cxn>
                </a:cxnLst>
                <a:rect l="0" t="0" r="r" b="b"/>
                <a:pathLst>
                  <a:path w="21600" h="17321" extrusionOk="0">
                    <a:moveTo>
                      <a:pt x="0" y="16090"/>
                    </a:moveTo>
                    <a:cubicBezTo>
                      <a:pt x="0" y="16090"/>
                      <a:pt x="4248" y="14883"/>
                      <a:pt x="11664" y="3479"/>
                    </a:cubicBezTo>
                    <a:cubicBezTo>
                      <a:pt x="11664" y="3479"/>
                      <a:pt x="14760" y="-1619"/>
                      <a:pt x="21600" y="528"/>
                    </a:cubicBezTo>
                    <a:cubicBezTo>
                      <a:pt x="21600" y="528"/>
                      <a:pt x="20016" y="-143"/>
                      <a:pt x="13536" y="13407"/>
                    </a:cubicBezTo>
                    <a:cubicBezTo>
                      <a:pt x="13536" y="13407"/>
                      <a:pt x="9864" y="19981"/>
                      <a:pt x="360" y="16090"/>
                    </a:cubicBezTo>
                  </a:path>
                </a:pathLst>
              </a:custGeom>
              <a:solidFill>
                <a:srgbClr val="F6A326"/>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6" name="Freeform 25">
                <a:extLst>
                  <a:ext uri="{FF2B5EF4-FFF2-40B4-BE49-F238E27FC236}">
                    <a16:creationId xmlns:a16="http://schemas.microsoft.com/office/drawing/2014/main" id="{5C841206-3A38-D841-2D92-FF7627C51015}"/>
                  </a:ext>
                </a:extLst>
              </p:cNvPr>
              <p:cNvSpPr/>
              <p:nvPr/>
            </p:nvSpPr>
            <p:spPr>
              <a:xfrm>
                <a:off x="997807" y="2437208"/>
                <a:ext cx="133865" cy="99535"/>
              </a:xfrm>
              <a:custGeom>
                <a:avLst/>
                <a:gdLst/>
                <a:ahLst/>
                <a:cxnLst>
                  <a:cxn ang="0">
                    <a:pos x="wd2" y="hd2"/>
                  </a:cxn>
                  <a:cxn ang="5400000">
                    <a:pos x="wd2" y="hd2"/>
                  </a:cxn>
                  <a:cxn ang="10800000">
                    <a:pos x="wd2" y="hd2"/>
                  </a:cxn>
                  <a:cxn ang="16200000">
                    <a:pos x="wd2" y="hd2"/>
                  </a:cxn>
                </a:cxnLst>
                <a:rect l="0" t="0" r="r" b="b"/>
                <a:pathLst>
                  <a:path w="21600" h="18491" extrusionOk="0">
                    <a:moveTo>
                      <a:pt x="0" y="18423"/>
                    </a:moveTo>
                    <a:cubicBezTo>
                      <a:pt x="3988" y="15365"/>
                      <a:pt x="7145" y="11351"/>
                      <a:pt x="9305" y="6381"/>
                    </a:cubicBezTo>
                    <a:cubicBezTo>
                      <a:pt x="9305" y="6381"/>
                      <a:pt x="13957" y="-2412"/>
                      <a:pt x="21600" y="647"/>
                    </a:cubicBezTo>
                    <a:cubicBezTo>
                      <a:pt x="21600" y="647"/>
                      <a:pt x="19274" y="3514"/>
                      <a:pt x="18111" y="11160"/>
                    </a:cubicBezTo>
                    <a:cubicBezTo>
                      <a:pt x="18111" y="11351"/>
                      <a:pt x="17945" y="11542"/>
                      <a:pt x="17945" y="11733"/>
                    </a:cubicBezTo>
                    <a:cubicBezTo>
                      <a:pt x="17280" y="13262"/>
                      <a:pt x="13126" y="19188"/>
                      <a:pt x="0" y="18423"/>
                    </a:cubicBezTo>
                    <a:close/>
                  </a:path>
                </a:pathLst>
              </a:custGeom>
              <a:solidFill>
                <a:srgbClr val="EF6E25"/>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7" name="Freeform 26">
                <a:extLst>
                  <a:ext uri="{FF2B5EF4-FFF2-40B4-BE49-F238E27FC236}">
                    <a16:creationId xmlns:a16="http://schemas.microsoft.com/office/drawing/2014/main" id="{84AB0E91-9D59-4CB2-BB67-C7D1DEF15D96}"/>
                  </a:ext>
                </a:extLst>
              </p:cNvPr>
              <p:cNvSpPr/>
              <p:nvPr/>
            </p:nvSpPr>
            <p:spPr>
              <a:xfrm>
                <a:off x="677561" y="1125680"/>
                <a:ext cx="1093573" cy="628824"/>
              </a:xfrm>
              <a:custGeom>
                <a:avLst/>
                <a:gdLst/>
                <a:ahLst/>
                <a:cxnLst>
                  <a:cxn ang="0">
                    <a:pos x="wd2" y="hd2"/>
                  </a:cxn>
                  <a:cxn ang="5400000">
                    <a:pos x="wd2" y="hd2"/>
                  </a:cxn>
                  <a:cxn ang="10800000">
                    <a:pos x="wd2" y="hd2"/>
                  </a:cxn>
                  <a:cxn ang="16200000">
                    <a:pos x="wd2" y="hd2"/>
                  </a:cxn>
                </a:cxnLst>
                <a:rect l="0" t="0" r="r" b="b"/>
                <a:pathLst>
                  <a:path w="21600" h="20593" extrusionOk="0">
                    <a:moveTo>
                      <a:pt x="16292" y="34"/>
                    </a:moveTo>
                    <a:cubicBezTo>
                      <a:pt x="16292" y="34"/>
                      <a:pt x="16068" y="34"/>
                      <a:pt x="15214" y="202"/>
                    </a:cubicBezTo>
                    <a:cubicBezTo>
                      <a:pt x="15214" y="202"/>
                      <a:pt x="17003" y="640"/>
                      <a:pt x="16495" y="2494"/>
                    </a:cubicBezTo>
                    <a:cubicBezTo>
                      <a:pt x="16495" y="2494"/>
                      <a:pt x="16495" y="3134"/>
                      <a:pt x="15986" y="3572"/>
                    </a:cubicBezTo>
                    <a:cubicBezTo>
                      <a:pt x="15986" y="3572"/>
                      <a:pt x="15559" y="3841"/>
                      <a:pt x="15010" y="3100"/>
                    </a:cubicBezTo>
                    <a:cubicBezTo>
                      <a:pt x="14807" y="2831"/>
                      <a:pt x="14583" y="2628"/>
                      <a:pt x="14339" y="2494"/>
                    </a:cubicBezTo>
                    <a:cubicBezTo>
                      <a:pt x="13403" y="1954"/>
                      <a:pt x="11288" y="977"/>
                      <a:pt x="9173" y="1752"/>
                    </a:cubicBezTo>
                    <a:cubicBezTo>
                      <a:pt x="9010" y="1820"/>
                      <a:pt x="8847" y="1921"/>
                      <a:pt x="8685" y="2022"/>
                    </a:cubicBezTo>
                    <a:cubicBezTo>
                      <a:pt x="7790" y="2628"/>
                      <a:pt x="4719" y="4886"/>
                      <a:pt x="4434" y="6841"/>
                    </a:cubicBezTo>
                    <a:cubicBezTo>
                      <a:pt x="4434" y="6841"/>
                      <a:pt x="9051" y="3403"/>
                      <a:pt x="10353" y="6133"/>
                    </a:cubicBezTo>
                    <a:cubicBezTo>
                      <a:pt x="10698" y="6571"/>
                      <a:pt x="10902" y="7245"/>
                      <a:pt x="10963" y="7953"/>
                    </a:cubicBezTo>
                    <a:cubicBezTo>
                      <a:pt x="10963" y="7953"/>
                      <a:pt x="6285" y="7953"/>
                      <a:pt x="3620" y="11154"/>
                    </a:cubicBezTo>
                    <a:cubicBezTo>
                      <a:pt x="3620" y="11154"/>
                      <a:pt x="1953" y="12940"/>
                      <a:pt x="0" y="19073"/>
                    </a:cubicBezTo>
                    <a:cubicBezTo>
                      <a:pt x="0" y="19073"/>
                      <a:pt x="2908" y="13782"/>
                      <a:pt x="6325" y="14355"/>
                    </a:cubicBezTo>
                    <a:cubicBezTo>
                      <a:pt x="6325" y="14355"/>
                      <a:pt x="10658" y="15939"/>
                      <a:pt x="12549" y="17287"/>
                    </a:cubicBezTo>
                    <a:cubicBezTo>
                      <a:pt x="12549" y="17287"/>
                      <a:pt x="14400" y="18871"/>
                      <a:pt x="12732" y="20252"/>
                    </a:cubicBezTo>
                    <a:cubicBezTo>
                      <a:pt x="12732" y="20252"/>
                      <a:pt x="14969" y="21600"/>
                      <a:pt x="18427" y="18938"/>
                    </a:cubicBezTo>
                    <a:cubicBezTo>
                      <a:pt x="19566" y="17994"/>
                      <a:pt x="20563" y="16646"/>
                      <a:pt x="21376" y="14995"/>
                    </a:cubicBezTo>
                    <a:lnTo>
                      <a:pt x="21600" y="8525"/>
                    </a:lnTo>
                    <a:lnTo>
                      <a:pt x="20278" y="3066"/>
                    </a:lnTo>
                    <a:cubicBezTo>
                      <a:pt x="20156" y="2696"/>
                      <a:pt x="20014" y="2359"/>
                      <a:pt x="19831" y="2089"/>
                    </a:cubicBezTo>
                    <a:cubicBezTo>
                      <a:pt x="19627" y="1752"/>
                      <a:pt x="19403" y="1483"/>
                      <a:pt x="19139" y="1280"/>
                    </a:cubicBezTo>
                    <a:lnTo>
                      <a:pt x="18081" y="438"/>
                    </a:lnTo>
                    <a:cubicBezTo>
                      <a:pt x="17756" y="135"/>
                      <a:pt x="17370" y="0"/>
                      <a:pt x="16983" y="0"/>
                    </a:cubicBezTo>
                    <a:lnTo>
                      <a:pt x="16292" y="34"/>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8" name="Freeform 27">
                <a:extLst>
                  <a:ext uri="{FF2B5EF4-FFF2-40B4-BE49-F238E27FC236}">
                    <a16:creationId xmlns:a16="http://schemas.microsoft.com/office/drawing/2014/main" id="{3F451A54-BBAD-A286-AA4F-D25FF206600A}"/>
                  </a:ext>
                </a:extLst>
              </p:cNvPr>
              <p:cNvSpPr/>
              <p:nvPr/>
            </p:nvSpPr>
            <p:spPr>
              <a:xfrm>
                <a:off x="1137850" y="1219920"/>
                <a:ext cx="279071" cy="128013"/>
              </a:xfrm>
              <a:custGeom>
                <a:avLst/>
                <a:gdLst/>
                <a:ahLst/>
                <a:cxnLst>
                  <a:cxn ang="0">
                    <a:pos x="wd2" y="hd2"/>
                  </a:cxn>
                  <a:cxn ang="5400000">
                    <a:pos x="wd2" y="hd2"/>
                  </a:cxn>
                  <a:cxn ang="10800000">
                    <a:pos x="wd2" y="hd2"/>
                  </a:cxn>
                  <a:cxn ang="16200000">
                    <a:pos x="wd2" y="hd2"/>
                  </a:cxn>
                </a:cxnLst>
                <a:rect l="0" t="0" r="r" b="b"/>
                <a:pathLst>
                  <a:path w="21522" h="17564" extrusionOk="0">
                    <a:moveTo>
                      <a:pt x="6671" y="17564"/>
                    </a:moveTo>
                    <a:cubicBezTo>
                      <a:pt x="6671" y="17564"/>
                      <a:pt x="4924" y="14458"/>
                      <a:pt x="3335" y="14741"/>
                    </a:cubicBezTo>
                    <a:cubicBezTo>
                      <a:pt x="3335" y="14741"/>
                      <a:pt x="7624" y="13188"/>
                      <a:pt x="7624" y="11776"/>
                    </a:cubicBezTo>
                    <a:cubicBezTo>
                      <a:pt x="7624" y="11776"/>
                      <a:pt x="9609" y="7117"/>
                      <a:pt x="0" y="3305"/>
                    </a:cubicBezTo>
                    <a:cubicBezTo>
                      <a:pt x="0" y="3305"/>
                      <a:pt x="15723" y="-4036"/>
                      <a:pt x="20806" y="3164"/>
                    </a:cubicBezTo>
                    <a:lnTo>
                      <a:pt x="21521" y="8670"/>
                    </a:lnTo>
                    <a:cubicBezTo>
                      <a:pt x="21600" y="8670"/>
                      <a:pt x="16756" y="9235"/>
                      <a:pt x="6671" y="17564"/>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9" name="Freeform 28">
                <a:extLst>
                  <a:ext uri="{FF2B5EF4-FFF2-40B4-BE49-F238E27FC236}">
                    <a16:creationId xmlns:a16="http://schemas.microsoft.com/office/drawing/2014/main" id="{67D298F9-014E-DC47-6307-889275412D3F}"/>
                  </a:ext>
                </a:extLst>
              </p:cNvPr>
              <p:cNvSpPr/>
              <p:nvPr/>
            </p:nvSpPr>
            <p:spPr>
              <a:xfrm>
                <a:off x="376881" y="1274213"/>
                <a:ext cx="1432356" cy="904342"/>
              </a:xfrm>
              <a:custGeom>
                <a:avLst/>
                <a:gdLst/>
                <a:ahLst/>
                <a:cxnLst>
                  <a:cxn ang="0">
                    <a:pos x="wd2" y="hd2"/>
                  </a:cxn>
                  <a:cxn ang="5400000">
                    <a:pos x="wd2" y="hd2"/>
                  </a:cxn>
                  <a:cxn ang="10800000">
                    <a:pos x="wd2" y="hd2"/>
                  </a:cxn>
                  <a:cxn ang="16200000">
                    <a:pos x="wd2" y="hd2"/>
                  </a:cxn>
                </a:cxnLst>
                <a:rect l="0" t="0" r="r" b="b"/>
                <a:pathLst>
                  <a:path w="21600" h="20725" extrusionOk="0">
                    <a:moveTo>
                      <a:pt x="17997" y="18409"/>
                    </a:moveTo>
                    <a:cubicBezTo>
                      <a:pt x="17997" y="18409"/>
                      <a:pt x="17796" y="18527"/>
                      <a:pt x="16973" y="18880"/>
                    </a:cubicBezTo>
                    <a:cubicBezTo>
                      <a:pt x="16973" y="18880"/>
                      <a:pt x="18556" y="17465"/>
                      <a:pt x="17796" y="16051"/>
                    </a:cubicBezTo>
                    <a:cubicBezTo>
                      <a:pt x="17796" y="16051"/>
                      <a:pt x="17702" y="15461"/>
                      <a:pt x="17159" y="15390"/>
                    </a:cubicBezTo>
                    <a:cubicBezTo>
                      <a:pt x="17159" y="15390"/>
                      <a:pt x="16615" y="15367"/>
                      <a:pt x="16196" y="16734"/>
                    </a:cubicBezTo>
                    <a:cubicBezTo>
                      <a:pt x="16196" y="16734"/>
                      <a:pt x="13960" y="21262"/>
                      <a:pt x="10885" y="20672"/>
                    </a:cubicBezTo>
                    <a:cubicBezTo>
                      <a:pt x="10885" y="20672"/>
                      <a:pt x="9239" y="20154"/>
                      <a:pt x="8510" y="18998"/>
                    </a:cubicBezTo>
                    <a:cubicBezTo>
                      <a:pt x="8510" y="18998"/>
                      <a:pt x="10854" y="18574"/>
                      <a:pt x="11569" y="16334"/>
                    </a:cubicBezTo>
                    <a:cubicBezTo>
                      <a:pt x="11817" y="15744"/>
                      <a:pt x="11910" y="15037"/>
                      <a:pt x="11864" y="14329"/>
                    </a:cubicBezTo>
                    <a:cubicBezTo>
                      <a:pt x="11864" y="14329"/>
                      <a:pt x="7547" y="17017"/>
                      <a:pt x="4581" y="15673"/>
                    </a:cubicBezTo>
                    <a:cubicBezTo>
                      <a:pt x="4581" y="15673"/>
                      <a:pt x="2143" y="15037"/>
                      <a:pt x="0" y="10603"/>
                    </a:cubicBezTo>
                    <a:cubicBezTo>
                      <a:pt x="0" y="10603"/>
                      <a:pt x="2174" y="11853"/>
                      <a:pt x="5994" y="9731"/>
                    </a:cubicBezTo>
                    <a:cubicBezTo>
                      <a:pt x="5994" y="9731"/>
                      <a:pt x="10342" y="7279"/>
                      <a:pt x="11895" y="4944"/>
                    </a:cubicBezTo>
                    <a:cubicBezTo>
                      <a:pt x="11895" y="4944"/>
                      <a:pt x="13354" y="2445"/>
                      <a:pt x="11615" y="2162"/>
                    </a:cubicBezTo>
                    <a:cubicBezTo>
                      <a:pt x="11615" y="2162"/>
                      <a:pt x="13479" y="-338"/>
                      <a:pt x="17081" y="39"/>
                    </a:cubicBezTo>
                    <a:cubicBezTo>
                      <a:pt x="18277" y="252"/>
                      <a:pt x="19410" y="888"/>
                      <a:pt x="20404" y="1902"/>
                    </a:cubicBezTo>
                    <a:lnTo>
                      <a:pt x="21600" y="7656"/>
                    </a:lnTo>
                    <a:lnTo>
                      <a:pt x="21289" y="12466"/>
                    </a:lnTo>
                    <a:cubicBezTo>
                      <a:pt x="21196" y="13598"/>
                      <a:pt x="20901" y="14659"/>
                      <a:pt x="20404" y="15532"/>
                    </a:cubicBezTo>
                    <a:lnTo>
                      <a:pt x="19597" y="17017"/>
                    </a:lnTo>
                    <a:cubicBezTo>
                      <a:pt x="19348" y="17465"/>
                      <a:pt x="19022" y="17819"/>
                      <a:pt x="18650" y="18031"/>
                    </a:cubicBezTo>
                    <a:lnTo>
                      <a:pt x="17997" y="18409"/>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0" name="Freeform 29">
                <a:extLst>
                  <a:ext uri="{FF2B5EF4-FFF2-40B4-BE49-F238E27FC236}">
                    <a16:creationId xmlns:a16="http://schemas.microsoft.com/office/drawing/2014/main" id="{5AC89373-150A-7E8C-8ED0-B21C653F69C1}"/>
                  </a:ext>
                </a:extLst>
              </p:cNvPr>
              <p:cNvSpPr/>
              <p:nvPr/>
            </p:nvSpPr>
            <p:spPr>
              <a:xfrm>
                <a:off x="954559" y="1394236"/>
                <a:ext cx="619897" cy="185404"/>
              </a:xfrm>
              <a:custGeom>
                <a:avLst/>
                <a:gdLst/>
                <a:ahLst/>
                <a:cxnLst>
                  <a:cxn ang="0">
                    <a:pos x="wd2" y="hd2"/>
                  </a:cxn>
                  <a:cxn ang="5400000">
                    <a:pos x="wd2" y="hd2"/>
                  </a:cxn>
                  <a:cxn ang="10800000">
                    <a:pos x="wd2" y="hd2"/>
                  </a:cxn>
                  <a:cxn ang="16200000">
                    <a:pos x="wd2" y="hd2"/>
                  </a:cxn>
                </a:cxnLst>
                <a:rect l="0" t="0" r="r" b="b"/>
                <a:pathLst>
                  <a:path w="21600" h="21503" extrusionOk="0">
                    <a:moveTo>
                      <a:pt x="3660" y="5609"/>
                    </a:moveTo>
                    <a:cubicBezTo>
                      <a:pt x="3660" y="5609"/>
                      <a:pt x="969" y="7518"/>
                      <a:pt x="0" y="13843"/>
                    </a:cubicBezTo>
                    <a:cubicBezTo>
                      <a:pt x="753" y="13366"/>
                      <a:pt x="1471" y="12650"/>
                      <a:pt x="2225" y="11934"/>
                    </a:cubicBezTo>
                    <a:cubicBezTo>
                      <a:pt x="2225" y="11934"/>
                      <a:pt x="4844" y="8712"/>
                      <a:pt x="6459" y="11098"/>
                    </a:cubicBezTo>
                    <a:cubicBezTo>
                      <a:pt x="6459" y="11098"/>
                      <a:pt x="7284" y="11576"/>
                      <a:pt x="10262" y="16707"/>
                    </a:cubicBezTo>
                    <a:cubicBezTo>
                      <a:pt x="12056" y="19452"/>
                      <a:pt x="13993" y="21003"/>
                      <a:pt x="15967" y="21481"/>
                    </a:cubicBezTo>
                    <a:cubicBezTo>
                      <a:pt x="16828" y="21600"/>
                      <a:pt x="17653" y="21242"/>
                      <a:pt x="18478" y="20287"/>
                    </a:cubicBezTo>
                    <a:lnTo>
                      <a:pt x="21457" y="13962"/>
                    </a:lnTo>
                    <a:lnTo>
                      <a:pt x="21600" y="7279"/>
                    </a:lnTo>
                    <a:lnTo>
                      <a:pt x="17725" y="2626"/>
                    </a:lnTo>
                    <a:cubicBezTo>
                      <a:pt x="17725" y="2626"/>
                      <a:pt x="16828" y="477"/>
                      <a:pt x="14819" y="0"/>
                    </a:cubicBezTo>
                    <a:lnTo>
                      <a:pt x="13204" y="119"/>
                    </a:lnTo>
                    <a:cubicBezTo>
                      <a:pt x="12738" y="239"/>
                      <a:pt x="12271" y="239"/>
                      <a:pt x="11805" y="119"/>
                    </a:cubicBezTo>
                    <a:cubicBezTo>
                      <a:pt x="12558" y="1432"/>
                      <a:pt x="13347" y="2387"/>
                      <a:pt x="14137" y="3103"/>
                    </a:cubicBezTo>
                    <a:cubicBezTo>
                      <a:pt x="14137" y="3103"/>
                      <a:pt x="15429" y="4535"/>
                      <a:pt x="15357" y="5848"/>
                    </a:cubicBezTo>
                    <a:cubicBezTo>
                      <a:pt x="15357" y="5848"/>
                      <a:pt x="15249" y="8234"/>
                      <a:pt x="13491" y="7876"/>
                    </a:cubicBezTo>
                    <a:cubicBezTo>
                      <a:pt x="13491" y="7876"/>
                      <a:pt x="12415" y="8115"/>
                      <a:pt x="8862" y="5012"/>
                    </a:cubicBezTo>
                    <a:cubicBezTo>
                      <a:pt x="8827" y="4893"/>
                      <a:pt x="6889" y="2864"/>
                      <a:pt x="3660" y="5609"/>
                    </a:cubicBezTo>
                    <a:close/>
                  </a:path>
                </a:pathLst>
              </a:custGeom>
              <a:solidFill>
                <a:srgbClr val="FDCA1A"/>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1" name="Freeform 30">
                <a:extLst>
                  <a:ext uri="{FF2B5EF4-FFF2-40B4-BE49-F238E27FC236}">
                    <a16:creationId xmlns:a16="http://schemas.microsoft.com/office/drawing/2014/main" id="{18A0B495-27BF-E651-C06B-9C8D06AF3CD4}"/>
                  </a:ext>
                </a:extLst>
              </p:cNvPr>
              <p:cNvSpPr/>
              <p:nvPr/>
            </p:nvSpPr>
            <p:spPr>
              <a:xfrm>
                <a:off x="1264507" y="1429262"/>
                <a:ext cx="240960" cy="116233"/>
              </a:xfrm>
              <a:custGeom>
                <a:avLst/>
                <a:gdLst/>
                <a:ahLst/>
                <a:cxnLst>
                  <a:cxn ang="0">
                    <a:pos x="wd2" y="hd2"/>
                  </a:cxn>
                  <a:cxn ang="5400000">
                    <a:pos x="wd2" y="hd2"/>
                  </a:cxn>
                  <a:cxn ang="10800000">
                    <a:pos x="wd2" y="hd2"/>
                  </a:cxn>
                  <a:cxn ang="16200000">
                    <a:pos x="wd2" y="hd2"/>
                  </a:cxn>
                </a:cxnLst>
                <a:rect l="0" t="0" r="r" b="b"/>
                <a:pathLst>
                  <a:path w="21600" h="18074" extrusionOk="0">
                    <a:moveTo>
                      <a:pt x="8492" y="18074"/>
                    </a:moveTo>
                    <a:cubicBezTo>
                      <a:pt x="8492" y="18074"/>
                      <a:pt x="6369" y="15994"/>
                      <a:pt x="4892" y="16794"/>
                    </a:cubicBezTo>
                    <a:cubicBezTo>
                      <a:pt x="4892" y="16794"/>
                      <a:pt x="8769" y="14074"/>
                      <a:pt x="8585" y="12794"/>
                    </a:cubicBezTo>
                    <a:cubicBezTo>
                      <a:pt x="8585" y="12794"/>
                      <a:pt x="9785" y="8154"/>
                      <a:pt x="0" y="7834"/>
                    </a:cubicBezTo>
                    <a:cubicBezTo>
                      <a:pt x="0" y="7834"/>
                      <a:pt x="14031" y="-3526"/>
                      <a:pt x="20031" y="1114"/>
                    </a:cubicBezTo>
                    <a:lnTo>
                      <a:pt x="21600" y="5594"/>
                    </a:lnTo>
                    <a:cubicBezTo>
                      <a:pt x="21508" y="5594"/>
                      <a:pt x="16892" y="7514"/>
                      <a:pt x="8492" y="18074"/>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2" name="Freeform 31">
                <a:extLst>
                  <a:ext uri="{FF2B5EF4-FFF2-40B4-BE49-F238E27FC236}">
                    <a16:creationId xmlns:a16="http://schemas.microsoft.com/office/drawing/2014/main" id="{C0472BEF-1659-227F-284E-A52B422F5377}"/>
                  </a:ext>
                </a:extLst>
              </p:cNvPr>
              <p:cNvSpPr/>
              <p:nvPr/>
            </p:nvSpPr>
            <p:spPr>
              <a:xfrm>
                <a:off x="1401461" y="1386648"/>
                <a:ext cx="331573" cy="107399"/>
              </a:xfrm>
              <a:custGeom>
                <a:avLst/>
                <a:gdLst/>
                <a:ahLst/>
                <a:cxnLst>
                  <a:cxn ang="0">
                    <a:pos x="wd2" y="hd2"/>
                  </a:cxn>
                  <a:cxn ang="5400000">
                    <a:pos x="wd2" y="hd2"/>
                  </a:cxn>
                  <a:cxn ang="10800000">
                    <a:pos x="wd2" y="hd2"/>
                  </a:cxn>
                  <a:cxn ang="16200000">
                    <a:pos x="wd2" y="hd2"/>
                  </a:cxn>
                </a:cxnLst>
                <a:rect l="0" t="0" r="r" b="b"/>
                <a:pathLst>
                  <a:path w="21600" h="14735" extrusionOk="0">
                    <a:moveTo>
                      <a:pt x="6842" y="14735"/>
                    </a:moveTo>
                    <a:cubicBezTo>
                      <a:pt x="6842" y="14735"/>
                      <a:pt x="5970" y="7111"/>
                      <a:pt x="3019" y="3723"/>
                    </a:cubicBezTo>
                    <a:cubicBezTo>
                      <a:pt x="2080" y="2594"/>
                      <a:pt x="1006" y="2170"/>
                      <a:pt x="0" y="2311"/>
                    </a:cubicBezTo>
                    <a:cubicBezTo>
                      <a:pt x="0" y="2311"/>
                      <a:pt x="10129" y="-6865"/>
                      <a:pt x="21466" y="11347"/>
                    </a:cubicBezTo>
                    <a:lnTo>
                      <a:pt x="21600" y="13464"/>
                    </a:lnTo>
                    <a:cubicBezTo>
                      <a:pt x="21600" y="13323"/>
                      <a:pt x="17575" y="6406"/>
                      <a:pt x="6842" y="14735"/>
                    </a:cubicBezTo>
                    <a:close/>
                  </a:path>
                </a:pathLst>
              </a:custGeom>
              <a:solidFill>
                <a:srgbClr val="F6A01F"/>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3" name="Freeform 32">
                <a:extLst>
                  <a:ext uri="{FF2B5EF4-FFF2-40B4-BE49-F238E27FC236}">
                    <a16:creationId xmlns:a16="http://schemas.microsoft.com/office/drawing/2014/main" id="{43A09C94-19A1-9A26-4721-3DAB671958FF}"/>
                  </a:ext>
                </a:extLst>
              </p:cNvPr>
              <p:cNvSpPr/>
              <p:nvPr/>
            </p:nvSpPr>
            <p:spPr>
              <a:xfrm>
                <a:off x="1044145" y="1744082"/>
                <a:ext cx="344961" cy="173895"/>
              </a:xfrm>
              <a:custGeom>
                <a:avLst/>
                <a:gdLst/>
                <a:ahLst/>
                <a:cxnLst>
                  <a:cxn ang="0">
                    <a:pos x="wd2" y="hd2"/>
                  </a:cxn>
                  <a:cxn ang="5400000">
                    <a:pos x="wd2" y="hd2"/>
                  </a:cxn>
                  <a:cxn ang="10800000">
                    <a:pos x="wd2" y="hd2"/>
                  </a:cxn>
                  <a:cxn ang="16200000">
                    <a:pos x="wd2" y="hd2"/>
                  </a:cxn>
                </a:cxnLst>
                <a:rect l="0" t="0" r="r" b="b"/>
                <a:pathLst>
                  <a:path w="21600" h="21600" extrusionOk="0">
                    <a:moveTo>
                      <a:pt x="4191" y="11120"/>
                    </a:moveTo>
                    <a:cubicBezTo>
                      <a:pt x="2257" y="13548"/>
                      <a:pt x="774" y="17255"/>
                      <a:pt x="0" y="21600"/>
                    </a:cubicBezTo>
                    <a:cubicBezTo>
                      <a:pt x="0" y="21600"/>
                      <a:pt x="1934" y="18405"/>
                      <a:pt x="6577" y="16743"/>
                    </a:cubicBezTo>
                    <a:cubicBezTo>
                      <a:pt x="6577" y="16743"/>
                      <a:pt x="13734" y="14315"/>
                      <a:pt x="16055" y="11120"/>
                    </a:cubicBezTo>
                    <a:cubicBezTo>
                      <a:pt x="15539" y="13420"/>
                      <a:pt x="14636" y="15209"/>
                      <a:pt x="13540" y="16488"/>
                    </a:cubicBezTo>
                    <a:cubicBezTo>
                      <a:pt x="13540" y="16488"/>
                      <a:pt x="16635" y="15082"/>
                      <a:pt x="18376" y="12142"/>
                    </a:cubicBezTo>
                    <a:lnTo>
                      <a:pt x="21600" y="3451"/>
                    </a:lnTo>
                    <a:lnTo>
                      <a:pt x="20181" y="0"/>
                    </a:lnTo>
                    <a:lnTo>
                      <a:pt x="10961" y="6391"/>
                    </a:lnTo>
                    <a:lnTo>
                      <a:pt x="4191" y="11120"/>
                    </a:lnTo>
                    <a:close/>
                  </a:path>
                </a:pathLst>
              </a:custGeom>
              <a:solidFill>
                <a:srgbClr val="F3981F"/>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4" name="Freeform 33">
                <a:extLst>
                  <a:ext uri="{FF2B5EF4-FFF2-40B4-BE49-F238E27FC236}">
                    <a16:creationId xmlns:a16="http://schemas.microsoft.com/office/drawing/2014/main" id="{169CBF6A-25CB-2F37-9F0A-1BB9CBFC490B}"/>
                  </a:ext>
                </a:extLst>
              </p:cNvPr>
              <p:cNvSpPr/>
              <p:nvPr/>
            </p:nvSpPr>
            <p:spPr>
              <a:xfrm>
                <a:off x="1483839" y="1828456"/>
                <a:ext cx="140043" cy="113187"/>
              </a:xfrm>
              <a:custGeom>
                <a:avLst/>
                <a:gdLst/>
                <a:ahLst/>
                <a:cxnLst>
                  <a:cxn ang="0">
                    <a:pos x="wd2" y="hd2"/>
                  </a:cxn>
                  <a:cxn ang="5400000">
                    <a:pos x="wd2" y="hd2"/>
                  </a:cxn>
                  <a:cxn ang="10800000">
                    <a:pos x="wd2" y="hd2"/>
                  </a:cxn>
                  <a:cxn ang="16200000">
                    <a:pos x="wd2" y="hd2"/>
                  </a:cxn>
                </a:cxnLst>
                <a:rect l="0" t="0" r="r" b="b"/>
                <a:pathLst>
                  <a:path w="21600" h="21600" extrusionOk="0">
                    <a:moveTo>
                      <a:pt x="19218" y="9818"/>
                    </a:moveTo>
                    <a:cubicBezTo>
                      <a:pt x="13500" y="15120"/>
                      <a:pt x="6988" y="19244"/>
                      <a:pt x="0" y="21600"/>
                    </a:cubicBezTo>
                    <a:cubicBezTo>
                      <a:pt x="3018" y="19636"/>
                      <a:pt x="5082" y="16102"/>
                      <a:pt x="5718" y="11978"/>
                    </a:cubicBezTo>
                    <a:cubicBezTo>
                      <a:pt x="5718" y="11978"/>
                      <a:pt x="12706" y="10996"/>
                      <a:pt x="21600" y="0"/>
                    </a:cubicBezTo>
                    <a:lnTo>
                      <a:pt x="19218" y="9818"/>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5" name="Freeform 34">
                <a:extLst>
                  <a:ext uri="{FF2B5EF4-FFF2-40B4-BE49-F238E27FC236}">
                    <a16:creationId xmlns:a16="http://schemas.microsoft.com/office/drawing/2014/main" id="{DC43422C-2921-FC4C-D685-A672A48D6A80}"/>
                  </a:ext>
                </a:extLst>
              </p:cNvPr>
              <p:cNvSpPr/>
              <p:nvPr/>
            </p:nvSpPr>
            <p:spPr>
              <a:xfrm>
                <a:off x="1198603" y="1685432"/>
                <a:ext cx="377913" cy="386296"/>
              </a:xfrm>
              <a:custGeom>
                <a:avLst/>
                <a:gdLst/>
                <a:ahLst/>
                <a:cxnLst>
                  <a:cxn ang="0">
                    <a:pos x="wd2" y="hd2"/>
                  </a:cxn>
                  <a:cxn ang="5400000">
                    <a:pos x="wd2" y="hd2"/>
                  </a:cxn>
                  <a:cxn ang="10800000">
                    <a:pos x="wd2" y="hd2"/>
                  </a:cxn>
                  <a:cxn ang="16200000">
                    <a:pos x="wd2" y="hd2"/>
                  </a:cxn>
                </a:cxnLst>
                <a:rect l="0" t="0" r="r" b="b"/>
                <a:pathLst>
                  <a:path w="21600" h="21453" extrusionOk="0">
                    <a:moveTo>
                      <a:pt x="14361" y="10800"/>
                    </a:moveTo>
                    <a:cubicBezTo>
                      <a:pt x="12536" y="14171"/>
                      <a:pt x="9947" y="17143"/>
                      <a:pt x="6827" y="19429"/>
                    </a:cubicBezTo>
                    <a:cubicBezTo>
                      <a:pt x="4885" y="20857"/>
                      <a:pt x="2472" y="21600"/>
                      <a:pt x="0" y="21429"/>
                    </a:cubicBezTo>
                    <a:cubicBezTo>
                      <a:pt x="0" y="21429"/>
                      <a:pt x="5827" y="18400"/>
                      <a:pt x="5121" y="13886"/>
                    </a:cubicBezTo>
                    <a:cubicBezTo>
                      <a:pt x="5121" y="13886"/>
                      <a:pt x="2001" y="13943"/>
                      <a:pt x="1354" y="13714"/>
                    </a:cubicBezTo>
                    <a:cubicBezTo>
                      <a:pt x="4355" y="12800"/>
                      <a:pt x="6827" y="10686"/>
                      <a:pt x="8181" y="7943"/>
                    </a:cubicBezTo>
                    <a:lnTo>
                      <a:pt x="9535" y="3371"/>
                    </a:lnTo>
                    <a:lnTo>
                      <a:pt x="17362" y="0"/>
                    </a:lnTo>
                    <a:lnTo>
                      <a:pt x="21600" y="2114"/>
                    </a:lnTo>
                    <a:lnTo>
                      <a:pt x="20541" y="7029"/>
                    </a:lnTo>
                    <a:lnTo>
                      <a:pt x="16421" y="9029"/>
                    </a:lnTo>
                    <a:lnTo>
                      <a:pt x="14361" y="10800"/>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6" name="Freeform 35">
                <a:extLst>
                  <a:ext uri="{FF2B5EF4-FFF2-40B4-BE49-F238E27FC236}">
                    <a16:creationId xmlns:a16="http://schemas.microsoft.com/office/drawing/2014/main" id="{1D92B078-1401-6D8A-71A8-F53B04401287}"/>
                  </a:ext>
                </a:extLst>
              </p:cNvPr>
              <p:cNvSpPr/>
              <p:nvPr/>
            </p:nvSpPr>
            <p:spPr>
              <a:xfrm>
                <a:off x="610629" y="1767207"/>
                <a:ext cx="503539" cy="126615"/>
              </a:xfrm>
              <a:custGeom>
                <a:avLst/>
                <a:gdLst/>
                <a:ahLst/>
                <a:cxnLst>
                  <a:cxn ang="0">
                    <a:pos x="wd2" y="hd2"/>
                  </a:cxn>
                  <a:cxn ang="5400000">
                    <a:pos x="wd2" y="hd2"/>
                  </a:cxn>
                  <a:cxn ang="10800000">
                    <a:pos x="wd2" y="hd2"/>
                  </a:cxn>
                  <a:cxn ang="16200000">
                    <a:pos x="wd2" y="hd2"/>
                  </a:cxn>
                </a:cxnLst>
                <a:rect l="0" t="0" r="r" b="b"/>
                <a:pathLst>
                  <a:path w="21600" h="18458" extrusionOk="0">
                    <a:moveTo>
                      <a:pt x="0" y="16429"/>
                    </a:moveTo>
                    <a:cubicBezTo>
                      <a:pt x="0" y="16429"/>
                      <a:pt x="928" y="14179"/>
                      <a:pt x="5742" y="17029"/>
                    </a:cubicBezTo>
                    <a:cubicBezTo>
                      <a:pt x="5742" y="17029"/>
                      <a:pt x="11352" y="20779"/>
                      <a:pt x="15946" y="16129"/>
                    </a:cubicBezTo>
                    <a:cubicBezTo>
                      <a:pt x="17890" y="14329"/>
                      <a:pt x="19789" y="11779"/>
                      <a:pt x="21556" y="8479"/>
                    </a:cubicBezTo>
                    <a:lnTo>
                      <a:pt x="21600" y="4729"/>
                    </a:lnTo>
                    <a:lnTo>
                      <a:pt x="17536" y="1279"/>
                    </a:lnTo>
                    <a:lnTo>
                      <a:pt x="16388" y="3079"/>
                    </a:lnTo>
                    <a:cubicBezTo>
                      <a:pt x="16388" y="3079"/>
                      <a:pt x="14798" y="2179"/>
                      <a:pt x="14002" y="229"/>
                    </a:cubicBezTo>
                    <a:cubicBezTo>
                      <a:pt x="14002" y="229"/>
                      <a:pt x="12677" y="-821"/>
                      <a:pt x="11838" y="1579"/>
                    </a:cubicBezTo>
                    <a:cubicBezTo>
                      <a:pt x="11838" y="1579"/>
                      <a:pt x="13693" y="679"/>
                      <a:pt x="13737" y="6379"/>
                    </a:cubicBezTo>
                    <a:cubicBezTo>
                      <a:pt x="12324" y="7879"/>
                      <a:pt x="10822" y="8179"/>
                      <a:pt x="9364" y="6979"/>
                    </a:cubicBezTo>
                    <a:cubicBezTo>
                      <a:pt x="9364" y="7279"/>
                      <a:pt x="5831" y="3529"/>
                      <a:pt x="0" y="16429"/>
                    </a:cubicBezTo>
                    <a:close/>
                  </a:path>
                </a:pathLst>
              </a:custGeom>
              <a:solidFill>
                <a:srgbClr val="EDBF21"/>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7" name="Freeform 36">
                <a:extLst>
                  <a:ext uri="{FF2B5EF4-FFF2-40B4-BE49-F238E27FC236}">
                    <a16:creationId xmlns:a16="http://schemas.microsoft.com/office/drawing/2014/main" id="{986FF462-43A9-7AB1-A707-4ED1439128E8}"/>
                  </a:ext>
                </a:extLst>
              </p:cNvPr>
              <p:cNvSpPr/>
              <p:nvPr/>
            </p:nvSpPr>
            <p:spPr>
              <a:xfrm>
                <a:off x="1054441" y="1602877"/>
                <a:ext cx="217273" cy="76382"/>
              </a:xfrm>
              <a:custGeom>
                <a:avLst/>
                <a:gdLst/>
                <a:ahLst/>
                <a:cxnLst>
                  <a:cxn ang="0">
                    <a:pos x="wd2" y="hd2"/>
                  </a:cxn>
                  <a:cxn ang="5400000">
                    <a:pos x="wd2" y="hd2"/>
                  </a:cxn>
                  <a:cxn ang="10800000">
                    <a:pos x="wd2" y="hd2"/>
                  </a:cxn>
                  <a:cxn ang="16200000">
                    <a:pos x="wd2" y="hd2"/>
                  </a:cxn>
                </a:cxnLst>
                <a:rect l="0" t="0" r="r" b="b"/>
                <a:pathLst>
                  <a:path w="21600" h="17815" extrusionOk="0">
                    <a:moveTo>
                      <a:pt x="11363" y="17815"/>
                    </a:moveTo>
                    <a:cubicBezTo>
                      <a:pt x="11363" y="17815"/>
                      <a:pt x="7166" y="8215"/>
                      <a:pt x="0" y="13255"/>
                    </a:cubicBezTo>
                    <a:cubicBezTo>
                      <a:pt x="0" y="13255"/>
                      <a:pt x="10544" y="-3785"/>
                      <a:pt x="21600" y="775"/>
                    </a:cubicBezTo>
                    <a:cubicBezTo>
                      <a:pt x="18631" y="7495"/>
                      <a:pt x="15151" y="13495"/>
                      <a:pt x="11363" y="17815"/>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8" name="Freeform 37">
                <a:extLst>
                  <a:ext uri="{FF2B5EF4-FFF2-40B4-BE49-F238E27FC236}">
                    <a16:creationId xmlns:a16="http://schemas.microsoft.com/office/drawing/2014/main" id="{1FB8FAFF-39E1-8DEB-CAD1-835E43DABB9B}"/>
                  </a:ext>
                </a:extLst>
              </p:cNvPr>
              <p:cNvSpPr/>
              <p:nvPr/>
            </p:nvSpPr>
            <p:spPr>
              <a:xfrm>
                <a:off x="1412790" y="1605855"/>
                <a:ext cx="292445" cy="180416"/>
              </a:xfrm>
              <a:custGeom>
                <a:avLst/>
                <a:gdLst/>
                <a:ahLst/>
                <a:cxnLst>
                  <a:cxn ang="0">
                    <a:pos x="wd2" y="hd2"/>
                  </a:cxn>
                  <a:cxn ang="5400000">
                    <a:pos x="wd2" y="hd2"/>
                  </a:cxn>
                  <a:cxn ang="10800000">
                    <a:pos x="wd2" y="hd2"/>
                  </a:cxn>
                  <a:cxn ang="16200000">
                    <a:pos x="wd2" y="hd2"/>
                  </a:cxn>
                </a:cxnLst>
                <a:rect l="0" t="0" r="r" b="b"/>
                <a:pathLst>
                  <a:path w="21600" h="21158" extrusionOk="0">
                    <a:moveTo>
                      <a:pt x="14755" y="21158"/>
                    </a:moveTo>
                    <a:cubicBezTo>
                      <a:pt x="14755" y="21158"/>
                      <a:pt x="17417" y="16331"/>
                      <a:pt x="16124" y="13314"/>
                    </a:cubicBezTo>
                    <a:cubicBezTo>
                      <a:pt x="16124" y="13314"/>
                      <a:pt x="14070" y="8608"/>
                      <a:pt x="8518" y="8246"/>
                    </a:cubicBezTo>
                    <a:cubicBezTo>
                      <a:pt x="5628" y="8367"/>
                      <a:pt x="2814" y="8970"/>
                      <a:pt x="0" y="9815"/>
                    </a:cubicBezTo>
                    <a:cubicBezTo>
                      <a:pt x="0" y="9815"/>
                      <a:pt x="5780" y="4506"/>
                      <a:pt x="7530" y="3540"/>
                    </a:cubicBezTo>
                    <a:cubicBezTo>
                      <a:pt x="7530" y="3540"/>
                      <a:pt x="12549" y="-442"/>
                      <a:pt x="16428" y="41"/>
                    </a:cubicBezTo>
                    <a:cubicBezTo>
                      <a:pt x="16428" y="41"/>
                      <a:pt x="19394" y="161"/>
                      <a:pt x="20687" y="1971"/>
                    </a:cubicBezTo>
                    <a:lnTo>
                      <a:pt x="21600" y="4626"/>
                    </a:lnTo>
                    <a:lnTo>
                      <a:pt x="20687" y="14280"/>
                    </a:lnTo>
                    <a:lnTo>
                      <a:pt x="19470" y="18986"/>
                    </a:lnTo>
                    <a:lnTo>
                      <a:pt x="17797" y="20434"/>
                    </a:lnTo>
                    <a:lnTo>
                      <a:pt x="14755" y="21158"/>
                    </a:lnTo>
                    <a:close/>
                  </a:path>
                </a:pathLst>
              </a:custGeom>
              <a:solidFill>
                <a:srgbClr val="FCDA49"/>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39" name="Freeform 38">
                <a:extLst>
                  <a:ext uri="{FF2B5EF4-FFF2-40B4-BE49-F238E27FC236}">
                    <a16:creationId xmlns:a16="http://schemas.microsoft.com/office/drawing/2014/main" id="{71220B70-36E2-C8A6-8B85-02F29135C16B}"/>
                  </a:ext>
                </a:extLst>
              </p:cNvPr>
              <p:cNvSpPr/>
              <p:nvPr/>
            </p:nvSpPr>
            <p:spPr>
              <a:xfrm>
                <a:off x="1310845" y="2089811"/>
                <a:ext cx="155489" cy="1224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4577" y="18514"/>
                      <a:pt x="11014" y="6897"/>
                    </a:cubicBezTo>
                    <a:cubicBezTo>
                      <a:pt x="11014" y="6897"/>
                      <a:pt x="13589" y="1634"/>
                      <a:pt x="21600" y="0"/>
                    </a:cubicBezTo>
                    <a:cubicBezTo>
                      <a:pt x="21600" y="0"/>
                      <a:pt x="19741" y="363"/>
                      <a:pt x="14734" y="13250"/>
                    </a:cubicBezTo>
                    <a:cubicBezTo>
                      <a:pt x="14734" y="13250"/>
                      <a:pt x="11730" y="19785"/>
                      <a:pt x="572" y="21600"/>
                    </a:cubicBezTo>
                  </a:path>
                </a:pathLst>
              </a:custGeom>
              <a:solidFill>
                <a:srgbClr val="F6A326"/>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0" name="Freeform 39">
                <a:extLst>
                  <a:ext uri="{FF2B5EF4-FFF2-40B4-BE49-F238E27FC236}">
                    <a16:creationId xmlns:a16="http://schemas.microsoft.com/office/drawing/2014/main" id="{2B15F6F9-5643-4346-6660-5EE560AC473F}"/>
                  </a:ext>
                </a:extLst>
              </p:cNvPr>
              <p:cNvSpPr/>
              <p:nvPr/>
            </p:nvSpPr>
            <p:spPr>
              <a:xfrm>
                <a:off x="790831" y="2050650"/>
                <a:ext cx="100915" cy="37752"/>
              </a:xfrm>
              <a:custGeom>
                <a:avLst/>
                <a:gdLst/>
                <a:ahLst/>
                <a:cxnLst>
                  <a:cxn ang="0">
                    <a:pos x="wd2" y="hd2"/>
                  </a:cxn>
                  <a:cxn ang="5400000">
                    <a:pos x="wd2" y="hd2"/>
                  </a:cxn>
                  <a:cxn ang="10800000">
                    <a:pos x="wd2" y="hd2"/>
                  </a:cxn>
                  <a:cxn ang="16200000">
                    <a:pos x="wd2" y="hd2"/>
                  </a:cxn>
                </a:cxnLst>
                <a:rect l="0" t="0" r="r" b="b"/>
                <a:pathLst>
                  <a:path w="21600" h="14675" extrusionOk="0">
                    <a:moveTo>
                      <a:pt x="0" y="9224"/>
                    </a:moveTo>
                    <a:cubicBezTo>
                      <a:pt x="3968" y="8424"/>
                      <a:pt x="7935" y="6024"/>
                      <a:pt x="11461" y="2423"/>
                    </a:cubicBezTo>
                    <a:cubicBezTo>
                      <a:pt x="11461" y="2423"/>
                      <a:pt x="18514" y="-3976"/>
                      <a:pt x="21600" y="4024"/>
                    </a:cubicBezTo>
                    <a:cubicBezTo>
                      <a:pt x="18955" y="6024"/>
                      <a:pt x="16310" y="9224"/>
                      <a:pt x="14326" y="12824"/>
                    </a:cubicBezTo>
                    <a:cubicBezTo>
                      <a:pt x="14326" y="12824"/>
                      <a:pt x="14106" y="13223"/>
                      <a:pt x="13886" y="13223"/>
                    </a:cubicBezTo>
                    <a:cubicBezTo>
                      <a:pt x="12784" y="14023"/>
                      <a:pt x="7274" y="17624"/>
                      <a:pt x="0" y="9224"/>
                    </a:cubicBezTo>
                    <a:close/>
                  </a:path>
                </a:pathLst>
              </a:custGeom>
              <a:solidFill>
                <a:srgbClr val="EF6E25"/>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1" name="Freeform 40">
                <a:extLst>
                  <a:ext uri="{FF2B5EF4-FFF2-40B4-BE49-F238E27FC236}">
                    <a16:creationId xmlns:a16="http://schemas.microsoft.com/office/drawing/2014/main" id="{E56EEB17-2128-77C8-62C7-F9124033529C}"/>
                  </a:ext>
                </a:extLst>
              </p:cNvPr>
              <p:cNvSpPr/>
              <p:nvPr/>
            </p:nvSpPr>
            <p:spPr>
              <a:xfrm>
                <a:off x="541637" y="1409379"/>
                <a:ext cx="339811" cy="117945"/>
              </a:xfrm>
              <a:custGeom>
                <a:avLst/>
                <a:gdLst/>
                <a:ahLst/>
                <a:cxnLst>
                  <a:cxn ang="0">
                    <a:pos x="wd2" y="hd2"/>
                  </a:cxn>
                  <a:cxn ang="5400000">
                    <a:pos x="wd2" y="hd2"/>
                  </a:cxn>
                  <a:cxn ang="10800000">
                    <a:pos x="wd2" y="hd2"/>
                  </a:cxn>
                  <a:cxn ang="16200000">
                    <a:pos x="wd2" y="hd2"/>
                  </a:cxn>
                </a:cxnLst>
                <a:rect l="0" t="0" r="r" b="b"/>
                <a:pathLst>
                  <a:path w="21600" h="13832" extrusionOk="0">
                    <a:moveTo>
                      <a:pt x="0" y="10894"/>
                    </a:moveTo>
                    <a:cubicBezTo>
                      <a:pt x="3404" y="10049"/>
                      <a:pt x="6676" y="7757"/>
                      <a:pt x="9556" y="4378"/>
                    </a:cubicBezTo>
                    <a:cubicBezTo>
                      <a:pt x="9556" y="4378"/>
                      <a:pt x="16167" y="-3345"/>
                      <a:pt x="21600" y="1723"/>
                    </a:cubicBezTo>
                    <a:cubicBezTo>
                      <a:pt x="21600" y="1723"/>
                      <a:pt x="18916" y="2568"/>
                      <a:pt x="14924" y="9567"/>
                    </a:cubicBezTo>
                    <a:cubicBezTo>
                      <a:pt x="14924" y="9446"/>
                      <a:pt x="9687" y="18255"/>
                      <a:pt x="0" y="10894"/>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2" name="Freeform 41">
                <a:extLst>
                  <a:ext uri="{FF2B5EF4-FFF2-40B4-BE49-F238E27FC236}">
                    <a16:creationId xmlns:a16="http://schemas.microsoft.com/office/drawing/2014/main" id="{62193262-F627-054F-D9DA-E77C7A8DEC13}"/>
                  </a:ext>
                </a:extLst>
              </p:cNvPr>
              <p:cNvSpPr/>
              <p:nvPr/>
            </p:nvSpPr>
            <p:spPr>
              <a:xfrm>
                <a:off x="547815" y="1644274"/>
                <a:ext cx="128717" cy="35048"/>
              </a:xfrm>
              <a:custGeom>
                <a:avLst/>
                <a:gdLst/>
                <a:ahLst/>
                <a:cxnLst>
                  <a:cxn ang="0">
                    <a:pos x="wd2" y="hd2"/>
                  </a:cxn>
                  <a:cxn ang="5400000">
                    <a:pos x="wd2" y="hd2"/>
                  </a:cxn>
                  <a:cxn ang="10800000">
                    <a:pos x="wd2" y="hd2"/>
                  </a:cxn>
                  <a:cxn ang="16200000">
                    <a:pos x="wd2" y="hd2"/>
                  </a:cxn>
                </a:cxnLst>
                <a:rect l="0" t="0" r="r" b="b"/>
                <a:pathLst>
                  <a:path w="21600" h="19884" extrusionOk="0">
                    <a:moveTo>
                      <a:pt x="0" y="0"/>
                    </a:moveTo>
                    <a:cubicBezTo>
                      <a:pt x="0" y="0"/>
                      <a:pt x="3456" y="5838"/>
                      <a:pt x="13651" y="4670"/>
                    </a:cubicBezTo>
                    <a:cubicBezTo>
                      <a:pt x="16762" y="4670"/>
                      <a:pt x="19699" y="9924"/>
                      <a:pt x="21600" y="18097"/>
                    </a:cubicBezTo>
                    <a:cubicBezTo>
                      <a:pt x="21600" y="18097"/>
                      <a:pt x="20909" y="14594"/>
                      <a:pt x="10195" y="19848"/>
                    </a:cubicBezTo>
                    <a:cubicBezTo>
                      <a:pt x="10195" y="19848"/>
                      <a:pt x="4665" y="21600"/>
                      <a:pt x="345" y="584"/>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3" name="Freeform 42">
                <a:extLst>
                  <a:ext uri="{FF2B5EF4-FFF2-40B4-BE49-F238E27FC236}">
                    <a16:creationId xmlns:a16="http://schemas.microsoft.com/office/drawing/2014/main" id="{2679FB8D-A302-1EAD-9A97-003D6CFA8544}"/>
                  </a:ext>
                </a:extLst>
              </p:cNvPr>
              <p:cNvSpPr/>
              <p:nvPr/>
            </p:nvSpPr>
            <p:spPr>
              <a:xfrm>
                <a:off x="1260387" y="1106128"/>
                <a:ext cx="85469" cy="329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3123" y="6075"/>
                      <a:pt x="14053" y="8100"/>
                    </a:cubicBezTo>
                    <a:cubicBezTo>
                      <a:pt x="17176" y="8775"/>
                      <a:pt x="20039" y="14175"/>
                      <a:pt x="21600" y="21600"/>
                    </a:cubicBezTo>
                    <a:cubicBezTo>
                      <a:pt x="21600" y="21600"/>
                      <a:pt x="21079" y="18225"/>
                      <a:pt x="9369" y="19576"/>
                    </a:cubicBezTo>
                    <a:cubicBezTo>
                      <a:pt x="5205" y="18225"/>
                      <a:pt x="1561" y="10801"/>
                      <a:pt x="0" y="0"/>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4" name="Freeform 43">
                <a:extLst>
                  <a:ext uri="{FF2B5EF4-FFF2-40B4-BE49-F238E27FC236}">
                    <a16:creationId xmlns:a16="http://schemas.microsoft.com/office/drawing/2014/main" id="{56B7DA98-7643-1756-1F22-9CB22590C37B}"/>
                  </a:ext>
                </a:extLst>
              </p:cNvPr>
              <p:cNvSpPr/>
              <p:nvPr/>
            </p:nvSpPr>
            <p:spPr>
              <a:xfrm>
                <a:off x="830992" y="1214329"/>
                <a:ext cx="95765" cy="26903"/>
              </a:xfrm>
              <a:custGeom>
                <a:avLst/>
                <a:gdLst/>
                <a:ahLst/>
                <a:cxnLst>
                  <a:cxn ang="0">
                    <a:pos x="wd2" y="hd2"/>
                  </a:cxn>
                  <a:cxn ang="5400000">
                    <a:pos x="wd2" y="hd2"/>
                  </a:cxn>
                  <a:cxn ang="10800000">
                    <a:pos x="wd2" y="hd2"/>
                  </a:cxn>
                  <a:cxn ang="16200000">
                    <a:pos x="wd2" y="hd2"/>
                  </a:cxn>
                </a:cxnLst>
                <a:rect l="0" t="0" r="r" b="b"/>
                <a:pathLst>
                  <a:path w="21600" h="17113" extrusionOk="0">
                    <a:moveTo>
                      <a:pt x="0" y="1862"/>
                    </a:moveTo>
                    <a:cubicBezTo>
                      <a:pt x="4180" y="3826"/>
                      <a:pt x="8361" y="3171"/>
                      <a:pt x="12309" y="552"/>
                    </a:cubicBezTo>
                    <a:cubicBezTo>
                      <a:pt x="12309" y="552"/>
                      <a:pt x="20439" y="-3375"/>
                      <a:pt x="21600" y="9716"/>
                    </a:cubicBezTo>
                    <a:cubicBezTo>
                      <a:pt x="18581" y="11025"/>
                      <a:pt x="15561" y="12988"/>
                      <a:pt x="12775" y="16916"/>
                    </a:cubicBezTo>
                    <a:lnTo>
                      <a:pt x="12309" y="16916"/>
                    </a:lnTo>
                    <a:cubicBezTo>
                      <a:pt x="7432" y="18225"/>
                      <a:pt x="2787" y="12988"/>
                      <a:pt x="0" y="1862"/>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5" name="Freeform 44">
                <a:extLst>
                  <a:ext uri="{FF2B5EF4-FFF2-40B4-BE49-F238E27FC236}">
                    <a16:creationId xmlns:a16="http://schemas.microsoft.com/office/drawing/2014/main" id="{F8E53249-3E6A-E60E-C30A-621061F4B772}"/>
                  </a:ext>
                </a:extLst>
              </p:cNvPr>
              <p:cNvSpPr/>
              <p:nvPr/>
            </p:nvSpPr>
            <p:spPr>
              <a:xfrm>
                <a:off x="1064739" y="1443341"/>
                <a:ext cx="211095" cy="63490"/>
              </a:xfrm>
              <a:custGeom>
                <a:avLst/>
                <a:gdLst/>
                <a:ahLst/>
                <a:cxnLst>
                  <a:cxn ang="0">
                    <a:pos x="wd2" y="hd2"/>
                  </a:cxn>
                  <a:cxn ang="5400000">
                    <a:pos x="wd2" y="hd2"/>
                  </a:cxn>
                  <a:cxn ang="10800000">
                    <a:pos x="wd2" y="hd2"/>
                  </a:cxn>
                  <a:cxn ang="16200000">
                    <a:pos x="wd2" y="hd2"/>
                  </a:cxn>
                </a:cxnLst>
                <a:rect l="0" t="0" r="r" b="b"/>
                <a:pathLst>
                  <a:path w="21600" h="19040" extrusionOk="0">
                    <a:moveTo>
                      <a:pt x="4952" y="394"/>
                    </a:moveTo>
                    <a:cubicBezTo>
                      <a:pt x="4952" y="394"/>
                      <a:pt x="1475" y="2245"/>
                      <a:pt x="0" y="6874"/>
                    </a:cubicBezTo>
                    <a:cubicBezTo>
                      <a:pt x="1686" y="5331"/>
                      <a:pt x="3372" y="5023"/>
                      <a:pt x="5058" y="5331"/>
                    </a:cubicBezTo>
                    <a:cubicBezTo>
                      <a:pt x="6849" y="5640"/>
                      <a:pt x="8535" y="7491"/>
                      <a:pt x="10010" y="10577"/>
                    </a:cubicBezTo>
                    <a:cubicBezTo>
                      <a:pt x="10010" y="10577"/>
                      <a:pt x="12960" y="16749"/>
                      <a:pt x="14224" y="17366"/>
                    </a:cubicBezTo>
                    <a:cubicBezTo>
                      <a:pt x="16648" y="19834"/>
                      <a:pt x="19282" y="19526"/>
                      <a:pt x="21600" y="16749"/>
                    </a:cubicBezTo>
                    <a:cubicBezTo>
                      <a:pt x="19809" y="17057"/>
                      <a:pt x="18018" y="15823"/>
                      <a:pt x="16543" y="13046"/>
                    </a:cubicBezTo>
                    <a:cubicBezTo>
                      <a:pt x="15489" y="11194"/>
                      <a:pt x="14541" y="8725"/>
                      <a:pt x="13592" y="5948"/>
                    </a:cubicBezTo>
                    <a:cubicBezTo>
                      <a:pt x="13698" y="5640"/>
                      <a:pt x="11274" y="-1766"/>
                      <a:pt x="4952" y="394"/>
                    </a:cubicBezTo>
                    <a:close/>
                  </a:path>
                </a:pathLst>
              </a:custGeom>
              <a:solidFill>
                <a:srgbClr val="FBEF5D"/>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6" name="Freeform 45">
                <a:extLst>
                  <a:ext uri="{FF2B5EF4-FFF2-40B4-BE49-F238E27FC236}">
                    <a16:creationId xmlns:a16="http://schemas.microsoft.com/office/drawing/2014/main" id="{E76F98F2-9180-489C-B7E8-6BF4D59B098F}"/>
                  </a:ext>
                </a:extLst>
              </p:cNvPr>
              <p:cNvSpPr/>
              <p:nvPr/>
            </p:nvSpPr>
            <p:spPr>
              <a:xfrm>
                <a:off x="868061" y="1443772"/>
                <a:ext cx="964857" cy="457743"/>
              </a:xfrm>
              <a:custGeom>
                <a:avLst/>
                <a:gdLst/>
                <a:ahLst/>
                <a:cxnLst>
                  <a:cxn ang="0">
                    <a:pos x="wd2" y="hd2"/>
                  </a:cxn>
                  <a:cxn ang="5400000">
                    <a:pos x="wd2" y="hd2"/>
                  </a:cxn>
                  <a:cxn ang="10800000">
                    <a:pos x="wd2" y="hd2"/>
                  </a:cxn>
                  <a:cxn ang="16200000">
                    <a:pos x="wd2" y="hd2"/>
                  </a:cxn>
                </a:cxnLst>
                <a:rect l="0" t="0" r="r" b="b"/>
                <a:pathLst>
                  <a:path w="21600" h="21449" extrusionOk="0">
                    <a:moveTo>
                      <a:pt x="3458" y="16917"/>
                    </a:moveTo>
                    <a:cubicBezTo>
                      <a:pt x="1775" y="15760"/>
                      <a:pt x="461" y="12915"/>
                      <a:pt x="0" y="9347"/>
                    </a:cubicBezTo>
                    <a:cubicBezTo>
                      <a:pt x="0" y="9347"/>
                      <a:pt x="46" y="9251"/>
                      <a:pt x="2167" y="10987"/>
                    </a:cubicBezTo>
                    <a:cubicBezTo>
                      <a:pt x="2167" y="10987"/>
                      <a:pt x="4726" y="13735"/>
                      <a:pt x="6409" y="11276"/>
                    </a:cubicBezTo>
                    <a:cubicBezTo>
                      <a:pt x="6409" y="11276"/>
                      <a:pt x="7238" y="10649"/>
                      <a:pt x="10374" y="5394"/>
                    </a:cubicBezTo>
                    <a:cubicBezTo>
                      <a:pt x="10374" y="5394"/>
                      <a:pt x="13255" y="717"/>
                      <a:pt x="16275" y="90"/>
                    </a:cubicBezTo>
                    <a:cubicBezTo>
                      <a:pt x="17128" y="-151"/>
                      <a:pt x="17981" y="90"/>
                      <a:pt x="18765" y="862"/>
                    </a:cubicBezTo>
                    <a:lnTo>
                      <a:pt x="21600" y="6647"/>
                    </a:lnTo>
                    <a:lnTo>
                      <a:pt x="21554" y="13156"/>
                    </a:lnTo>
                    <a:lnTo>
                      <a:pt x="17497" y="18170"/>
                    </a:lnTo>
                    <a:cubicBezTo>
                      <a:pt x="17497" y="18170"/>
                      <a:pt x="16529" y="20340"/>
                      <a:pt x="14477" y="21112"/>
                    </a:cubicBezTo>
                    <a:lnTo>
                      <a:pt x="12863" y="21208"/>
                    </a:lnTo>
                    <a:cubicBezTo>
                      <a:pt x="12402" y="21208"/>
                      <a:pt x="11918" y="21256"/>
                      <a:pt x="11457" y="21449"/>
                    </a:cubicBezTo>
                    <a:cubicBezTo>
                      <a:pt x="12218" y="20195"/>
                      <a:pt x="13025" y="19086"/>
                      <a:pt x="13901" y="18219"/>
                    </a:cubicBezTo>
                    <a:cubicBezTo>
                      <a:pt x="13901" y="18219"/>
                      <a:pt x="15238" y="16628"/>
                      <a:pt x="15215" y="15326"/>
                    </a:cubicBezTo>
                    <a:cubicBezTo>
                      <a:pt x="15215" y="15326"/>
                      <a:pt x="15168" y="13060"/>
                      <a:pt x="13393" y="13638"/>
                    </a:cubicBezTo>
                    <a:cubicBezTo>
                      <a:pt x="13393" y="13638"/>
                      <a:pt x="12310" y="13494"/>
                      <a:pt x="8645" y="16965"/>
                    </a:cubicBezTo>
                    <a:cubicBezTo>
                      <a:pt x="8668" y="16917"/>
                      <a:pt x="6639" y="19135"/>
                      <a:pt x="3458" y="16917"/>
                    </a:cubicBezTo>
                    <a:close/>
                  </a:path>
                </a:pathLst>
              </a:custGeom>
              <a:solidFill>
                <a:srgbClr val="FDCA1A"/>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7" name="Freeform 46">
                <a:extLst>
                  <a:ext uri="{FF2B5EF4-FFF2-40B4-BE49-F238E27FC236}">
                    <a16:creationId xmlns:a16="http://schemas.microsoft.com/office/drawing/2014/main" id="{B3162C2F-4C58-92B9-BEB2-A565AB7E8712}"/>
                  </a:ext>
                </a:extLst>
              </p:cNvPr>
              <p:cNvSpPr/>
              <p:nvPr/>
            </p:nvSpPr>
            <p:spPr>
              <a:xfrm>
                <a:off x="952500" y="1545684"/>
                <a:ext cx="644613" cy="232364"/>
              </a:xfrm>
              <a:custGeom>
                <a:avLst/>
                <a:gdLst/>
                <a:ahLst/>
                <a:cxnLst>
                  <a:cxn ang="0">
                    <a:pos x="wd2" y="hd2"/>
                  </a:cxn>
                  <a:cxn ang="5400000">
                    <a:pos x="wd2" y="hd2"/>
                  </a:cxn>
                  <a:cxn ang="10800000">
                    <a:pos x="wd2" y="hd2"/>
                  </a:cxn>
                  <a:cxn ang="16200000">
                    <a:pos x="wd2" y="hd2"/>
                  </a:cxn>
                </a:cxnLst>
                <a:rect l="0" t="0" r="r" b="b"/>
                <a:pathLst>
                  <a:path w="21600" h="20756" extrusionOk="0">
                    <a:moveTo>
                      <a:pt x="4589" y="20756"/>
                    </a:moveTo>
                    <a:cubicBezTo>
                      <a:pt x="4589" y="20756"/>
                      <a:pt x="1208" y="20296"/>
                      <a:pt x="0" y="16436"/>
                    </a:cubicBezTo>
                    <a:cubicBezTo>
                      <a:pt x="0" y="16436"/>
                      <a:pt x="2898" y="17907"/>
                      <a:pt x="4865" y="16344"/>
                    </a:cubicBezTo>
                    <a:cubicBezTo>
                      <a:pt x="4865" y="16344"/>
                      <a:pt x="7315" y="15609"/>
                      <a:pt x="9972" y="10094"/>
                    </a:cubicBezTo>
                    <a:cubicBezTo>
                      <a:pt x="9972" y="10094"/>
                      <a:pt x="13112" y="3476"/>
                      <a:pt x="14423" y="2649"/>
                    </a:cubicBezTo>
                    <a:cubicBezTo>
                      <a:pt x="16666" y="-108"/>
                      <a:pt x="19219" y="-752"/>
                      <a:pt x="21600" y="903"/>
                    </a:cubicBezTo>
                    <a:cubicBezTo>
                      <a:pt x="19737" y="1270"/>
                      <a:pt x="17942" y="2925"/>
                      <a:pt x="16459" y="5866"/>
                    </a:cubicBezTo>
                    <a:cubicBezTo>
                      <a:pt x="15320" y="7980"/>
                      <a:pt x="14250" y="10462"/>
                      <a:pt x="13284" y="13127"/>
                    </a:cubicBezTo>
                    <a:cubicBezTo>
                      <a:pt x="13319" y="13219"/>
                      <a:pt x="10696" y="20848"/>
                      <a:pt x="4589" y="20756"/>
                    </a:cubicBezTo>
                    <a:close/>
                  </a:path>
                </a:pathLst>
              </a:custGeom>
              <a:solidFill>
                <a:srgbClr val="FBEF5D"/>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8" name="Freeform 47">
                <a:extLst>
                  <a:ext uri="{FF2B5EF4-FFF2-40B4-BE49-F238E27FC236}">
                    <a16:creationId xmlns:a16="http://schemas.microsoft.com/office/drawing/2014/main" id="{76388D33-6270-8135-89C2-E99489964654}"/>
                  </a:ext>
                </a:extLst>
              </p:cNvPr>
              <p:cNvSpPr/>
              <p:nvPr/>
            </p:nvSpPr>
            <p:spPr>
              <a:xfrm>
                <a:off x="19563" y="1067665"/>
                <a:ext cx="133865" cy="99381"/>
              </a:xfrm>
              <a:custGeom>
                <a:avLst/>
                <a:gdLst/>
                <a:ahLst/>
                <a:cxnLst>
                  <a:cxn ang="0">
                    <a:pos x="wd2" y="hd2"/>
                  </a:cxn>
                  <a:cxn ang="5400000">
                    <a:pos x="wd2" y="hd2"/>
                  </a:cxn>
                  <a:cxn ang="10800000">
                    <a:pos x="wd2" y="hd2"/>
                  </a:cxn>
                  <a:cxn ang="16200000">
                    <a:pos x="wd2" y="hd2"/>
                  </a:cxn>
                </a:cxnLst>
                <a:rect l="0" t="0" r="r" b="b"/>
                <a:pathLst>
                  <a:path w="21600" h="18627" extrusionOk="0">
                    <a:moveTo>
                      <a:pt x="0" y="18587"/>
                    </a:moveTo>
                    <a:cubicBezTo>
                      <a:pt x="3988" y="15502"/>
                      <a:pt x="7145" y="11452"/>
                      <a:pt x="9305" y="6437"/>
                    </a:cubicBezTo>
                    <a:cubicBezTo>
                      <a:pt x="9305" y="6437"/>
                      <a:pt x="13957" y="-2434"/>
                      <a:pt x="21600" y="652"/>
                    </a:cubicBezTo>
                    <a:cubicBezTo>
                      <a:pt x="21600" y="652"/>
                      <a:pt x="19274" y="3545"/>
                      <a:pt x="18111" y="11259"/>
                    </a:cubicBezTo>
                    <a:cubicBezTo>
                      <a:pt x="18111" y="11452"/>
                      <a:pt x="17945" y="11644"/>
                      <a:pt x="17945" y="11838"/>
                    </a:cubicBezTo>
                    <a:cubicBezTo>
                      <a:pt x="17280" y="13187"/>
                      <a:pt x="13292" y="19166"/>
                      <a:pt x="0" y="18587"/>
                    </a:cubicBezTo>
                    <a:close/>
                  </a:path>
                </a:pathLst>
              </a:custGeom>
              <a:solidFill>
                <a:srgbClr val="EF6E25"/>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49" name="Freeform 48">
                <a:extLst>
                  <a:ext uri="{FF2B5EF4-FFF2-40B4-BE49-F238E27FC236}">
                    <a16:creationId xmlns:a16="http://schemas.microsoft.com/office/drawing/2014/main" id="{B5E47E26-8CFC-A859-EBE9-AD20D0FC0041}"/>
                  </a:ext>
                </a:extLst>
              </p:cNvPr>
              <p:cNvSpPr/>
              <p:nvPr/>
            </p:nvSpPr>
            <p:spPr>
              <a:xfrm>
                <a:off x="675501" y="2212434"/>
                <a:ext cx="163727" cy="72262"/>
              </a:xfrm>
              <a:custGeom>
                <a:avLst/>
                <a:gdLst/>
                <a:ahLst/>
                <a:cxnLst>
                  <a:cxn ang="0">
                    <a:pos x="wd2" y="hd2"/>
                  </a:cxn>
                  <a:cxn ang="5400000">
                    <a:pos x="wd2" y="hd2"/>
                  </a:cxn>
                  <a:cxn ang="10800000">
                    <a:pos x="wd2" y="hd2"/>
                  </a:cxn>
                  <a:cxn ang="16200000">
                    <a:pos x="wd2" y="hd2"/>
                  </a:cxn>
                </a:cxnLst>
                <a:rect l="0" t="0" r="r" b="b"/>
                <a:pathLst>
                  <a:path w="21600" h="15638" extrusionOk="0">
                    <a:moveTo>
                      <a:pt x="0" y="13991"/>
                    </a:moveTo>
                    <a:cubicBezTo>
                      <a:pt x="3940" y="11987"/>
                      <a:pt x="7472" y="8647"/>
                      <a:pt x="10732" y="4416"/>
                    </a:cubicBezTo>
                    <a:cubicBezTo>
                      <a:pt x="10732" y="4416"/>
                      <a:pt x="16981" y="-3378"/>
                      <a:pt x="21600" y="1744"/>
                    </a:cubicBezTo>
                    <a:cubicBezTo>
                      <a:pt x="19291" y="4416"/>
                      <a:pt x="17253" y="7756"/>
                      <a:pt x="15623" y="11542"/>
                    </a:cubicBezTo>
                    <a:cubicBezTo>
                      <a:pt x="15487" y="11764"/>
                      <a:pt x="15487" y="11987"/>
                      <a:pt x="15351" y="11987"/>
                    </a:cubicBezTo>
                    <a:cubicBezTo>
                      <a:pt x="14400" y="13100"/>
                      <a:pt x="9510" y="18222"/>
                      <a:pt x="0" y="13991"/>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0" name="Freeform 49">
                <a:extLst>
                  <a:ext uri="{FF2B5EF4-FFF2-40B4-BE49-F238E27FC236}">
                    <a16:creationId xmlns:a16="http://schemas.microsoft.com/office/drawing/2014/main" id="{310E927F-DF55-E4D3-0BB1-D738BFCB5230}"/>
                  </a:ext>
                </a:extLst>
              </p:cNvPr>
              <p:cNvSpPr/>
              <p:nvPr/>
            </p:nvSpPr>
            <p:spPr>
              <a:xfrm>
                <a:off x="214183" y="1977656"/>
                <a:ext cx="176085" cy="1821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21600"/>
                      <a:pt x="6190" y="16963"/>
                      <a:pt x="7831" y="10617"/>
                    </a:cubicBezTo>
                    <a:cubicBezTo>
                      <a:pt x="7831" y="10617"/>
                      <a:pt x="11116" y="1220"/>
                      <a:pt x="21600" y="0"/>
                    </a:cubicBezTo>
                    <a:cubicBezTo>
                      <a:pt x="21600" y="0"/>
                      <a:pt x="18695" y="2441"/>
                      <a:pt x="18442" y="9519"/>
                    </a:cubicBezTo>
                    <a:cubicBezTo>
                      <a:pt x="18442" y="9641"/>
                      <a:pt x="17811" y="18671"/>
                      <a:pt x="0" y="21600"/>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1" name="Freeform 50">
                <a:extLst>
                  <a:ext uri="{FF2B5EF4-FFF2-40B4-BE49-F238E27FC236}">
                    <a16:creationId xmlns:a16="http://schemas.microsoft.com/office/drawing/2014/main" id="{BA1B254A-B48A-1E6E-4542-5B888BFA71F5}"/>
                  </a:ext>
                </a:extLst>
              </p:cNvPr>
              <p:cNvSpPr/>
              <p:nvPr/>
            </p:nvSpPr>
            <p:spPr>
              <a:xfrm>
                <a:off x="373791" y="394380"/>
                <a:ext cx="1457070" cy="1011177"/>
              </a:xfrm>
              <a:custGeom>
                <a:avLst/>
                <a:gdLst/>
                <a:ahLst/>
                <a:cxnLst>
                  <a:cxn ang="0">
                    <a:pos x="wd2" y="hd2"/>
                  </a:cxn>
                  <a:cxn ang="5400000">
                    <a:pos x="wd2" y="hd2"/>
                  </a:cxn>
                  <a:cxn ang="10800000">
                    <a:pos x="wd2" y="hd2"/>
                  </a:cxn>
                  <a:cxn ang="16200000">
                    <a:pos x="wd2" y="hd2"/>
                  </a:cxn>
                </a:cxnLst>
                <a:rect l="0" t="0" r="r" b="b"/>
                <a:pathLst>
                  <a:path w="21600" h="19510" extrusionOk="0">
                    <a:moveTo>
                      <a:pt x="16746" y="19470"/>
                    </a:moveTo>
                    <a:cubicBezTo>
                      <a:pt x="16746" y="19470"/>
                      <a:pt x="16532" y="19510"/>
                      <a:pt x="15677" y="19510"/>
                    </a:cubicBezTo>
                    <a:cubicBezTo>
                      <a:pt x="15677" y="19510"/>
                      <a:pt x="17402" y="18776"/>
                      <a:pt x="16837" y="17068"/>
                    </a:cubicBezTo>
                    <a:cubicBezTo>
                      <a:pt x="16792" y="16651"/>
                      <a:pt x="16593" y="16294"/>
                      <a:pt x="16288" y="16135"/>
                    </a:cubicBezTo>
                    <a:cubicBezTo>
                      <a:pt x="16288" y="16135"/>
                      <a:pt x="15769" y="15897"/>
                      <a:pt x="15189" y="17068"/>
                    </a:cubicBezTo>
                    <a:cubicBezTo>
                      <a:pt x="15189" y="17068"/>
                      <a:pt x="12441" y="20602"/>
                      <a:pt x="9495" y="18716"/>
                    </a:cubicBezTo>
                    <a:cubicBezTo>
                      <a:pt x="9495" y="18716"/>
                      <a:pt x="7938" y="17505"/>
                      <a:pt x="7358" y="16056"/>
                    </a:cubicBezTo>
                    <a:cubicBezTo>
                      <a:pt x="7358" y="16056"/>
                      <a:pt x="9724" y="16631"/>
                      <a:pt x="10685" y="14706"/>
                    </a:cubicBezTo>
                    <a:cubicBezTo>
                      <a:pt x="11021" y="14170"/>
                      <a:pt x="11205" y="13514"/>
                      <a:pt x="11220" y="12840"/>
                    </a:cubicBezTo>
                    <a:cubicBezTo>
                      <a:pt x="11220" y="12840"/>
                      <a:pt x="6640" y="13673"/>
                      <a:pt x="3893" y="11092"/>
                    </a:cubicBezTo>
                    <a:cubicBezTo>
                      <a:pt x="3893" y="11092"/>
                      <a:pt x="1572" y="9425"/>
                      <a:pt x="0" y="4144"/>
                    </a:cubicBezTo>
                    <a:cubicBezTo>
                      <a:pt x="0" y="4144"/>
                      <a:pt x="1984" y="6308"/>
                      <a:pt x="5999" y="5812"/>
                    </a:cubicBezTo>
                    <a:cubicBezTo>
                      <a:pt x="5999" y="5812"/>
                      <a:pt x="10563" y="5216"/>
                      <a:pt x="12380" y="3568"/>
                    </a:cubicBezTo>
                    <a:cubicBezTo>
                      <a:pt x="12380" y="3568"/>
                      <a:pt x="14120" y="1722"/>
                      <a:pt x="12426" y="690"/>
                    </a:cubicBezTo>
                    <a:cubicBezTo>
                      <a:pt x="12426" y="690"/>
                      <a:pt x="14548" y="-998"/>
                      <a:pt x="18059" y="908"/>
                    </a:cubicBezTo>
                    <a:cubicBezTo>
                      <a:pt x="19264" y="1662"/>
                      <a:pt x="20302" y="2774"/>
                      <a:pt x="21112" y="4164"/>
                    </a:cubicBezTo>
                    <a:lnTo>
                      <a:pt x="21600" y="10358"/>
                    </a:lnTo>
                    <a:lnTo>
                      <a:pt x="20684" y="14964"/>
                    </a:lnTo>
                    <a:cubicBezTo>
                      <a:pt x="20486" y="15996"/>
                      <a:pt x="20058" y="16909"/>
                      <a:pt x="19448" y="17604"/>
                    </a:cubicBezTo>
                    <a:lnTo>
                      <a:pt x="18486" y="18736"/>
                    </a:lnTo>
                    <a:cubicBezTo>
                      <a:pt x="18196" y="19073"/>
                      <a:pt x="17830" y="19292"/>
                      <a:pt x="17433" y="19351"/>
                    </a:cubicBezTo>
                    <a:lnTo>
                      <a:pt x="16746" y="19470"/>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2" name="Freeform 51">
                <a:extLst>
                  <a:ext uri="{FF2B5EF4-FFF2-40B4-BE49-F238E27FC236}">
                    <a16:creationId xmlns:a16="http://schemas.microsoft.com/office/drawing/2014/main" id="{2212F2B4-04BB-6972-7095-AB7DD47680BF}"/>
                  </a:ext>
                </a:extLst>
              </p:cNvPr>
              <p:cNvSpPr/>
              <p:nvPr/>
            </p:nvSpPr>
            <p:spPr>
              <a:xfrm>
                <a:off x="678591" y="206394"/>
                <a:ext cx="1155360" cy="780430"/>
              </a:xfrm>
              <a:custGeom>
                <a:avLst/>
                <a:gdLst/>
                <a:ahLst/>
                <a:cxnLst>
                  <a:cxn ang="0">
                    <a:pos x="wd2" y="hd2"/>
                  </a:cxn>
                  <a:cxn ang="5400000">
                    <a:pos x="wd2" y="hd2"/>
                  </a:cxn>
                  <a:cxn ang="10800000">
                    <a:pos x="wd2" y="hd2"/>
                  </a:cxn>
                  <a:cxn ang="16200000">
                    <a:pos x="wd2" y="hd2"/>
                  </a:cxn>
                </a:cxnLst>
                <a:rect l="0" t="0" r="r" b="b"/>
                <a:pathLst>
                  <a:path w="21600" h="20843" extrusionOk="0">
                    <a:moveTo>
                      <a:pt x="17442" y="1550"/>
                    </a:moveTo>
                    <a:cubicBezTo>
                      <a:pt x="17442" y="1550"/>
                      <a:pt x="17230" y="1468"/>
                      <a:pt x="16402" y="1221"/>
                    </a:cubicBezTo>
                    <a:cubicBezTo>
                      <a:pt x="16402" y="1221"/>
                      <a:pt x="18058" y="2430"/>
                      <a:pt x="17365" y="3996"/>
                    </a:cubicBezTo>
                    <a:cubicBezTo>
                      <a:pt x="17288" y="4408"/>
                      <a:pt x="17057" y="4711"/>
                      <a:pt x="16768" y="4793"/>
                    </a:cubicBezTo>
                    <a:cubicBezTo>
                      <a:pt x="16768" y="4793"/>
                      <a:pt x="16344" y="4876"/>
                      <a:pt x="15902" y="3914"/>
                    </a:cubicBezTo>
                    <a:cubicBezTo>
                      <a:pt x="15748" y="3584"/>
                      <a:pt x="15555" y="3282"/>
                      <a:pt x="15324" y="3034"/>
                    </a:cubicBezTo>
                    <a:cubicBezTo>
                      <a:pt x="14496" y="2100"/>
                      <a:pt x="12590" y="204"/>
                      <a:pt x="10511" y="11"/>
                    </a:cubicBezTo>
                    <a:cubicBezTo>
                      <a:pt x="10357" y="-16"/>
                      <a:pt x="10184" y="11"/>
                      <a:pt x="10030" y="39"/>
                    </a:cubicBezTo>
                    <a:cubicBezTo>
                      <a:pt x="9106" y="231"/>
                      <a:pt x="5968" y="1001"/>
                      <a:pt x="5487" y="2760"/>
                    </a:cubicBezTo>
                    <a:cubicBezTo>
                      <a:pt x="5487" y="2760"/>
                      <a:pt x="10222" y="1523"/>
                      <a:pt x="11185" y="4711"/>
                    </a:cubicBezTo>
                    <a:cubicBezTo>
                      <a:pt x="11455" y="5315"/>
                      <a:pt x="11589" y="6002"/>
                      <a:pt x="11570" y="6717"/>
                    </a:cubicBezTo>
                    <a:cubicBezTo>
                      <a:pt x="11570" y="6717"/>
                      <a:pt x="7142" y="4628"/>
                      <a:pt x="4274" y="6497"/>
                    </a:cubicBezTo>
                    <a:cubicBezTo>
                      <a:pt x="4274" y="6497"/>
                      <a:pt x="2503" y="7486"/>
                      <a:pt x="0" y="12460"/>
                    </a:cubicBezTo>
                    <a:cubicBezTo>
                      <a:pt x="0" y="12460"/>
                      <a:pt x="3311" y="8668"/>
                      <a:pt x="6507" y="10784"/>
                    </a:cubicBezTo>
                    <a:cubicBezTo>
                      <a:pt x="6507" y="10784"/>
                      <a:pt x="10434" y="14247"/>
                      <a:pt x="12090" y="16390"/>
                    </a:cubicBezTo>
                    <a:cubicBezTo>
                      <a:pt x="12090" y="16390"/>
                      <a:pt x="13668" y="18726"/>
                      <a:pt x="11955" y="19303"/>
                    </a:cubicBezTo>
                    <a:cubicBezTo>
                      <a:pt x="11955" y="19303"/>
                      <a:pt x="13919" y="21584"/>
                      <a:pt x="17499" y="20595"/>
                    </a:cubicBezTo>
                    <a:cubicBezTo>
                      <a:pt x="18693" y="20182"/>
                      <a:pt x="19790" y="19331"/>
                      <a:pt x="20714" y="18149"/>
                    </a:cubicBezTo>
                    <a:lnTo>
                      <a:pt x="21600" y="12048"/>
                    </a:lnTo>
                    <a:lnTo>
                      <a:pt x="20926" y="6250"/>
                    </a:lnTo>
                    <a:cubicBezTo>
                      <a:pt x="20849" y="5837"/>
                      <a:pt x="20753" y="5453"/>
                      <a:pt x="20618" y="5095"/>
                    </a:cubicBezTo>
                    <a:cubicBezTo>
                      <a:pt x="20464" y="4711"/>
                      <a:pt x="20272" y="4326"/>
                      <a:pt x="20060" y="4024"/>
                    </a:cubicBezTo>
                    <a:lnTo>
                      <a:pt x="19136" y="2760"/>
                    </a:lnTo>
                    <a:cubicBezTo>
                      <a:pt x="18866" y="2347"/>
                      <a:pt x="18520" y="2018"/>
                      <a:pt x="18154" y="1853"/>
                    </a:cubicBezTo>
                    <a:lnTo>
                      <a:pt x="17442" y="1550"/>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3" name="Freeform 52">
                <a:extLst>
                  <a:ext uri="{FF2B5EF4-FFF2-40B4-BE49-F238E27FC236}">
                    <a16:creationId xmlns:a16="http://schemas.microsoft.com/office/drawing/2014/main" id="{2CB29C8F-ECBD-0484-5CAF-FC99BFEA0C8F}"/>
                  </a:ext>
                </a:extLst>
              </p:cNvPr>
              <p:cNvSpPr/>
              <p:nvPr/>
            </p:nvSpPr>
            <p:spPr>
              <a:xfrm>
                <a:off x="1225378" y="282962"/>
                <a:ext cx="272879" cy="150229"/>
              </a:xfrm>
              <a:custGeom>
                <a:avLst/>
                <a:gdLst/>
                <a:ahLst/>
                <a:cxnLst>
                  <a:cxn ang="0">
                    <a:pos x="wd2" y="hd2"/>
                  </a:cxn>
                  <a:cxn ang="5400000">
                    <a:pos x="wd2" y="hd2"/>
                  </a:cxn>
                  <a:cxn ang="10800000">
                    <a:pos x="wd2" y="hd2"/>
                  </a:cxn>
                  <a:cxn ang="16200000">
                    <a:pos x="wd2" y="hd2"/>
                  </a:cxn>
                </a:cxnLst>
                <a:rect l="0" t="0" r="r" b="b"/>
                <a:pathLst>
                  <a:path w="21600" h="21600" extrusionOk="0">
                    <a:moveTo>
                      <a:pt x="5298" y="21600"/>
                    </a:moveTo>
                    <a:cubicBezTo>
                      <a:pt x="5298" y="21600"/>
                      <a:pt x="3913" y="16866"/>
                      <a:pt x="2201" y="16126"/>
                    </a:cubicBezTo>
                    <a:cubicBezTo>
                      <a:pt x="2201" y="16126"/>
                      <a:pt x="6765" y="16866"/>
                      <a:pt x="6928" y="15090"/>
                    </a:cubicBezTo>
                    <a:cubicBezTo>
                      <a:pt x="6928" y="15090"/>
                      <a:pt x="9455" y="10652"/>
                      <a:pt x="0" y="0"/>
                    </a:cubicBezTo>
                    <a:cubicBezTo>
                      <a:pt x="0" y="0"/>
                      <a:pt x="16954" y="592"/>
                      <a:pt x="21437" y="12575"/>
                    </a:cubicBezTo>
                    <a:lnTo>
                      <a:pt x="21600" y="19825"/>
                    </a:lnTo>
                    <a:cubicBezTo>
                      <a:pt x="21600" y="19825"/>
                      <a:pt x="16547" y="17605"/>
                      <a:pt x="5298" y="21600"/>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4" name="Freeform 53">
                <a:extLst>
                  <a:ext uri="{FF2B5EF4-FFF2-40B4-BE49-F238E27FC236}">
                    <a16:creationId xmlns:a16="http://schemas.microsoft.com/office/drawing/2014/main" id="{54ACF777-FD7C-4E52-D793-C4D6DF75A6DD}"/>
                  </a:ext>
                </a:extLst>
              </p:cNvPr>
              <p:cNvSpPr/>
              <p:nvPr/>
            </p:nvSpPr>
            <p:spPr>
              <a:xfrm>
                <a:off x="579737" y="823457"/>
                <a:ext cx="517955" cy="152093"/>
              </a:xfrm>
              <a:custGeom>
                <a:avLst/>
                <a:gdLst/>
                <a:ahLst/>
                <a:cxnLst>
                  <a:cxn ang="0">
                    <a:pos x="wd2" y="hd2"/>
                  </a:cxn>
                  <a:cxn ang="5400000">
                    <a:pos x="wd2" y="hd2"/>
                  </a:cxn>
                  <a:cxn ang="10800000">
                    <a:pos x="wd2" y="hd2"/>
                  </a:cxn>
                  <a:cxn ang="16200000">
                    <a:pos x="wd2" y="hd2"/>
                  </a:cxn>
                </a:cxnLst>
                <a:rect l="0" t="0" r="r" b="b"/>
                <a:pathLst>
                  <a:path w="21600" h="18038" extrusionOk="0">
                    <a:moveTo>
                      <a:pt x="0" y="3748"/>
                    </a:moveTo>
                    <a:cubicBezTo>
                      <a:pt x="0" y="3748"/>
                      <a:pt x="1031" y="2405"/>
                      <a:pt x="5540" y="9606"/>
                    </a:cubicBezTo>
                    <a:cubicBezTo>
                      <a:pt x="5540" y="9606"/>
                      <a:pt x="10821" y="18270"/>
                      <a:pt x="15502" y="18026"/>
                    </a:cubicBezTo>
                    <a:cubicBezTo>
                      <a:pt x="17478" y="18148"/>
                      <a:pt x="19453" y="17294"/>
                      <a:pt x="21342" y="15829"/>
                    </a:cubicBezTo>
                    <a:lnTo>
                      <a:pt x="21600" y="12290"/>
                    </a:lnTo>
                    <a:lnTo>
                      <a:pt x="17821" y="5334"/>
                    </a:lnTo>
                    <a:lnTo>
                      <a:pt x="16619" y="6067"/>
                    </a:lnTo>
                    <a:cubicBezTo>
                      <a:pt x="16619" y="6067"/>
                      <a:pt x="15116" y="3748"/>
                      <a:pt x="14429" y="1185"/>
                    </a:cubicBezTo>
                    <a:cubicBezTo>
                      <a:pt x="14429" y="1185"/>
                      <a:pt x="13183" y="-1011"/>
                      <a:pt x="12239" y="575"/>
                    </a:cubicBezTo>
                    <a:cubicBezTo>
                      <a:pt x="13269" y="1063"/>
                      <a:pt x="13999" y="3748"/>
                      <a:pt x="13870" y="6799"/>
                    </a:cubicBezTo>
                    <a:cubicBezTo>
                      <a:pt x="13870" y="6921"/>
                      <a:pt x="13870" y="6921"/>
                      <a:pt x="13870" y="7043"/>
                    </a:cubicBezTo>
                    <a:cubicBezTo>
                      <a:pt x="13870" y="7043"/>
                      <a:pt x="12067" y="7653"/>
                      <a:pt x="9576" y="3626"/>
                    </a:cubicBezTo>
                    <a:cubicBezTo>
                      <a:pt x="9576" y="3504"/>
                      <a:pt x="6313" y="-3330"/>
                      <a:pt x="0" y="3748"/>
                    </a:cubicBezTo>
                    <a:close/>
                  </a:path>
                </a:pathLst>
              </a:custGeom>
              <a:solidFill>
                <a:srgbClr val="EDBF21"/>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5" name="Freeform 54">
                <a:extLst>
                  <a:ext uri="{FF2B5EF4-FFF2-40B4-BE49-F238E27FC236}">
                    <a16:creationId xmlns:a16="http://schemas.microsoft.com/office/drawing/2014/main" id="{C5CE81E2-1EF9-CD03-BD0A-1E0D964E020B}"/>
                  </a:ext>
                </a:extLst>
              </p:cNvPr>
              <p:cNvSpPr/>
              <p:nvPr/>
            </p:nvSpPr>
            <p:spPr>
              <a:xfrm>
                <a:off x="991629" y="488549"/>
                <a:ext cx="630195" cy="289498"/>
              </a:xfrm>
              <a:custGeom>
                <a:avLst/>
                <a:gdLst/>
                <a:ahLst/>
                <a:cxnLst>
                  <a:cxn ang="0">
                    <a:pos x="wd2" y="hd2"/>
                  </a:cxn>
                  <a:cxn ang="5400000">
                    <a:pos x="wd2" y="hd2"/>
                  </a:cxn>
                  <a:cxn ang="10800000">
                    <a:pos x="wd2" y="hd2"/>
                  </a:cxn>
                  <a:cxn ang="16200000">
                    <a:pos x="wd2" y="hd2"/>
                  </a:cxn>
                </a:cxnLst>
                <a:rect l="0" t="0" r="r" b="b"/>
                <a:pathLst>
                  <a:path w="21600" h="21101" extrusionOk="0">
                    <a:moveTo>
                      <a:pt x="4024" y="15"/>
                    </a:moveTo>
                    <a:cubicBezTo>
                      <a:pt x="4024" y="15"/>
                      <a:pt x="1271" y="-435"/>
                      <a:pt x="0" y="3615"/>
                    </a:cubicBezTo>
                    <a:cubicBezTo>
                      <a:pt x="0" y="3615"/>
                      <a:pt x="35" y="3690"/>
                      <a:pt x="2294" y="3690"/>
                    </a:cubicBezTo>
                    <a:cubicBezTo>
                      <a:pt x="2294" y="3690"/>
                      <a:pt x="5047" y="3165"/>
                      <a:pt x="6494" y="6015"/>
                    </a:cubicBezTo>
                    <a:cubicBezTo>
                      <a:pt x="6494" y="6015"/>
                      <a:pt x="7271" y="6990"/>
                      <a:pt x="9918" y="12765"/>
                    </a:cubicBezTo>
                    <a:cubicBezTo>
                      <a:pt x="9918" y="12765"/>
                      <a:pt x="12353" y="17940"/>
                      <a:pt x="15282" y="20190"/>
                    </a:cubicBezTo>
                    <a:cubicBezTo>
                      <a:pt x="16094" y="20865"/>
                      <a:pt x="16941" y="21165"/>
                      <a:pt x="17824" y="21090"/>
                    </a:cubicBezTo>
                    <a:lnTo>
                      <a:pt x="21106" y="18465"/>
                    </a:lnTo>
                    <a:lnTo>
                      <a:pt x="21600" y="13665"/>
                    </a:lnTo>
                    <a:lnTo>
                      <a:pt x="18000" y="7515"/>
                    </a:lnTo>
                    <a:cubicBezTo>
                      <a:pt x="18000" y="7515"/>
                      <a:pt x="17224" y="5340"/>
                      <a:pt x="15282" y="3540"/>
                    </a:cubicBezTo>
                    <a:lnTo>
                      <a:pt x="13694" y="2490"/>
                    </a:lnTo>
                    <a:cubicBezTo>
                      <a:pt x="13235" y="2190"/>
                      <a:pt x="12776" y="1890"/>
                      <a:pt x="12318" y="1515"/>
                    </a:cubicBezTo>
                    <a:cubicBezTo>
                      <a:pt x="12953" y="2940"/>
                      <a:pt x="13659" y="4215"/>
                      <a:pt x="14435" y="5340"/>
                    </a:cubicBezTo>
                    <a:cubicBezTo>
                      <a:pt x="14435" y="5340"/>
                      <a:pt x="15635" y="7290"/>
                      <a:pt x="15494" y="8265"/>
                    </a:cubicBezTo>
                    <a:cubicBezTo>
                      <a:pt x="15494" y="8265"/>
                      <a:pt x="15247" y="9915"/>
                      <a:pt x="13553" y="8415"/>
                    </a:cubicBezTo>
                    <a:cubicBezTo>
                      <a:pt x="13553" y="8415"/>
                      <a:pt x="12459" y="7890"/>
                      <a:pt x="9141" y="3090"/>
                    </a:cubicBezTo>
                    <a:cubicBezTo>
                      <a:pt x="9176" y="3090"/>
                      <a:pt x="7376" y="240"/>
                      <a:pt x="4024" y="15"/>
                    </a:cubicBezTo>
                    <a:close/>
                  </a:path>
                </a:pathLst>
              </a:custGeom>
              <a:solidFill>
                <a:srgbClr val="FDCA1A"/>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6" name="Freeform 55">
                <a:extLst>
                  <a:ext uri="{FF2B5EF4-FFF2-40B4-BE49-F238E27FC236}">
                    <a16:creationId xmlns:a16="http://schemas.microsoft.com/office/drawing/2014/main" id="{0463A6F3-FD7E-083A-7DF3-887A957BDB6E}"/>
                  </a:ext>
                </a:extLst>
              </p:cNvPr>
              <p:cNvSpPr/>
              <p:nvPr/>
            </p:nvSpPr>
            <p:spPr>
              <a:xfrm>
                <a:off x="1305698" y="588749"/>
                <a:ext cx="243074" cy="119174"/>
              </a:xfrm>
              <a:custGeom>
                <a:avLst/>
                <a:gdLst/>
                <a:ahLst/>
                <a:cxnLst>
                  <a:cxn ang="0">
                    <a:pos x="wd2" y="hd2"/>
                  </a:cxn>
                  <a:cxn ang="5400000">
                    <a:pos x="wd2" y="hd2"/>
                  </a:cxn>
                  <a:cxn ang="10800000">
                    <a:pos x="wd2" y="hd2"/>
                  </a:cxn>
                  <a:cxn ang="16200000">
                    <a:pos x="wd2" y="hd2"/>
                  </a:cxn>
                </a:cxnLst>
                <a:rect l="0" t="0" r="r" b="b"/>
                <a:pathLst>
                  <a:path w="21423" h="17998" extrusionOk="0">
                    <a:moveTo>
                      <a:pt x="7442" y="17998"/>
                    </a:moveTo>
                    <a:cubicBezTo>
                      <a:pt x="7442" y="17998"/>
                      <a:pt x="5627" y="14424"/>
                      <a:pt x="3993" y="14424"/>
                    </a:cubicBezTo>
                    <a:cubicBezTo>
                      <a:pt x="3993" y="14424"/>
                      <a:pt x="8077" y="13492"/>
                      <a:pt x="7987" y="11938"/>
                    </a:cubicBezTo>
                    <a:cubicBezTo>
                      <a:pt x="7987" y="11938"/>
                      <a:pt x="9711" y="7276"/>
                      <a:pt x="0" y="1526"/>
                    </a:cubicBezTo>
                    <a:cubicBezTo>
                      <a:pt x="0" y="1526"/>
                      <a:pt x="15065" y="-3602"/>
                      <a:pt x="20420" y="4945"/>
                    </a:cubicBezTo>
                    <a:lnTo>
                      <a:pt x="21418" y="11005"/>
                    </a:lnTo>
                    <a:cubicBezTo>
                      <a:pt x="21600" y="11161"/>
                      <a:pt x="16881" y="10850"/>
                      <a:pt x="7442" y="17998"/>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7" name="Freeform 56">
                <a:extLst>
                  <a:ext uri="{FF2B5EF4-FFF2-40B4-BE49-F238E27FC236}">
                    <a16:creationId xmlns:a16="http://schemas.microsoft.com/office/drawing/2014/main" id="{0A6183A3-E870-B057-E061-8536610E266D}"/>
                  </a:ext>
                </a:extLst>
              </p:cNvPr>
              <p:cNvSpPr/>
              <p:nvPr/>
            </p:nvSpPr>
            <p:spPr>
              <a:xfrm>
                <a:off x="1460156" y="554448"/>
                <a:ext cx="317159" cy="204923"/>
              </a:xfrm>
              <a:custGeom>
                <a:avLst/>
                <a:gdLst/>
                <a:ahLst/>
                <a:cxnLst>
                  <a:cxn ang="0">
                    <a:pos x="wd2" y="hd2"/>
                  </a:cxn>
                  <a:cxn ang="5400000">
                    <a:pos x="wd2" y="hd2"/>
                  </a:cxn>
                  <a:cxn ang="10800000">
                    <a:pos x="wd2" y="hd2"/>
                  </a:cxn>
                  <a:cxn ang="16200000">
                    <a:pos x="wd2" y="hd2"/>
                  </a:cxn>
                </a:cxnLst>
                <a:rect l="0" t="0" r="r" b="b"/>
                <a:pathLst>
                  <a:path w="21600" h="19119" extrusionOk="0">
                    <a:moveTo>
                      <a:pt x="5961" y="13359"/>
                    </a:moveTo>
                    <a:cubicBezTo>
                      <a:pt x="5961" y="13359"/>
                      <a:pt x="5751" y="6927"/>
                      <a:pt x="3016" y="2703"/>
                    </a:cubicBezTo>
                    <a:cubicBezTo>
                      <a:pt x="2244" y="1455"/>
                      <a:pt x="1122" y="495"/>
                      <a:pt x="0" y="111"/>
                    </a:cubicBezTo>
                    <a:cubicBezTo>
                      <a:pt x="0" y="111"/>
                      <a:pt x="11431" y="-2481"/>
                      <a:pt x="21600" y="17391"/>
                    </a:cubicBezTo>
                    <a:lnTo>
                      <a:pt x="21530" y="19119"/>
                    </a:lnTo>
                    <a:cubicBezTo>
                      <a:pt x="21530" y="19119"/>
                      <a:pt x="17953" y="11727"/>
                      <a:pt x="5961" y="13359"/>
                    </a:cubicBezTo>
                    <a:close/>
                  </a:path>
                </a:pathLst>
              </a:custGeom>
              <a:solidFill>
                <a:srgbClr val="F6A01F"/>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8" name="Freeform 57">
                <a:extLst>
                  <a:ext uri="{FF2B5EF4-FFF2-40B4-BE49-F238E27FC236}">
                    <a16:creationId xmlns:a16="http://schemas.microsoft.com/office/drawing/2014/main" id="{32E987CB-9A06-B3A1-7C43-3F23126C5A1C}"/>
                  </a:ext>
                </a:extLst>
              </p:cNvPr>
              <p:cNvSpPr/>
              <p:nvPr/>
            </p:nvSpPr>
            <p:spPr>
              <a:xfrm>
                <a:off x="1006045" y="943554"/>
                <a:ext cx="370703" cy="120581"/>
              </a:xfrm>
              <a:custGeom>
                <a:avLst/>
                <a:gdLst/>
                <a:ahLst/>
                <a:cxnLst>
                  <a:cxn ang="0">
                    <a:pos x="wd2" y="hd2"/>
                  </a:cxn>
                  <a:cxn ang="5400000">
                    <a:pos x="wd2" y="hd2"/>
                  </a:cxn>
                  <a:cxn ang="10800000">
                    <a:pos x="wd2" y="hd2"/>
                  </a:cxn>
                  <a:cxn ang="16200000">
                    <a:pos x="wd2" y="hd2"/>
                  </a:cxn>
                </a:cxnLst>
                <a:rect l="0" t="0" r="r" b="b"/>
                <a:pathLst>
                  <a:path w="21600" h="21094" extrusionOk="0">
                    <a:moveTo>
                      <a:pt x="4800" y="3780"/>
                    </a:moveTo>
                    <a:cubicBezTo>
                      <a:pt x="2700" y="6120"/>
                      <a:pt x="960" y="10980"/>
                      <a:pt x="0" y="17100"/>
                    </a:cubicBezTo>
                    <a:cubicBezTo>
                      <a:pt x="0" y="17100"/>
                      <a:pt x="2100" y="13680"/>
                      <a:pt x="6540" y="15120"/>
                    </a:cubicBezTo>
                    <a:cubicBezTo>
                      <a:pt x="6540" y="15120"/>
                      <a:pt x="13440" y="17820"/>
                      <a:pt x="15840" y="14580"/>
                    </a:cubicBezTo>
                    <a:cubicBezTo>
                      <a:pt x="15180" y="17640"/>
                      <a:pt x="14160" y="19980"/>
                      <a:pt x="13020" y="21060"/>
                    </a:cubicBezTo>
                    <a:cubicBezTo>
                      <a:pt x="13020" y="21060"/>
                      <a:pt x="16020" y="21600"/>
                      <a:pt x="17880" y="18360"/>
                    </a:cubicBezTo>
                    <a:lnTo>
                      <a:pt x="21600" y="7020"/>
                    </a:lnTo>
                    <a:lnTo>
                      <a:pt x="20520" y="0"/>
                    </a:lnTo>
                    <a:lnTo>
                      <a:pt x="11340" y="1980"/>
                    </a:lnTo>
                    <a:lnTo>
                      <a:pt x="4800" y="3780"/>
                    </a:lnTo>
                    <a:close/>
                  </a:path>
                </a:pathLst>
              </a:custGeom>
              <a:solidFill>
                <a:srgbClr val="F3981F"/>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59" name="Freeform 58">
                <a:extLst>
                  <a:ext uri="{FF2B5EF4-FFF2-40B4-BE49-F238E27FC236}">
                    <a16:creationId xmlns:a16="http://schemas.microsoft.com/office/drawing/2014/main" id="{A6D543CE-58CD-F76B-627D-B75CE83C87E0}"/>
                  </a:ext>
                </a:extLst>
              </p:cNvPr>
              <p:cNvSpPr/>
              <p:nvPr/>
            </p:nvSpPr>
            <p:spPr>
              <a:xfrm>
                <a:off x="1441619" y="1127738"/>
                <a:ext cx="161669" cy="87463"/>
              </a:xfrm>
              <a:custGeom>
                <a:avLst/>
                <a:gdLst/>
                <a:ahLst/>
                <a:cxnLst>
                  <a:cxn ang="0">
                    <a:pos x="wd2" y="hd2"/>
                  </a:cxn>
                  <a:cxn ang="5400000">
                    <a:pos x="wd2" y="hd2"/>
                  </a:cxn>
                  <a:cxn ang="10800000">
                    <a:pos x="wd2" y="hd2"/>
                  </a:cxn>
                  <a:cxn ang="16200000">
                    <a:pos x="wd2" y="hd2"/>
                  </a:cxn>
                </a:cxnLst>
                <a:rect l="0" t="0" r="r" b="b"/>
                <a:pathLst>
                  <a:path w="21600" h="21600" extrusionOk="0">
                    <a:moveTo>
                      <a:pt x="18161" y="13722"/>
                    </a:moveTo>
                    <a:cubicBezTo>
                      <a:pt x="12520" y="18804"/>
                      <a:pt x="6329" y="21600"/>
                      <a:pt x="0" y="21600"/>
                    </a:cubicBezTo>
                    <a:cubicBezTo>
                      <a:pt x="0" y="21600"/>
                      <a:pt x="4127" y="20583"/>
                      <a:pt x="6191" y="9910"/>
                    </a:cubicBezTo>
                    <a:cubicBezTo>
                      <a:pt x="6191" y="9910"/>
                      <a:pt x="12382" y="12198"/>
                      <a:pt x="21600" y="0"/>
                    </a:cubicBezTo>
                    <a:lnTo>
                      <a:pt x="18161" y="13722"/>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0" name="Freeform 59">
                <a:extLst>
                  <a:ext uri="{FF2B5EF4-FFF2-40B4-BE49-F238E27FC236}">
                    <a16:creationId xmlns:a16="http://schemas.microsoft.com/office/drawing/2014/main" id="{BEB7A028-3F75-3B25-5A6F-A6F23EFB14A1}"/>
                  </a:ext>
                </a:extLst>
              </p:cNvPr>
              <p:cNvSpPr/>
              <p:nvPr/>
            </p:nvSpPr>
            <p:spPr>
              <a:xfrm>
                <a:off x="1131672" y="921946"/>
                <a:ext cx="442784" cy="363498"/>
              </a:xfrm>
              <a:custGeom>
                <a:avLst/>
                <a:gdLst/>
                <a:ahLst/>
                <a:cxnLst>
                  <a:cxn ang="0">
                    <a:pos x="wd2" y="hd2"/>
                  </a:cxn>
                  <a:cxn ang="5400000">
                    <a:pos x="wd2" y="hd2"/>
                  </a:cxn>
                  <a:cxn ang="10800000">
                    <a:pos x="wd2" y="hd2"/>
                  </a:cxn>
                  <a:cxn ang="16200000">
                    <a:pos x="wd2" y="hd2"/>
                  </a:cxn>
                </a:cxnLst>
                <a:rect l="0" t="0" r="r" b="b"/>
                <a:pathLst>
                  <a:path w="21600" h="20679" extrusionOk="0">
                    <a:moveTo>
                      <a:pt x="14015" y="11941"/>
                    </a:moveTo>
                    <a:cubicBezTo>
                      <a:pt x="12006" y="15337"/>
                      <a:pt x="9293" y="18029"/>
                      <a:pt x="6179" y="19844"/>
                    </a:cubicBezTo>
                    <a:cubicBezTo>
                      <a:pt x="6179" y="19844"/>
                      <a:pt x="3617" y="21600"/>
                      <a:pt x="0" y="20019"/>
                    </a:cubicBezTo>
                    <a:cubicBezTo>
                      <a:pt x="0" y="20019"/>
                      <a:pt x="5475" y="18263"/>
                      <a:pt x="5576" y="12585"/>
                    </a:cubicBezTo>
                    <a:cubicBezTo>
                      <a:pt x="5576" y="12585"/>
                      <a:pt x="2913" y="11649"/>
                      <a:pt x="2411" y="11122"/>
                    </a:cubicBezTo>
                    <a:cubicBezTo>
                      <a:pt x="5174" y="10946"/>
                      <a:pt x="7686" y="9190"/>
                      <a:pt x="9142" y="6439"/>
                    </a:cubicBezTo>
                    <a:lnTo>
                      <a:pt x="11051" y="1463"/>
                    </a:lnTo>
                    <a:lnTo>
                      <a:pt x="18285" y="0"/>
                    </a:lnTo>
                    <a:lnTo>
                      <a:pt x="21600" y="3922"/>
                    </a:lnTo>
                    <a:lnTo>
                      <a:pt x="19892" y="9483"/>
                    </a:lnTo>
                    <a:lnTo>
                      <a:pt x="16024" y="10537"/>
                    </a:lnTo>
                    <a:lnTo>
                      <a:pt x="14015" y="11941"/>
                    </a:ln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1" name="Freeform 60">
                <a:extLst>
                  <a:ext uri="{FF2B5EF4-FFF2-40B4-BE49-F238E27FC236}">
                    <a16:creationId xmlns:a16="http://schemas.microsoft.com/office/drawing/2014/main" id="{E2AD3D0F-C666-52BF-2FCA-04AD2223447B}"/>
                  </a:ext>
                </a:extLst>
              </p:cNvPr>
              <p:cNvSpPr/>
              <p:nvPr/>
            </p:nvSpPr>
            <p:spPr>
              <a:xfrm>
                <a:off x="1063709" y="722752"/>
                <a:ext cx="227571" cy="80865"/>
              </a:xfrm>
              <a:custGeom>
                <a:avLst/>
                <a:gdLst/>
                <a:ahLst/>
                <a:cxnLst>
                  <a:cxn ang="0">
                    <a:pos x="wd2" y="hd2"/>
                  </a:cxn>
                  <a:cxn ang="5400000">
                    <a:pos x="wd2" y="hd2"/>
                  </a:cxn>
                  <a:cxn ang="10800000">
                    <a:pos x="wd2" y="hd2"/>
                  </a:cxn>
                  <a:cxn ang="16200000">
                    <a:pos x="wd2" y="hd2"/>
                  </a:cxn>
                </a:cxnLst>
                <a:rect l="0" t="0" r="r" b="b"/>
                <a:pathLst>
                  <a:path w="21600" h="15718" extrusionOk="0">
                    <a:moveTo>
                      <a:pt x="10556" y="15718"/>
                    </a:moveTo>
                    <a:cubicBezTo>
                      <a:pt x="8308" y="8318"/>
                      <a:pt x="4300" y="3718"/>
                      <a:pt x="0" y="3918"/>
                    </a:cubicBezTo>
                    <a:cubicBezTo>
                      <a:pt x="0" y="3918"/>
                      <a:pt x="11338" y="-5882"/>
                      <a:pt x="21600" y="5518"/>
                    </a:cubicBezTo>
                    <a:cubicBezTo>
                      <a:pt x="18277" y="10318"/>
                      <a:pt x="14465" y="13718"/>
                      <a:pt x="10556" y="15718"/>
                    </a:cubicBezTo>
                    <a:close/>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2" name="Freeform 61">
                <a:extLst>
                  <a:ext uri="{FF2B5EF4-FFF2-40B4-BE49-F238E27FC236}">
                    <a16:creationId xmlns:a16="http://schemas.microsoft.com/office/drawing/2014/main" id="{3B298139-A29D-C225-6CFC-239E833F6F63}"/>
                  </a:ext>
                </a:extLst>
              </p:cNvPr>
              <p:cNvSpPr/>
              <p:nvPr/>
            </p:nvSpPr>
            <p:spPr>
              <a:xfrm>
                <a:off x="881447" y="661614"/>
                <a:ext cx="976185" cy="509008"/>
              </a:xfrm>
              <a:custGeom>
                <a:avLst/>
                <a:gdLst/>
                <a:ahLst/>
                <a:cxnLst>
                  <a:cxn ang="0">
                    <a:pos x="wd2" y="hd2"/>
                  </a:cxn>
                  <a:cxn ang="5400000">
                    <a:pos x="wd2" y="hd2"/>
                  </a:cxn>
                  <a:cxn ang="10800000">
                    <a:pos x="wd2" y="hd2"/>
                  </a:cxn>
                  <a:cxn ang="16200000">
                    <a:pos x="wd2" y="hd2"/>
                  </a:cxn>
                </a:cxnLst>
                <a:rect l="0" t="0" r="r" b="b"/>
                <a:pathLst>
                  <a:path w="21600" h="20391" extrusionOk="0">
                    <a:moveTo>
                      <a:pt x="2734" y="9646"/>
                    </a:moveTo>
                    <a:cubicBezTo>
                      <a:pt x="1094" y="7297"/>
                      <a:pt x="114" y="3793"/>
                      <a:pt x="0" y="1"/>
                    </a:cubicBezTo>
                    <a:cubicBezTo>
                      <a:pt x="0" y="1"/>
                      <a:pt x="46" y="-82"/>
                      <a:pt x="2005" y="2927"/>
                    </a:cubicBezTo>
                    <a:cubicBezTo>
                      <a:pt x="2005" y="2927"/>
                      <a:pt x="4306" y="7214"/>
                      <a:pt x="6175" y="5689"/>
                    </a:cubicBezTo>
                    <a:cubicBezTo>
                      <a:pt x="6175" y="5689"/>
                      <a:pt x="7063" y="5565"/>
                      <a:pt x="10618" y="2144"/>
                    </a:cubicBezTo>
                    <a:cubicBezTo>
                      <a:pt x="10618" y="2144"/>
                      <a:pt x="13876" y="-865"/>
                      <a:pt x="16929" y="289"/>
                    </a:cubicBezTo>
                    <a:cubicBezTo>
                      <a:pt x="17840" y="578"/>
                      <a:pt x="18684" y="1361"/>
                      <a:pt x="19321" y="2556"/>
                    </a:cubicBezTo>
                    <a:lnTo>
                      <a:pt x="21600" y="10017"/>
                    </a:lnTo>
                    <a:lnTo>
                      <a:pt x="20985" y="16530"/>
                    </a:lnTo>
                    <a:lnTo>
                      <a:pt x="16542" y="19169"/>
                    </a:lnTo>
                    <a:cubicBezTo>
                      <a:pt x="16542" y="19169"/>
                      <a:pt x="15403" y="20735"/>
                      <a:pt x="13306" y="20323"/>
                    </a:cubicBezTo>
                    <a:lnTo>
                      <a:pt x="11689" y="19498"/>
                    </a:lnTo>
                    <a:cubicBezTo>
                      <a:pt x="11689" y="19498"/>
                      <a:pt x="10709" y="18880"/>
                      <a:pt x="10276" y="18921"/>
                    </a:cubicBezTo>
                    <a:cubicBezTo>
                      <a:pt x="11119" y="18097"/>
                      <a:pt x="12030" y="17478"/>
                      <a:pt x="12987" y="17107"/>
                    </a:cubicBezTo>
                    <a:cubicBezTo>
                      <a:pt x="12987" y="17107"/>
                      <a:pt x="14468" y="16324"/>
                      <a:pt x="14537" y="15005"/>
                    </a:cubicBezTo>
                    <a:cubicBezTo>
                      <a:pt x="14537" y="15005"/>
                      <a:pt x="14696" y="12697"/>
                      <a:pt x="12873" y="12202"/>
                    </a:cubicBezTo>
                    <a:cubicBezTo>
                      <a:pt x="12873" y="12202"/>
                      <a:pt x="11825" y="11419"/>
                      <a:pt x="7884" y="12738"/>
                    </a:cubicBezTo>
                    <a:cubicBezTo>
                      <a:pt x="7884" y="12697"/>
                      <a:pt x="5673" y="13769"/>
                      <a:pt x="2734" y="9646"/>
                    </a:cubicBezTo>
                    <a:close/>
                  </a:path>
                </a:pathLst>
              </a:custGeom>
              <a:solidFill>
                <a:srgbClr val="FDCA1A"/>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3" name="Freeform 62">
                <a:extLst>
                  <a:ext uri="{FF2B5EF4-FFF2-40B4-BE49-F238E27FC236}">
                    <a16:creationId xmlns:a16="http://schemas.microsoft.com/office/drawing/2014/main" id="{9331183C-0E5C-0863-F40B-A66A1887BA9A}"/>
                  </a:ext>
                </a:extLst>
              </p:cNvPr>
              <p:cNvSpPr/>
              <p:nvPr/>
            </p:nvSpPr>
            <p:spPr>
              <a:xfrm>
                <a:off x="1416907" y="858667"/>
                <a:ext cx="299654" cy="219680"/>
              </a:xfrm>
              <a:custGeom>
                <a:avLst/>
                <a:gdLst/>
                <a:ahLst/>
                <a:cxnLst>
                  <a:cxn ang="0">
                    <a:pos x="wd2" y="hd2"/>
                  </a:cxn>
                  <a:cxn ang="5400000">
                    <a:pos x="wd2" y="hd2"/>
                  </a:cxn>
                  <a:cxn ang="10800000">
                    <a:pos x="wd2" y="hd2"/>
                  </a:cxn>
                  <a:cxn ang="16200000">
                    <a:pos x="wd2" y="hd2"/>
                  </a:cxn>
                </a:cxnLst>
                <a:rect l="0" t="0" r="r" b="b"/>
                <a:pathLst>
                  <a:path w="21600" h="20587" extrusionOk="0">
                    <a:moveTo>
                      <a:pt x="13064" y="20298"/>
                    </a:moveTo>
                    <a:cubicBezTo>
                      <a:pt x="13064" y="20298"/>
                      <a:pt x="16256" y="16923"/>
                      <a:pt x="15291" y="13451"/>
                    </a:cubicBezTo>
                    <a:cubicBezTo>
                      <a:pt x="15291" y="13451"/>
                      <a:pt x="13880" y="8148"/>
                      <a:pt x="8462" y="5544"/>
                    </a:cubicBezTo>
                    <a:cubicBezTo>
                      <a:pt x="8462" y="5544"/>
                      <a:pt x="3117" y="3616"/>
                      <a:pt x="0" y="3423"/>
                    </a:cubicBezTo>
                    <a:cubicBezTo>
                      <a:pt x="0" y="3423"/>
                      <a:pt x="6235" y="819"/>
                      <a:pt x="8016" y="626"/>
                    </a:cubicBezTo>
                    <a:cubicBezTo>
                      <a:pt x="8016" y="626"/>
                      <a:pt x="13361" y="-1013"/>
                      <a:pt x="17072" y="1012"/>
                    </a:cubicBezTo>
                    <a:cubicBezTo>
                      <a:pt x="17072" y="1012"/>
                      <a:pt x="19967" y="2362"/>
                      <a:pt x="21006" y="4580"/>
                    </a:cubicBezTo>
                    <a:lnTo>
                      <a:pt x="21600" y="7376"/>
                    </a:lnTo>
                    <a:lnTo>
                      <a:pt x="19596" y="16055"/>
                    </a:lnTo>
                    <a:lnTo>
                      <a:pt x="17889" y="19912"/>
                    </a:lnTo>
                    <a:lnTo>
                      <a:pt x="16107" y="20587"/>
                    </a:lnTo>
                    <a:lnTo>
                      <a:pt x="13064" y="20298"/>
                    </a:lnTo>
                    <a:close/>
                  </a:path>
                </a:pathLst>
              </a:custGeom>
              <a:solidFill>
                <a:srgbClr val="FCDA49"/>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4" name="Freeform 63">
                <a:extLst>
                  <a:ext uri="{FF2B5EF4-FFF2-40B4-BE49-F238E27FC236}">
                    <a16:creationId xmlns:a16="http://schemas.microsoft.com/office/drawing/2014/main" id="{A1C7078B-B8E3-0257-3E61-11B77011CF2C}"/>
                  </a:ext>
                </a:extLst>
              </p:cNvPr>
              <p:cNvSpPr/>
              <p:nvPr/>
            </p:nvSpPr>
            <p:spPr>
              <a:xfrm>
                <a:off x="949409" y="748251"/>
                <a:ext cx="677564" cy="169667"/>
              </a:xfrm>
              <a:custGeom>
                <a:avLst/>
                <a:gdLst/>
                <a:ahLst/>
                <a:cxnLst>
                  <a:cxn ang="0">
                    <a:pos x="wd2" y="hd2"/>
                  </a:cxn>
                  <a:cxn ang="5400000">
                    <a:pos x="wd2" y="hd2"/>
                  </a:cxn>
                  <a:cxn ang="10800000">
                    <a:pos x="wd2" y="hd2"/>
                  </a:cxn>
                  <a:cxn ang="16200000">
                    <a:pos x="wd2" y="hd2"/>
                  </a:cxn>
                </a:cxnLst>
                <a:rect l="0" t="0" r="r" b="b"/>
                <a:pathLst>
                  <a:path w="21600" h="15972" extrusionOk="0">
                    <a:moveTo>
                      <a:pt x="4071" y="13638"/>
                    </a:moveTo>
                    <a:cubicBezTo>
                      <a:pt x="4071" y="13638"/>
                      <a:pt x="886" y="9958"/>
                      <a:pt x="0" y="3952"/>
                    </a:cubicBezTo>
                    <a:cubicBezTo>
                      <a:pt x="0" y="3952"/>
                      <a:pt x="2659" y="8408"/>
                      <a:pt x="4629" y="8408"/>
                    </a:cubicBezTo>
                    <a:cubicBezTo>
                      <a:pt x="4629" y="8408"/>
                      <a:pt x="7025" y="9764"/>
                      <a:pt x="9914" y="5502"/>
                    </a:cubicBezTo>
                    <a:cubicBezTo>
                      <a:pt x="9914" y="5502"/>
                      <a:pt x="13328" y="272"/>
                      <a:pt x="14641" y="465"/>
                    </a:cubicBezTo>
                    <a:cubicBezTo>
                      <a:pt x="14641" y="465"/>
                      <a:pt x="17989" y="-2150"/>
                      <a:pt x="21600" y="5018"/>
                    </a:cubicBezTo>
                    <a:cubicBezTo>
                      <a:pt x="19860" y="3759"/>
                      <a:pt x="17989" y="4243"/>
                      <a:pt x="16381" y="6471"/>
                    </a:cubicBezTo>
                    <a:cubicBezTo>
                      <a:pt x="15133" y="8021"/>
                      <a:pt x="13951" y="10055"/>
                      <a:pt x="12901" y="12573"/>
                    </a:cubicBezTo>
                    <a:cubicBezTo>
                      <a:pt x="12901" y="12573"/>
                      <a:pt x="9848" y="19450"/>
                      <a:pt x="4071" y="13638"/>
                    </a:cubicBezTo>
                    <a:close/>
                  </a:path>
                </a:pathLst>
              </a:custGeom>
              <a:solidFill>
                <a:srgbClr val="FBEF5D"/>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5" name="Freeform 64">
                <a:extLst>
                  <a:ext uri="{FF2B5EF4-FFF2-40B4-BE49-F238E27FC236}">
                    <a16:creationId xmlns:a16="http://schemas.microsoft.com/office/drawing/2014/main" id="{56A898D8-89C7-A8F4-101E-5F3AC722DE1C}"/>
                  </a:ext>
                </a:extLst>
              </p:cNvPr>
              <p:cNvSpPr/>
              <p:nvPr/>
            </p:nvSpPr>
            <p:spPr>
              <a:xfrm>
                <a:off x="1217139" y="1380734"/>
                <a:ext cx="178143" cy="97771"/>
              </a:xfrm>
              <a:custGeom>
                <a:avLst/>
                <a:gdLst/>
                <a:ahLst/>
                <a:cxnLst>
                  <a:cxn ang="0">
                    <a:pos x="wd2" y="hd2"/>
                  </a:cxn>
                  <a:cxn ang="5400000">
                    <a:pos x="wd2" y="hd2"/>
                  </a:cxn>
                  <a:cxn ang="10800000">
                    <a:pos x="wd2" y="hd2"/>
                  </a:cxn>
                  <a:cxn ang="16200000">
                    <a:pos x="wd2" y="hd2"/>
                  </a:cxn>
                </a:cxnLst>
                <a:rect l="0" t="0" r="r" b="b"/>
                <a:pathLst>
                  <a:path w="21600" h="18490" extrusionOk="0">
                    <a:moveTo>
                      <a:pt x="0" y="17927"/>
                    </a:moveTo>
                    <a:cubicBezTo>
                      <a:pt x="0" y="17927"/>
                      <a:pt x="4370" y="16176"/>
                      <a:pt x="11487" y="4306"/>
                    </a:cubicBezTo>
                    <a:cubicBezTo>
                      <a:pt x="11487" y="4306"/>
                      <a:pt x="14483" y="-1143"/>
                      <a:pt x="21600" y="219"/>
                    </a:cubicBezTo>
                    <a:cubicBezTo>
                      <a:pt x="21600" y="219"/>
                      <a:pt x="19852" y="-170"/>
                      <a:pt x="13859" y="13646"/>
                    </a:cubicBezTo>
                    <a:cubicBezTo>
                      <a:pt x="13859" y="13646"/>
                      <a:pt x="10363" y="20457"/>
                      <a:pt x="374" y="17927"/>
                    </a:cubicBezTo>
                  </a:path>
                </a:pathLst>
              </a:custGeom>
              <a:solidFill>
                <a:srgbClr val="F6A326"/>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6" name="Freeform 65">
                <a:extLst>
                  <a:ext uri="{FF2B5EF4-FFF2-40B4-BE49-F238E27FC236}">
                    <a16:creationId xmlns:a16="http://schemas.microsoft.com/office/drawing/2014/main" id="{9921D2E0-9DA6-689D-BC15-1B400130C56A}"/>
                  </a:ext>
                </a:extLst>
              </p:cNvPr>
              <p:cNvSpPr/>
              <p:nvPr/>
            </p:nvSpPr>
            <p:spPr>
              <a:xfrm>
                <a:off x="722869" y="1136937"/>
                <a:ext cx="102973" cy="38652"/>
              </a:xfrm>
              <a:custGeom>
                <a:avLst/>
                <a:gdLst/>
                <a:ahLst/>
                <a:cxnLst>
                  <a:cxn ang="0">
                    <a:pos x="wd2" y="hd2"/>
                  </a:cxn>
                  <a:cxn ang="5400000">
                    <a:pos x="wd2" y="hd2"/>
                  </a:cxn>
                  <a:cxn ang="10800000">
                    <a:pos x="wd2" y="hd2"/>
                  </a:cxn>
                  <a:cxn ang="16200000">
                    <a:pos x="wd2" y="hd2"/>
                  </a:cxn>
                </a:cxnLst>
                <a:rect l="0" t="0" r="r" b="b"/>
                <a:pathLst>
                  <a:path w="21600" h="16904" extrusionOk="0">
                    <a:moveTo>
                      <a:pt x="0" y="1827"/>
                    </a:moveTo>
                    <a:cubicBezTo>
                      <a:pt x="3888" y="3176"/>
                      <a:pt x="7992" y="2727"/>
                      <a:pt x="11880" y="476"/>
                    </a:cubicBezTo>
                    <a:cubicBezTo>
                      <a:pt x="11880" y="476"/>
                      <a:pt x="19440" y="-3124"/>
                      <a:pt x="21600" y="9477"/>
                    </a:cubicBezTo>
                    <a:cubicBezTo>
                      <a:pt x="18792" y="10377"/>
                      <a:pt x="15984" y="12626"/>
                      <a:pt x="13608" y="16226"/>
                    </a:cubicBezTo>
                    <a:cubicBezTo>
                      <a:pt x="13392" y="16226"/>
                      <a:pt x="13392" y="16676"/>
                      <a:pt x="13176" y="16676"/>
                    </a:cubicBezTo>
                    <a:cubicBezTo>
                      <a:pt x="12096" y="17126"/>
                      <a:pt x="6480" y="18476"/>
                      <a:pt x="0" y="1827"/>
                    </a:cubicBezTo>
                    <a:close/>
                  </a:path>
                </a:pathLst>
              </a:custGeom>
              <a:solidFill>
                <a:srgbClr val="EF6E25"/>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7" name="Freeform 66">
                <a:extLst>
                  <a:ext uri="{FF2B5EF4-FFF2-40B4-BE49-F238E27FC236}">
                    <a16:creationId xmlns:a16="http://schemas.microsoft.com/office/drawing/2014/main" id="{0EA42E94-7B60-A44F-2F21-0240E6700F6E}"/>
                  </a:ext>
                </a:extLst>
              </p:cNvPr>
              <p:cNvSpPr/>
              <p:nvPr/>
            </p:nvSpPr>
            <p:spPr>
              <a:xfrm>
                <a:off x="579737" y="361119"/>
                <a:ext cx="354229" cy="105527"/>
              </a:xfrm>
              <a:custGeom>
                <a:avLst/>
                <a:gdLst/>
                <a:ahLst/>
                <a:cxnLst>
                  <a:cxn ang="0">
                    <a:pos x="wd2" y="hd2"/>
                  </a:cxn>
                  <a:cxn ang="5400000">
                    <a:pos x="wd2" y="hd2"/>
                  </a:cxn>
                  <a:cxn ang="10800000">
                    <a:pos x="wd2" y="hd2"/>
                  </a:cxn>
                  <a:cxn ang="16200000">
                    <a:pos x="wd2" y="hd2"/>
                  </a:cxn>
                </a:cxnLst>
                <a:rect l="0" t="0" r="r" b="b"/>
                <a:pathLst>
                  <a:path w="21600" h="12515" extrusionOk="0">
                    <a:moveTo>
                      <a:pt x="0" y="3178"/>
                    </a:moveTo>
                    <a:cubicBezTo>
                      <a:pt x="0" y="3178"/>
                      <a:pt x="5212" y="5130"/>
                      <a:pt x="9795" y="1347"/>
                    </a:cubicBezTo>
                    <a:cubicBezTo>
                      <a:pt x="9795" y="1347"/>
                      <a:pt x="16891" y="-3656"/>
                      <a:pt x="21600" y="5619"/>
                    </a:cubicBezTo>
                    <a:cubicBezTo>
                      <a:pt x="21600" y="5619"/>
                      <a:pt x="18963" y="4886"/>
                      <a:pt x="14442" y="10866"/>
                    </a:cubicBezTo>
                    <a:cubicBezTo>
                      <a:pt x="14505" y="10744"/>
                      <a:pt x="8602" y="17944"/>
                      <a:pt x="0" y="3178"/>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8" name="Freeform 67">
                <a:extLst>
                  <a:ext uri="{FF2B5EF4-FFF2-40B4-BE49-F238E27FC236}">
                    <a16:creationId xmlns:a16="http://schemas.microsoft.com/office/drawing/2014/main" id="{CD91B1F0-0648-7B86-C9B8-761B276654D6}"/>
                  </a:ext>
                </a:extLst>
              </p:cNvPr>
              <p:cNvSpPr/>
              <p:nvPr/>
            </p:nvSpPr>
            <p:spPr>
              <a:xfrm>
                <a:off x="560171" y="557694"/>
                <a:ext cx="123569" cy="792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3240" y="5050"/>
                      <a:pt x="14040" y="9818"/>
                    </a:cubicBezTo>
                    <a:cubicBezTo>
                      <a:pt x="14040" y="9818"/>
                      <a:pt x="18720" y="11782"/>
                      <a:pt x="21600" y="21600"/>
                    </a:cubicBezTo>
                    <a:cubicBezTo>
                      <a:pt x="21600" y="21600"/>
                      <a:pt x="21060" y="19075"/>
                      <a:pt x="9540" y="16550"/>
                    </a:cubicBezTo>
                    <a:cubicBezTo>
                      <a:pt x="9540" y="16550"/>
                      <a:pt x="3600" y="14587"/>
                      <a:pt x="360" y="280"/>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69" name="Freeform 68">
                <a:extLst>
                  <a:ext uri="{FF2B5EF4-FFF2-40B4-BE49-F238E27FC236}">
                    <a16:creationId xmlns:a16="http://schemas.microsoft.com/office/drawing/2014/main" id="{14F41F1D-1E30-E4CF-B2C1-91A53293DE3A}"/>
                  </a:ext>
                </a:extLst>
              </p:cNvPr>
              <p:cNvSpPr/>
              <p:nvPr/>
            </p:nvSpPr>
            <p:spPr>
              <a:xfrm>
                <a:off x="1373658" y="160518"/>
                <a:ext cx="79291" cy="679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3085" y="4582"/>
                      <a:pt x="14587" y="10473"/>
                    </a:cubicBezTo>
                    <a:cubicBezTo>
                      <a:pt x="18233" y="12763"/>
                      <a:pt x="20758" y="16691"/>
                      <a:pt x="21600" y="21600"/>
                    </a:cubicBezTo>
                    <a:cubicBezTo>
                      <a:pt x="21600" y="21600"/>
                      <a:pt x="21319" y="19637"/>
                      <a:pt x="8696" y="15382"/>
                    </a:cubicBezTo>
                    <a:cubicBezTo>
                      <a:pt x="8696" y="15382"/>
                      <a:pt x="2244" y="12763"/>
                      <a:pt x="0" y="655"/>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0" name="Freeform 69">
                <a:extLst>
                  <a:ext uri="{FF2B5EF4-FFF2-40B4-BE49-F238E27FC236}">
                    <a16:creationId xmlns:a16="http://schemas.microsoft.com/office/drawing/2014/main" id="{942DCF34-5E8B-AA49-154D-D1153F6BFAD6}"/>
                  </a:ext>
                </a:extLst>
              </p:cNvPr>
              <p:cNvSpPr/>
              <p:nvPr/>
            </p:nvSpPr>
            <p:spPr>
              <a:xfrm>
                <a:off x="922637" y="149198"/>
                <a:ext cx="93707" cy="4630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035" y="4320"/>
                      <a:pt x="8308" y="6720"/>
                      <a:pt x="12817" y="7200"/>
                    </a:cubicBezTo>
                    <a:cubicBezTo>
                      <a:pt x="12817" y="7200"/>
                      <a:pt x="21363" y="9600"/>
                      <a:pt x="21600" y="21600"/>
                    </a:cubicBezTo>
                    <a:cubicBezTo>
                      <a:pt x="18514" y="20160"/>
                      <a:pt x="15191" y="20160"/>
                      <a:pt x="12105" y="21600"/>
                    </a:cubicBezTo>
                    <a:lnTo>
                      <a:pt x="11631" y="21600"/>
                    </a:lnTo>
                    <a:cubicBezTo>
                      <a:pt x="10206" y="21600"/>
                      <a:pt x="4035" y="18720"/>
                      <a:pt x="0" y="0"/>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1" name="Freeform 70">
                <a:extLst>
                  <a:ext uri="{FF2B5EF4-FFF2-40B4-BE49-F238E27FC236}">
                    <a16:creationId xmlns:a16="http://schemas.microsoft.com/office/drawing/2014/main" id="{219981C5-3ABC-68B9-BB72-96A921D68C64}"/>
                  </a:ext>
                </a:extLst>
              </p:cNvPr>
              <p:cNvSpPr/>
              <p:nvPr/>
            </p:nvSpPr>
            <p:spPr>
              <a:xfrm>
                <a:off x="1111078" y="509470"/>
                <a:ext cx="204917" cy="117509"/>
              </a:xfrm>
              <a:custGeom>
                <a:avLst/>
                <a:gdLst/>
                <a:ahLst/>
                <a:cxnLst>
                  <a:cxn ang="0">
                    <a:pos x="wd2" y="hd2"/>
                  </a:cxn>
                  <a:cxn ang="5400000">
                    <a:pos x="wd2" y="hd2"/>
                  </a:cxn>
                  <a:cxn ang="10800000">
                    <a:pos x="wd2" y="hd2"/>
                  </a:cxn>
                  <a:cxn ang="16200000">
                    <a:pos x="wd2" y="hd2"/>
                  </a:cxn>
                </a:cxnLst>
                <a:rect l="0" t="0" r="r" b="b"/>
                <a:pathLst>
                  <a:path w="21600" h="20556" extrusionOk="0">
                    <a:moveTo>
                      <a:pt x="5536" y="156"/>
                    </a:moveTo>
                    <a:cubicBezTo>
                      <a:pt x="5536" y="156"/>
                      <a:pt x="1845" y="-744"/>
                      <a:pt x="0" y="1776"/>
                    </a:cubicBezTo>
                    <a:cubicBezTo>
                      <a:pt x="1845" y="1776"/>
                      <a:pt x="3582" y="2316"/>
                      <a:pt x="5319" y="3396"/>
                    </a:cubicBezTo>
                    <a:cubicBezTo>
                      <a:pt x="7272" y="4656"/>
                      <a:pt x="8901" y="6816"/>
                      <a:pt x="10095" y="9696"/>
                    </a:cubicBezTo>
                    <a:cubicBezTo>
                      <a:pt x="10095" y="9696"/>
                      <a:pt x="12700" y="15636"/>
                      <a:pt x="14002" y="16716"/>
                    </a:cubicBezTo>
                    <a:cubicBezTo>
                      <a:pt x="16173" y="19596"/>
                      <a:pt x="18887" y="20856"/>
                      <a:pt x="21600" y="20496"/>
                    </a:cubicBezTo>
                    <a:cubicBezTo>
                      <a:pt x="19646" y="19596"/>
                      <a:pt x="17910" y="17796"/>
                      <a:pt x="16607" y="15096"/>
                    </a:cubicBezTo>
                    <a:cubicBezTo>
                      <a:pt x="15630" y="13116"/>
                      <a:pt x="14762" y="10956"/>
                      <a:pt x="14110" y="8616"/>
                    </a:cubicBezTo>
                    <a:cubicBezTo>
                      <a:pt x="14110" y="8616"/>
                      <a:pt x="12157" y="2136"/>
                      <a:pt x="5536" y="156"/>
                    </a:cubicBezTo>
                    <a:close/>
                  </a:path>
                </a:pathLst>
              </a:custGeom>
              <a:solidFill>
                <a:srgbClr val="FBEF5D"/>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2" name="Freeform 71">
                <a:extLst>
                  <a:ext uri="{FF2B5EF4-FFF2-40B4-BE49-F238E27FC236}">
                    <a16:creationId xmlns:a16="http://schemas.microsoft.com/office/drawing/2014/main" id="{F582385C-5DBA-535B-1776-56973FD06A22}"/>
                  </a:ext>
                </a:extLst>
              </p:cNvPr>
              <p:cNvSpPr/>
              <p:nvPr/>
            </p:nvSpPr>
            <p:spPr>
              <a:xfrm>
                <a:off x="-1" y="407859"/>
                <a:ext cx="429399" cy="145459"/>
              </a:xfrm>
              <a:custGeom>
                <a:avLst/>
                <a:gdLst/>
                <a:ahLst/>
                <a:cxnLst>
                  <a:cxn ang="0">
                    <a:pos x="wd2" y="hd2"/>
                  </a:cxn>
                  <a:cxn ang="5400000">
                    <a:pos x="wd2" y="hd2"/>
                  </a:cxn>
                  <a:cxn ang="10800000">
                    <a:pos x="wd2" y="hd2"/>
                  </a:cxn>
                  <a:cxn ang="16200000">
                    <a:pos x="wd2" y="hd2"/>
                  </a:cxn>
                </a:cxnLst>
                <a:rect l="0" t="0" r="r" b="b"/>
                <a:pathLst>
                  <a:path w="21600" h="15042" extrusionOk="0">
                    <a:moveTo>
                      <a:pt x="0" y="9642"/>
                    </a:moveTo>
                    <a:cubicBezTo>
                      <a:pt x="0" y="9642"/>
                      <a:pt x="3989" y="10387"/>
                      <a:pt x="12276" y="1449"/>
                    </a:cubicBezTo>
                    <a:cubicBezTo>
                      <a:pt x="12276" y="1449"/>
                      <a:pt x="15799" y="-2701"/>
                      <a:pt x="21600" y="3045"/>
                    </a:cubicBezTo>
                    <a:cubicBezTo>
                      <a:pt x="21600" y="3045"/>
                      <a:pt x="20253" y="1449"/>
                      <a:pt x="12432" y="13366"/>
                    </a:cubicBezTo>
                    <a:cubicBezTo>
                      <a:pt x="12432" y="13366"/>
                      <a:pt x="8184" y="18899"/>
                      <a:pt x="311" y="9855"/>
                    </a:cubicBezTo>
                  </a:path>
                </a:pathLst>
              </a:custGeom>
              <a:solidFill>
                <a:srgbClr val="F6A326"/>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3" name="Freeform 72">
                <a:extLst>
                  <a:ext uri="{FF2B5EF4-FFF2-40B4-BE49-F238E27FC236}">
                    <a16:creationId xmlns:a16="http://schemas.microsoft.com/office/drawing/2014/main" id="{640623E6-6152-C8CA-CFCF-A73151369116}"/>
                  </a:ext>
                </a:extLst>
              </p:cNvPr>
              <p:cNvSpPr/>
              <p:nvPr/>
            </p:nvSpPr>
            <p:spPr>
              <a:xfrm>
                <a:off x="302739" y="0"/>
                <a:ext cx="310981" cy="81866"/>
              </a:xfrm>
              <a:custGeom>
                <a:avLst/>
                <a:gdLst/>
                <a:ahLst/>
                <a:cxnLst>
                  <a:cxn ang="0">
                    <a:pos x="wd2" y="hd2"/>
                  </a:cxn>
                  <a:cxn ang="5400000">
                    <a:pos x="wd2" y="hd2"/>
                  </a:cxn>
                  <a:cxn ang="10800000">
                    <a:pos x="wd2" y="hd2"/>
                  </a:cxn>
                  <a:cxn ang="16200000">
                    <a:pos x="wd2" y="hd2"/>
                  </a:cxn>
                </a:cxnLst>
                <a:rect l="0" t="0" r="r" b="b"/>
                <a:pathLst>
                  <a:path w="21600" h="18885" extrusionOk="0">
                    <a:moveTo>
                      <a:pt x="0" y="0"/>
                    </a:moveTo>
                    <a:cubicBezTo>
                      <a:pt x="0" y="0"/>
                      <a:pt x="3576" y="5222"/>
                      <a:pt x="13160" y="2374"/>
                    </a:cubicBezTo>
                    <a:cubicBezTo>
                      <a:pt x="13160" y="2374"/>
                      <a:pt x="17309" y="712"/>
                      <a:pt x="21600" y="14716"/>
                    </a:cubicBezTo>
                    <a:cubicBezTo>
                      <a:pt x="21600" y="14716"/>
                      <a:pt x="20670" y="11156"/>
                      <a:pt x="11014" y="18752"/>
                    </a:cubicBezTo>
                    <a:cubicBezTo>
                      <a:pt x="11014" y="18752"/>
                      <a:pt x="5936" y="21600"/>
                      <a:pt x="286" y="949"/>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4" name="Freeform 73">
                <a:extLst>
                  <a:ext uri="{FF2B5EF4-FFF2-40B4-BE49-F238E27FC236}">
                    <a16:creationId xmlns:a16="http://schemas.microsoft.com/office/drawing/2014/main" id="{13228B2D-6164-28E0-7ABC-BBC3A641A49A}"/>
                  </a:ext>
                </a:extLst>
              </p:cNvPr>
              <p:cNvSpPr/>
              <p:nvPr/>
            </p:nvSpPr>
            <p:spPr>
              <a:xfrm>
                <a:off x="376881" y="1199764"/>
                <a:ext cx="194619" cy="1121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3314" y="5152"/>
                      <a:pt x="13943" y="9512"/>
                    </a:cubicBezTo>
                    <a:cubicBezTo>
                      <a:pt x="13943" y="9512"/>
                      <a:pt x="18629" y="11097"/>
                      <a:pt x="21600" y="21600"/>
                    </a:cubicBezTo>
                    <a:cubicBezTo>
                      <a:pt x="21600" y="21600"/>
                      <a:pt x="21029" y="19024"/>
                      <a:pt x="9600" y="17240"/>
                    </a:cubicBezTo>
                    <a:cubicBezTo>
                      <a:pt x="9600" y="17240"/>
                      <a:pt x="3771" y="15655"/>
                      <a:pt x="114" y="594"/>
                    </a:cubicBezTo>
                  </a:path>
                </a:pathLst>
              </a:custGeom>
              <a:solidFill>
                <a:srgbClr val="EE3F23"/>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75" name="Freeform 74">
                <a:extLst>
                  <a:ext uri="{FF2B5EF4-FFF2-40B4-BE49-F238E27FC236}">
                    <a16:creationId xmlns:a16="http://schemas.microsoft.com/office/drawing/2014/main" id="{72F10631-CADD-7B66-020B-A7DC4487EA04}"/>
                  </a:ext>
                </a:extLst>
              </p:cNvPr>
              <p:cNvSpPr/>
              <p:nvPr/>
            </p:nvSpPr>
            <p:spPr>
              <a:xfrm>
                <a:off x="392327" y="2464528"/>
                <a:ext cx="163727" cy="72444"/>
              </a:xfrm>
              <a:custGeom>
                <a:avLst/>
                <a:gdLst/>
                <a:ahLst/>
                <a:cxnLst>
                  <a:cxn ang="0">
                    <a:pos x="wd2" y="hd2"/>
                  </a:cxn>
                  <a:cxn ang="5400000">
                    <a:pos x="wd2" y="hd2"/>
                  </a:cxn>
                  <a:cxn ang="10800000">
                    <a:pos x="wd2" y="hd2"/>
                  </a:cxn>
                  <a:cxn ang="16200000">
                    <a:pos x="wd2" y="hd2"/>
                  </a:cxn>
                </a:cxnLst>
                <a:rect l="0" t="0" r="r" b="b"/>
                <a:pathLst>
                  <a:path w="21600" h="15678" extrusionOk="0">
                    <a:moveTo>
                      <a:pt x="0" y="13991"/>
                    </a:moveTo>
                    <a:cubicBezTo>
                      <a:pt x="3940" y="11987"/>
                      <a:pt x="7472" y="8647"/>
                      <a:pt x="10732" y="4416"/>
                    </a:cubicBezTo>
                    <a:cubicBezTo>
                      <a:pt x="10732" y="4416"/>
                      <a:pt x="16981" y="-3378"/>
                      <a:pt x="21600" y="1744"/>
                    </a:cubicBezTo>
                    <a:cubicBezTo>
                      <a:pt x="19291" y="4416"/>
                      <a:pt x="17253" y="7756"/>
                      <a:pt x="15623" y="11542"/>
                    </a:cubicBezTo>
                    <a:cubicBezTo>
                      <a:pt x="15487" y="11764"/>
                      <a:pt x="15487" y="11987"/>
                      <a:pt x="15351" y="11987"/>
                    </a:cubicBezTo>
                    <a:cubicBezTo>
                      <a:pt x="14400" y="13323"/>
                      <a:pt x="9510" y="18222"/>
                      <a:pt x="0" y="13991"/>
                    </a:cubicBezTo>
                    <a:close/>
                  </a:path>
                </a:pathLst>
              </a:custGeom>
              <a:solidFill>
                <a:srgbClr val="F1B51B"/>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sp>
          <p:nvSpPr>
            <p:cNvPr id="12" name="Freeform 75">
              <a:extLst>
                <a:ext uri="{FF2B5EF4-FFF2-40B4-BE49-F238E27FC236}">
                  <a16:creationId xmlns:a16="http://schemas.microsoft.com/office/drawing/2014/main" id="{6DEF7432-D721-AE09-57FA-7B9245A86AD5}"/>
                </a:ext>
              </a:extLst>
            </p:cNvPr>
            <p:cNvSpPr/>
            <p:nvPr/>
          </p:nvSpPr>
          <p:spPr>
            <a:xfrm>
              <a:off x="1553861" y="1215551"/>
              <a:ext cx="312009" cy="945614"/>
            </a:xfrm>
            <a:prstGeom prst="rect">
              <a:avLst/>
            </a:prstGeom>
            <a:solidFill>
              <a:srgbClr val="ED1C24"/>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13" name="Freeform 76">
              <a:extLst>
                <a:ext uri="{FF2B5EF4-FFF2-40B4-BE49-F238E27FC236}">
                  <a16:creationId xmlns:a16="http://schemas.microsoft.com/office/drawing/2014/main" id="{9AF354A5-4908-34DB-BD4E-708ACDFEFE1C}"/>
                </a:ext>
              </a:extLst>
            </p:cNvPr>
            <p:cNvSpPr/>
            <p:nvPr/>
          </p:nvSpPr>
          <p:spPr>
            <a:xfrm>
              <a:off x="1723767" y="592696"/>
              <a:ext cx="3935629" cy="2194854"/>
            </a:xfrm>
            <a:custGeom>
              <a:avLst/>
              <a:gdLst/>
              <a:ahLst/>
              <a:cxnLst>
                <a:cxn ang="0">
                  <a:pos x="wd2" y="hd2"/>
                </a:cxn>
                <a:cxn ang="5400000">
                  <a:pos x="wd2" y="hd2"/>
                </a:cxn>
                <a:cxn ang="10800000">
                  <a:pos x="wd2" y="hd2"/>
                </a:cxn>
                <a:cxn ang="16200000">
                  <a:pos x="wd2" y="hd2"/>
                </a:cxn>
              </a:cxnLst>
              <a:rect l="0" t="0" r="r" b="b"/>
              <a:pathLst>
                <a:path w="21600" h="11697" extrusionOk="0">
                  <a:moveTo>
                    <a:pt x="21600" y="5847"/>
                  </a:moveTo>
                  <a:lnTo>
                    <a:pt x="21589" y="5836"/>
                  </a:lnTo>
                  <a:lnTo>
                    <a:pt x="21583" y="5836"/>
                  </a:lnTo>
                  <a:cubicBezTo>
                    <a:pt x="21572" y="5825"/>
                    <a:pt x="21543" y="5798"/>
                    <a:pt x="21510" y="5765"/>
                  </a:cubicBezTo>
                  <a:cubicBezTo>
                    <a:pt x="20441" y="4762"/>
                    <a:pt x="9839" y="-4736"/>
                    <a:pt x="6" y="3029"/>
                  </a:cubicBezTo>
                  <a:lnTo>
                    <a:pt x="62" y="3166"/>
                  </a:lnTo>
                  <a:cubicBezTo>
                    <a:pt x="107" y="3276"/>
                    <a:pt x="147" y="3385"/>
                    <a:pt x="187" y="3495"/>
                  </a:cubicBezTo>
                  <a:cubicBezTo>
                    <a:pt x="701" y="4965"/>
                    <a:pt x="718" y="6560"/>
                    <a:pt x="232" y="8041"/>
                  </a:cubicBezTo>
                  <a:cubicBezTo>
                    <a:pt x="170" y="8233"/>
                    <a:pt x="102" y="8419"/>
                    <a:pt x="23" y="8606"/>
                  </a:cubicBezTo>
                  <a:lnTo>
                    <a:pt x="0" y="8660"/>
                  </a:lnTo>
                  <a:cubicBezTo>
                    <a:pt x="10370" y="16864"/>
                    <a:pt x="21600" y="5847"/>
                    <a:pt x="21600" y="5847"/>
                  </a:cubicBez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20" tIns="45720" rIns="45720" bIns="45720" numCol="1" anchor="ctr">
              <a:noAutofit/>
            </a:bodyPr>
            <a:lstStyle/>
            <a:p>
              <a:pPr algn="ctr">
                <a:defRPr sz="3600">
                  <a:solidFill>
                    <a:srgbClr val="FFFFFF"/>
                  </a:solidFill>
                  <a:latin typeface="Helvetica"/>
                  <a:ea typeface="Helvetica"/>
                  <a:cs typeface="Helvetica"/>
                  <a:sym typeface="Helvetica"/>
                </a:defRPr>
              </a:pPr>
              <a:endParaRPr>
                <a:solidFill>
                  <a:srgbClr val="FFFFFF"/>
                </a:solidFill>
                <a:latin typeface="Helvetica"/>
                <a:cs typeface="Helvetica"/>
                <a:sym typeface="Helvetica"/>
              </a:endParaRPr>
            </a:p>
          </p:txBody>
        </p:sp>
        <p:sp>
          <p:nvSpPr>
            <p:cNvPr id="14" name="Freeform 77">
              <a:extLst>
                <a:ext uri="{FF2B5EF4-FFF2-40B4-BE49-F238E27FC236}">
                  <a16:creationId xmlns:a16="http://schemas.microsoft.com/office/drawing/2014/main" id="{57121408-520C-7F53-FC69-AA2E414C2274}"/>
                </a:ext>
              </a:extLst>
            </p:cNvPr>
            <p:cNvSpPr/>
            <p:nvPr/>
          </p:nvSpPr>
          <p:spPr>
            <a:xfrm>
              <a:off x="4839727" y="1073553"/>
              <a:ext cx="819667" cy="1231663"/>
            </a:xfrm>
            <a:custGeom>
              <a:avLst/>
              <a:gdLst/>
              <a:ahLst/>
              <a:cxnLst>
                <a:cxn ang="0">
                  <a:pos x="wd2" y="hd2"/>
                </a:cxn>
                <a:cxn ang="5400000">
                  <a:pos x="wd2" y="hd2"/>
                </a:cxn>
                <a:cxn ang="10800000">
                  <a:pos x="wd2" y="hd2"/>
                </a:cxn>
                <a:cxn ang="16200000">
                  <a:pos x="wd2" y="hd2"/>
                </a:cxn>
              </a:cxnLst>
              <a:rect l="0" t="0" r="r" b="b"/>
              <a:pathLst>
                <a:path w="21600" h="21600" extrusionOk="0">
                  <a:moveTo>
                    <a:pt x="516" y="10989"/>
                  </a:moveTo>
                  <a:cubicBezTo>
                    <a:pt x="516" y="14653"/>
                    <a:pt x="299" y="18244"/>
                    <a:pt x="27" y="21600"/>
                  </a:cubicBezTo>
                  <a:cubicBezTo>
                    <a:pt x="13188" y="16439"/>
                    <a:pt x="21600" y="10791"/>
                    <a:pt x="21600" y="10791"/>
                  </a:cubicBezTo>
                  <a:lnTo>
                    <a:pt x="21546" y="10755"/>
                  </a:lnTo>
                  <a:lnTo>
                    <a:pt x="21519" y="10755"/>
                  </a:lnTo>
                  <a:cubicBezTo>
                    <a:pt x="21464" y="10719"/>
                    <a:pt x="21329" y="10629"/>
                    <a:pt x="21166" y="10520"/>
                  </a:cubicBezTo>
                  <a:cubicBezTo>
                    <a:pt x="19321" y="9329"/>
                    <a:pt x="11478" y="4475"/>
                    <a:pt x="0" y="0"/>
                  </a:cubicBezTo>
                  <a:cubicBezTo>
                    <a:pt x="299" y="3483"/>
                    <a:pt x="488" y="7200"/>
                    <a:pt x="516" y="10989"/>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20" tIns="45720" rIns="45720" bIns="45720" numCol="1" anchor="ctr">
              <a:noAutofit/>
            </a:bodyPr>
            <a:lstStyle/>
            <a:p>
              <a:pPr algn="ctr">
                <a:defRPr sz="3600">
                  <a:solidFill>
                    <a:srgbClr val="FFFFFF"/>
                  </a:solidFill>
                  <a:latin typeface="Helvetica"/>
                  <a:ea typeface="Helvetica"/>
                  <a:cs typeface="Helvetica"/>
                  <a:sym typeface="Helvetica"/>
                </a:defRPr>
              </a:pPr>
              <a:endParaRPr>
                <a:solidFill>
                  <a:srgbClr val="FFFFFF"/>
                </a:solidFill>
                <a:latin typeface="Helvetica"/>
                <a:cs typeface="Helvetica"/>
                <a:sym typeface="Helvetica"/>
              </a:endParaRPr>
            </a:p>
          </p:txBody>
        </p:sp>
        <p:sp>
          <p:nvSpPr>
            <p:cNvPr id="15" name="Freeform 78">
              <a:extLst>
                <a:ext uri="{FF2B5EF4-FFF2-40B4-BE49-F238E27FC236}">
                  <a16:creationId xmlns:a16="http://schemas.microsoft.com/office/drawing/2014/main" id="{4F546E86-F64A-4FFF-02AC-1E7E94D38528}"/>
                </a:ext>
              </a:extLst>
            </p:cNvPr>
            <p:cNvSpPr/>
            <p:nvPr/>
          </p:nvSpPr>
          <p:spPr>
            <a:xfrm>
              <a:off x="936023" y="-1"/>
              <a:ext cx="1858663" cy="1075613"/>
            </a:xfrm>
            <a:custGeom>
              <a:avLst/>
              <a:gdLst/>
              <a:ahLst/>
              <a:cxnLst>
                <a:cxn ang="0">
                  <a:pos x="wd2" y="hd2"/>
                </a:cxn>
                <a:cxn ang="5400000">
                  <a:pos x="wd2" y="hd2"/>
                </a:cxn>
                <a:cxn ang="10800000">
                  <a:pos x="wd2" y="hd2"/>
                </a:cxn>
                <a:cxn ang="16200000">
                  <a:pos x="wd2" y="hd2"/>
                </a:cxn>
              </a:cxnLst>
              <a:rect l="0" t="0" r="r" b="b"/>
              <a:pathLst>
                <a:path w="21600" h="17977" extrusionOk="0">
                  <a:moveTo>
                    <a:pt x="0" y="1553"/>
                  </a:moveTo>
                  <a:cubicBezTo>
                    <a:pt x="0" y="1553"/>
                    <a:pt x="12170" y="3858"/>
                    <a:pt x="10459" y="17977"/>
                  </a:cubicBezTo>
                  <a:cubicBezTo>
                    <a:pt x="14169" y="14022"/>
                    <a:pt x="17926" y="11734"/>
                    <a:pt x="21600" y="10668"/>
                  </a:cubicBezTo>
                  <a:cubicBezTo>
                    <a:pt x="20104" y="5354"/>
                    <a:pt x="14037" y="-3623"/>
                    <a:pt x="0" y="1553"/>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20" tIns="45720" rIns="45720" bIns="45720" numCol="1" anchor="ctr">
              <a:noAutofit/>
            </a:bodyPr>
            <a:lstStyle/>
            <a:p>
              <a:pPr algn="ctr">
                <a:defRPr sz="3600">
                  <a:solidFill>
                    <a:srgbClr val="FFFFFF"/>
                  </a:solidFill>
                  <a:latin typeface="Helvetica"/>
                  <a:ea typeface="Helvetica"/>
                  <a:cs typeface="Helvetica"/>
                  <a:sym typeface="Helvetica"/>
                </a:defRPr>
              </a:pPr>
              <a:endParaRPr>
                <a:solidFill>
                  <a:srgbClr val="FFFFFF"/>
                </a:solidFill>
                <a:latin typeface="Helvetica"/>
                <a:cs typeface="Helvetica"/>
                <a:sym typeface="Helvetica"/>
              </a:endParaRPr>
            </a:p>
          </p:txBody>
        </p:sp>
        <p:sp>
          <p:nvSpPr>
            <p:cNvPr id="16" name="Freeform 79">
              <a:extLst>
                <a:ext uri="{FF2B5EF4-FFF2-40B4-BE49-F238E27FC236}">
                  <a16:creationId xmlns:a16="http://schemas.microsoft.com/office/drawing/2014/main" id="{C16CC91C-BD6B-C677-E888-387A9247793E}"/>
                </a:ext>
              </a:extLst>
            </p:cNvPr>
            <p:cNvSpPr/>
            <p:nvPr/>
          </p:nvSpPr>
          <p:spPr>
            <a:xfrm>
              <a:off x="936023" y="2304188"/>
              <a:ext cx="1858663" cy="1075613"/>
            </a:xfrm>
            <a:custGeom>
              <a:avLst/>
              <a:gdLst/>
              <a:ahLst/>
              <a:cxnLst>
                <a:cxn ang="0">
                  <a:pos x="wd2" y="hd2"/>
                </a:cxn>
                <a:cxn ang="5400000">
                  <a:pos x="wd2" y="hd2"/>
                </a:cxn>
                <a:cxn ang="10800000">
                  <a:pos x="wd2" y="hd2"/>
                </a:cxn>
                <a:cxn ang="16200000">
                  <a:pos x="wd2" y="hd2"/>
                </a:cxn>
              </a:cxnLst>
              <a:rect l="0" t="0" r="r" b="b"/>
              <a:pathLst>
                <a:path w="21600" h="17977" extrusionOk="0">
                  <a:moveTo>
                    <a:pt x="0" y="16424"/>
                  </a:moveTo>
                  <a:cubicBezTo>
                    <a:pt x="0" y="16424"/>
                    <a:pt x="12170" y="14119"/>
                    <a:pt x="10459" y="0"/>
                  </a:cubicBezTo>
                  <a:cubicBezTo>
                    <a:pt x="14169" y="3955"/>
                    <a:pt x="17926" y="6243"/>
                    <a:pt x="21600" y="7309"/>
                  </a:cubicBezTo>
                  <a:cubicBezTo>
                    <a:pt x="20104" y="12623"/>
                    <a:pt x="14037" y="21600"/>
                    <a:pt x="0" y="16424"/>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20" tIns="45720" rIns="45720" bIns="45720" numCol="1" anchor="ctr">
              <a:noAutofit/>
            </a:bodyPr>
            <a:lstStyle/>
            <a:p>
              <a:pPr algn="ctr">
                <a:defRPr sz="3600">
                  <a:solidFill>
                    <a:srgbClr val="FFFFFF"/>
                  </a:solidFill>
                  <a:latin typeface="Helvetica"/>
                  <a:ea typeface="Helvetica"/>
                  <a:cs typeface="Helvetica"/>
                  <a:sym typeface="Helvetica"/>
                </a:defRPr>
              </a:pPr>
              <a:endParaRPr>
                <a:solidFill>
                  <a:srgbClr val="FFFFFF"/>
                </a:solidFill>
                <a:latin typeface="Helvetica"/>
                <a:cs typeface="Helvetica"/>
                <a:sym typeface="Helvetica"/>
              </a:endParaRPr>
            </a:p>
          </p:txBody>
        </p:sp>
        <p:sp>
          <p:nvSpPr>
            <p:cNvPr id="17" name="Freeform 80">
              <a:extLst>
                <a:ext uri="{FF2B5EF4-FFF2-40B4-BE49-F238E27FC236}">
                  <a16:creationId xmlns:a16="http://schemas.microsoft.com/office/drawing/2014/main" id="{2837DA8A-7157-4A3E-8B51-260710F9845B}"/>
                </a:ext>
              </a:extLst>
            </p:cNvPr>
            <p:cNvSpPr/>
            <p:nvPr/>
          </p:nvSpPr>
          <p:spPr>
            <a:xfrm>
              <a:off x="1768045" y="1690929"/>
              <a:ext cx="3892379" cy="809733"/>
            </a:xfrm>
            <a:custGeom>
              <a:avLst/>
              <a:gdLst/>
              <a:ahLst/>
              <a:cxnLst>
                <a:cxn ang="0">
                  <a:pos x="wd2" y="hd2"/>
                </a:cxn>
                <a:cxn ang="5400000">
                  <a:pos x="wd2" y="hd2"/>
                </a:cxn>
                <a:cxn ang="10800000">
                  <a:pos x="wd2" y="hd2"/>
                </a:cxn>
                <a:cxn ang="16200000">
                  <a:pos x="wd2" y="hd2"/>
                </a:cxn>
              </a:cxnLst>
              <a:rect l="0" t="0" r="r" b="b"/>
              <a:pathLst>
                <a:path w="21600" h="11796" extrusionOk="0">
                  <a:moveTo>
                    <a:pt x="21589" y="15"/>
                  </a:moveTo>
                  <a:lnTo>
                    <a:pt x="21600" y="0"/>
                  </a:lnTo>
                  <a:lnTo>
                    <a:pt x="21589" y="15"/>
                  </a:lnTo>
                  <a:cubicBezTo>
                    <a:pt x="21154" y="390"/>
                    <a:pt x="10400" y="9728"/>
                    <a:pt x="274" y="2953"/>
                  </a:cubicBezTo>
                  <a:cubicBezTo>
                    <a:pt x="217" y="4002"/>
                    <a:pt x="126" y="5022"/>
                    <a:pt x="0" y="6041"/>
                  </a:cubicBezTo>
                  <a:cubicBezTo>
                    <a:pt x="10229" y="21600"/>
                    <a:pt x="21200" y="764"/>
                    <a:pt x="21589" y="15"/>
                  </a:cubicBezTo>
                  <a:close/>
                </a:path>
              </a:pathLst>
            </a:custGeom>
            <a:solidFill>
              <a:srgbClr val="F7941D">
                <a:alpha val="30000"/>
              </a:srgbClr>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18" name="Freeform 81">
              <a:extLst>
                <a:ext uri="{FF2B5EF4-FFF2-40B4-BE49-F238E27FC236}">
                  <a16:creationId xmlns:a16="http://schemas.microsoft.com/office/drawing/2014/main" id="{B8D96EB2-7CB6-5FAD-5872-9F7F876977BC}"/>
                </a:ext>
              </a:extLst>
            </p:cNvPr>
            <p:cNvSpPr/>
            <p:nvPr/>
          </p:nvSpPr>
          <p:spPr>
            <a:xfrm>
              <a:off x="3300283" y="1168219"/>
              <a:ext cx="1037969" cy="1037191"/>
            </a:xfrm>
            <a:prstGeom prst="ellipse">
              <a:avLst/>
            </a:prstGeom>
            <a:solidFill>
              <a:srgbClr val="F15A29"/>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19" name="Freeform 82">
              <a:extLst>
                <a:ext uri="{FF2B5EF4-FFF2-40B4-BE49-F238E27FC236}">
                  <a16:creationId xmlns:a16="http://schemas.microsoft.com/office/drawing/2014/main" id="{B251669D-2BEF-868C-0A2E-4E9B5B438DF1}"/>
                </a:ext>
              </a:extLst>
            </p:cNvPr>
            <p:cNvSpPr/>
            <p:nvPr/>
          </p:nvSpPr>
          <p:spPr>
            <a:xfrm>
              <a:off x="3413554" y="1281403"/>
              <a:ext cx="811429" cy="810819"/>
            </a:xfrm>
            <a:prstGeom prst="ellipse">
              <a:avLst/>
            </a:prstGeom>
            <a:solidFill>
              <a:srgbClr val="AB1C29"/>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0" name="Freeform 83">
              <a:extLst>
                <a:ext uri="{FF2B5EF4-FFF2-40B4-BE49-F238E27FC236}">
                  <a16:creationId xmlns:a16="http://schemas.microsoft.com/office/drawing/2014/main" id="{C6609CBD-20B0-4698-D351-C8ADAEE5A703}"/>
                </a:ext>
              </a:extLst>
            </p:cNvPr>
            <p:cNvSpPr/>
            <p:nvPr/>
          </p:nvSpPr>
          <p:spPr>
            <a:xfrm>
              <a:off x="3413554" y="1282433"/>
              <a:ext cx="602393" cy="506247"/>
            </a:xfrm>
            <a:custGeom>
              <a:avLst/>
              <a:gdLst/>
              <a:ahLst/>
              <a:cxnLst>
                <a:cxn ang="0">
                  <a:pos x="wd2" y="hd2"/>
                </a:cxn>
                <a:cxn ang="5400000">
                  <a:pos x="wd2" y="hd2"/>
                </a:cxn>
                <a:cxn ang="10800000">
                  <a:pos x="wd2" y="hd2"/>
                </a:cxn>
                <a:cxn ang="16200000">
                  <a:pos x="wd2" y="hd2"/>
                </a:cxn>
              </a:cxnLst>
              <a:rect l="0" t="0" r="r" b="b"/>
              <a:pathLst>
                <a:path w="21600" h="21600" extrusionOk="0">
                  <a:moveTo>
                    <a:pt x="21600" y="2151"/>
                  </a:moveTo>
                  <a:cubicBezTo>
                    <a:pt x="20234" y="1229"/>
                    <a:pt x="18720" y="615"/>
                    <a:pt x="17169" y="263"/>
                  </a:cubicBezTo>
                  <a:cubicBezTo>
                    <a:pt x="16283" y="88"/>
                    <a:pt x="15434" y="0"/>
                    <a:pt x="14548" y="0"/>
                  </a:cubicBezTo>
                  <a:cubicBezTo>
                    <a:pt x="6535" y="0"/>
                    <a:pt x="0" y="7727"/>
                    <a:pt x="0" y="17298"/>
                  </a:cubicBezTo>
                  <a:cubicBezTo>
                    <a:pt x="0" y="18746"/>
                    <a:pt x="148" y="20195"/>
                    <a:pt x="443" y="21600"/>
                  </a:cubicBezTo>
                  <a:cubicBezTo>
                    <a:pt x="14105" y="17517"/>
                    <a:pt x="21600" y="2151"/>
                    <a:pt x="21600" y="2151"/>
                  </a:cubicBezTo>
                  <a:close/>
                </a:path>
              </a:pathLst>
            </a:custGeom>
            <a:solidFill>
              <a:srgbClr val="C23538"/>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1" name="Freeform 84">
              <a:extLst>
                <a:ext uri="{FF2B5EF4-FFF2-40B4-BE49-F238E27FC236}">
                  <a16:creationId xmlns:a16="http://schemas.microsoft.com/office/drawing/2014/main" id="{E019FB68-EFA6-DE26-B71B-3290B21FA889}"/>
                </a:ext>
              </a:extLst>
            </p:cNvPr>
            <p:cNvSpPr/>
            <p:nvPr/>
          </p:nvSpPr>
          <p:spPr>
            <a:xfrm>
              <a:off x="1724795" y="592696"/>
              <a:ext cx="3934599" cy="1097204"/>
            </a:xfrm>
            <a:custGeom>
              <a:avLst/>
              <a:gdLst/>
              <a:ahLst/>
              <a:cxnLst>
                <a:cxn ang="0">
                  <a:pos x="wd2" y="hd2"/>
                </a:cxn>
                <a:cxn ang="5400000">
                  <a:pos x="wd2" y="hd2"/>
                </a:cxn>
                <a:cxn ang="10800000">
                  <a:pos x="wd2" y="hd2"/>
                </a:cxn>
                <a:cxn ang="16200000">
                  <a:pos x="wd2" y="hd2"/>
                </a:cxn>
              </a:cxnLst>
              <a:rect l="0" t="0" r="r" b="b"/>
              <a:pathLst>
                <a:path w="21600" h="11934" extrusionOk="0">
                  <a:moveTo>
                    <a:pt x="21510" y="11822"/>
                  </a:moveTo>
                  <a:cubicBezTo>
                    <a:pt x="21543" y="11867"/>
                    <a:pt x="21572" y="11900"/>
                    <a:pt x="21583" y="11923"/>
                  </a:cubicBezTo>
                  <a:lnTo>
                    <a:pt x="21589" y="11923"/>
                  </a:lnTo>
                  <a:lnTo>
                    <a:pt x="21600" y="11934"/>
                  </a:lnTo>
                  <a:lnTo>
                    <a:pt x="21589" y="11912"/>
                  </a:lnTo>
                  <a:lnTo>
                    <a:pt x="21583" y="11912"/>
                  </a:lnTo>
                  <a:cubicBezTo>
                    <a:pt x="21572" y="11889"/>
                    <a:pt x="21543" y="11833"/>
                    <a:pt x="21510" y="11766"/>
                  </a:cubicBezTo>
                  <a:cubicBezTo>
                    <a:pt x="20441" y="9718"/>
                    <a:pt x="9836" y="-9666"/>
                    <a:pt x="0" y="6181"/>
                  </a:cubicBezTo>
                  <a:lnTo>
                    <a:pt x="57" y="6461"/>
                  </a:lnTo>
                  <a:cubicBezTo>
                    <a:pt x="102" y="6685"/>
                    <a:pt x="141" y="6909"/>
                    <a:pt x="181" y="7133"/>
                  </a:cubicBezTo>
                  <a:cubicBezTo>
                    <a:pt x="215" y="7334"/>
                    <a:pt x="249" y="7547"/>
                    <a:pt x="277" y="7760"/>
                  </a:cubicBezTo>
                  <a:cubicBezTo>
                    <a:pt x="10034" y="-2391"/>
                    <a:pt x="20447" y="10457"/>
                    <a:pt x="21510" y="11822"/>
                  </a:cubicBezTo>
                  <a:close/>
                </a:path>
              </a:pathLst>
            </a:custGeom>
            <a:solidFill>
              <a:srgbClr val="F7941D">
                <a:alpha val="30000"/>
              </a:srgbClr>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2" name="Freeform 85">
              <a:extLst>
                <a:ext uri="{FF2B5EF4-FFF2-40B4-BE49-F238E27FC236}">
                  <a16:creationId xmlns:a16="http://schemas.microsoft.com/office/drawing/2014/main" id="{E889169A-7DC0-4C01-6AC8-79DAE5561DA6}"/>
                </a:ext>
              </a:extLst>
            </p:cNvPr>
            <p:cNvSpPr/>
            <p:nvPr/>
          </p:nvSpPr>
          <p:spPr>
            <a:xfrm>
              <a:off x="4717191" y="1003585"/>
              <a:ext cx="142103" cy="1372631"/>
            </a:xfrm>
            <a:custGeom>
              <a:avLst/>
              <a:gdLst/>
              <a:ahLst/>
              <a:cxnLst>
                <a:cxn ang="0">
                  <a:pos x="wd2" y="hd2"/>
                </a:cxn>
                <a:cxn ang="5400000">
                  <a:pos x="wd2" y="hd2"/>
                </a:cxn>
                <a:cxn ang="10800000">
                  <a:pos x="wd2" y="hd2"/>
                </a:cxn>
                <a:cxn ang="16200000">
                  <a:pos x="wd2" y="hd2"/>
                </a:cxn>
              </a:cxnLst>
              <a:rect l="0" t="0" r="r" b="b"/>
              <a:pathLst>
                <a:path w="21600" h="21600" extrusionOk="0">
                  <a:moveTo>
                    <a:pt x="18783" y="20499"/>
                  </a:moveTo>
                  <a:cubicBezTo>
                    <a:pt x="20661" y="17439"/>
                    <a:pt x="21600" y="14168"/>
                    <a:pt x="21600" y="10800"/>
                  </a:cubicBezTo>
                  <a:cubicBezTo>
                    <a:pt x="21600" y="7432"/>
                    <a:pt x="20661" y="4161"/>
                    <a:pt x="18783" y="1101"/>
                  </a:cubicBezTo>
                  <a:cubicBezTo>
                    <a:pt x="12678" y="729"/>
                    <a:pt x="6417" y="356"/>
                    <a:pt x="0" y="0"/>
                  </a:cubicBezTo>
                  <a:cubicBezTo>
                    <a:pt x="2348" y="3368"/>
                    <a:pt x="3443" y="7043"/>
                    <a:pt x="3443" y="10800"/>
                  </a:cubicBezTo>
                  <a:cubicBezTo>
                    <a:pt x="3443" y="14557"/>
                    <a:pt x="2191" y="18216"/>
                    <a:pt x="0" y="21600"/>
                  </a:cubicBezTo>
                  <a:cubicBezTo>
                    <a:pt x="6417" y="21244"/>
                    <a:pt x="12678" y="20871"/>
                    <a:pt x="18783" y="20499"/>
                  </a:cubicBezTo>
                  <a:close/>
                </a:path>
              </a:pathLst>
            </a:custGeom>
            <a:solidFill>
              <a:srgbClr val="ED1C24"/>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23" name="Freeform 86">
              <a:extLst>
                <a:ext uri="{FF2B5EF4-FFF2-40B4-BE49-F238E27FC236}">
                  <a16:creationId xmlns:a16="http://schemas.microsoft.com/office/drawing/2014/main" id="{B96B57F0-DC77-A5CF-D15D-82C259A16687}"/>
                </a:ext>
              </a:extLst>
            </p:cNvPr>
            <p:cNvSpPr/>
            <p:nvPr/>
          </p:nvSpPr>
          <p:spPr>
            <a:xfrm>
              <a:off x="808337" y="1419283"/>
              <a:ext cx="2141839" cy="54123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9" y="21600"/>
                    <a:pt x="0" y="10800"/>
                    <a:pt x="0" y="10800"/>
                  </a:cubicBezTo>
                  <a:cubicBezTo>
                    <a:pt x="0" y="10800"/>
                    <a:pt x="4839" y="0"/>
                    <a:pt x="10800" y="0"/>
                  </a:cubicBezTo>
                  <a:cubicBezTo>
                    <a:pt x="16761" y="0"/>
                    <a:pt x="21600" y="10800"/>
                    <a:pt x="21600" y="10800"/>
                  </a:cubicBezTo>
                  <a:cubicBezTo>
                    <a:pt x="21600" y="10800"/>
                    <a:pt x="16761" y="21600"/>
                    <a:pt x="10800" y="21600"/>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20" tIns="45720" rIns="45720" bIns="45720" numCol="1" anchor="ctr">
              <a:noAutofit/>
            </a:bodyPr>
            <a:lstStyle/>
            <a:p>
              <a:pPr algn="ctr">
                <a:defRPr sz="3600">
                  <a:solidFill>
                    <a:srgbClr val="FFFFFF"/>
                  </a:solidFill>
                  <a:latin typeface="Helvetica"/>
                  <a:ea typeface="Helvetica"/>
                  <a:cs typeface="Helvetica"/>
                  <a:sym typeface="Helvetica"/>
                </a:defRPr>
              </a:pPr>
              <a:endParaRPr>
                <a:solidFill>
                  <a:srgbClr val="FFFFFF"/>
                </a:solidFill>
                <a:latin typeface="Helvetica"/>
                <a:cs typeface="Helvetica"/>
                <a:sym typeface="Helvetica"/>
              </a:endParaRPr>
            </a:p>
          </p:txBody>
        </p:sp>
        <p:sp>
          <p:nvSpPr>
            <p:cNvPr id="24" name="Freeform 87">
              <a:extLst>
                <a:ext uri="{FF2B5EF4-FFF2-40B4-BE49-F238E27FC236}">
                  <a16:creationId xmlns:a16="http://schemas.microsoft.com/office/drawing/2014/main" id="{ACD25010-360B-3BC1-5913-086115EE3242}"/>
                </a:ext>
              </a:extLst>
            </p:cNvPr>
            <p:cNvSpPr/>
            <p:nvPr/>
          </p:nvSpPr>
          <p:spPr>
            <a:xfrm>
              <a:off x="808337" y="1419283"/>
              <a:ext cx="2141839" cy="2706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9" y="0"/>
                    <a:pt x="0" y="21600"/>
                    <a:pt x="0" y="21600"/>
                  </a:cubicBezTo>
                  <a:lnTo>
                    <a:pt x="21600" y="21600"/>
                  </a:lnTo>
                  <a:cubicBezTo>
                    <a:pt x="21600" y="21600"/>
                    <a:pt x="16761" y="0"/>
                    <a:pt x="10800" y="0"/>
                  </a:cubicBezTo>
                  <a:close/>
                </a:path>
              </a:pathLst>
            </a:custGeom>
            <a:solidFill>
              <a:srgbClr val="F13C29"/>
            </a:solidFill>
            <a:ln w="12700" cap="flat">
              <a:noFill/>
              <a:miter lim="400000"/>
            </a:ln>
            <a:effectLst/>
          </p:spPr>
          <p:txBody>
            <a:bodyPr wrap="square" lIns="45720" tIns="45720" rIns="45720" bIns="45720" numCol="1" anchor="ctr">
              <a:noAutofit/>
            </a:bodyP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grpSp>
        <p:nvGrpSpPr>
          <p:cNvPr id="2" name="Group 1">
            <a:extLst>
              <a:ext uri="{FF2B5EF4-FFF2-40B4-BE49-F238E27FC236}">
                <a16:creationId xmlns:a16="http://schemas.microsoft.com/office/drawing/2014/main" id="{3AD942F9-2064-B812-911F-8CF7D5C70488}"/>
              </a:ext>
            </a:extLst>
          </p:cNvPr>
          <p:cNvGrpSpPr/>
          <p:nvPr/>
        </p:nvGrpSpPr>
        <p:grpSpPr>
          <a:xfrm>
            <a:off x="1279105" y="511107"/>
            <a:ext cx="6755119" cy="1093470"/>
            <a:chOff x="1279105" y="1016946"/>
            <a:chExt cx="6755119" cy="1093470"/>
          </a:xfrm>
        </p:grpSpPr>
        <p:sp>
          <p:nvSpPr>
            <p:cNvPr id="3" name="Freeform 5">
              <a:extLst>
                <a:ext uri="{FF2B5EF4-FFF2-40B4-BE49-F238E27FC236}">
                  <a16:creationId xmlns:a16="http://schemas.microsoft.com/office/drawing/2014/main" id="{B5E619C2-D9DB-3357-3772-51C0C0573785}"/>
                </a:ext>
              </a:extLst>
            </p:cNvPr>
            <p:cNvSpPr/>
            <p:nvPr/>
          </p:nvSpPr>
          <p:spPr>
            <a:xfrm>
              <a:off x="1279105" y="1016946"/>
              <a:ext cx="6473840" cy="1093470"/>
            </a:xfrm>
            <a:prstGeom prst="rect">
              <a:avLst/>
            </a:prstGeom>
            <a:solidFill>
              <a:srgbClr val="FF4460"/>
            </a:solidFill>
            <a:ln w="12700">
              <a:miter lim="400000"/>
            </a:ln>
          </p:spPr>
          <p:txBody>
            <a:bodyPr lIns="45719" tIns="45719" rIns="45719" bIns="45719"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nvGrpSpPr>
            <p:cNvPr id="104" name="Group 103">
              <a:extLst>
                <a:ext uri="{FF2B5EF4-FFF2-40B4-BE49-F238E27FC236}">
                  <a16:creationId xmlns:a16="http://schemas.microsoft.com/office/drawing/2014/main" id="{D468A74D-6AD9-17C2-B372-2E92D36CB5A6}"/>
                </a:ext>
              </a:extLst>
            </p:cNvPr>
            <p:cNvGrpSpPr/>
            <p:nvPr/>
          </p:nvGrpSpPr>
          <p:grpSpPr>
            <a:xfrm>
              <a:off x="7436968" y="1359210"/>
              <a:ext cx="597256" cy="596808"/>
              <a:chOff x="5533060" y="1352356"/>
              <a:chExt cx="597256" cy="596808"/>
            </a:xfrm>
          </p:grpSpPr>
          <p:sp>
            <p:nvSpPr>
              <p:cNvPr id="76" name="Freeform 89">
                <a:extLst>
                  <a:ext uri="{FF2B5EF4-FFF2-40B4-BE49-F238E27FC236}">
                    <a16:creationId xmlns:a16="http://schemas.microsoft.com/office/drawing/2014/main" id="{AC47A0B4-B5FF-BF52-4F1C-A41FF48E782C}"/>
                  </a:ext>
                </a:extLst>
              </p:cNvPr>
              <p:cNvSpPr/>
              <p:nvPr/>
            </p:nvSpPr>
            <p:spPr>
              <a:xfrm>
                <a:off x="5533060" y="1352356"/>
                <a:ext cx="597256" cy="596808"/>
              </a:xfrm>
              <a:prstGeom prst="ellipse">
                <a:avLst/>
              </a:pr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45720" bIns="45720" anchor="ctr"/>
              <a:lstStyle/>
              <a:p>
                <a:pPr algn="ctr">
                  <a:defRPr sz="3600">
                    <a:solidFill>
                      <a:srgbClr val="FFFFFF"/>
                    </a:solidFill>
                    <a:latin typeface="Avenir Next Regular"/>
                    <a:ea typeface="Avenir Next Regular"/>
                    <a:cs typeface="Avenir Next Regular"/>
                    <a:sym typeface="Avenir Next Regular"/>
                  </a:defRPr>
                </a:pPr>
                <a:endParaRPr>
                  <a:solidFill>
                    <a:srgbClr val="FFFFFF"/>
                  </a:solidFill>
                  <a:latin typeface="Avenir Next Regular"/>
                  <a:sym typeface="Avenir Next Regular"/>
                </a:endParaRPr>
              </a:p>
            </p:txBody>
          </p:sp>
          <p:sp>
            <p:nvSpPr>
              <p:cNvPr id="80" name="Freeform 94">
                <a:extLst>
                  <a:ext uri="{FF2B5EF4-FFF2-40B4-BE49-F238E27FC236}">
                    <a16:creationId xmlns:a16="http://schemas.microsoft.com/office/drawing/2014/main" id="{79A853A5-A7F1-7B75-8BB4-E76A7CB451C7}"/>
                  </a:ext>
                </a:extLst>
              </p:cNvPr>
              <p:cNvSpPr/>
              <p:nvPr/>
            </p:nvSpPr>
            <p:spPr>
              <a:xfrm>
                <a:off x="5644245" y="1510071"/>
                <a:ext cx="180200" cy="251047"/>
              </a:xfrm>
              <a:custGeom>
                <a:avLst/>
                <a:gdLst/>
                <a:ahLst/>
                <a:cxnLst>
                  <a:cxn ang="0">
                    <a:pos x="wd2" y="hd2"/>
                  </a:cxn>
                  <a:cxn ang="5400000">
                    <a:pos x="wd2" y="hd2"/>
                  </a:cxn>
                  <a:cxn ang="10800000">
                    <a:pos x="wd2" y="hd2"/>
                  </a:cxn>
                  <a:cxn ang="16200000">
                    <a:pos x="wd2" y="hd2"/>
                  </a:cxn>
                </a:cxnLst>
                <a:rect l="0" t="0" r="r" b="b"/>
                <a:pathLst>
                  <a:path w="21600" h="20986" extrusionOk="0">
                    <a:moveTo>
                      <a:pt x="21600" y="10373"/>
                    </a:moveTo>
                    <a:cubicBezTo>
                      <a:pt x="21600" y="11655"/>
                      <a:pt x="21396" y="12936"/>
                      <a:pt x="20936" y="14145"/>
                    </a:cubicBezTo>
                    <a:cubicBezTo>
                      <a:pt x="20528" y="15355"/>
                      <a:pt x="19864" y="16494"/>
                      <a:pt x="18945" y="17562"/>
                    </a:cubicBezTo>
                    <a:cubicBezTo>
                      <a:pt x="18077" y="18558"/>
                      <a:pt x="16953" y="19412"/>
                      <a:pt x="15574" y="20053"/>
                    </a:cubicBezTo>
                    <a:cubicBezTo>
                      <a:pt x="12664" y="21298"/>
                      <a:pt x="8936" y="21298"/>
                      <a:pt x="6026" y="20053"/>
                    </a:cubicBezTo>
                    <a:cubicBezTo>
                      <a:pt x="4647" y="19412"/>
                      <a:pt x="3523" y="18558"/>
                      <a:pt x="2655" y="17562"/>
                    </a:cubicBezTo>
                    <a:cubicBezTo>
                      <a:pt x="1736" y="16494"/>
                      <a:pt x="1072" y="15355"/>
                      <a:pt x="664" y="14145"/>
                    </a:cubicBezTo>
                    <a:cubicBezTo>
                      <a:pt x="204" y="12900"/>
                      <a:pt x="0" y="11619"/>
                      <a:pt x="0" y="10373"/>
                    </a:cubicBezTo>
                    <a:cubicBezTo>
                      <a:pt x="0" y="9092"/>
                      <a:pt x="204" y="7847"/>
                      <a:pt x="664" y="6637"/>
                    </a:cubicBezTo>
                    <a:cubicBezTo>
                      <a:pt x="1072" y="5463"/>
                      <a:pt x="1787" y="4324"/>
                      <a:pt x="2706" y="3292"/>
                    </a:cubicBezTo>
                    <a:cubicBezTo>
                      <a:pt x="3575" y="2331"/>
                      <a:pt x="4698" y="1513"/>
                      <a:pt x="6077" y="908"/>
                    </a:cubicBezTo>
                    <a:cubicBezTo>
                      <a:pt x="8987" y="-302"/>
                      <a:pt x="12664" y="-302"/>
                      <a:pt x="15574" y="908"/>
                    </a:cubicBezTo>
                    <a:cubicBezTo>
                      <a:pt x="16953" y="1513"/>
                      <a:pt x="18077" y="2331"/>
                      <a:pt x="18945" y="3292"/>
                    </a:cubicBezTo>
                    <a:cubicBezTo>
                      <a:pt x="19864" y="4324"/>
                      <a:pt x="20579" y="5463"/>
                      <a:pt x="20987" y="6637"/>
                    </a:cubicBezTo>
                    <a:cubicBezTo>
                      <a:pt x="21396" y="7882"/>
                      <a:pt x="21600" y="9128"/>
                      <a:pt x="21600" y="10373"/>
                    </a:cubicBezTo>
                    <a:close/>
                    <a:moveTo>
                      <a:pt x="16034" y="10373"/>
                    </a:moveTo>
                    <a:cubicBezTo>
                      <a:pt x="16034" y="9484"/>
                      <a:pt x="15881" y="8559"/>
                      <a:pt x="15574" y="7705"/>
                    </a:cubicBezTo>
                    <a:cubicBezTo>
                      <a:pt x="15319" y="6957"/>
                      <a:pt x="14911" y="6246"/>
                      <a:pt x="14400" y="5569"/>
                    </a:cubicBezTo>
                    <a:cubicBezTo>
                      <a:pt x="13991" y="5036"/>
                      <a:pt x="13430" y="4538"/>
                      <a:pt x="12715" y="4146"/>
                    </a:cubicBezTo>
                    <a:cubicBezTo>
                      <a:pt x="11592" y="3470"/>
                      <a:pt x="9906" y="3470"/>
                      <a:pt x="8783" y="4146"/>
                    </a:cubicBezTo>
                    <a:cubicBezTo>
                      <a:pt x="8068" y="4538"/>
                      <a:pt x="7506" y="5036"/>
                      <a:pt x="7047" y="5569"/>
                    </a:cubicBezTo>
                    <a:cubicBezTo>
                      <a:pt x="6485" y="6246"/>
                      <a:pt x="6077" y="6957"/>
                      <a:pt x="5872" y="7705"/>
                    </a:cubicBezTo>
                    <a:cubicBezTo>
                      <a:pt x="5566" y="8594"/>
                      <a:pt x="5413" y="9484"/>
                      <a:pt x="5413" y="10373"/>
                    </a:cubicBezTo>
                    <a:cubicBezTo>
                      <a:pt x="5413" y="11370"/>
                      <a:pt x="5566" y="12331"/>
                      <a:pt x="5872" y="13291"/>
                    </a:cubicBezTo>
                    <a:cubicBezTo>
                      <a:pt x="6128" y="14074"/>
                      <a:pt x="6536" y="14822"/>
                      <a:pt x="7047" y="15498"/>
                    </a:cubicBezTo>
                    <a:cubicBezTo>
                      <a:pt x="7455" y="16067"/>
                      <a:pt x="8068" y="16530"/>
                      <a:pt x="8783" y="16921"/>
                    </a:cubicBezTo>
                    <a:cubicBezTo>
                      <a:pt x="9906" y="17562"/>
                      <a:pt x="11592" y="17562"/>
                      <a:pt x="12715" y="16921"/>
                    </a:cubicBezTo>
                    <a:cubicBezTo>
                      <a:pt x="13430" y="16530"/>
                      <a:pt x="13991" y="16067"/>
                      <a:pt x="14400" y="15498"/>
                    </a:cubicBezTo>
                    <a:cubicBezTo>
                      <a:pt x="14911" y="14786"/>
                      <a:pt x="15319" y="14039"/>
                      <a:pt x="15574" y="13291"/>
                    </a:cubicBezTo>
                    <a:cubicBezTo>
                      <a:pt x="15932" y="12366"/>
                      <a:pt x="16085" y="11370"/>
                      <a:pt x="16034" y="10373"/>
                    </a:cubicBezTo>
                    <a:close/>
                  </a:path>
                </a:pathLst>
              </a:custGeom>
              <a:solidFill>
                <a:srgbClr val="FF6469"/>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81" name="Freeform 95">
                <a:extLst>
                  <a:ext uri="{FF2B5EF4-FFF2-40B4-BE49-F238E27FC236}">
                    <a16:creationId xmlns:a16="http://schemas.microsoft.com/office/drawing/2014/main" id="{ECB51DEF-DAEC-6463-671F-DACC77C967BE}"/>
                  </a:ext>
                </a:extLst>
              </p:cNvPr>
              <p:cNvSpPr/>
              <p:nvPr/>
            </p:nvSpPr>
            <p:spPr>
              <a:xfrm>
                <a:off x="5873862" y="1513689"/>
                <a:ext cx="89035" cy="244768"/>
              </a:xfrm>
              <a:custGeom>
                <a:avLst/>
                <a:gdLst/>
                <a:ahLst/>
                <a:cxnLst>
                  <a:cxn ang="0">
                    <a:pos x="wd2" y="hd2"/>
                  </a:cxn>
                  <a:cxn ang="5400000">
                    <a:pos x="wd2" y="hd2"/>
                  </a:cxn>
                  <a:cxn ang="10800000">
                    <a:pos x="wd2" y="hd2"/>
                  </a:cxn>
                  <a:cxn ang="16200000">
                    <a:pos x="wd2" y="hd2"/>
                  </a:cxn>
                </a:cxnLst>
                <a:rect l="0" t="0" r="r" b="b"/>
                <a:pathLst>
                  <a:path w="21600" h="21600" extrusionOk="0">
                    <a:moveTo>
                      <a:pt x="10438" y="21600"/>
                    </a:moveTo>
                    <a:lnTo>
                      <a:pt x="10438" y="3832"/>
                    </a:lnTo>
                    <a:lnTo>
                      <a:pt x="0" y="3832"/>
                    </a:lnTo>
                    <a:lnTo>
                      <a:pt x="0" y="0"/>
                    </a:lnTo>
                    <a:lnTo>
                      <a:pt x="21600" y="0"/>
                    </a:lnTo>
                    <a:lnTo>
                      <a:pt x="21600" y="21600"/>
                    </a:lnTo>
                    <a:lnTo>
                      <a:pt x="10438" y="21600"/>
                    </a:lnTo>
                    <a:close/>
                  </a:path>
                </a:pathLst>
              </a:custGeom>
              <a:solidFill>
                <a:srgbClr val="FF6469"/>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grpSp>
      <p:pic>
        <p:nvPicPr>
          <p:cNvPr id="100" name="Picture1.png" descr="Picture1.png">
            <a:extLst>
              <a:ext uri="{FF2B5EF4-FFF2-40B4-BE49-F238E27FC236}">
                <a16:creationId xmlns:a16="http://schemas.microsoft.com/office/drawing/2014/main" id="{71DA402F-1052-0B70-6C85-523C75E0A75F}"/>
              </a:ext>
            </a:extLst>
          </p:cNvPr>
          <p:cNvPicPr>
            <a:picLocks/>
          </p:cNvPicPr>
          <p:nvPr/>
        </p:nvPicPr>
        <p:blipFill>
          <a:blip r:embed="rId2">
            <a:alphaModFix amt="60269"/>
          </a:blip>
          <a:srcRect b="1011"/>
          <a:stretch>
            <a:fillRect/>
          </a:stretch>
        </p:blipFill>
        <p:spPr>
          <a:xfrm flipH="1">
            <a:off x="1290731" y="280223"/>
            <a:ext cx="127562" cy="1590756"/>
          </a:xfrm>
          <a:prstGeom prst="rect">
            <a:avLst/>
          </a:prstGeom>
          <a:ln w="12700">
            <a:miter lim="400000"/>
          </a:ln>
        </p:spPr>
      </p:pic>
      <p:sp>
        <p:nvSpPr>
          <p:cNvPr id="109" name="TextBox 108">
            <a:extLst>
              <a:ext uri="{FF2B5EF4-FFF2-40B4-BE49-F238E27FC236}">
                <a16:creationId xmlns:a16="http://schemas.microsoft.com/office/drawing/2014/main" id="{FF18D770-FBAD-2EFF-AD68-BE1CC5E4EC6E}"/>
              </a:ext>
            </a:extLst>
          </p:cNvPr>
          <p:cNvSpPr txBox="1"/>
          <p:nvPr/>
        </p:nvSpPr>
        <p:spPr>
          <a:xfrm>
            <a:off x="1368593" y="717689"/>
            <a:ext cx="5918151" cy="757130"/>
          </a:xfrm>
          <a:prstGeom prst="rect">
            <a:avLst/>
          </a:prstGeom>
          <a:noFill/>
        </p:spPr>
        <p:txBody>
          <a:bodyPr wrap="square">
            <a:spAutoFit/>
          </a:bodyPr>
          <a:lstStyle/>
          <a:p>
            <a:pPr algn="just">
              <a:lnSpc>
                <a:spcPct val="90000"/>
              </a:lnSpc>
            </a:pPr>
            <a:r>
              <a:rPr lang="vi-VN" sz="2400" dirty="0">
                <a:solidFill>
                  <a:schemeClr val="bg1"/>
                </a:solidFill>
                <a:effectLst/>
                <a:latin typeface="Times New Roman" panose="02020603050405020304" pitchFamily="18" charset="0"/>
                <a:ea typeface="Times New Roman" panose="02020603050405020304" pitchFamily="18" charset="0"/>
              </a:rPr>
              <a:t>Nền kinh tế hàng hoá tư bản chủ nghĩa du nhập và phát triển.</a:t>
            </a:r>
          </a:p>
        </p:txBody>
      </p:sp>
      <p:grpSp>
        <p:nvGrpSpPr>
          <p:cNvPr id="5" name="Group 4">
            <a:extLst>
              <a:ext uri="{FF2B5EF4-FFF2-40B4-BE49-F238E27FC236}">
                <a16:creationId xmlns:a16="http://schemas.microsoft.com/office/drawing/2014/main" id="{FFD174AE-A070-FB91-65CB-3EEBD7942829}"/>
              </a:ext>
            </a:extLst>
          </p:cNvPr>
          <p:cNvGrpSpPr/>
          <p:nvPr/>
        </p:nvGrpSpPr>
        <p:grpSpPr>
          <a:xfrm>
            <a:off x="1267924" y="1498001"/>
            <a:ext cx="6828167" cy="1461122"/>
            <a:chOff x="1277202" y="2015421"/>
            <a:chExt cx="6828167" cy="1461122"/>
          </a:xfrm>
        </p:grpSpPr>
        <p:sp>
          <p:nvSpPr>
            <p:cNvPr id="4" name="Freeform 6">
              <a:extLst>
                <a:ext uri="{FF2B5EF4-FFF2-40B4-BE49-F238E27FC236}">
                  <a16:creationId xmlns:a16="http://schemas.microsoft.com/office/drawing/2014/main" id="{145C249E-5A56-DDF6-0446-C410F5DE5125}"/>
                </a:ext>
              </a:extLst>
            </p:cNvPr>
            <p:cNvSpPr/>
            <p:nvPr/>
          </p:nvSpPr>
          <p:spPr>
            <a:xfrm>
              <a:off x="1279105" y="2283852"/>
              <a:ext cx="6507054" cy="1085111"/>
            </a:xfrm>
            <a:prstGeom prst="rect">
              <a:avLst/>
            </a:prstGeom>
            <a:solidFill>
              <a:srgbClr val="FFAD40"/>
            </a:solidFill>
            <a:ln w="12700">
              <a:miter lim="400000"/>
            </a:ln>
          </p:spPr>
          <p:txBody>
            <a:bodyPr lIns="45719" tIns="45719" rIns="45719" bIns="45719"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nvGrpSpPr>
            <p:cNvPr id="105" name="Group 104">
              <a:extLst>
                <a:ext uri="{FF2B5EF4-FFF2-40B4-BE49-F238E27FC236}">
                  <a16:creationId xmlns:a16="http://schemas.microsoft.com/office/drawing/2014/main" id="{7FAD5321-D500-3877-C038-466952E7FC05}"/>
                </a:ext>
              </a:extLst>
            </p:cNvPr>
            <p:cNvGrpSpPr/>
            <p:nvPr/>
          </p:nvGrpSpPr>
          <p:grpSpPr>
            <a:xfrm>
              <a:off x="7508113" y="2492286"/>
              <a:ext cx="597256" cy="596808"/>
              <a:chOff x="5533060" y="2469773"/>
              <a:chExt cx="597256" cy="596808"/>
            </a:xfrm>
          </p:grpSpPr>
          <p:sp>
            <p:nvSpPr>
              <p:cNvPr id="77" name="Freeform 90">
                <a:extLst>
                  <a:ext uri="{FF2B5EF4-FFF2-40B4-BE49-F238E27FC236}">
                    <a16:creationId xmlns:a16="http://schemas.microsoft.com/office/drawing/2014/main" id="{7AEFE3D4-B7C5-AF96-DBD6-640CE8C26BFF}"/>
                  </a:ext>
                </a:extLst>
              </p:cNvPr>
              <p:cNvSpPr/>
              <p:nvPr/>
            </p:nvSpPr>
            <p:spPr>
              <a:xfrm>
                <a:off x="5533060" y="2469773"/>
                <a:ext cx="597256" cy="596808"/>
              </a:xfrm>
              <a:prstGeom prst="ellipse">
                <a:avLst/>
              </a:pr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45720" bIns="45720" anchor="ctr"/>
              <a:lstStyle/>
              <a:p>
                <a:pPr algn="ctr">
                  <a:defRPr sz="3600">
                    <a:solidFill>
                      <a:srgbClr val="FFFFFF"/>
                    </a:solidFill>
                    <a:latin typeface="Avenir Next Regular"/>
                    <a:ea typeface="Avenir Next Regular"/>
                    <a:cs typeface="Avenir Next Regular"/>
                    <a:sym typeface="Avenir Next Regular"/>
                  </a:defRPr>
                </a:pPr>
                <a:endParaRPr>
                  <a:solidFill>
                    <a:srgbClr val="FFFFFF"/>
                  </a:solidFill>
                  <a:latin typeface="Avenir Next Regular"/>
                  <a:sym typeface="Avenir Next Regular"/>
                </a:endParaRPr>
              </a:p>
            </p:txBody>
          </p:sp>
          <p:sp>
            <p:nvSpPr>
              <p:cNvPr id="82" name="Freeform 96">
                <a:extLst>
                  <a:ext uri="{FF2B5EF4-FFF2-40B4-BE49-F238E27FC236}">
                    <a16:creationId xmlns:a16="http://schemas.microsoft.com/office/drawing/2014/main" id="{F5A296D4-4849-9FD4-388A-F4379825F7D4}"/>
                  </a:ext>
                </a:extLst>
              </p:cNvPr>
              <p:cNvSpPr/>
              <p:nvPr/>
            </p:nvSpPr>
            <p:spPr>
              <a:xfrm>
                <a:off x="5644245" y="2642813"/>
                <a:ext cx="180200" cy="251047"/>
              </a:xfrm>
              <a:custGeom>
                <a:avLst/>
                <a:gdLst/>
                <a:ahLst/>
                <a:cxnLst>
                  <a:cxn ang="0">
                    <a:pos x="wd2" y="hd2"/>
                  </a:cxn>
                  <a:cxn ang="5400000">
                    <a:pos x="wd2" y="hd2"/>
                  </a:cxn>
                  <a:cxn ang="10800000">
                    <a:pos x="wd2" y="hd2"/>
                  </a:cxn>
                  <a:cxn ang="16200000">
                    <a:pos x="wd2" y="hd2"/>
                  </a:cxn>
                </a:cxnLst>
                <a:rect l="0" t="0" r="r" b="b"/>
                <a:pathLst>
                  <a:path w="21600" h="20986" extrusionOk="0">
                    <a:moveTo>
                      <a:pt x="21600" y="10373"/>
                    </a:moveTo>
                    <a:cubicBezTo>
                      <a:pt x="21600" y="11655"/>
                      <a:pt x="21396" y="12936"/>
                      <a:pt x="20936" y="14145"/>
                    </a:cubicBezTo>
                    <a:cubicBezTo>
                      <a:pt x="20528" y="15355"/>
                      <a:pt x="19864" y="16494"/>
                      <a:pt x="18945" y="17562"/>
                    </a:cubicBezTo>
                    <a:cubicBezTo>
                      <a:pt x="18077" y="18558"/>
                      <a:pt x="16953" y="19412"/>
                      <a:pt x="15574" y="20053"/>
                    </a:cubicBezTo>
                    <a:cubicBezTo>
                      <a:pt x="12664" y="21298"/>
                      <a:pt x="8936" y="21298"/>
                      <a:pt x="6026" y="20053"/>
                    </a:cubicBezTo>
                    <a:cubicBezTo>
                      <a:pt x="4647" y="19412"/>
                      <a:pt x="3523" y="18558"/>
                      <a:pt x="2655" y="17562"/>
                    </a:cubicBezTo>
                    <a:cubicBezTo>
                      <a:pt x="1736" y="16494"/>
                      <a:pt x="1072" y="15355"/>
                      <a:pt x="664" y="14145"/>
                    </a:cubicBezTo>
                    <a:cubicBezTo>
                      <a:pt x="204" y="12900"/>
                      <a:pt x="0" y="11619"/>
                      <a:pt x="0" y="10373"/>
                    </a:cubicBezTo>
                    <a:cubicBezTo>
                      <a:pt x="0" y="9092"/>
                      <a:pt x="204" y="7847"/>
                      <a:pt x="664" y="6637"/>
                    </a:cubicBezTo>
                    <a:cubicBezTo>
                      <a:pt x="1072" y="5463"/>
                      <a:pt x="1787" y="4324"/>
                      <a:pt x="2706" y="3292"/>
                    </a:cubicBezTo>
                    <a:cubicBezTo>
                      <a:pt x="3575" y="2331"/>
                      <a:pt x="4698" y="1513"/>
                      <a:pt x="6077" y="908"/>
                    </a:cubicBezTo>
                    <a:cubicBezTo>
                      <a:pt x="8987" y="-302"/>
                      <a:pt x="12664" y="-302"/>
                      <a:pt x="15574" y="908"/>
                    </a:cubicBezTo>
                    <a:cubicBezTo>
                      <a:pt x="16953" y="1513"/>
                      <a:pt x="18077" y="2331"/>
                      <a:pt x="18945" y="3292"/>
                    </a:cubicBezTo>
                    <a:cubicBezTo>
                      <a:pt x="19864" y="4324"/>
                      <a:pt x="20579" y="5463"/>
                      <a:pt x="20987" y="6637"/>
                    </a:cubicBezTo>
                    <a:cubicBezTo>
                      <a:pt x="21396" y="7847"/>
                      <a:pt x="21600" y="9128"/>
                      <a:pt x="21600" y="10373"/>
                    </a:cubicBezTo>
                    <a:close/>
                    <a:moveTo>
                      <a:pt x="16034" y="10373"/>
                    </a:moveTo>
                    <a:cubicBezTo>
                      <a:pt x="16034" y="9484"/>
                      <a:pt x="15881" y="8559"/>
                      <a:pt x="15574" y="7669"/>
                    </a:cubicBezTo>
                    <a:cubicBezTo>
                      <a:pt x="15319" y="6922"/>
                      <a:pt x="14911" y="6210"/>
                      <a:pt x="14400" y="5534"/>
                    </a:cubicBezTo>
                    <a:cubicBezTo>
                      <a:pt x="13991" y="5000"/>
                      <a:pt x="13430" y="4502"/>
                      <a:pt x="12715" y="4111"/>
                    </a:cubicBezTo>
                    <a:cubicBezTo>
                      <a:pt x="11592" y="3399"/>
                      <a:pt x="9906" y="3399"/>
                      <a:pt x="8783" y="4111"/>
                    </a:cubicBezTo>
                    <a:cubicBezTo>
                      <a:pt x="8068" y="4502"/>
                      <a:pt x="7506" y="5000"/>
                      <a:pt x="7047" y="5534"/>
                    </a:cubicBezTo>
                    <a:cubicBezTo>
                      <a:pt x="6485" y="6210"/>
                      <a:pt x="6077" y="6922"/>
                      <a:pt x="5872" y="7669"/>
                    </a:cubicBezTo>
                    <a:cubicBezTo>
                      <a:pt x="5566" y="8559"/>
                      <a:pt x="5413" y="9448"/>
                      <a:pt x="5413" y="10373"/>
                    </a:cubicBezTo>
                    <a:cubicBezTo>
                      <a:pt x="5413" y="11370"/>
                      <a:pt x="5566" y="12331"/>
                      <a:pt x="5872" y="13291"/>
                    </a:cubicBezTo>
                    <a:cubicBezTo>
                      <a:pt x="6128" y="14074"/>
                      <a:pt x="6536" y="14822"/>
                      <a:pt x="7047" y="15498"/>
                    </a:cubicBezTo>
                    <a:cubicBezTo>
                      <a:pt x="7455" y="16067"/>
                      <a:pt x="8068" y="16530"/>
                      <a:pt x="8783" y="16921"/>
                    </a:cubicBezTo>
                    <a:cubicBezTo>
                      <a:pt x="9906" y="17562"/>
                      <a:pt x="11592" y="17562"/>
                      <a:pt x="12715" y="16921"/>
                    </a:cubicBezTo>
                    <a:cubicBezTo>
                      <a:pt x="13430" y="16530"/>
                      <a:pt x="13991" y="16067"/>
                      <a:pt x="14400" y="15498"/>
                    </a:cubicBezTo>
                    <a:cubicBezTo>
                      <a:pt x="14911" y="14786"/>
                      <a:pt x="15319" y="14039"/>
                      <a:pt x="15574" y="13291"/>
                    </a:cubicBezTo>
                    <a:cubicBezTo>
                      <a:pt x="15932" y="12331"/>
                      <a:pt x="16085" y="11370"/>
                      <a:pt x="16034" y="10373"/>
                    </a:cubicBezTo>
                    <a:close/>
                  </a:path>
                </a:pathLst>
              </a:custGeom>
              <a:solidFill>
                <a:srgbClr val="F4C74D"/>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83" name="Freeform 97">
                <a:extLst>
                  <a:ext uri="{FF2B5EF4-FFF2-40B4-BE49-F238E27FC236}">
                    <a16:creationId xmlns:a16="http://schemas.microsoft.com/office/drawing/2014/main" id="{02AA8705-9F7C-4EC5-FD02-517B63D2B529}"/>
                  </a:ext>
                </a:extLst>
              </p:cNvPr>
              <p:cNvSpPr/>
              <p:nvPr/>
            </p:nvSpPr>
            <p:spPr>
              <a:xfrm>
                <a:off x="5852561" y="2644728"/>
                <a:ext cx="164438" cy="246471"/>
              </a:xfrm>
              <a:custGeom>
                <a:avLst/>
                <a:gdLst/>
                <a:ahLst/>
                <a:cxnLst>
                  <a:cxn ang="0">
                    <a:pos x="wd2" y="hd2"/>
                  </a:cxn>
                  <a:cxn ang="5400000">
                    <a:pos x="wd2" y="hd2"/>
                  </a:cxn>
                  <a:cxn ang="10800000">
                    <a:pos x="wd2" y="hd2"/>
                  </a:cxn>
                  <a:cxn ang="16200000">
                    <a:pos x="wd2" y="hd2"/>
                  </a:cxn>
                </a:cxnLst>
                <a:rect l="0" t="0" r="r" b="b"/>
                <a:pathLst>
                  <a:path w="21600" h="21600" extrusionOk="0">
                    <a:moveTo>
                      <a:pt x="21600" y="6715"/>
                    </a:moveTo>
                    <a:cubicBezTo>
                      <a:pt x="21600" y="7461"/>
                      <a:pt x="21432" y="8207"/>
                      <a:pt x="21040" y="8916"/>
                    </a:cubicBezTo>
                    <a:cubicBezTo>
                      <a:pt x="20649" y="9625"/>
                      <a:pt x="20145" y="10259"/>
                      <a:pt x="19530" y="10893"/>
                    </a:cubicBezTo>
                    <a:cubicBezTo>
                      <a:pt x="18914" y="11490"/>
                      <a:pt x="18298" y="12050"/>
                      <a:pt x="17571" y="12609"/>
                    </a:cubicBezTo>
                    <a:cubicBezTo>
                      <a:pt x="16843" y="13132"/>
                      <a:pt x="16172" y="13617"/>
                      <a:pt x="15557" y="14027"/>
                    </a:cubicBezTo>
                    <a:lnTo>
                      <a:pt x="9737" y="17869"/>
                    </a:lnTo>
                    <a:lnTo>
                      <a:pt x="21544" y="17869"/>
                    </a:lnTo>
                    <a:lnTo>
                      <a:pt x="21544" y="21600"/>
                    </a:lnTo>
                    <a:lnTo>
                      <a:pt x="112" y="21600"/>
                    </a:lnTo>
                    <a:lnTo>
                      <a:pt x="112" y="18802"/>
                    </a:lnTo>
                    <a:lnTo>
                      <a:pt x="10912" y="11677"/>
                    </a:lnTo>
                    <a:cubicBezTo>
                      <a:pt x="12087" y="10893"/>
                      <a:pt x="13206" y="10035"/>
                      <a:pt x="14213" y="9140"/>
                    </a:cubicBezTo>
                    <a:cubicBezTo>
                      <a:pt x="15165" y="8245"/>
                      <a:pt x="15668" y="7424"/>
                      <a:pt x="15668" y="6715"/>
                    </a:cubicBezTo>
                    <a:cubicBezTo>
                      <a:pt x="15668" y="5894"/>
                      <a:pt x="15165" y="5111"/>
                      <a:pt x="14269" y="4551"/>
                    </a:cubicBezTo>
                    <a:cubicBezTo>
                      <a:pt x="13374" y="3992"/>
                      <a:pt x="12143" y="3656"/>
                      <a:pt x="10856" y="3693"/>
                    </a:cubicBezTo>
                    <a:cubicBezTo>
                      <a:pt x="9569" y="3693"/>
                      <a:pt x="8338" y="4066"/>
                      <a:pt x="7498" y="4700"/>
                    </a:cubicBezTo>
                    <a:cubicBezTo>
                      <a:pt x="6547" y="5372"/>
                      <a:pt x="6099" y="6529"/>
                      <a:pt x="6099" y="8170"/>
                    </a:cubicBezTo>
                    <a:lnTo>
                      <a:pt x="0" y="8170"/>
                    </a:lnTo>
                    <a:cubicBezTo>
                      <a:pt x="0" y="6902"/>
                      <a:pt x="336" y="5670"/>
                      <a:pt x="1007" y="4514"/>
                    </a:cubicBezTo>
                    <a:cubicBezTo>
                      <a:pt x="1567" y="3544"/>
                      <a:pt x="2406" y="2686"/>
                      <a:pt x="3413" y="1977"/>
                    </a:cubicBezTo>
                    <a:cubicBezTo>
                      <a:pt x="4365" y="1306"/>
                      <a:pt x="5540" y="821"/>
                      <a:pt x="6827" y="485"/>
                    </a:cubicBezTo>
                    <a:cubicBezTo>
                      <a:pt x="8114" y="149"/>
                      <a:pt x="9401" y="0"/>
                      <a:pt x="10800" y="0"/>
                    </a:cubicBezTo>
                    <a:cubicBezTo>
                      <a:pt x="12255" y="0"/>
                      <a:pt x="13654" y="187"/>
                      <a:pt x="15053" y="522"/>
                    </a:cubicBezTo>
                    <a:cubicBezTo>
                      <a:pt x="16340" y="858"/>
                      <a:pt x="17515" y="1343"/>
                      <a:pt x="18466" y="1977"/>
                    </a:cubicBezTo>
                    <a:cubicBezTo>
                      <a:pt x="19418" y="2574"/>
                      <a:pt x="20257" y="3320"/>
                      <a:pt x="20761" y="4141"/>
                    </a:cubicBezTo>
                    <a:cubicBezTo>
                      <a:pt x="21320" y="4850"/>
                      <a:pt x="21600" y="5782"/>
                      <a:pt x="21600" y="6715"/>
                    </a:cubicBezTo>
                    <a:close/>
                  </a:path>
                </a:pathLst>
              </a:custGeom>
              <a:solidFill>
                <a:srgbClr val="F4C74D"/>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pic>
          <p:nvPicPr>
            <p:cNvPr id="101" name="Picture1.png" descr="Picture1.png">
              <a:extLst>
                <a:ext uri="{FF2B5EF4-FFF2-40B4-BE49-F238E27FC236}">
                  <a16:creationId xmlns:a16="http://schemas.microsoft.com/office/drawing/2014/main" id="{5554AEBE-DCA6-C99B-C76F-A5A8B96B275F}"/>
                </a:ext>
              </a:extLst>
            </p:cNvPr>
            <p:cNvPicPr>
              <a:picLocks/>
            </p:cNvPicPr>
            <p:nvPr/>
          </p:nvPicPr>
          <p:blipFill>
            <a:blip r:embed="rId2">
              <a:alphaModFix amt="60269"/>
            </a:blip>
            <a:srcRect b="1011"/>
            <a:stretch>
              <a:fillRect/>
            </a:stretch>
          </p:blipFill>
          <p:spPr>
            <a:xfrm flipH="1">
              <a:off x="1277202" y="2015421"/>
              <a:ext cx="158929" cy="1461122"/>
            </a:xfrm>
            <a:prstGeom prst="rect">
              <a:avLst/>
            </a:prstGeom>
            <a:ln w="12700">
              <a:miter lim="400000"/>
            </a:ln>
          </p:spPr>
        </p:pic>
        <p:sp>
          <p:nvSpPr>
            <p:cNvPr id="111" name="TextBox 110">
              <a:extLst>
                <a:ext uri="{FF2B5EF4-FFF2-40B4-BE49-F238E27FC236}">
                  <a16:creationId xmlns:a16="http://schemas.microsoft.com/office/drawing/2014/main" id="{D4C85E3A-B86C-E242-CF02-7EA5EE63E799}"/>
                </a:ext>
              </a:extLst>
            </p:cNvPr>
            <p:cNvSpPr txBox="1"/>
            <p:nvPr/>
          </p:nvSpPr>
          <p:spPr>
            <a:xfrm>
              <a:off x="1404993" y="2266701"/>
              <a:ext cx="6115985" cy="1089529"/>
            </a:xfrm>
            <a:prstGeom prst="rect">
              <a:avLst/>
            </a:prstGeom>
            <a:noFill/>
          </p:spPr>
          <p:txBody>
            <a:bodyPr wrap="square">
              <a:spAutoFit/>
            </a:bodyPr>
            <a:lstStyle/>
            <a:p>
              <a:pPr algn="just">
                <a:lnSpc>
                  <a:spcPct val="90000"/>
                </a:lnSpc>
              </a:pPr>
              <a:r>
                <a:rPr lang="vi-VN" sz="2400" dirty="0">
                  <a:solidFill>
                    <a:schemeClr val="bg1"/>
                  </a:solidFill>
                  <a:effectLst/>
                  <a:latin typeface="Times New Roman" panose="02020603050405020304" pitchFamily="18" charset="0"/>
                  <a:ea typeface="Times New Roman" panose="02020603050405020304" pitchFamily="18" charset="0"/>
                </a:rPr>
                <a:t>Chính quyền thực dân chủ trương đặt trụ sở chính của hầu hết các xí nghiệp và công ty tư bản Pháp.</a:t>
              </a:r>
            </a:p>
          </p:txBody>
        </p:sp>
      </p:grpSp>
      <p:grpSp>
        <p:nvGrpSpPr>
          <p:cNvPr id="7" name="Group 6">
            <a:extLst>
              <a:ext uri="{FF2B5EF4-FFF2-40B4-BE49-F238E27FC236}">
                <a16:creationId xmlns:a16="http://schemas.microsoft.com/office/drawing/2014/main" id="{CE311ECE-BC5A-B937-1A2A-57F662FF9D13}"/>
              </a:ext>
            </a:extLst>
          </p:cNvPr>
          <p:cNvGrpSpPr/>
          <p:nvPr/>
        </p:nvGrpSpPr>
        <p:grpSpPr>
          <a:xfrm>
            <a:off x="1259975" y="3006946"/>
            <a:ext cx="6843073" cy="1764302"/>
            <a:chOff x="1259953" y="3542767"/>
            <a:chExt cx="6843073" cy="1764302"/>
          </a:xfrm>
        </p:grpSpPr>
        <p:sp>
          <p:nvSpPr>
            <p:cNvPr id="6" name="Freeform 8">
              <a:extLst>
                <a:ext uri="{FF2B5EF4-FFF2-40B4-BE49-F238E27FC236}">
                  <a16:creationId xmlns:a16="http://schemas.microsoft.com/office/drawing/2014/main" id="{7658E244-E2B7-77EC-6F11-0D054D7BC96A}"/>
                </a:ext>
              </a:extLst>
            </p:cNvPr>
            <p:cNvSpPr/>
            <p:nvPr/>
          </p:nvSpPr>
          <p:spPr>
            <a:xfrm>
              <a:off x="1287688" y="3542767"/>
              <a:ext cx="6526109" cy="1764302"/>
            </a:xfrm>
            <a:prstGeom prst="rect">
              <a:avLst/>
            </a:prstGeom>
            <a:solidFill>
              <a:srgbClr val="94D456"/>
            </a:solidFill>
            <a:ln w="12700">
              <a:miter lim="400000"/>
            </a:ln>
          </p:spPr>
          <p:txBody>
            <a:bodyPr lIns="45719" tIns="45719" rIns="45719" bIns="45719"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nvGrpSpPr>
            <p:cNvPr id="106" name="Group 105">
              <a:extLst>
                <a:ext uri="{FF2B5EF4-FFF2-40B4-BE49-F238E27FC236}">
                  <a16:creationId xmlns:a16="http://schemas.microsoft.com/office/drawing/2014/main" id="{7EE3E528-8B2B-3C03-315B-E9472873375A}"/>
                </a:ext>
              </a:extLst>
            </p:cNvPr>
            <p:cNvGrpSpPr/>
            <p:nvPr/>
          </p:nvGrpSpPr>
          <p:grpSpPr>
            <a:xfrm>
              <a:off x="7505770" y="4151908"/>
              <a:ext cx="597256" cy="596808"/>
              <a:chOff x="5533060" y="3607197"/>
              <a:chExt cx="597256" cy="596808"/>
            </a:xfrm>
          </p:grpSpPr>
          <p:sp>
            <p:nvSpPr>
              <p:cNvPr id="78" name="Freeform 91">
                <a:extLst>
                  <a:ext uri="{FF2B5EF4-FFF2-40B4-BE49-F238E27FC236}">
                    <a16:creationId xmlns:a16="http://schemas.microsoft.com/office/drawing/2014/main" id="{A810D7D5-6264-6657-A684-165AD07B8016}"/>
                  </a:ext>
                </a:extLst>
              </p:cNvPr>
              <p:cNvSpPr/>
              <p:nvPr/>
            </p:nvSpPr>
            <p:spPr>
              <a:xfrm>
                <a:off x="5533060" y="3607197"/>
                <a:ext cx="597256" cy="596808"/>
              </a:xfrm>
              <a:prstGeom prst="ellipse">
                <a:avLst/>
              </a:pr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45720" bIns="45720" anchor="ctr"/>
              <a:lstStyle/>
              <a:p>
                <a:pPr algn="ctr">
                  <a:defRPr sz="3600">
                    <a:solidFill>
                      <a:srgbClr val="FFFFFF"/>
                    </a:solidFill>
                    <a:latin typeface="Avenir Next Regular"/>
                    <a:ea typeface="Avenir Next Regular"/>
                    <a:cs typeface="Avenir Next Regular"/>
                    <a:sym typeface="Avenir Next Regular"/>
                  </a:defRPr>
                </a:pPr>
                <a:endParaRPr>
                  <a:solidFill>
                    <a:srgbClr val="FFFFFF"/>
                  </a:solidFill>
                  <a:latin typeface="Avenir Next Regular"/>
                  <a:sym typeface="Avenir Next Regular"/>
                </a:endParaRPr>
              </a:p>
            </p:txBody>
          </p:sp>
          <p:sp>
            <p:nvSpPr>
              <p:cNvPr id="84" name="Freeform 98">
                <a:extLst>
                  <a:ext uri="{FF2B5EF4-FFF2-40B4-BE49-F238E27FC236}">
                    <a16:creationId xmlns:a16="http://schemas.microsoft.com/office/drawing/2014/main" id="{865CC510-9C46-F57A-0398-8797BF54C089}"/>
                  </a:ext>
                </a:extLst>
              </p:cNvPr>
              <p:cNvSpPr/>
              <p:nvPr/>
            </p:nvSpPr>
            <p:spPr>
              <a:xfrm>
                <a:off x="5644245" y="3787048"/>
                <a:ext cx="180200" cy="251366"/>
              </a:xfrm>
              <a:custGeom>
                <a:avLst/>
                <a:gdLst/>
                <a:ahLst/>
                <a:cxnLst>
                  <a:cxn ang="0">
                    <a:pos x="wd2" y="hd2"/>
                  </a:cxn>
                  <a:cxn ang="5400000">
                    <a:pos x="wd2" y="hd2"/>
                  </a:cxn>
                  <a:cxn ang="10800000">
                    <a:pos x="wd2" y="hd2"/>
                  </a:cxn>
                  <a:cxn ang="16200000">
                    <a:pos x="wd2" y="hd2"/>
                  </a:cxn>
                </a:cxnLst>
                <a:rect l="0" t="0" r="r" b="b"/>
                <a:pathLst>
                  <a:path w="21600" h="20978" extrusionOk="0">
                    <a:moveTo>
                      <a:pt x="21600" y="10356"/>
                    </a:moveTo>
                    <a:cubicBezTo>
                      <a:pt x="21600" y="11635"/>
                      <a:pt x="21396" y="12914"/>
                      <a:pt x="20936" y="14122"/>
                    </a:cubicBezTo>
                    <a:cubicBezTo>
                      <a:pt x="20528" y="15330"/>
                      <a:pt x="19864" y="16466"/>
                      <a:pt x="18945" y="17532"/>
                    </a:cubicBezTo>
                    <a:cubicBezTo>
                      <a:pt x="18077" y="18527"/>
                      <a:pt x="16953" y="19380"/>
                      <a:pt x="15574" y="20019"/>
                    </a:cubicBezTo>
                    <a:cubicBezTo>
                      <a:pt x="12664" y="21298"/>
                      <a:pt x="8936" y="21298"/>
                      <a:pt x="6026" y="20019"/>
                    </a:cubicBezTo>
                    <a:cubicBezTo>
                      <a:pt x="4647" y="19380"/>
                      <a:pt x="3523" y="18527"/>
                      <a:pt x="2655" y="17532"/>
                    </a:cubicBezTo>
                    <a:cubicBezTo>
                      <a:pt x="1736" y="16466"/>
                      <a:pt x="1072" y="15330"/>
                      <a:pt x="664" y="14122"/>
                    </a:cubicBezTo>
                    <a:cubicBezTo>
                      <a:pt x="204" y="12878"/>
                      <a:pt x="0" y="11599"/>
                      <a:pt x="0" y="10356"/>
                    </a:cubicBezTo>
                    <a:cubicBezTo>
                      <a:pt x="0" y="9077"/>
                      <a:pt x="204" y="7833"/>
                      <a:pt x="664" y="6626"/>
                    </a:cubicBezTo>
                    <a:cubicBezTo>
                      <a:pt x="1072" y="5453"/>
                      <a:pt x="1787" y="4316"/>
                      <a:pt x="2706" y="3286"/>
                    </a:cubicBezTo>
                    <a:cubicBezTo>
                      <a:pt x="3575" y="2327"/>
                      <a:pt x="4698" y="1510"/>
                      <a:pt x="6077" y="906"/>
                    </a:cubicBezTo>
                    <a:cubicBezTo>
                      <a:pt x="8987" y="-302"/>
                      <a:pt x="12664" y="-302"/>
                      <a:pt x="15574" y="906"/>
                    </a:cubicBezTo>
                    <a:cubicBezTo>
                      <a:pt x="16953" y="1510"/>
                      <a:pt x="18077" y="2327"/>
                      <a:pt x="18945" y="3286"/>
                    </a:cubicBezTo>
                    <a:cubicBezTo>
                      <a:pt x="19864" y="4316"/>
                      <a:pt x="20579" y="5453"/>
                      <a:pt x="20987" y="6626"/>
                    </a:cubicBezTo>
                    <a:cubicBezTo>
                      <a:pt x="21396" y="7833"/>
                      <a:pt x="21600" y="9077"/>
                      <a:pt x="21600" y="10356"/>
                    </a:cubicBezTo>
                    <a:close/>
                    <a:moveTo>
                      <a:pt x="16034" y="10356"/>
                    </a:moveTo>
                    <a:cubicBezTo>
                      <a:pt x="16034" y="9468"/>
                      <a:pt x="15881" y="8544"/>
                      <a:pt x="15574" y="7691"/>
                    </a:cubicBezTo>
                    <a:cubicBezTo>
                      <a:pt x="15319" y="6945"/>
                      <a:pt x="14911" y="6235"/>
                      <a:pt x="14400" y="5560"/>
                    </a:cubicBezTo>
                    <a:cubicBezTo>
                      <a:pt x="13991" y="5027"/>
                      <a:pt x="13430" y="4530"/>
                      <a:pt x="12715" y="4139"/>
                    </a:cubicBezTo>
                    <a:cubicBezTo>
                      <a:pt x="11592" y="3428"/>
                      <a:pt x="9906" y="3428"/>
                      <a:pt x="8783" y="4139"/>
                    </a:cubicBezTo>
                    <a:cubicBezTo>
                      <a:pt x="8068" y="4530"/>
                      <a:pt x="7506" y="5027"/>
                      <a:pt x="7047" y="5560"/>
                    </a:cubicBezTo>
                    <a:cubicBezTo>
                      <a:pt x="6485" y="6235"/>
                      <a:pt x="6077" y="6945"/>
                      <a:pt x="5872" y="7691"/>
                    </a:cubicBezTo>
                    <a:cubicBezTo>
                      <a:pt x="5566" y="8580"/>
                      <a:pt x="5413" y="9468"/>
                      <a:pt x="5413" y="10356"/>
                    </a:cubicBezTo>
                    <a:cubicBezTo>
                      <a:pt x="5413" y="11351"/>
                      <a:pt x="5566" y="12310"/>
                      <a:pt x="5872" y="13269"/>
                    </a:cubicBezTo>
                    <a:cubicBezTo>
                      <a:pt x="6128" y="14051"/>
                      <a:pt x="6536" y="14797"/>
                      <a:pt x="7047" y="15472"/>
                    </a:cubicBezTo>
                    <a:cubicBezTo>
                      <a:pt x="7455" y="16040"/>
                      <a:pt x="8068" y="16502"/>
                      <a:pt x="8783" y="16893"/>
                    </a:cubicBezTo>
                    <a:cubicBezTo>
                      <a:pt x="9906" y="17532"/>
                      <a:pt x="11592" y="17532"/>
                      <a:pt x="12715" y="16893"/>
                    </a:cubicBezTo>
                    <a:cubicBezTo>
                      <a:pt x="13430" y="16502"/>
                      <a:pt x="13991" y="16040"/>
                      <a:pt x="14400" y="15472"/>
                    </a:cubicBezTo>
                    <a:cubicBezTo>
                      <a:pt x="14911" y="14761"/>
                      <a:pt x="15319" y="14015"/>
                      <a:pt x="15574" y="13269"/>
                    </a:cubicBezTo>
                    <a:cubicBezTo>
                      <a:pt x="15932" y="12310"/>
                      <a:pt x="16085" y="11315"/>
                      <a:pt x="16034" y="10356"/>
                    </a:cubicBezTo>
                    <a:close/>
                  </a:path>
                </a:pathLst>
              </a:custGeom>
              <a:solidFill>
                <a:srgbClr val="A1D842"/>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85" name="Freeform 99">
                <a:extLst>
                  <a:ext uri="{FF2B5EF4-FFF2-40B4-BE49-F238E27FC236}">
                    <a16:creationId xmlns:a16="http://schemas.microsoft.com/office/drawing/2014/main" id="{30D7103E-EC1A-7CB1-33FD-1311D95ABB65}"/>
                  </a:ext>
                </a:extLst>
              </p:cNvPr>
              <p:cNvSpPr/>
              <p:nvPr/>
            </p:nvSpPr>
            <p:spPr>
              <a:xfrm>
                <a:off x="5853413" y="3788049"/>
                <a:ext cx="158899" cy="250792"/>
              </a:xfrm>
              <a:custGeom>
                <a:avLst/>
                <a:gdLst/>
                <a:ahLst/>
                <a:cxnLst>
                  <a:cxn ang="0">
                    <a:pos x="wd2" y="hd2"/>
                  </a:cxn>
                  <a:cxn ang="5400000">
                    <a:pos x="wd2" y="hd2"/>
                  </a:cxn>
                  <a:cxn ang="10800000">
                    <a:pos x="wd2" y="hd2"/>
                  </a:cxn>
                  <a:cxn ang="16200000">
                    <a:pos x="wd2" y="hd2"/>
                  </a:cxn>
                </a:cxnLst>
                <a:rect l="0" t="0" r="r" b="b"/>
                <a:pathLst>
                  <a:path w="21600" h="21532" extrusionOk="0">
                    <a:moveTo>
                      <a:pt x="21600" y="14734"/>
                    </a:moveTo>
                    <a:cubicBezTo>
                      <a:pt x="21600" y="15648"/>
                      <a:pt x="21368" y="16525"/>
                      <a:pt x="20847" y="17365"/>
                    </a:cubicBezTo>
                    <a:cubicBezTo>
                      <a:pt x="20384" y="18170"/>
                      <a:pt x="19631" y="18900"/>
                      <a:pt x="18705" y="19522"/>
                    </a:cubicBezTo>
                    <a:cubicBezTo>
                      <a:pt x="17720" y="20143"/>
                      <a:pt x="16562" y="20655"/>
                      <a:pt x="15288" y="20984"/>
                    </a:cubicBezTo>
                    <a:cubicBezTo>
                      <a:pt x="13840" y="21349"/>
                      <a:pt x="12277" y="21532"/>
                      <a:pt x="10713" y="21532"/>
                    </a:cubicBezTo>
                    <a:cubicBezTo>
                      <a:pt x="9323" y="21532"/>
                      <a:pt x="7991" y="21386"/>
                      <a:pt x="6717" y="21093"/>
                    </a:cubicBezTo>
                    <a:cubicBezTo>
                      <a:pt x="5443" y="20801"/>
                      <a:pt x="4285" y="20326"/>
                      <a:pt x="3301" y="19705"/>
                    </a:cubicBezTo>
                    <a:cubicBezTo>
                      <a:pt x="2258" y="19047"/>
                      <a:pt x="1448" y="18279"/>
                      <a:pt x="927" y="17402"/>
                    </a:cubicBezTo>
                    <a:cubicBezTo>
                      <a:pt x="290" y="16342"/>
                      <a:pt x="0" y="15246"/>
                      <a:pt x="0" y="14113"/>
                    </a:cubicBezTo>
                    <a:lnTo>
                      <a:pt x="6080" y="14113"/>
                    </a:lnTo>
                    <a:cubicBezTo>
                      <a:pt x="6138" y="15502"/>
                      <a:pt x="6602" y="16452"/>
                      <a:pt x="7412" y="17000"/>
                    </a:cubicBezTo>
                    <a:cubicBezTo>
                      <a:pt x="8223" y="17548"/>
                      <a:pt x="9381" y="17877"/>
                      <a:pt x="10597" y="17841"/>
                    </a:cubicBezTo>
                    <a:cubicBezTo>
                      <a:pt x="11871" y="17877"/>
                      <a:pt x="13030" y="17548"/>
                      <a:pt x="13956" y="17000"/>
                    </a:cubicBezTo>
                    <a:cubicBezTo>
                      <a:pt x="14825" y="16452"/>
                      <a:pt x="15288" y="15684"/>
                      <a:pt x="15288" y="14880"/>
                    </a:cubicBezTo>
                    <a:cubicBezTo>
                      <a:pt x="15288" y="14186"/>
                      <a:pt x="14825" y="13528"/>
                      <a:pt x="14014" y="13089"/>
                    </a:cubicBezTo>
                    <a:cubicBezTo>
                      <a:pt x="13145" y="12578"/>
                      <a:pt x="11640" y="12285"/>
                      <a:pt x="9439" y="12139"/>
                    </a:cubicBezTo>
                    <a:lnTo>
                      <a:pt x="9439" y="8630"/>
                    </a:lnTo>
                    <a:cubicBezTo>
                      <a:pt x="11466" y="8484"/>
                      <a:pt x="12856" y="8192"/>
                      <a:pt x="13609" y="7717"/>
                    </a:cubicBezTo>
                    <a:cubicBezTo>
                      <a:pt x="14361" y="7278"/>
                      <a:pt x="14767" y="6657"/>
                      <a:pt x="14767" y="5999"/>
                    </a:cubicBezTo>
                    <a:cubicBezTo>
                      <a:pt x="14825" y="5378"/>
                      <a:pt x="14419" y="4756"/>
                      <a:pt x="13724" y="4318"/>
                    </a:cubicBezTo>
                    <a:cubicBezTo>
                      <a:pt x="12972" y="3916"/>
                      <a:pt x="11987" y="3697"/>
                      <a:pt x="11003" y="3697"/>
                    </a:cubicBezTo>
                    <a:cubicBezTo>
                      <a:pt x="10018" y="3697"/>
                      <a:pt x="9034" y="3952"/>
                      <a:pt x="8339" y="4427"/>
                    </a:cubicBezTo>
                    <a:cubicBezTo>
                      <a:pt x="7586" y="4903"/>
                      <a:pt x="7181" y="5853"/>
                      <a:pt x="7181" y="7242"/>
                    </a:cubicBezTo>
                    <a:lnTo>
                      <a:pt x="927" y="7242"/>
                    </a:lnTo>
                    <a:cubicBezTo>
                      <a:pt x="927" y="4793"/>
                      <a:pt x="1853" y="3002"/>
                      <a:pt x="3764" y="1796"/>
                    </a:cubicBezTo>
                    <a:cubicBezTo>
                      <a:pt x="5675" y="590"/>
                      <a:pt x="8281" y="-68"/>
                      <a:pt x="11003" y="5"/>
                    </a:cubicBezTo>
                    <a:cubicBezTo>
                      <a:pt x="12335" y="5"/>
                      <a:pt x="13667" y="151"/>
                      <a:pt x="14883" y="444"/>
                    </a:cubicBezTo>
                    <a:cubicBezTo>
                      <a:pt x="16041" y="736"/>
                      <a:pt x="17141" y="1175"/>
                      <a:pt x="18068" y="1686"/>
                    </a:cubicBezTo>
                    <a:cubicBezTo>
                      <a:pt x="18994" y="2235"/>
                      <a:pt x="19747" y="2856"/>
                      <a:pt x="20268" y="3587"/>
                    </a:cubicBezTo>
                    <a:cubicBezTo>
                      <a:pt x="20789" y="4354"/>
                      <a:pt x="21079" y="5195"/>
                      <a:pt x="21079" y="6036"/>
                    </a:cubicBezTo>
                    <a:cubicBezTo>
                      <a:pt x="21137" y="7644"/>
                      <a:pt x="20094" y="9215"/>
                      <a:pt x="18183" y="10275"/>
                    </a:cubicBezTo>
                    <a:cubicBezTo>
                      <a:pt x="20326" y="11335"/>
                      <a:pt x="21600" y="12980"/>
                      <a:pt x="21600" y="14734"/>
                    </a:cubicBezTo>
                    <a:close/>
                  </a:path>
                </a:pathLst>
              </a:custGeom>
              <a:solidFill>
                <a:srgbClr val="A1D842"/>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pic>
          <p:nvPicPr>
            <p:cNvPr id="102" name="Picture1.png" descr="Picture1.png">
              <a:extLst>
                <a:ext uri="{FF2B5EF4-FFF2-40B4-BE49-F238E27FC236}">
                  <a16:creationId xmlns:a16="http://schemas.microsoft.com/office/drawing/2014/main" id="{FA7858D8-A262-5EC5-22B3-5DAE25A2F510}"/>
                </a:ext>
              </a:extLst>
            </p:cNvPr>
            <p:cNvPicPr>
              <a:picLocks/>
            </p:cNvPicPr>
            <p:nvPr/>
          </p:nvPicPr>
          <p:blipFill>
            <a:blip r:embed="rId2">
              <a:alphaModFix amt="60269"/>
            </a:blip>
            <a:srcRect b="1011"/>
            <a:stretch>
              <a:fillRect/>
            </a:stretch>
          </p:blipFill>
          <p:spPr>
            <a:xfrm flipH="1">
              <a:off x="1259953" y="3614629"/>
              <a:ext cx="158928" cy="1461122"/>
            </a:xfrm>
            <a:prstGeom prst="rect">
              <a:avLst/>
            </a:prstGeom>
            <a:ln w="12700">
              <a:miter lim="400000"/>
            </a:ln>
          </p:spPr>
        </p:pic>
        <p:sp>
          <p:nvSpPr>
            <p:cNvPr id="113" name="TextBox 112">
              <a:extLst>
                <a:ext uri="{FF2B5EF4-FFF2-40B4-BE49-F238E27FC236}">
                  <a16:creationId xmlns:a16="http://schemas.microsoft.com/office/drawing/2014/main" id="{69695194-2F78-E95B-9375-35F20957B189}"/>
                </a:ext>
              </a:extLst>
            </p:cNvPr>
            <p:cNvSpPr txBox="1"/>
            <p:nvPr/>
          </p:nvSpPr>
          <p:spPr>
            <a:xfrm>
              <a:off x="1345061" y="3573540"/>
              <a:ext cx="6195574" cy="1685077"/>
            </a:xfrm>
            <a:prstGeom prst="rect">
              <a:avLst/>
            </a:prstGeom>
            <a:noFill/>
          </p:spPr>
          <p:txBody>
            <a:bodyPr wrap="square">
              <a:spAutoFit/>
            </a:bodyPr>
            <a:lstStyle/>
            <a:p>
              <a:pPr algn="just">
                <a:lnSpc>
                  <a:spcPct val="90000"/>
                </a:lnSpc>
              </a:pPr>
              <a:r>
                <a:rPr lang="vi-VN" sz="2300" dirty="0">
                  <a:solidFill>
                    <a:schemeClr val="bg1"/>
                  </a:solidFill>
                  <a:effectLst/>
                  <a:latin typeface="Times New Roman" panose="02020603050405020304" pitchFamily="18" charset="0"/>
                  <a:ea typeface="Times New Roman" panose="02020603050405020304" pitchFamily="18" charset="0"/>
                </a:rPr>
                <a:t>Các hiệu buôn của tư bản Pháp chia nhau nắm giữ độc quyền thương mại. Hoạt động xuất nhập khẩu hàng hoá vào Đông Dương của tư sản Hoa kiều cũng chiếm một phần khá quan trọng</a:t>
              </a:r>
              <a:r>
                <a:rPr lang="en-US" sz="2300" dirty="0">
                  <a:solidFill>
                    <a:schemeClr val="bg1"/>
                  </a:solidFill>
                  <a:latin typeface="Times New Roman" panose="02020603050405020304" pitchFamily="18" charset="0"/>
                  <a:ea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rPr>
                <a:t>nhưng</a:t>
              </a:r>
              <a:r>
                <a:rPr lang="en-US" sz="2300" dirty="0">
                  <a:solidFill>
                    <a:schemeClr val="bg1"/>
                  </a:solidFill>
                  <a:latin typeface="Times New Roman" panose="02020603050405020304" pitchFamily="18" charset="0"/>
                  <a:ea typeface="Times New Roman" panose="02020603050405020304" pitchFamily="18" charset="0"/>
                </a:rPr>
                <a:t> </a:t>
              </a:r>
              <a:r>
                <a:rPr lang="en-US" sz="2300" dirty="0" err="1">
                  <a:solidFill>
                    <a:schemeClr val="bg1"/>
                  </a:solidFill>
                  <a:latin typeface="Times New Roman" panose="02020603050405020304" pitchFamily="18" charset="0"/>
                  <a:ea typeface="Times New Roman" panose="02020603050405020304" pitchFamily="18" charset="0"/>
                </a:rPr>
                <a:t>bị</a:t>
              </a:r>
              <a:r>
                <a:rPr lang="en-US" sz="2300" dirty="0">
                  <a:solidFill>
                    <a:schemeClr val="bg1"/>
                  </a:solidFill>
                  <a:latin typeface="Times New Roman" panose="02020603050405020304" pitchFamily="18" charset="0"/>
                  <a:ea typeface="Times New Roman" panose="02020603050405020304" pitchFamily="18" charset="0"/>
                </a:rPr>
                <a:t> </a:t>
              </a:r>
              <a:r>
                <a:rPr lang="vi-VN" sz="2300" dirty="0">
                  <a:solidFill>
                    <a:schemeClr val="bg1"/>
                  </a:solidFill>
                  <a:effectLst/>
                  <a:latin typeface="Times New Roman" panose="02020603050405020304" pitchFamily="18" charset="0"/>
                  <a:ea typeface="Times New Roman" panose="02020603050405020304" pitchFamily="18" charset="0"/>
                </a:rPr>
                <a:t>chính quyền Pháp và bị tư sản Pháp chèn ép.</a:t>
              </a:r>
            </a:p>
          </p:txBody>
        </p:sp>
      </p:grpSp>
      <p:grpSp>
        <p:nvGrpSpPr>
          <p:cNvPr id="9" name="Group 8">
            <a:extLst>
              <a:ext uri="{FF2B5EF4-FFF2-40B4-BE49-F238E27FC236}">
                <a16:creationId xmlns:a16="http://schemas.microsoft.com/office/drawing/2014/main" id="{01E16D46-2618-45A1-82E9-14361722F18A}"/>
              </a:ext>
            </a:extLst>
          </p:cNvPr>
          <p:cNvGrpSpPr/>
          <p:nvPr/>
        </p:nvGrpSpPr>
        <p:grpSpPr>
          <a:xfrm>
            <a:off x="1268823" y="4808253"/>
            <a:ext cx="6857130" cy="1526542"/>
            <a:chOff x="1288279" y="4915260"/>
            <a:chExt cx="6857130" cy="1526542"/>
          </a:xfrm>
        </p:grpSpPr>
        <p:sp>
          <p:nvSpPr>
            <p:cNvPr id="8" name="Freeform 10">
              <a:extLst>
                <a:ext uri="{FF2B5EF4-FFF2-40B4-BE49-F238E27FC236}">
                  <a16:creationId xmlns:a16="http://schemas.microsoft.com/office/drawing/2014/main" id="{7198966E-0881-93E8-8820-89CDB3123BA8}"/>
                </a:ext>
              </a:extLst>
            </p:cNvPr>
            <p:cNvSpPr/>
            <p:nvPr/>
          </p:nvSpPr>
          <p:spPr>
            <a:xfrm>
              <a:off x="1289190" y="5047318"/>
              <a:ext cx="6577615" cy="1366528"/>
            </a:xfrm>
            <a:prstGeom prst="rect">
              <a:avLst/>
            </a:prstGeom>
            <a:solidFill>
              <a:srgbClr val="3A9AE4"/>
            </a:solidFill>
            <a:ln w="12700">
              <a:miter lim="400000"/>
            </a:ln>
          </p:spPr>
          <p:txBody>
            <a:bodyPr lIns="45719" tIns="45719" rIns="45719" bIns="45719"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nvGrpSpPr>
            <p:cNvPr id="107" name="Group 106">
              <a:extLst>
                <a:ext uri="{FF2B5EF4-FFF2-40B4-BE49-F238E27FC236}">
                  <a16:creationId xmlns:a16="http://schemas.microsoft.com/office/drawing/2014/main" id="{16348553-DA86-1897-9D4B-C6A19CA16055}"/>
                </a:ext>
              </a:extLst>
            </p:cNvPr>
            <p:cNvGrpSpPr/>
            <p:nvPr/>
          </p:nvGrpSpPr>
          <p:grpSpPr>
            <a:xfrm>
              <a:off x="7548153" y="5411632"/>
              <a:ext cx="597256" cy="596808"/>
              <a:chOff x="5533060" y="4741641"/>
              <a:chExt cx="597256" cy="596808"/>
            </a:xfrm>
          </p:grpSpPr>
          <p:sp>
            <p:nvSpPr>
              <p:cNvPr id="79" name="Freeform 92">
                <a:extLst>
                  <a:ext uri="{FF2B5EF4-FFF2-40B4-BE49-F238E27FC236}">
                    <a16:creationId xmlns:a16="http://schemas.microsoft.com/office/drawing/2014/main" id="{039674DB-624E-4658-83F2-5B4A87B89D0C}"/>
                  </a:ext>
                </a:extLst>
              </p:cNvPr>
              <p:cNvSpPr/>
              <p:nvPr/>
            </p:nvSpPr>
            <p:spPr>
              <a:xfrm>
                <a:off x="5533060" y="4741641"/>
                <a:ext cx="597256" cy="596808"/>
              </a:xfrm>
              <a:prstGeom prst="ellipse">
                <a:avLst/>
              </a:pr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45720" bIns="45720" anchor="ctr"/>
              <a:lstStyle/>
              <a:p>
                <a:pPr algn="ctr">
                  <a:defRPr sz="3600">
                    <a:solidFill>
                      <a:srgbClr val="FFFFFF"/>
                    </a:solidFill>
                    <a:latin typeface="Avenir Next Regular"/>
                    <a:ea typeface="Avenir Next Regular"/>
                    <a:cs typeface="Avenir Next Regular"/>
                    <a:sym typeface="Avenir Next Regular"/>
                  </a:defRPr>
                </a:pPr>
                <a:endParaRPr>
                  <a:solidFill>
                    <a:srgbClr val="FFFFFF"/>
                  </a:solidFill>
                  <a:latin typeface="Avenir Next Regular"/>
                  <a:sym typeface="Avenir Next Regular"/>
                </a:endParaRPr>
              </a:p>
            </p:txBody>
          </p:sp>
          <p:sp>
            <p:nvSpPr>
              <p:cNvPr id="86" name="Freeform 100">
                <a:extLst>
                  <a:ext uri="{FF2B5EF4-FFF2-40B4-BE49-F238E27FC236}">
                    <a16:creationId xmlns:a16="http://schemas.microsoft.com/office/drawing/2014/main" id="{7A9E1956-F830-B929-F748-099F45271C27}"/>
                  </a:ext>
                </a:extLst>
              </p:cNvPr>
              <p:cNvSpPr/>
              <p:nvPr/>
            </p:nvSpPr>
            <p:spPr>
              <a:xfrm>
                <a:off x="5644245" y="4919363"/>
                <a:ext cx="180200" cy="251473"/>
              </a:xfrm>
              <a:custGeom>
                <a:avLst/>
                <a:gdLst/>
                <a:ahLst/>
                <a:cxnLst>
                  <a:cxn ang="0">
                    <a:pos x="wd2" y="hd2"/>
                  </a:cxn>
                  <a:cxn ang="5400000">
                    <a:pos x="wd2" y="hd2"/>
                  </a:cxn>
                  <a:cxn ang="10800000">
                    <a:pos x="wd2" y="hd2"/>
                  </a:cxn>
                  <a:cxn ang="16200000">
                    <a:pos x="wd2" y="hd2"/>
                  </a:cxn>
                </a:cxnLst>
                <a:rect l="0" t="0" r="r" b="b"/>
                <a:pathLst>
                  <a:path w="21600" h="20987" extrusionOk="0">
                    <a:moveTo>
                      <a:pt x="21600" y="10356"/>
                    </a:moveTo>
                    <a:cubicBezTo>
                      <a:pt x="21600" y="11635"/>
                      <a:pt x="21396" y="12914"/>
                      <a:pt x="20936" y="14157"/>
                    </a:cubicBezTo>
                    <a:cubicBezTo>
                      <a:pt x="20528" y="15365"/>
                      <a:pt x="19864" y="16502"/>
                      <a:pt x="18945" y="17568"/>
                    </a:cubicBezTo>
                    <a:cubicBezTo>
                      <a:pt x="18077" y="18562"/>
                      <a:pt x="16953" y="19415"/>
                      <a:pt x="15574" y="20055"/>
                    </a:cubicBezTo>
                    <a:cubicBezTo>
                      <a:pt x="12664" y="21298"/>
                      <a:pt x="8936" y="21298"/>
                      <a:pt x="6026" y="20055"/>
                    </a:cubicBezTo>
                    <a:cubicBezTo>
                      <a:pt x="4647" y="19415"/>
                      <a:pt x="3523" y="18562"/>
                      <a:pt x="2655" y="17568"/>
                    </a:cubicBezTo>
                    <a:cubicBezTo>
                      <a:pt x="1736" y="16502"/>
                      <a:pt x="1072" y="15365"/>
                      <a:pt x="664" y="14157"/>
                    </a:cubicBezTo>
                    <a:cubicBezTo>
                      <a:pt x="204" y="12914"/>
                      <a:pt x="0" y="11635"/>
                      <a:pt x="0" y="10356"/>
                    </a:cubicBezTo>
                    <a:cubicBezTo>
                      <a:pt x="0" y="9077"/>
                      <a:pt x="204" y="7834"/>
                      <a:pt x="664" y="6626"/>
                    </a:cubicBezTo>
                    <a:cubicBezTo>
                      <a:pt x="1072" y="5453"/>
                      <a:pt x="1787" y="4316"/>
                      <a:pt x="2706" y="3286"/>
                    </a:cubicBezTo>
                    <a:cubicBezTo>
                      <a:pt x="3575" y="2327"/>
                      <a:pt x="4698" y="1510"/>
                      <a:pt x="6077" y="906"/>
                    </a:cubicBezTo>
                    <a:cubicBezTo>
                      <a:pt x="8987" y="-302"/>
                      <a:pt x="12664" y="-302"/>
                      <a:pt x="15574" y="906"/>
                    </a:cubicBezTo>
                    <a:cubicBezTo>
                      <a:pt x="16953" y="1510"/>
                      <a:pt x="18077" y="2327"/>
                      <a:pt x="18945" y="3286"/>
                    </a:cubicBezTo>
                    <a:cubicBezTo>
                      <a:pt x="19864" y="4316"/>
                      <a:pt x="20579" y="5453"/>
                      <a:pt x="20987" y="6626"/>
                    </a:cubicBezTo>
                    <a:cubicBezTo>
                      <a:pt x="21396" y="7834"/>
                      <a:pt x="21600" y="9112"/>
                      <a:pt x="21600" y="10356"/>
                    </a:cubicBezTo>
                    <a:close/>
                    <a:moveTo>
                      <a:pt x="16034" y="10356"/>
                    </a:moveTo>
                    <a:cubicBezTo>
                      <a:pt x="16034" y="9468"/>
                      <a:pt x="15881" y="8544"/>
                      <a:pt x="15574" y="7656"/>
                    </a:cubicBezTo>
                    <a:cubicBezTo>
                      <a:pt x="15319" y="6910"/>
                      <a:pt x="14911" y="6199"/>
                      <a:pt x="14400" y="5524"/>
                    </a:cubicBezTo>
                    <a:cubicBezTo>
                      <a:pt x="13991" y="4991"/>
                      <a:pt x="13430" y="4494"/>
                      <a:pt x="12715" y="4103"/>
                    </a:cubicBezTo>
                    <a:cubicBezTo>
                      <a:pt x="11592" y="3393"/>
                      <a:pt x="9906" y="3393"/>
                      <a:pt x="8783" y="4103"/>
                    </a:cubicBezTo>
                    <a:cubicBezTo>
                      <a:pt x="8068" y="4494"/>
                      <a:pt x="7506" y="4991"/>
                      <a:pt x="7047" y="5524"/>
                    </a:cubicBezTo>
                    <a:cubicBezTo>
                      <a:pt x="6485" y="6199"/>
                      <a:pt x="6077" y="6910"/>
                      <a:pt x="5872" y="7656"/>
                    </a:cubicBezTo>
                    <a:cubicBezTo>
                      <a:pt x="5566" y="8544"/>
                      <a:pt x="5413" y="9432"/>
                      <a:pt x="5413" y="10356"/>
                    </a:cubicBezTo>
                    <a:cubicBezTo>
                      <a:pt x="5413" y="11351"/>
                      <a:pt x="5566" y="12310"/>
                      <a:pt x="5872" y="13269"/>
                    </a:cubicBezTo>
                    <a:cubicBezTo>
                      <a:pt x="6128" y="14051"/>
                      <a:pt x="6536" y="14797"/>
                      <a:pt x="7047" y="15472"/>
                    </a:cubicBezTo>
                    <a:cubicBezTo>
                      <a:pt x="7455" y="16040"/>
                      <a:pt x="8068" y="16502"/>
                      <a:pt x="8783" y="16893"/>
                    </a:cubicBezTo>
                    <a:cubicBezTo>
                      <a:pt x="9906" y="17532"/>
                      <a:pt x="11592" y="17532"/>
                      <a:pt x="12715" y="16893"/>
                    </a:cubicBezTo>
                    <a:cubicBezTo>
                      <a:pt x="13430" y="16502"/>
                      <a:pt x="13991" y="16040"/>
                      <a:pt x="14400" y="15472"/>
                    </a:cubicBezTo>
                    <a:cubicBezTo>
                      <a:pt x="14911" y="14761"/>
                      <a:pt x="15319" y="14015"/>
                      <a:pt x="15574" y="13269"/>
                    </a:cubicBezTo>
                    <a:cubicBezTo>
                      <a:pt x="15932" y="12345"/>
                      <a:pt x="16085" y="11351"/>
                      <a:pt x="16034" y="10356"/>
                    </a:cubicBezTo>
                    <a:close/>
                  </a:path>
                </a:pathLst>
              </a:custGeom>
              <a:solidFill>
                <a:srgbClr val="5ECAEB"/>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sp>
            <p:nvSpPr>
              <p:cNvPr id="87" name="Freeform 101">
                <a:extLst>
                  <a:ext uri="{FF2B5EF4-FFF2-40B4-BE49-F238E27FC236}">
                    <a16:creationId xmlns:a16="http://schemas.microsoft.com/office/drawing/2014/main" id="{05533491-EB52-1DF8-CD1B-5CAFCDA0417E}"/>
                  </a:ext>
                </a:extLst>
              </p:cNvPr>
              <p:cNvSpPr/>
              <p:nvPr/>
            </p:nvSpPr>
            <p:spPr>
              <a:xfrm>
                <a:off x="5839780" y="4923407"/>
                <a:ext cx="184034" cy="243918"/>
              </a:xfrm>
              <a:custGeom>
                <a:avLst/>
                <a:gdLst/>
                <a:ahLst/>
                <a:cxnLst>
                  <a:cxn ang="0">
                    <a:pos x="wd2" y="hd2"/>
                  </a:cxn>
                  <a:cxn ang="5400000">
                    <a:pos x="wd2" y="hd2"/>
                  </a:cxn>
                  <a:cxn ang="10800000">
                    <a:pos x="wd2" y="hd2"/>
                  </a:cxn>
                  <a:cxn ang="16200000">
                    <a:pos x="wd2" y="hd2"/>
                  </a:cxn>
                </a:cxnLst>
                <a:rect l="0" t="0" r="r" b="b"/>
                <a:pathLst>
                  <a:path w="21600" h="21600" extrusionOk="0">
                    <a:moveTo>
                      <a:pt x="18450" y="18019"/>
                    </a:moveTo>
                    <a:lnTo>
                      <a:pt x="18450" y="21600"/>
                    </a:lnTo>
                    <a:lnTo>
                      <a:pt x="13000" y="21600"/>
                    </a:lnTo>
                    <a:lnTo>
                      <a:pt x="13000" y="18056"/>
                    </a:lnTo>
                    <a:lnTo>
                      <a:pt x="0" y="18056"/>
                    </a:lnTo>
                    <a:lnTo>
                      <a:pt x="0" y="15078"/>
                    </a:lnTo>
                    <a:lnTo>
                      <a:pt x="14200" y="0"/>
                    </a:lnTo>
                    <a:lnTo>
                      <a:pt x="18450" y="0"/>
                    </a:lnTo>
                    <a:lnTo>
                      <a:pt x="18450" y="14174"/>
                    </a:lnTo>
                    <a:lnTo>
                      <a:pt x="21600" y="14174"/>
                    </a:lnTo>
                    <a:lnTo>
                      <a:pt x="21600" y="18056"/>
                    </a:lnTo>
                    <a:lnTo>
                      <a:pt x="18450" y="18019"/>
                    </a:lnTo>
                    <a:close/>
                    <a:moveTo>
                      <a:pt x="13050" y="7916"/>
                    </a:moveTo>
                    <a:lnTo>
                      <a:pt x="7150" y="14136"/>
                    </a:lnTo>
                    <a:lnTo>
                      <a:pt x="13050" y="14136"/>
                    </a:lnTo>
                    <a:lnTo>
                      <a:pt x="13050" y="7916"/>
                    </a:lnTo>
                    <a:close/>
                  </a:path>
                </a:pathLst>
              </a:custGeom>
              <a:solidFill>
                <a:srgbClr val="5ECAEB"/>
              </a:solidFill>
              <a:ln w="12700">
                <a:miter lim="400000"/>
              </a:ln>
            </p:spPr>
            <p:txBody>
              <a:bodyPr tIns="45720" bIns="45720" anchor="ctr"/>
              <a:lstStyle/>
              <a:p>
                <a:pPr algn="ctr">
                  <a:defRPr sz="3600">
                    <a:solidFill>
                      <a:srgbClr val="000000"/>
                    </a:solidFill>
                    <a:latin typeface="Calibri"/>
                    <a:ea typeface="Calibri"/>
                    <a:cs typeface="Calibri"/>
                    <a:sym typeface="Calibri"/>
                  </a:defRPr>
                </a:pPr>
                <a:endParaRPr>
                  <a:solidFill>
                    <a:srgbClr val="000000"/>
                  </a:solidFill>
                  <a:latin typeface="Calibri"/>
                  <a:cs typeface="Calibri"/>
                  <a:sym typeface="Calibri"/>
                </a:endParaRPr>
              </a:p>
            </p:txBody>
          </p:sp>
        </p:grpSp>
        <p:pic>
          <p:nvPicPr>
            <p:cNvPr id="103" name="Picture1.png" descr="Picture1.png">
              <a:extLst>
                <a:ext uri="{FF2B5EF4-FFF2-40B4-BE49-F238E27FC236}">
                  <a16:creationId xmlns:a16="http://schemas.microsoft.com/office/drawing/2014/main" id="{06D95778-1B07-997C-C061-ABACEFEAC36A}"/>
                </a:ext>
              </a:extLst>
            </p:cNvPr>
            <p:cNvPicPr>
              <a:picLocks/>
            </p:cNvPicPr>
            <p:nvPr/>
          </p:nvPicPr>
          <p:blipFill>
            <a:blip r:embed="rId2">
              <a:alphaModFix amt="60269"/>
            </a:blip>
            <a:srcRect b="1011"/>
            <a:stretch>
              <a:fillRect/>
            </a:stretch>
          </p:blipFill>
          <p:spPr>
            <a:xfrm flipH="1">
              <a:off x="1288279" y="4915260"/>
              <a:ext cx="158929" cy="1461122"/>
            </a:xfrm>
            <a:prstGeom prst="rect">
              <a:avLst/>
            </a:prstGeom>
            <a:ln w="12700">
              <a:miter lim="400000"/>
            </a:ln>
          </p:spPr>
        </p:pic>
        <p:sp>
          <p:nvSpPr>
            <p:cNvPr id="114" name="TextBox 113">
              <a:extLst>
                <a:ext uri="{FF2B5EF4-FFF2-40B4-BE49-F238E27FC236}">
                  <a16:creationId xmlns:a16="http://schemas.microsoft.com/office/drawing/2014/main" id="{310FC883-552B-46C1-FFD3-7576467B02EF}"/>
                </a:ext>
              </a:extLst>
            </p:cNvPr>
            <p:cNvSpPr txBox="1"/>
            <p:nvPr/>
          </p:nvSpPr>
          <p:spPr>
            <a:xfrm>
              <a:off x="1379207" y="5075274"/>
              <a:ext cx="6107557" cy="1366528"/>
            </a:xfrm>
            <a:prstGeom prst="rect">
              <a:avLst/>
            </a:prstGeom>
            <a:noFill/>
          </p:spPr>
          <p:txBody>
            <a:bodyPr wrap="square">
              <a:spAutoFit/>
            </a:bodyPr>
            <a:lstStyle/>
            <a:p>
              <a:pPr algn="just">
                <a:lnSpc>
                  <a:spcPct val="90000"/>
                </a:lnSpc>
              </a:pPr>
              <a:r>
                <a:rPr lang="vi-VN" sz="2300" dirty="0">
                  <a:solidFill>
                    <a:schemeClr val="bg1"/>
                  </a:solidFill>
                  <a:effectLst/>
                  <a:latin typeface="Times New Roman" panose="02020603050405020304" pitchFamily="18" charset="0"/>
                  <a:ea typeface="Times New Roman" panose="02020603050405020304" pitchFamily="18" charset="0"/>
                </a:rPr>
                <a:t>Kinh tế thủ công nghiệp, đặc biệt là các nghề thủ công nổi tiếng phát triển theo hướng sản xuất hàng hoá cung cấp cho thị trường trong nước và xuất khẩu.</a:t>
              </a:r>
              <a:endParaRPr lang="en-US" sz="2300" dirty="0">
                <a:solidFill>
                  <a:schemeClr val="bg1"/>
                </a:solidFill>
              </a:endParaRPr>
            </a:p>
          </p:txBody>
        </p:sp>
      </p:grpSp>
      <p:sp>
        <p:nvSpPr>
          <p:cNvPr id="89" name="TextBox 88">
            <a:extLst>
              <a:ext uri="{FF2B5EF4-FFF2-40B4-BE49-F238E27FC236}">
                <a16:creationId xmlns:a16="http://schemas.microsoft.com/office/drawing/2014/main" id="{5F9AD5D6-C8DB-F58E-9FC2-3685B190CCF0}"/>
              </a:ext>
            </a:extLst>
          </p:cNvPr>
          <p:cNvSpPr txBox="1"/>
          <p:nvPr/>
        </p:nvSpPr>
        <p:spPr>
          <a:xfrm>
            <a:off x="8792852" y="859179"/>
            <a:ext cx="6094378" cy="843436"/>
          </a:xfrm>
          <a:prstGeom prst="rect">
            <a:avLst/>
          </a:prstGeom>
          <a:noFill/>
        </p:spPr>
        <p:txBody>
          <a:bodyPr wrap="square">
            <a:spAutoFit/>
          </a:bodyPr>
          <a:lstStyle/>
          <a:p>
            <a:pPr algn="just">
              <a:lnSpc>
                <a:spcPct val="150000"/>
              </a:lnSpc>
              <a:spcBef>
                <a:spcPts val="300"/>
              </a:spcBef>
              <a:spcAft>
                <a:spcPts val="300"/>
              </a:spcAft>
            </a:pPr>
            <a:r>
              <a:rPr lang="en-US" sz="36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6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Về</a:t>
            </a:r>
            <a:r>
              <a:rPr lang="en-US" sz="36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6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kinh</a:t>
            </a:r>
            <a:r>
              <a:rPr lang="en-US" sz="36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6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tế</a:t>
            </a:r>
            <a:r>
              <a:rPr lang="en-US" sz="36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a:t>
            </a:r>
            <a:endParaRPr lang="en-US" sz="28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4892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5372098-2FFE-1C86-561B-8E5ED6B742A8}"/>
              </a:ext>
            </a:extLst>
          </p:cNvPr>
          <p:cNvPicPr>
            <a:picLocks noChangeAspect="1"/>
          </p:cNvPicPr>
          <p:nvPr/>
        </p:nvPicPr>
        <p:blipFill>
          <a:blip r:embed="rId2"/>
          <a:stretch>
            <a:fillRect/>
          </a:stretch>
        </p:blipFill>
        <p:spPr>
          <a:xfrm>
            <a:off x="3710110" y="775656"/>
            <a:ext cx="4837813" cy="5438876"/>
          </a:xfrm>
          <a:prstGeom prst="rect">
            <a:avLst/>
          </a:prstGeom>
        </p:spPr>
      </p:pic>
    </p:spTree>
    <p:extLst>
      <p:ext uri="{BB962C8B-B14F-4D97-AF65-F5344CB8AC3E}">
        <p14:creationId xmlns:p14="http://schemas.microsoft.com/office/powerpoint/2010/main" val="1279704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EDC1AB7-ED4A-7DEB-6B0B-C7562EA00DFD}"/>
              </a:ext>
            </a:extLst>
          </p:cNvPr>
          <p:cNvPicPr>
            <a:picLocks noChangeAspect="1"/>
          </p:cNvPicPr>
          <p:nvPr/>
        </p:nvPicPr>
        <p:blipFill>
          <a:blip r:embed="rId2"/>
          <a:stretch>
            <a:fillRect/>
          </a:stretch>
        </p:blipFill>
        <p:spPr>
          <a:xfrm>
            <a:off x="4311778" y="663547"/>
            <a:ext cx="5170152" cy="5481607"/>
          </a:xfrm>
          <a:prstGeom prst="rect">
            <a:avLst/>
          </a:prstGeom>
        </p:spPr>
      </p:pic>
    </p:spTree>
    <p:extLst>
      <p:ext uri="{BB962C8B-B14F-4D97-AF65-F5344CB8AC3E}">
        <p14:creationId xmlns:p14="http://schemas.microsoft.com/office/powerpoint/2010/main" val="4042151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A7AAD3-02D0-FFC9-70C1-9EFC8B4B318E}"/>
              </a:ext>
            </a:extLst>
          </p:cNvPr>
          <p:cNvSpPr txBox="1"/>
          <p:nvPr/>
        </p:nvSpPr>
        <p:spPr>
          <a:xfrm>
            <a:off x="9112400" y="1423354"/>
            <a:ext cx="2853373" cy="4010655"/>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100" dirty="0">
                <a:latin typeface="#9Slide03 Cabin" panose="00000500000000000000" pitchFamily="2" charset="0"/>
                <a:ea typeface="+mj-ea"/>
                <a:cs typeface="+mj-cs"/>
              </a:rPr>
              <a:t>Chia </a:t>
            </a:r>
            <a:r>
              <a:rPr lang="en-US" sz="3100" dirty="0" err="1">
                <a:latin typeface="#9Slide03 Cabin" panose="00000500000000000000" pitchFamily="2" charset="0"/>
                <a:ea typeface="+mj-ea"/>
                <a:cs typeface="+mj-cs"/>
              </a:rPr>
              <a:t>sẻ</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những</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hiểu</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biết</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của</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em</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về</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công</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trình</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Tháp</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Bút</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với</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dòng</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chữ</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Tả</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thanh</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thiên</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tại</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bờ</a:t>
            </a:r>
            <a:r>
              <a:rPr lang="en-US" sz="3100" dirty="0">
                <a:latin typeface="#9Slide03 Cabin" panose="00000500000000000000" pitchFamily="2" charset="0"/>
                <a:ea typeface="+mj-ea"/>
                <a:cs typeface="+mj-cs"/>
              </a:rPr>
              <a:t> </a:t>
            </a:r>
            <a:r>
              <a:rPr lang="en-US" sz="3100" dirty="0" err="1">
                <a:latin typeface="#9Slide03 Cabin" panose="00000500000000000000" pitchFamily="2" charset="0"/>
                <a:ea typeface="+mj-ea"/>
                <a:cs typeface="+mj-cs"/>
              </a:rPr>
              <a:t>hồ</a:t>
            </a:r>
            <a:r>
              <a:rPr lang="en-US" sz="3100" dirty="0">
                <a:latin typeface="#9Slide03 Cabin" panose="00000500000000000000" pitchFamily="2" charset="0"/>
                <a:ea typeface="+mj-ea"/>
                <a:cs typeface="+mj-cs"/>
              </a:rPr>
              <a:t> Hoàn </a:t>
            </a:r>
            <a:r>
              <a:rPr lang="en-US" sz="3100" dirty="0" err="1">
                <a:latin typeface="#9Slide03 Cabin" panose="00000500000000000000" pitchFamily="2" charset="0"/>
                <a:ea typeface="+mj-ea"/>
                <a:cs typeface="+mj-cs"/>
              </a:rPr>
              <a:t>Kiếm</a:t>
            </a:r>
            <a:r>
              <a:rPr lang="en-US" sz="3100" dirty="0">
                <a:latin typeface="#9Slide03 Cabin" panose="00000500000000000000" pitchFamily="2" charset="0"/>
                <a:ea typeface="+mj-ea"/>
                <a:cs typeface="+mj-cs"/>
              </a:rPr>
              <a:t>.</a:t>
            </a:r>
            <a:endParaRPr kumimoji="0" lang="en-US" sz="3100" b="0" i="0" u="none" strike="noStrike" cap="none" spc="0" normalizeH="0" baseline="0" noProof="0" dirty="0">
              <a:ln>
                <a:noFill/>
              </a:ln>
              <a:effectLst/>
              <a:uLnTx/>
              <a:uFillTx/>
              <a:latin typeface="#9Slide03 Cabin" panose="00000500000000000000" pitchFamily="2" charset="0"/>
              <a:ea typeface="+mj-ea"/>
              <a:cs typeface="+mj-cs"/>
            </a:endParaRP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ower on a pile of dirt&#10;&#10;Description automatically generated">
            <a:extLst>
              <a:ext uri="{FF2B5EF4-FFF2-40B4-BE49-F238E27FC236}">
                <a16:creationId xmlns:a16="http://schemas.microsoft.com/office/drawing/2014/main" id="{BEAACF2D-C452-13E8-FE8C-4CC076932C32}"/>
              </a:ext>
            </a:extLst>
          </p:cNvPr>
          <p:cNvPicPr>
            <a:picLocks noChangeAspect="1"/>
          </p:cNvPicPr>
          <p:nvPr/>
        </p:nvPicPr>
        <p:blipFill rotWithShape="1">
          <a:blip r:embed="rId2"/>
          <a:srcRect r="-1" b="1964"/>
          <a:stretch/>
        </p:blipFill>
        <p:spPr>
          <a:xfrm>
            <a:off x="545238" y="858525"/>
            <a:ext cx="7608304" cy="5211906"/>
          </a:xfrm>
          <a:prstGeom prst="rect">
            <a:avLst/>
          </a:prstGeom>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3E0BB00-77C6-14E1-30BA-192A1DFE7511}"/>
              </a:ext>
            </a:extLst>
          </p:cNvPr>
          <p:cNvSpPr txBox="1"/>
          <p:nvPr/>
        </p:nvSpPr>
        <p:spPr>
          <a:xfrm>
            <a:off x="4602803" y="146771"/>
            <a:ext cx="2986392" cy="584775"/>
          </a:xfrm>
          <a:prstGeom prst="rect">
            <a:avLst/>
          </a:prstGeom>
          <a:noFill/>
        </p:spPr>
        <p:txBody>
          <a:bodyPr wrap="square" rtlCol="0">
            <a:spAutoFit/>
          </a:bodyPr>
          <a:lstStyle/>
          <a:p>
            <a:pPr algn="ctr"/>
            <a:r>
              <a:rPr lang="en-US" sz="3200" b="1" dirty="0">
                <a:latin typeface="#9Slide03 AllRoundGothic" panose="020B0703020202020104" pitchFamily="34" charset="0"/>
              </a:rPr>
              <a:t>KHỞI ĐỘNG</a:t>
            </a:r>
          </a:p>
        </p:txBody>
      </p:sp>
    </p:spTree>
    <p:extLst>
      <p:ext uri="{BB962C8B-B14F-4D97-AF65-F5344CB8AC3E}">
        <p14:creationId xmlns:p14="http://schemas.microsoft.com/office/powerpoint/2010/main" val="2717693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2BBB7D32-FCF7-9E2E-71D3-B1D360DF87B9}"/>
              </a:ext>
            </a:extLst>
          </p:cNvPr>
          <p:cNvGraphicFramePr/>
          <p:nvPr>
            <p:extLst>
              <p:ext uri="{D42A27DB-BD31-4B8C-83A1-F6EECF244321}">
                <p14:modId xmlns:p14="http://schemas.microsoft.com/office/powerpoint/2010/main" val="2396901471"/>
              </p:ext>
            </p:extLst>
          </p:nvPr>
        </p:nvGraphicFramePr>
        <p:xfrm>
          <a:off x="1481036" y="1606180"/>
          <a:ext cx="9258300" cy="4794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1BEED0D-09BA-0429-34F9-ACE216AB500C}"/>
              </a:ext>
            </a:extLst>
          </p:cNvPr>
          <p:cNvSpPr txBox="1"/>
          <p:nvPr/>
        </p:nvSpPr>
        <p:spPr>
          <a:xfrm>
            <a:off x="761189" y="233465"/>
            <a:ext cx="6094378" cy="744306"/>
          </a:xfrm>
          <a:prstGeom prst="rect">
            <a:avLst/>
          </a:prstGeom>
          <a:noFill/>
        </p:spPr>
        <p:txBody>
          <a:bodyPr wrap="square">
            <a:spAutoFit/>
          </a:bodyPr>
          <a:lstStyle/>
          <a:p>
            <a:pPr algn="just">
              <a:lnSpc>
                <a:spcPct val="150000"/>
              </a:lnSpc>
              <a:spcBef>
                <a:spcPts val="300"/>
              </a:spcBef>
              <a:spcAft>
                <a:spcPts val="300"/>
              </a:spcAft>
            </a:pP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Về</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văn</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hóa</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giáo</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dục</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a:t>
            </a:r>
            <a:endParaRPr lang="en-US" sz="24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endParaRPr>
          </a:p>
        </p:txBody>
      </p:sp>
      <p:sp>
        <p:nvSpPr>
          <p:cNvPr id="7" name="Frame 6">
            <a:extLst>
              <a:ext uri="{FF2B5EF4-FFF2-40B4-BE49-F238E27FC236}">
                <a16:creationId xmlns:a16="http://schemas.microsoft.com/office/drawing/2014/main" id="{3EC37651-53BD-D858-AA8C-2C555200738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75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37F97-DE5C-EE32-6769-EACE8FAC1BA6}"/>
              </a:ext>
            </a:extLst>
          </p:cNvPr>
          <p:cNvPicPr>
            <a:picLocks noChangeAspect="1"/>
          </p:cNvPicPr>
          <p:nvPr/>
        </p:nvPicPr>
        <p:blipFill>
          <a:blip r:embed="rId2"/>
          <a:stretch>
            <a:fillRect/>
          </a:stretch>
        </p:blipFill>
        <p:spPr>
          <a:xfrm>
            <a:off x="1929903" y="13461"/>
            <a:ext cx="8595636" cy="6844539"/>
          </a:xfrm>
          <a:prstGeom prst="rect">
            <a:avLst/>
          </a:prstGeom>
        </p:spPr>
      </p:pic>
    </p:spTree>
    <p:extLst>
      <p:ext uri="{BB962C8B-B14F-4D97-AF65-F5344CB8AC3E}">
        <p14:creationId xmlns:p14="http://schemas.microsoft.com/office/powerpoint/2010/main" val="348156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34A1B05A-B210-832F-3B2B-2F3BADDBBA6B}"/>
              </a:ext>
            </a:extLst>
          </p:cNvPr>
          <p:cNvGraphicFramePr/>
          <p:nvPr>
            <p:extLst>
              <p:ext uri="{D42A27DB-BD31-4B8C-83A1-F6EECF244321}">
                <p14:modId xmlns:p14="http://schemas.microsoft.com/office/powerpoint/2010/main" val="1848527473"/>
              </p:ext>
            </p:extLst>
          </p:nvPr>
        </p:nvGraphicFramePr>
        <p:xfrm>
          <a:off x="1031132" y="282102"/>
          <a:ext cx="9669294" cy="6575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9E28A79-C0AF-B40F-DD4A-479CD7DC4747}"/>
              </a:ext>
            </a:extLst>
          </p:cNvPr>
          <p:cNvSpPr txBox="1"/>
          <p:nvPr/>
        </p:nvSpPr>
        <p:spPr>
          <a:xfrm>
            <a:off x="654185" y="282102"/>
            <a:ext cx="6094378" cy="744306"/>
          </a:xfrm>
          <a:prstGeom prst="rect">
            <a:avLst/>
          </a:prstGeom>
          <a:noFill/>
        </p:spPr>
        <p:txBody>
          <a:bodyPr wrap="square">
            <a:spAutoFit/>
          </a:bodyPr>
          <a:lstStyle/>
          <a:p>
            <a:pPr algn="just">
              <a:lnSpc>
                <a:spcPct val="150000"/>
              </a:lnSpc>
              <a:spcBef>
                <a:spcPts val="300"/>
              </a:spcBef>
              <a:spcAft>
                <a:spcPts val="300"/>
              </a:spcAft>
            </a:pP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Về</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giao</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thông</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vận</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 </a:t>
            </a:r>
            <a:r>
              <a:rPr lang="en-US" sz="3200" dirty="0" err="1">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tải</a:t>
            </a:r>
            <a:r>
              <a:rPr lang="en-US" sz="32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rPr>
              <a:t>:</a:t>
            </a:r>
            <a:endParaRPr lang="en-US" sz="2400" dirty="0">
              <a:solidFill>
                <a:srgbClr val="FF0000"/>
              </a:solidFill>
              <a:effectLst/>
              <a:latin typeface="#9Slide03 AllRoundGothic" panose="020B0703020202020104" pitchFamily="34" charset="0"/>
              <a:ea typeface="Aptos" panose="020B0004020202020204" pitchFamily="34" charset="0"/>
              <a:cs typeface="Times New Roman" panose="02020603050405020304" pitchFamily="18" charset="0"/>
            </a:endParaRPr>
          </a:p>
        </p:txBody>
      </p:sp>
      <p:sp>
        <p:nvSpPr>
          <p:cNvPr id="7" name="Frame 6">
            <a:extLst>
              <a:ext uri="{FF2B5EF4-FFF2-40B4-BE49-F238E27FC236}">
                <a16:creationId xmlns:a16="http://schemas.microsoft.com/office/drawing/2014/main" id="{E7C07604-7E45-2978-BD61-7485CEAFD8E3}"/>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436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Picture 1" descr="A collage of buildings and a bridge&#10;&#10;Description automatically generated">
            <a:extLst>
              <a:ext uri="{FF2B5EF4-FFF2-40B4-BE49-F238E27FC236}">
                <a16:creationId xmlns:a16="http://schemas.microsoft.com/office/drawing/2014/main" id="{3DF992A8-2FAF-9DD4-1652-7045579D68DE}"/>
              </a:ext>
            </a:extLst>
          </p:cNvPr>
          <p:cNvPicPr>
            <a:picLocks noChangeAspect="1"/>
          </p:cNvPicPr>
          <p:nvPr/>
        </p:nvPicPr>
        <p:blipFill>
          <a:blip r:embed="rId2"/>
          <a:stretch>
            <a:fillRect/>
          </a:stretch>
        </p:blipFill>
        <p:spPr>
          <a:xfrm>
            <a:off x="1265472" y="1286934"/>
            <a:ext cx="9661057" cy="4105949"/>
          </a:xfrm>
          <a:prstGeom prst="rect">
            <a:avLst/>
          </a:prstGeom>
        </p:spPr>
      </p:pic>
    </p:spTree>
    <p:extLst>
      <p:ext uri="{BB962C8B-B14F-4D97-AF65-F5344CB8AC3E}">
        <p14:creationId xmlns:p14="http://schemas.microsoft.com/office/powerpoint/2010/main" val="486168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Box 128">
            <a:extLst>
              <a:ext uri="{FF2B5EF4-FFF2-40B4-BE49-F238E27FC236}">
                <a16:creationId xmlns:a16="http://schemas.microsoft.com/office/drawing/2014/main" id="{9FE0856B-66EE-51D1-A703-C1D4030B7E2F}"/>
              </a:ext>
            </a:extLst>
          </p:cNvPr>
          <p:cNvSpPr txBox="1"/>
          <p:nvPr/>
        </p:nvSpPr>
        <p:spPr>
          <a:xfrm>
            <a:off x="3221972" y="147309"/>
            <a:ext cx="6094378" cy="584775"/>
          </a:xfrm>
          <a:prstGeom prst="rect">
            <a:avLst/>
          </a:prstGeom>
          <a:solidFill>
            <a:schemeClr val="accent4">
              <a:lumMod val="20000"/>
              <a:lumOff val="8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Về</a:t>
            </a:r>
            <a:r>
              <a:rPr kumimoji="0" lang="en-US" sz="3200" b="0" i="0" u="none" strike="noStrike" kern="0" cap="none" spc="0" normalizeH="0" baseline="0" noProof="0" dirty="0">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xã</a:t>
            </a:r>
            <a:r>
              <a:rPr kumimoji="0" lang="en-US" sz="3200" b="0" i="0" u="none" strike="noStrike" kern="0" cap="none" spc="0" normalizeH="0" baseline="0" noProof="0" dirty="0">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 </a:t>
            </a:r>
            <a:r>
              <a:rPr kumimoji="0" lang="en-US" sz="3200" b="0" i="0" u="none" strike="noStrike" kern="0" cap="none" spc="0" normalizeH="0" baseline="0" noProof="0" dirty="0" err="1">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hội</a:t>
            </a:r>
            <a:r>
              <a:rPr kumimoji="0" lang="en-US" sz="3200" b="0" i="0" u="none" strike="noStrike" kern="0" cap="none" spc="0" normalizeH="0" baseline="0" noProof="0" dirty="0">
                <a:ln>
                  <a:noFill/>
                </a:ln>
                <a:solidFill>
                  <a:sysClr val="windowText" lastClr="000000"/>
                </a:solidFill>
                <a:effectLst/>
                <a:uLnTx/>
                <a:uFillTx/>
                <a:latin typeface="#9Slide03 AllRoundGothic" panose="020B0703020202020104" pitchFamily="34" charset="0"/>
                <a:ea typeface="Aptos" panose="020B0004020202020204" pitchFamily="34" charset="0"/>
                <a:cs typeface="Times New Roman" panose="02020603050405020304" pitchFamily="18" charset="0"/>
              </a:rPr>
              <a:t>:</a:t>
            </a:r>
            <a:endParaRPr kumimoji="0" lang="en-US" sz="3200" b="0" i="0" u="none" strike="noStrike" kern="0" cap="none" spc="0" normalizeH="0" baseline="0" noProof="0" dirty="0">
              <a:ln>
                <a:noFill/>
              </a:ln>
              <a:solidFill>
                <a:sysClr val="windowText" lastClr="000000"/>
              </a:solidFill>
              <a:effectLst/>
              <a:uLnTx/>
              <a:uFillTx/>
              <a:latin typeface="#9Slide03 AllRoundGothic" panose="020B0703020202020104" pitchFamily="34" charset="0"/>
              <a:cs typeface="Times New Roman" panose="02020603050405020304" pitchFamily="18" charset="0"/>
            </a:endParaRPr>
          </a:p>
        </p:txBody>
      </p:sp>
      <p:sp>
        <p:nvSpPr>
          <p:cNvPr id="132" name="TextBox 131">
            <a:extLst>
              <a:ext uri="{FF2B5EF4-FFF2-40B4-BE49-F238E27FC236}">
                <a16:creationId xmlns:a16="http://schemas.microsoft.com/office/drawing/2014/main" id="{AE459427-EB32-D1B6-4769-573A868871F2}"/>
              </a:ext>
            </a:extLst>
          </p:cNvPr>
          <p:cNvSpPr txBox="1"/>
          <p:nvPr/>
        </p:nvSpPr>
        <p:spPr>
          <a:xfrm>
            <a:off x="130264" y="984576"/>
            <a:ext cx="4468487" cy="2088264"/>
          </a:xfrm>
          <a:prstGeom prst="rect">
            <a:avLst/>
          </a:prstGeom>
          <a:solidFill>
            <a:srgbClr val="FF892F"/>
          </a:solidFill>
        </p:spPr>
        <p:txBody>
          <a:bodyPr wrap="square">
            <a:spAutoFit/>
          </a:bodyPr>
          <a:lstStyle/>
          <a:p>
            <a:pPr lvl="0" algn="just">
              <a:lnSpc>
                <a:spcPct val="120000"/>
              </a:lnSpc>
            </a:pPr>
            <a:r>
              <a:rPr lang="vi-VN" sz="2200" dirty="0">
                <a:solidFill>
                  <a:prstClr val="white"/>
                </a:solidFill>
                <a:latin typeface="Times New Roman" panose="02020603050405020304" pitchFamily="18" charset="0"/>
                <a:ea typeface="Times New Roman" panose="02020603050405020304" pitchFamily="18" charset="0"/>
              </a:rPr>
              <a:t>Sự hình thành nền kinh tế tư bản đã tạo điều kiện cho tư tưởng tư bản du nhập và phát triển ở Hà Nội, tác động lớn đến cơ cấu xã hội, làm xuất hiện nhiều tầng lớp mới</a:t>
            </a:r>
            <a:r>
              <a:rPr lang="en-US" sz="2200" dirty="0">
                <a:solidFill>
                  <a:prstClr val="white"/>
                </a:solidFill>
                <a:latin typeface="Times New Roman" panose="02020603050405020304" pitchFamily="18" charset="0"/>
                <a:ea typeface="Times New Roman" panose="02020603050405020304" pitchFamily="18" charset="0"/>
              </a:rPr>
              <a:t>.</a:t>
            </a:r>
            <a:endParaRPr lang="vi-VN" sz="2200" dirty="0">
              <a:solidFill>
                <a:prstClr val="white"/>
              </a:solidFill>
              <a:latin typeface="Times New Roman" panose="02020603050405020304" pitchFamily="18" charset="0"/>
              <a:ea typeface="Times New Roman" panose="02020603050405020304" pitchFamily="18" charset="0"/>
            </a:endParaRPr>
          </a:p>
        </p:txBody>
      </p:sp>
      <p:sp>
        <p:nvSpPr>
          <p:cNvPr id="133" name="TextBox 132">
            <a:extLst>
              <a:ext uri="{FF2B5EF4-FFF2-40B4-BE49-F238E27FC236}">
                <a16:creationId xmlns:a16="http://schemas.microsoft.com/office/drawing/2014/main" id="{FE1841F8-4E23-9D12-5D2D-7E0618AE6AC2}"/>
              </a:ext>
            </a:extLst>
          </p:cNvPr>
          <p:cNvSpPr txBox="1"/>
          <p:nvPr/>
        </p:nvSpPr>
        <p:spPr>
          <a:xfrm>
            <a:off x="235871" y="3654156"/>
            <a:ext cx="4310197" cy="1383264"/>
          </a:xfrm>
          <a:prstGeom prst="rect">
            <a:avLst/>
          </a:prstGeom>
          <a:solidFill>
            <a:srgbClr val="009EC5"/>
          </a:solidFill>
        </p:spPr>
        <p:txBody>
          <a:bodyPr wrap="square">
            <a:spAutoFit/>
          </a:bodyPr>
          <a:lstStyle/>
          <a:p>
            <a:pPr lvl="0" algn="just">
              <a:lnSpc>
                <a:spcPct val="120000"/>
              </a:lnSpc>
            </a:pPr>
            <a:r>
              <a:rPr lang="vi-VN" sz="2400" dirty="0">
                <a:solidFill>
                  <a:prstClr val="white"/>
                </a:solidFill>
                <a:latin typeface="Times New Roman" panose="02020603050405020304" pitchFamily="18" charset="0"/>
                <a:ea typeface="Times New Roman" panose="02020603050405020304" pitchFamily="18" charset="0"/>
              </a:rPr>
              <a:t>Đội ngũ công nhân mới đã xuất hiện ở Hà Nội nhưng quá trình tập trung và phát triển còn chậm.</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4" name="TextBox 133">
            <a:extLst>
              <a:ext uri="{FF2B5EF4-FFF2-40B4-BE49-F238E27FC236}">
                <a16:creationId xmlns:a16="http://schemas.microsoft.com/office/drawing/2014/main" id="{A7A50294-2808-9AF1-F225-7204560D46DE}"/>
              </a:ext>
            </a:extLst>
          </p:cNvPr>
          <p:cNvSpPr txBox="1"/>
          <p:nvPr/>
        </p:nvSpPr>
        <p:spPr>
          <a:xfrm>
            <a:off x="8213466" y="2423732"/>
            <a:ext cx="3837290" cy="2088264"/>
          </a:xfrm>
          <a:prstGeom prst="rect">
            <a:avLst/>
          </a:prstGeom>
          <a:solidFill>
            <a:srgbClr val="EB2C40"/>
          </a:solidFill>
        </p:spPr>
        <p:txBody>
          <a:bodyPr wrap="square">
            <a:spAutoFit/>
          </a:bodyPr>
          <a:lstStyle/>
          <a:p>
            <a:pPr lvl="0" algn="just">
              <a:lnSpc>
                <a:spcPct val="120000"/>
              </a:lnSpc>
            </a:pPr>
            <a:r>
              <a:rPr lang="vi-VN" sz="2200" dirty="0">
                <a:solidFill>
                  <a:prstClr val="white"/>
                </a:solidFill>
                <a:latin typeface="Times New Roman" panose="02020603050405020304" pitchFamily="18" charset="0"/>
                <a:ea typeface="Times New Roman" panose="02020603050405020304" pitchFamily="18" charset="0"/>
              </a:rPr>
              <a:t>Tầng lớp tiểu tư sản cũng ngày càng đông thêm, tầng lớp tư sản người Việt đã hình thành, có thế lực kinh tế mà tiêu biểu là Bạch Thái Bưởi.</a:t>
            </a:r>
          </a:p>
        </p:txBody>
      </p:sp>
      <p:grpSp>
        <p:nvGrpSpPr>
          <p:cNvPr id="130" name="Group 129">
            <a:extLst>
              <a:ext uri="{FF2B5EF4-FFF2-40B4-BE49-F238E27FC236}">
                <a16:creationId xmlns:a16="http://schemas.microsoft.com/office/drawing/2014/main" id="{4A7478D9-F110-D3FC-6DD9-2A1E4C2D80EB}"/>
              </a:ext>
            </a:extLst>
          </p:cNvPr>
          <p:cNvGrpSpPr/>
          <p:nvPr/>
        </p:nvGrpSpPr>
        <p:grpSpPr>
          <a:xfrm>
            <a:off x="4482544" y="1018442"/>
            <a:ext cx="3730922" cy="4665755"/>
            <a:chOff x="3924541" y="810918"/>
            <a:chExt cx="4397997" cy="5499974"/>
          </a:xfrm>
        </p:grpSpPr>
        <p:grpSp>
          <p:nvGrpSpPr>
            <p:cNvPr id="2" name="Group">
              <a:extLst>
                <a:ext uri="{FF2B5EF4-FFF2-40B4-BE49-F238E27FC236}">
                  <a16:creationId xmlns:a16="http://schemas.microsoft.com/office/drawing/2014/main" id="{DC36F2D8-F895-0F7A-D1F9-DFBE717CBDF7}"/>
                </a:ext>
              </a:extLst>
            </p:cNvPr>
            <p:cNvGrpSpPr/>
            <p:nvPr/>
          </p:nvGrpSpPr>
          <p:grpSpPr>
            <a:xfrm>
              <a:off x="3924541" y="1256878"/>
              <a:ext cx="4397997" cy="4344244"/>
              <a:chOff x="0" y="0"/>
              <a:chExt cx="4397995" cy="4344243"/>
            </a:xfrm>
          </p:grpSpPr>
          <p:sp>
            <p:nvSpPr>
              <p:cNvPr id="3" name="Freeform 586">
                <a:extLst>
                  <a:ext uri="{FF2B5EF4-FFF2-40B4-BE49-F238E27FC236}">
                    <a16:creationId xmlns:a16="http://schemas.microsoft.com/office/drawing/2014/main" id="{14F16826-FC41-E160-AAE3-01C70F75872A}"/>
                  </a:ext>
                </a:extLst>
              </p:cNvPr>
              <p:cNvSpPr/>
              <p:nvPr/>
            </p:nvSpPr>
            <p:spPr>
              <a:xfrm>
                <a:off x="40217" y="2584274"/>
                <a:ext cx="411686" cy="271909"/>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 name="Freeform 587">
                <a:extLst>
                  <a:ext uri="{FF2B5EF4-FFF2-40B4-BE49-F238E27FC236}">
                    <a16:creationId xmlns:a16="http://schemas.microsoft.com/office/drawing/2014/main" id="{70A63F7D-AEA2-2C2D-75B2-05D762F7030D}"/>
                  </a:ext>
                </a:extLst>
              </p:cNvPr>
              <p:cNvSpPr/>
              <p:nvPr/>
            </p:nvSpPr>
            <p:spPr>
              <a:xfrm flipH="1">
                <a:off x="2539965" y="326603"/>
                <a:ext cx="547445" cy="604706"/>
              </a:xfrm>
              <a:custGeom>
                <a:avLst/>
                <a:gdLst/>
                <a:ahLst/>
                <a:cxnLst>
                  <a:cxn ang="0">
                    <a:pos x="wd2" y="hd2"/>
                  </a:cxn>
                  <a:cxn ang="5400000">
                    <a:pos x="wd2" y="hd2"/>
                  </a:cxn>
                  <a:cxn ang="10800000">
                    <a:pos x="wd2" y="hd2"/>
                  </a:cxn>
                  <a:cxn ang="16200000">
                    <a:pos x="wd2" y="hd2"/>
                  </a:cxn>
                </a:cxnLst>
                <a:rect l="0" t="0" r="r" b="b"/>
                <a:pathLst>
                  <a:path w="19985" h="21064" extrusionOk="0">
                    <a:moveTo>
                      <a:pt x="8522" y="41"/>
                    </a:moveTo>
                    <a:cubicBezTo>
                      <a:pt x="8325" y="-49"/>
                      <a:pt x="8134" y="23"/>
                      <a:pt x="7897" y="135"/>
                    </a:cubicBezTo>
                    <a:lnTo>
                      <a:pt x="7799" y="198"/>
                    </a:lnTo>
                    <a:cubicBezTo>
                      <a:pt x="7484" y="356"/>
                      <a:pt x="7131" y="401"/>
                      <a:pt x="6779" y="355"/>
                    </a:cubicBezTo>
                    <a:lnTo>
                      <a:pt x="6648" y="355"/>
                    </a:lnTo>
                    <a:cubicBezTo>
                      <a:pt x="6206" y="328"/>
                      <a:pt x="5800" y="546"/>
                      <a:pt x="5595" y="920"/>
                    </a:cubicBezTo>
                    <a:lnTo>
                      <a:pt x="5530" y="1014"/>
                    </a:lnTo>
                    <a:cubicBezTo>
                      <a:pt x="5281" y="1265"/>
                      <a:pt x="4934" y="1407"/>
                      <a:pt x="4576" y="1453"/>
                    </a:cubicBezTo>
                    <a:cubicBezTo>
                      <a:pt x="4147" y="1516"/>
                      <a:pt x="3760" y="1720"/>
                      <a:pt x="3458" y="2018"/>
                    </a:cubicBezTo>
                    <a:cubicBezTo>
                      <a:pt x="3341" y="2152"/>
                      <a:pt x="3244" y="2301"/>
                      <a:pt x="3162" y="2457"/>
                    </a:cubicBezTo>
                    <a:cubicBezTo>
                      <a:pt x="3073" y="2645"/>
                      <a:pt x="2933" y="2826"/>
                      <a:pt x="2767" y="2959"/>
                    </a:cubicBezTo>
                    <a:cubicBezTo>
                      <a:pt x="2572" y="3087"/>
                      <a:pt x="2341" y="3105"/>
                      <a:pt x="2110" y="3053"/>
                    </a:cubicBezTo>
                    <a:cubicBezTo>
                      <a:pt x="1976" y="3045"/>
                      <a:pt x="1849" y="3045"/>
                      <a:pt x="1715" y="3053"/>
                    </a:cubicBezTo>
                    <a:cubicBezTo>
                      <a:pt x="1213" y="3168"/>
                      <a:pt x="754" y="3462"/>
                      <a:pt x="465" y="3869"/>
                    </a:cubicBezTo>
                    <a:cubicBezTo>
                      <a:pt x="344" y="4010"/>
                      <a:pt x="212" y="4153"/>
                      <a:pt x="71" y="4277"/>
                    </a:cubicBezTo>
                    <a:cubicBezTo>
                      <a:pt x="16" y="4324"/>
                      <a:pt x="-11" y="4396"/>
                      <a:pt x="5" y="4465"/>
                    </a:cubicBezTo>
                    <a:cubicBezTo>
                      <a:pt x="21" y="4532"/>
                      <a:pt x="99" y="4575"/>
                      <a:pt x="169" y="4591"/>
                    </a:cubicBezTo>
                    <a:lnTo>
                      <a:pt x="465" y="4685"/>
                    </a:lnTo>
                    <a:cubicBezTo>
                      <a:pt x="1718" y="4963"/>
                      <a:pt x="3163" y="5286"/>
                      <a:pt x="3754" y="6097"/>
                    </a:cubicBezTo>
                    <a:cubicBezTo>
                      <a:pt x="3630" y="6203"/>
                      <a:pt x="3532" y="6320"/>
                      <a:pt x="3491" y="6473"/>
                    </a:cubicBezTo>
                    <a:cubicBezTo>
                      <a:pt x="3472" y="6591"/>
                      <a:pt x="3530" y="6708"/>
                      <a:pt x="3622" y="6787"/>
                    </a:cubicBezTo>
                    <a:cubicBezTo>
                      <a:pt x="3705" y="6852"/>
                      <a:pt x="3779" y="6904"/>
                      <a:pt x="3885" y="6913"/>
                    </a:cubicBezTo>
                    <a:cubicBezTo>
                      <a:pt x="3904" y="7060"/>
                      <a:pt x="4017" y="7177"/>
                      <a:pt x="4148" y="7258"/>
                    </a:cubicBezTo>
                    <a:cubicBezTo>
                      <a:pt x="4261" y="7318"/>
                      <a:pt x="4381" y="7358"/>
                      <a:pt x="4510" y="7352"/>
                    </a:cubicBezTo>
                    <a:lnTo>
                      <a:pt x="4576" y="7352"/>
                    </a:lnTo>
                    <a:cubicBezTo>
                      <a:pt x="4962" y="8328"/>
                      <a:pt x="4412" y="9316"/>
                      <a:pt x="3852" y="10270"/>
                    </a:cubicBezTo>
                    <a:cubicBezTo>
                      <a:pt x="3703" y="10533"/>
                      <a:pt x="3551" y="10790"/>
                      <a:pt x="3425" y="11023"/>
                    </a:cubicBezTo>
                    <a:cubicBezTo>
                      <a:pt x="2377" y="13111"/>
                      <a:pt x="3029" y="15398"/>
                      <a:pt x="3754" y="16953"/>
                    </a:cubicBezTo>
                    <a:cubicBezTo>
                      <a:pt x="4818" y="19471"/>
                      <a:pt x="7384" y="21090"/>
                      <a:pt x="10232" y="21064"/>
                    </a:cubicBezTo>
                    <a:cubicBezTo>
                      <a:pt x="11479" y="21047"/>
                      <a:pt x="12709" y="20790"/>
                      <a:pt x="13849" y="20311"/>
                    </a:cubicBezTo>
                    <a:cubicBezTo>
                      <a:pt x="15678" y="19499"/>
                      <a:pt x="21589" y="16668"/>
                      <a:pt x="19571" y="11651"/>
                    </a:cubicBezTo>
                    <a:cubicBezTo>
                      <a:pt x="17506" y="6543"/>
                      <a:pt x="14840" y="6060"/>
                      <a:pt x="12271" y="5595"/>
                    </a:cubicBezTo>
                    <a:cubicBezTo>
                      <a:pt x="11212" y="5464"/>
                      <a:pt x="10194" y="5151"/>
                      <a:pt x="9246" y="4685"/>
                    </a:cubicBezTo>
                    <a:cubicBezTo>
                      <a:pt x="9249" y="4652"/>
                      <a:pt x="9249" y="4623"/>
                      <a:pt x="9246" y="4591"/>
                    </a:cubicBezTo>
                    <a:lnTo>
                      <a:pt x="9246" y="4528"/>
                    </a:lnTo>
                    <a:cubicBezTo>
                      <a:pt x="9462" y="4581"/>
                      <a:pt x="9680" y="4621"/>
                      <a:pt x="9903" y="4622"/>
                    </a:cubicBezTo>
                    <a:cubicBezTo>
                      <a:pt x="10170" y="4626"/>
                      <a:pt x="10437" y="4602"/>
                      <a:pt x="10692" y="4528"/>
                    </a:cubicBezTo>
                    <a:lnTo>
                      <a:pt x="10988" y="4465"/>
                    </a:lnTo>
                    <a:cubicBezTo>
                      <a:pt x="11706" y="4353"/>
                      <a:pt x="12010" y="4268"/>
                      <a:pt x="12074" y="4057"/>
                    </a:cubicBezTo>
                    <a:cubicBezTo>
                      <a:pt x="12113" y="3960"/>
                      <a:pt x="12114" y="3853"/>
                      <a:pt x="12041" y="3775"/>
                    </a:cubicBezTo>
                    <a:cubicBezTo>
                      <a:pt x="11836" y="3550"/>
                      <a:pt x="11245" y="3602"/>
                      <a:pt x="10133" y="3775"/>
                    </a:cubicBezTo>
                    <a:lnTo>
                      <a:pt x="9739" y="3838"/>
                    </a:lnTo>
                    <a:cubicBezTo>
                      <a:pt x="10007" y="3611"/>
                      <a:pt x="10210" y="3331"/>
                      <a:pt x="10364" y="3022"/>
                    </a:cubicBezTo>
                    <a:cubicBezTo>
                      <a:pt x="10364" y="2969"/>
                      <a:pt x="10457" y="2884"/>
                      <a:pt x="10528" y="2771"/>
                    </a:cubicBezTo>
                    <a:cubicBezTo>
                      <a:pt x="10914" y="2185"/>
                      <a:pt x="11082" y="1923"/>
                      <a:pt x="10956" y="1735"/>
                    </a:cubicBezTo>
                    <a:cubicBezTo>
                      <a:pt x="10904" y="1648"/>
                      <a:pt x="10797" y="1579"/>
                      <a:pt x="10692" y="1579"/>
                    </a:cubicBezTo>
                    <a:cubicBezTo>
                      <a:pt x="10369" y="1579"/>
                      <a:pt x="10048" y="2011"/>
                      <a:pt x="9410" y="2928"/>
                    </a:cubicBezTo>
                    <a:cubicBezTo>
                      <a:pt x="9252" y="3171"/>
                      <a:pt x="9072" y="3396"/>
                      <a:pt x="8884" y="3618"/>
                    </a:cubicBezTo>
                    <a:lnTo>
                      <a:pt x="8818" y="3649"/>
                    </a:lnTo>
                    <a:cubicBezTo>
                      <a:pt x="8755" y="3642"/>
                      <a:pt x="8684" y="3642"/>
                      <a:pt x="8621" y="3649"/>
                    </a:cubicBezTo>
                    <a:cubicBezTo>
                      <a:pt x="8515" y="3023"/>
                      <a:pt x="8515" y="2394"/>
                      <a:pt x="8621" y="1767"/>
                    </a:cubicBezTo>
                    <a:cubicBezTo>
                      <a:pt x="8640" y="1655"/>
                      <a:pt x="8687" y="1530"/>
                      <a:pt x="8719" y="1422"/>
                    </a:cubicBezTo>
                    <a:cubicBezTo>
                      <a:pt x="8819" y="1129"/>
                      <a:pt x="8855" y="818"/>
                      <a:pt x="8818" y="512"/>
                    </a:cubicBezTo>
                    <a:cubicBezTo>
                      <a:pt x="8806" y="318"/>
                      <a:pt x="8685" y="158"/>
                      <a:pt x="8522" y="41"/>
                    </a:cubicBezTo>
                    <a:close/>
                    <a:moveTo>
                      <a:pt x="8259" y="324"/>
                    </a:moveTo>
                    <a:cubicBezTo>
                      <a:pt x="8259" y="324"/>
                      <a:pt x="8285" y="325"/>
                      <a:pt x="8325" y="543"/>
                    </a:cubicBezTo>
                    <a:cubicBezTo>
                      <a:pt x="8351" y="797"/>
                      <a:pt x="8314" y="1055"/>
                      <a:pt x="8226" y="1296"/>
                    </a:cubicBezTo>
                    <a:cubicBezTo>
                      <a:pt x="8226" y="1416"/>
                      <a:pt x="8184" y="1529"/>
                      <a:pt x="8160" y="1641"/>
                    </a:cubicBezTo>
                    <a:cubicBezTo>
                      <a:pt x="8047" y="2311"/>
                      <a:pt x="8047" y="3012"/>
                      <a:pt x="8160" y="3681"/>
                    </a:cubicBezTo>
                    <a:cubicBezTo>
                      <a:pt x="7418" y="3915"/>
                      <a:pt x="6689" y="4201"/>
                      <a:pt x="6023" y="4591"/>
                    </a:cubicBezTo>
                    <a:lnTo>
                      <a:pt x="5628" y="4779"/>
                    </a:lnTo>
                    <a:cubicBezTo>
                      <a:pt x="5039" y="5061"/>
                      <a:pt x="4479" y="5406"/>
                      <a:pt x="3951" y="5783"/>
                    </a:cubicBezTo>
                    <a:cubicBezTo>
                      <a:pt x="3297" y="4874"/>
                      <a:pt x="1857" y="4539"/>
                      <a:pt x="564" y="4246"/>
                    </a:cubicBezTo>
                    <a:lnTo>
                      <a:pt x="728" y="4057"/>
                    </a:lnTo>
                    <a:cubicBezTo>
                      <a:pt x="1036" y="3727"/>
                      <a:pt x="1359" y="3390"/>
                      <a:pt x="1682" y="3367"/>
                    </a:cubicBezTo>
                    <a:cubicBezTo>
                      <a:pt x="1798" y="3359"/>
                      <a:pt x="1928" y="3359"/>
                      <a:pt x="2044" y="3367"/>
                    </a:cubicBezTo>
                    <a:cubicBezTo>
                      <a:pt x="2164" y="3375"/>
                      <a:pt x="2285" y="3375"/>
                      <a:pt x="2406" y="3367"/>
                    </a:cubicBezTo>
                    <a:lnTo>
                      <a:pt x="2438" y="3367"/>
                    </a:lnTo>
                    <a:cubicBezTo>
                      <a:pt x="3225" y="3465"/>
                      <a:pt x="3945" y="3847"/>
                      <a:pt x="4444" y="4434"/>
                    </a:cubicBezTo>
                    <a:cubicBezTo>
                      <a:pt x="4479" y="4468"/>
                      <a:pt x="4526" y="4498"/>
                      <a:pt x="4576" y="4497"/>
                    </a:cubicBezTo>
                    <a:cubicBezTo>
                      <a:pt x="4634" y="4496"/>
                      <a:pt x="4703" y="4445"/>
                      <a:pt x="4740" y="4403"/>
                    </a:cubicBezTo>
                    <a:cubicBezTo>
                      <a:pt x="4815" y="4329"/>
                      <a:pt x="4815" y="4225"/>
                      <a:pt x="4740" y="4151"/>
                    </a:cubicBezTo>
                    <a:cubicBezTo>
                      <a:pt x="4274" y="3682"/>
                      <a:pt x="3701" y="3338"/>
                      <a:pt x="3063" y="3116"/>
                    </a:cubicBezTo>
                    <a:cubicBezTo>
                      <a:pt x="3232" y="2961"/>
                      <a:pt x="3350" y="2781"/>
                      <a:pt x="3458" y="2583"/>
                    </a:cubicBezTo>
                    <a:cubicBezTo>
                      <a:pt x="3528" y="2449"/>
                      <a:pt x="3623" y="2323"/>
                      <a:pt x="3721" y="2206"/>
                    </a:cubicBezTo>
                    <a:cubicBezTo>
                      <a:pt x="3912" y="2015"/>
                      <a:pt x="4173" y="1883"/>
                      <a:pt x="4444" y="1830"/>
                    </a:cubicBezTo>
                    <a:cubicBezTo>
                      <a:pt x="5154" y="1830"/>
                      <a:pt x="5743" y="2936"/>
                      <a:pt x="5924" y="3649"/>
                    </a:cubicBezTo>
                    <a:cubicBezTo>
                      <a:pt x="5946" y="3733"/>
                      <a:pt x="5999" y="3774"/>
                      <a:pt x="6089" y="3775"/>
                    </a:cubicBezTo>
                    <a:lnTo>
                      <a:pt x="6154" y="3775"/>
                    </a:lnTo>
                    <a:cubicBezTo>
                      <a:pt x="6256" y="3754"/>
                      <a:pt x="6308" y="3684"/>
                      <a:pt x="6286" y="3587"/>
                    </a:cubicBezTo>
                    <a:cubicBezTo>
                      <a:pt x="6285" y="3583"/>
                      <a:pt x="6287" y="3559"/>
                      <a:pt x="6286" y="3555"/>
                    </a:cubicBezTo>
                    <a:cubicBezTo>
                      <a:pt x="6112" y="2796"/>
                      <a:pt x="5678" y="2120"/>
                      <a:pt x="5036" y="1641"/>
                    </a:cubicBezTo>
                    <a:cubicBezTo>
                      <a:pt x="5328" y="1559"/>
                      <a:pt x="5569" y="1397"/>
                      <a:pt x="5760" y="1171"/>
                    </a:cubicBezTo>
                    <a:lnTo>
                      <a:pt x="5826" y="1108"/>
                    </a:lnTo>
                    <a:cubicBezTo>
                      <a:pt x="6093" y="785"/>
                      <a:pt x="6204" y="654"/>
                      <a:pt x="6582" y="669"/>
                    </a:cubicBezTo>
                    <a:lnTo>
                      <a:pt x="6681" y="669"/>
                    </a:lnTo>
                    <a:cubicBezTo>
                      <a:pt x="6822" y="676"/>
                      <a:pt x="6966" y="676"/>
                      <a:pt x="7108" y="669"/>
                    </a:cubicBezTo>
                    <a:cubicBezTo>
                      <a:pt x="7015" y="1195"/>
                      <a:pt x="7049" y="1717"/>
                      <a:pt x="7174" y="2238"/>
                    </a:cubicBezTo>
                    <a:cubicBezTo>
                      <a:pt x="7211" y="2431"/>
                      <a:pt x="7235" y="2637"/>
                      <a:pt x="7240" y="2834"/>
                    </a:cubicBezTo>
                    <a:cubicBezTo>
                      <a:pt x="7235" y="2939"/>
                      <a:pt x="7327" y="3045"/>
                      <a:pt x="7437" y="3053"/>
                    </a:cubicBezTo>
                    <a:cubicBezTo>
                      <a:pt x="7543" y="3053"/>
                      <a:pt x="7630" y="2966"/>
                      <a:pt x="7634" y="2865"/>
                    </a:cubicBezTo>
                    <a:cubicBezTo>
                      <a:pt x="7635" y="2643"/>
                      <a:pt x="7584" y="2423"/>
                      <a:pt x="7536" y="2206"/>
                    </a:cubicBezTo>
                    <a:cubicBezTo>
                      <a:pt x="7457" y="1688"/>
                      <a:pt x="7327" y="695"/>
                      <a:pt x="7634" y="575"/>
                    </a:cubicBezTo>
                    <a:lnTo>
                      <a:pt x="7864" y="480"/>
                    </a:lnTo>
                    <a:lnTo>
                      <a:pt x="7996" y="449"/>
                    </a:lnTo>
                    <a:cubicBezTo>
                      <a:pt x="8079" y="403"/>
                      <a:pt x="8169" y="353"/>
                      <a:pt x="8259" y="324"/>
                    </a:cubicBezTo>
                    <a:close/>
                    <a:moveTo>
                      <a:pt x="10429" y="2143"/>
                    </a:moveTo>
                    <a:lnTo>
                      <a:pt x="10364" y="2269"/>
                    </a:lnTo>
                    <a:cubicBezTo>
                      <a:pt x="10388" y="2219"/>
                      <a:pt x="10396" y="2188"/>
                      <a:pt x="10429" y="2143"/>
                    </a:cubicBezTo>
                    <a:close/>
                    <a:moveTo>
                      <a:pt x="10035" y="2645"/>
                    </a:moveTo>
                    <a:lnTo>
                      <a:pt x="10101" y="2645"/>
                    </a:lnTo>
                    <a:lnTo>
                      <a:pt x="10035" y="2802"/>
                    </a:lnTo>
                    <a:lnTo>
                      <a:pt x="9936" y="2802"/>
                    </a:lnTo>
                    <a:lnTo>
                      <a:pt x="10035" y="2645"/>
                    </a:lnTo>
                    <a:close/>
                    <a:moveTo>
                      <a:pt x="9706" y="3147"/>
                    </a:moveTo>
                    <a:lnTo>
                      <a:pt x="9805" y="3147"/>
                    </a:lnTo>
                    <a:cubicBezTo>
                      <a:pt x="9757" y="3208"/>
                      <a:pt x="9721" y="3252"/>
                      <a:pt x="9673" y="3304"/>
                    </a:cubicBezTo>
                    <a:lnTo>
                      <a:pt x="9574" y="3304"/>
                    </a:lnTo>
                    <a:lnTo>
                      <a:pt x="9706" y="3147"/>
                    </a:lnTo>
                    <a:close/>
                    <a:moveTo>
                      <a:pt x="8522" y="3963"/>
                    </a:moveTo>
                    <a:cubicBezTo>
                      <a:pt x="8656" y="3993"/>
                      <a:pt x="8746" y="4012"/>
                      <a:pt x="8785" y="4057"/>
                    </a:cubicBezTo>
                    <a:cubicBezTo>
                      <a:pt x="8721" y="4151"/>
                      <a:pt x="8624" y="4222"/>
                      <a:pt x="8522" y="4277"/>
                    </a:cubicBezTo>
                    <a:cubicBezTo>
                      <a:pt x="8534" y="4172"/>
                      <a:pt x="8534" y="4068"/>
                      <a:pt x="8522" y="3963"/>
                    </a:cubicBezTo>
                    <a:close/>
                    <a:moveTo>
                      <a:pt x="8160" y="4057"/>
                    </a:moveTo>
                    <a:cubicBezTo>
                      <a:pt x="8182" y="4217"/>
                      <a:pt x="8182" y="4400"/>
                      <a:pt x="8160" y="4559"/>
                    </a:cubicBezTo>
                    <a:lnTo>
                      <a:pt x="7963" y="4622"/>
                    </a:lnTo>
                    <a:cubicBezTo>
                      <a:pt x="7966" y="4461"/>
                      <a:pt x="7932" y="4310"/>
                      <a:pt x="7897" y="4151"/>
                    </a:cubicBezTo>
                    <a:lnTo>
                      <a:pt x="8160" y="4057"/>
                    </a:lnTo>
                    <a:close/>
                    <a:moveTo>
                      <a:pt x="10758" y="4057"/>
                    </a:moveTo>
                    <a:lnTo>
                      <a:pt x="10791" y="4120"/>
                    </a:lnTo>
                    <a:lnTo>
                      <a:pt x="10627" y="4151"/>
                    </a:lnTo>
                    <a:lnTo>
                      <a:pt x="10561" y="4089"/>
                    </a:lnTo>
                    <a:lnTo>
                      <a:pt x="10758" y="4057"/>
                    </a:lnTo>
                    <a:close/>
                    <a:moveTo>
                      <a:pt x="9969" y="4151"/>
                    </a:moveTo>
                    <a:lnTo>
                      <a:pt x="10133" y="4151"/>
                    </a:lnTo>
                    <a:lnTo>
                      <a:pt x="10199" y="4214"/>
                    </a:lnTo>
                    <a:lnTo>
                      <a:pt x="9969" y="4214"/>
                    </a:lnTo>
                    <a:lnTo>
                      <a:pt x="9969" y="4151"/>
                    </a:lnTo>
                    <a:close/>
                    <a:moveTo>
                      <a:pt x="7568" y="4308"/>
                    </a:moveTo>
                    <a:cubicBezTo>
                      <a:pt x="7591" y="4485"/>
                      <a:pt x="7591" y="4665"/>
                      <a:pt x="7568" y="4842"/>
                    </a:cubicBezTo>
                    <a:lnTo>
                      <a:pt x="7338" y="4936"/>
                    </a:lnTo>
                    <a:cubicBezTo>
                      <a:pt x="7339" y="4763"/>
                      <a:pt x="7325" y="4568"/>
                      <a:pt x="7272" y="4403"/>
                    </a:cubicBezTo>
                    <a:lnTo>
                      <a:pt x="7305" y="4403"/>
                    </a:lnTo>
                    <a:lnTo>
                      <a:pt x="7568" y="4308"/>
                    </a:lnTo>
                    <a:close/>
                    <a:moveTo>
                      <a:pt x="8851" y="4559"/>
                    </a:moveTo>
                    <a:cubicBezTo>
                      <a:pt x="8854" y="4574"/>
                      <a:pt x="8854" y="4576"/>
                      <a:pt x="8851" y="4591"/>
                    </a:cubicBezTo>
                    <a:lnTo>
                      <a:pt x="8851" y="4559"/>
                    </a:lnTo>
                    <a:close/>
                    <a:moveTo>
                      <a:pt x="6911" y="4591"/>
                    </a:moveTo>
                    <a:cubicBezTo>
                      <a:pt x="6929" y="4771"/>
                      <a:pt x="6929" y="4944"/>
                      <a:pt x="6911" y="5124"/>
                    </a:cubicBezTo>
                    <a:lnTo>
                      <a:pt x="6582" y="5250"/>
                    </a:lnTo>
                    <a:cubicBezTo>
                      <a:pt x="6605" y="5080"/>
                      <a:pt x="6605" y="4917"/>
                      <a:pt x="6582" y="4748"/>
                    </a:cubicBezTo>
                    <a:lnTo>
                      <a:pt x="6911" y="4591"/>
                    </a:lnTo>
                    <a:close/>
                    <a:moveTo>
                      <a:pt x="8489" y="4779"/>
                    </a:moveTo>
                    <a:lnTo>
                      <a:pt x="8489" y="4999"/>
                    </a:lnTo>
                    <a:cubicBezTo>
                      <a:pt x="8420" y="5057"/>
                      <a:pt x="8337" y="5109"/>
                      <a:pt x="8259" y="5156"/>
                    </a:cubicBezTo>
                    <a:lnTo>
                      <a:pt x="8259" y="4905"/>
                    </a:lnTo>
                    <a:lnTo>
                      <a:pt x="8489" y="4779"/>
                    </a:lnTo>
                    <a:close/>
                    <a:moveTo>
                      <a:pt x="6220" y="4936"/>
                    </a:moveTo>
                    <a:cubicBezTo>
                      <a:pt x="6226" y="5112"/>
                      <a:pt x="6219" y="5296"/>
                      <a:pt x="6187" y="5469"/>
                    </a:cubicBezTo>
                    <a:cubicBezTo>
                      <a:pt x="6122" y="5489"/>
                      <a:pt x="6050" y="5532"/>
                      <a:pt x="5990" y="5563"/>
                    </a:cubicBezTo>
                    <a:cubicBezTo>
                      <a:pt x="6013" y="5399"/>
                      <a:pt x="6013" y="5226"/>
                      <a:pt x="5990" y="5061"/>
                    </a:cubicBezTo>
                    <a:lnTo>
                      <a:pt x="6220" y="4936"/>
                    </a:lnTo>
                    <a:close/>
                    <a:moveTo>
                      <a:pt x="9081" y="5030"/>
                    </a:moveTo>
                    <a:cubicBezTo>
                      <a:pt x="10067" y="5517"/>
                      <a:pt x="11105" y="5827"/>
                      <a:pt x="12205" y="5971"/>
                    </a:cubicBezTo>
                    <a:cubicBezTo>
                      <a:pt x="14672" y="6415"/>
                      <a:pt x="17231" y="6888"/>
                      <a:pt x="19210" y="11807"/>
                    </a:cubicBezTo>
                    <a:cubicBezTo>
                      <a:pt x="21085" y="16502"/>
                      <a:pt x="15433" y="19182"/>
                      <a:pt x="13652" y="19903"/>
                    </a:cubicBezTo>
                    <a:cubicBezTo>
                      <a:pt x="9519" y="21551"/>
                      <a:pt x="5796" y="20306"/>
                      <a:pt x="4083" y="16702"/>
                    </a:cubicBezTo>
                    <a:cubicBezTo>
                      <a:pt x="3397" y="15200"/>
                      <a:pt x="2776" y="13039"/>
                      <a:pt x="3754" y="11086"/>
                    </a:cubicBezTo>
                    <a:cubicBezTo>
                      <a:pt x="3872" y="10838"/>
                      <a:pt x="4031" y="10619"/>
                      <a:pt x="4181" y="10364"/>
                    </a:cubicBezTo>
                    <a:cubicBezTo>
                      <a:pt x="4741" y="9410"/>
                      <a:pt x="5357" y="8307"/>
                      <a:pt x="4971" y="7195"/>
                    </a:cubicBezTo>
                    <a:cubicBezTo>
                      <a:pt x="5566" y="7008"/>
                      <a:pt x="6112" y="6754"/>
                      <a:pt x="6648" y="6442"/>
                    </a:cubicBezTo>
                    <a:lnTo>
                      <a:pt x="6878" y="6316"/>
                    </a:lnTo>
                    <a:lnTo>
                      <a:pt x="6976" y="6285"/>
                    </a:lnTo>
                    <a:cubicBezTo>
                      <a:pt x="7750" y="5979"/>
                      <a:pt x="8462" y="5569"/>
                      <a:pt x="9081" y="5030"/>
                    </a:cubicBezTo>
                    <a:close/>
                    <a:moveTo>
                      <a:pt x="7930" y="5093"/>
                    </a:moveTo>
                    <a:lnTo>
                      <a:pt x="7897" y="5375"/>
                    </a:lnTo>
                    <a:lnTo>
                      <a:pt x="7700" y="5501"/>
                    </a:lnTo>
                    <a:lnTo>
                      <a:pt x="7700" y="5187"/>
                    </a:lnTo>
                    <a:lnTo>
                      <a:pt x="7930" y="5093"/>
                    </a:lnTo>
                    <a:close/>
                    <a:moveTo>
                      <a:pt x="5562" y="5218"/>
                    </a:moveTo>
                    <a:cubicBezTo>
                      <a:pt x="5590" y="5400"/>
                      <a:pt x="5590" y="5601"/>
                      <a:pt x="5562" y="5783"/>
                    </a:cubicBezTo>
                    <a:lnTo>
                      <a:pt x="5398" y="5877"/>
                    </a:lnTo>
                    <a:cubicBezTo>
                      <a:pt x="5407" y="5703"/>
                      <a:pt x="5378" y="5513"/>
                      <a:pt x="5332" y="5344"/>
                    </a:cubicBezTo>
                    <a:lnTo>
                      <a:pt x="5562" y="5218"/>
                    </a:lnTo>
                    <a:close/>
                    <a:moveTo>
                      <a:pt x="7305" y="5344"/>
                    </a:moveTo>
                    <a:lnTo>
                      <a:pt x="7305" y="5689"/>
                    </a:lnTo>
                    <a:lnTo>
                      <a:pt x="7075" y="5814"/>
                    </a:lnTo>
                    <a:lnTo>
                      <a:pt x="7075" y="5469"/>
                    </a:lnTo>
                    <a:lnTo>
                      <a:pt x="7305" y="5344"/>
                    </a:lnTo>
                    <a:close/>
                    <a:moveTo>
                      <a:pt x="5003" y="5563"/>
                    </a:moveTo>
                    <a:cubicBezTo>
                      <a:pt x="5023" y="5746"/>
                      <a:pt x="5023" y="5915"/>
                      <a:pt x="5003" y="6097"/>
                    </a:cubicBezTo>
                    <a:lnTo>
                      <a:pt x="4642" y="6254"/>
                    </a:lnTo>
                    <a:cubicBezTo>
                      <a:pt x="4665" y="6097"/>
                      <a:pt x="4665" y="5940"/>
                      <a:pt x="4642" y="5783"/>
                    </a:cubicBezTo>
                    <a:lnTo>
                      <a:pt x="5003" y="5563"/>
                    </a:lnTo>
                    <a:close/>
                    <a:moveTo>
                      <a:pt x="6681" y="5626"/>
                    </a:moveTo>
                    <a:lnTo>
                      <a:pt x="6681" y="6003"/>
                    </a:lnTo>
                    <a:lnTo>
                      <a:pt x="6450" y="6128"/>
                    </a:lnTo>
                    <a:lnTo>
                      <a:pt x="6385" y="6128"/>
                    </a:lnTo>
                    <a:lnTo>
                      <a:pt x="6385" y="5752"/>
                    </a:lnTo>
                    <a:lnTo>
                      <a:pt x="6483" y="5689"/>
                    </a:lnTo>
                    <a:lnTo>
                      <a:pt x="6681" y="5626"/>
                    </a:lnTo>
                    <a:close/>
                    <a:moveTo>
                      <a:pt x="5990" y="6003"/>
                    </a:moveTo>
                    <a:lnTo>
                      <a:pt x="5990" y="6348"/>
                    </a:lnTo>
                    <a:lnTo>
                      <a:pt x="5694" y="6505"/>
                    </a:lnTo>
                    <a:lnTo>
                      <a:pt x="5694" y="6128"/>
                    </a:lnTo>
                    <a:lnTo>
                      <a:pt x="5760" y="6128"/>
                    </a:lnTo>
                    <a:lnTo>
                      <a:pt x="5990" y="6003"/>
                    </a:lnTo>
                    <a:close/>
                    <a:moveTo>
                      <a:pt x="4280" y="6065"/>
                    </a:moveTo>
                    <a:cubicBezTo>
                      <a:pt x="4269" y="6194"/>
                      <a:pt x="4245" y="6316"/>
                      <a:pt x="4214" y="6442"/>
                    </a:cubicBezTo>
                    <a:lnTo>
                      <a:pt x="4050" y="6473"/>
                    </a:lnTo>
                    <a:cubicBezTo>
                      <a:pt x="3963" y="6473"/>
                      <a:pt x="3917" y="6473"/>
                      <a:pt x="3885" y="6473"/>
                    </a:cubicBezTo>
                    <a:cubicBezTo>
                      <a:pt x="3854" y="6473"/>
                      <a:pt x="4035" y="6246"/>
                      <a:pt x="4280" y="6065"/>
                    </a:cubicBezTo>
                    <a:close/>
                    <a:moveTo>
                      <a:pt x="5332" y="6348"/>
                    </a:moveTo>
                    <a:lnTo>
                      <a:pt x="5332" y="6662"/>
                    </a:lnTo>
                    <a:lnTo>
                      <a:pt x="5003" y="6787"/>
                    </a:lnTo>
                    <a:cubicBezTo>
                      <a:pt x="5003" y="6697"/>
                      <a:pt x="5003" y="6595"/>
                      <a:pt x="5003" y="6505"/>
                    </a:cubicBezTo>
                    <a:lnTo>
                      <a:pt x="5332" y="6348"/>
                    </a:lnTo>
                    <a:close/>
                    <a:moveTo>
                      <a:pt x="4609" y="6693"/>
                    </a:moveTo>
                    <a:cubicBezTo>
                      <a:pt x="4609" y="6776"/>
                      <a:pt x="4609" y="6814"/>
                      <a:pt x="4609" y="6881"/>
                    </a:cubicBezTo>
                    <a:cubicBezTo>
                      <a:pt x="4502" y="6903"/>
                      <a:pt x="4410" y="6896"/>
                      <a:pt x="4313" y="6850"/>
                    </a:cubicBezTo>
                    <a:cubicBezTo>
                      <a:pt x="4297" y="6832"/>
                      <a:pt x="4258" y="6808"/>
                      <a:pt x="4247" y="6787"/>
                    </a:cubicBezTo>
                    <a:cubicBezTo>
                      <a:pt x="4368" y="6755"/>
                      <a:pt x="4494" y="6741"/>
                      <a:pt x="4609" y="6693"/>
                    </a:cubicBezTo>
                    <a:close/>
                    <a:moveTo>
                      <a:pt x="9081" y="7760"/>
                    </a:moveTo>
                    <a:cubicBezTo>
                      <a:pt x="8756" y="7869"/>
                      <a:pt x="8475" y="8041"/>
                      <a:pt x="8193" y="8230"/>
                    </a:cubicBezTo>
                    <a:cubicBezTo>
                      <a:pt x="8134" y="8278"/>
                      <a:pt x="8106" y="8347"/>
                      <a:pt x="8127" y="8419"/>
                    </a:cubicBezTo>
                    <a:cubicBezTo>
                      <a:pt x="8208" y="8697"/>
                      <a:pt x="8317" y="8947"/>
                      <a:pt x="8456" y="9203"/>
                    </a:cubicBezTo>
                    <a:cubicBezTo>
                      <a:pt x="7765" y="9548"/>
                      <a:pt x="7228" y="10143"/>
                      <a:pt x="6944" y="10835"/>
                    </a:cubicBezTo>
                    <a:cubicBezTo>
                      <a:pt x="6721" y="11548"/>
                      <a:pt x="6817" y="12311"/>
                      <a:pt x="7240" y="12937"/>
                    </a:cubicBezTo>
                    <a:cubicBezTo>
                      <a:pt x="7823" y="13944"/>
                      <a:pt x="9080" y="14272"/>
                      <a:pt x="10956" y="13941"/>
                    </a:cubicBezTo>
                    <a:lnTo>
                      <a:pt x="11186" y="14318"/>
                    </a:lnTo>
                    <a:cubicBezTo>
                      <a:pt x="11569" y="14868"/>
                      <a:pt x="11894" y="15457"/>
                      <a:pt x="12139" y="16075"/>
                    </a:cubicBezTo>
                    <a:cubicBezTo>
                      <a:pt x="12000" y="16219"/>
                      <a:pt x="11787" y="16327"/>
                      <a:pt x="11580" y="16326"/>
                    </a:cubicBezTo>
                    <a:cubicBezTo>
                      <a:pt x="11281" y="16326"/>
                      <a:pt x="10790" y="16124"/>
                      <a:pt x="10002" y="15290"/>
                    </a:cubicBezTo>
                    <a:cubicBezTo>
                      <a:pt x="9947" y="15230"/>
                      <a:pt x="9882" y="15199"/>
                      <a:pt x="9805" y="15227"/>
                    </a:cubicBezTo>
                    <a:cubicBezTo>
                      <a:pt x="9601" y="15309"/>
                      <a:pt x="9402" y="15401"/>
                      <a:pt x="9213" y="15510"/>
                    </a:cubicBezTo>
                    <a:cubicBezTo>
                      <a:pt x="9038" y="15609"/>
                      <a:pt x="8841" y="15685"/>
                      <a:pt x="8654" y="15761"/>
                    </a:cubicBezTo>
                    <a:cubicBezTo>
                      <a:pt x="8605" y="15777"/>
                      <a:pt x="8571" y="15841"/>
                      <a:pt x="8555" y="15886"/>
                    </a:cubicBezTo>
                    <a:cubicBezTo>
                      <a:pt x="8535" y="15932"/>
                      <a:pt x="8535" y="15966"/>
                      <a:pt x="8555" y="16012"/>
                    </a:cubicBezTo>
                    <a:cubicBezTo>
                      <a:pt x="8925" y="16707"/>
                      <a:pt x="9526" y="17279"/>
                      <a:pt x="10265" y="17612"/>
                    </a:cubicBezTo>
                    <a:cubicBezTo>
                      <a:pt x="11070" y="17950"/>
                      <a:pt x="11976" y="17942"/>
                      <a:pt x="12797" y="17644"/>
                    </a:cubicBezTo>
                    <a:lnTo>
                      <a:pt x="13192" y="18334"/>
                    </a:lnTo>
                    <a:cubicBezTo>
                      <a:pt x="13224" y="18397"/>
                      <a:pt x="13282" y="18427"/>
                      <a:pt x="13356" y="18428"/>
                    </a:cubicBezTo>
                    <a:lnTo>
                      <a:pt x="13422" y="18428"/>
                    </a:lnTo>
                    <a:cubicBezTo>
                      <a:pt x="13769" y="18293"/>
                      <a:pt x="14118" y="18146"/>
                      <a:pt x="14441" y="17989"/>
                    </a:cubicBezTo>
                    <a:cubicBezTo>
                      <a:pt x="14489" y="17965"/>
                      <a:pt x="14522" y="17912"/>
                      <a:pt x="14540" y="17863"/>
                    </a:cubicBezTo>
                    <a:cubicBezTo>
                      <a:pt x="14559" y="17815"/>
                      <a:pt x="14559" y="17786"/>
                      <a:pt x="14540" y="17738"/>
                    </a:cubicBezTo>
                    <a:cubicBezTo>
                      <a:pt x="14430" y="17565"/>
                      <a:pt x="14304" y="17288"/>
                      <a:pt x="14178" y="17047"/>
                    </a:cubicBezTo>
                    <a:cubicBezTo>
                      <a:pt x="15392" y="16371"/>
                      <a:pt x="16382" y="15097"/>
                      <a:pt x="15822" y="13753"/>
                    </a:cubicBezTo>
                    <a:cubicBezTo>
                      <a:pt x="15531" y="13144"/>
                      <a:pt x="14691" y="11223"/>
                      <a:pt x="12468" y="11839"/>
                    </a:cubicBezTo>
                    <a:cubicBezTo>
                      <a:pt x="12328" y="11880"/>
                      <a:pt x="12207" y="11937"/>
                      <a:pt x="12074" y="11996"/>
                    </a:cubicBezTo>
                    <a:cubicBezTo>
                      <a:pt x="11955" y="12041"/>
                      <a:pt x="11805" y="12084"/>
                      <a:pt x="11679" y="12121"/>
                    </a:cubicBezTo>
                    <a:cubicBezTo>
                      <a:pt x="11553" y="12159"/>
                      <a:pt x="11460" y="12191"/>
                      <a:pt x="11350" y="11996"/>
                    </a:cubicBezTo>
                    <a:lnTo>
                      <a:pt x="11284" y="11870"/>
                    </a:lnTo>
                    <a:cubicBezTo>
                      <a:pt x="10961" y="11352"/>
                      <a:pt x="10492" y="10500"/>
                      <a:pt x="10232" y="10019"/>
                    </a:cubicBezTo>
                    <a:cubicBezTo>
                      <a:pt x="10487" y="9843"/>
                      <a:pt x="10772" y="9746"/>
                      <a:pt x="11087" y="9737"/>
                    </a:cubicBezTo>
                    <a:cubicBezTo>
                      <a:pt x="11429" y="9746"/>
                      <a:pt x="11737" y="9940"/>
                      <a:pt x="11876" y="10239"/>
                    </a:cubicBezTo>
                    <a:cubicBezTo>
                      <a:pt x="11973" y="10375"/>
                      <a:pt x="12092" y="10523"/>
                      <a:pt x="12205" y="10646"/>
                    </a:cubicBezTo>
                    <a:cubicBezTo>
                      <a:pt x="12276" y="10694"/>
                      <a:pt x="12364" y="10694"/>
                      <a:pt x="12435" y="10646"/>
                    </a:cubicBezTo>
                    <a:cubicBezTo>
                      <a:pt x="12660" y="10530"/>
                      <a:pt x="12865" y="10365"/>
                      <a:pt x="13060" y="10207"/>
                    </a:cubicBezTo>
                    <a:lnTo>
                      <a:pt x="13389" y="9988"/>
                    </a:lnTo>
                    <a:cubicBezTo>
                      <a:pt x="13466" y="9938"/>
                      <a:pt x="13518" y="9851"/>
                      <a:pt x="13488" y="9768"/>
                    </a:cubicBezTo>
                    <a:cubicBezTo>
                      <a:pt x="13208" y="9131"/>
                      <a:pt x="12662" y="8636"/>
                      <a:pt x="11975" y="8419"/>
                    </a:cubicBezTo>
                    <a:cubicBezTo>
                      <a:pt x="11228" y="8151"/>
                      <a:pt x="10401" y="8171"/>
                      <a:pt x="9673" y="8481"/>
                    </a:cubicBezTo>
                    <a:cubicBezTo>
                      <a:pt x="9600" y="8294"/>
                      <a:pt x="9482" y="8121"/>
                      <a:pt x="9377" y="7948"/>
                    </a:cubicBezTo>
                    <a:lnTo>
                      <a:pt x="9344" y="7854"/>
                    </a:lnTo>
                    <a:cubicBezTo>
                      <a:pt x="9298" y="7769"/>
                      <a:pt x="9173" y="7721"/>
                      <a:pt x="9081" y="7760"/>
                    </a:cubicBezTo>
                    <a:close/>
                    <a:moveTo>
                      <a:pt x="9048" y="8230"/>
                    </a:moveTo>
                    <a:cubicBezTo>
                      <a:pt x="9167" y="8417"/>
                      <a:pt x="9258" y="8615"/>
                      <a:pt x="9311" y="8827"/>
                    </a:cubicBezTo>
                    <a:cubicBezTo>
                      <a:pt x="9318" y="8890"/>
                      <a:pt x="9352" y="8952"/>
                      <a:pt x="9410" y="8984"/>
                    </a:cubicBezTo>
                    <a:cubicBezTo>
                      <a:pt x="9470" y="9010"/>
                      <a:pt x="9547" y="9010"/>
                      <a:pt x="9607" y="8984"/>
                    </a:cubicBezTo>
                    <a:cubicBezTo>
                      <a:pt x="10281" y="8627"/>
                      <a:pt x="11090" y="8566"/>
                      <a:pt x="11811" y="8827"/>
                    </a:cubicBezTo>
                    <a:cubicBezTo>
                      <a:pt x="12339" y="8998"/>
                      <a:pt x="12767" y="9360"/>
                      <a:pt x="13027" y="9831"/>
                    </a:cubicBezTo>
                    <a:lnTo>
                      <a:pt x="12797" y="9988"/>
                    </a:lnTo>
                    <a:cubicBezTo>
                      <a:pt x="12660" y="10097"/>
                      <a:pt x="12521" y="10210"/>
                      <a:pt x="12370" y="10301"/>
                    </a:cubicBezTo>
                    <a:cubicBezTo>
                      <a:pt x="12307" y="10226"/>
                      <a:pt x="12261" y="10125"/>
                      <a:pt x="12205" y="10050"/>
                    </a:cubicBezTo>
                    <a:cubicBezTo>
                      <a:pt x="11997" y="9663"/>
                      <a:pt x="11576" y="9418"/>
                      <a:pt x="11120" y="9391"/>
                    </a:cubicBezTo>
                    <a:cubicBezTo>
                      <a:pt x="10667" y="9389"/>
                      <a:pt x="10242" y="9543"/>
                      <a:pt x="9903" y="9831"/>
                    </a:cubicBezTo>
                    <a:cubicBezTo>
                      <a:pt x="9825" y="9936"/>
                      <a:pt x="9816" y="10089"/>
                      <a:pt x="9870" y="10207"/>
                    </a:cubicBezTo>
                    <a:cubicBezTo>
                      <a:pt x="10122" y="10718"/>
                      <a:pt x="10592" y="11557"/>
                      <a:pt x="10923" y="12090"/>
                    </a:cubicBezTo>
                    <a:lnTo>
                      <a:pt x="10988" y="12184"/>
                    </a:lnTo>
                    <a:cubicBezTo>
                      <a:pt x="11170" y="12499"/>
                      <a:pt x="11305" y="12633"/>
                      <a:pt x="11778" y="12498"/>
                    </a:cubicBezTo>
                    <a:lnTo>
                      <a:pt x="12205" y="12341"/>
                    </a:lnTo>
                    <a:cubicBezTo>
                      <a:pt x="12323" y="12288"/>
                      <a:pt x="12443" y="12253"/>
                      <a:pt x="12567" y="12215"/>
                    </a:cubicBezTo>
                    <a:cubicBezTo>
                      <a:pt x="13891" y="11855"/>
                      <a:pt x="14756" y="12394"/>
                      <a:pt x="15395" y="13941"/>
                    </a:cubicBezTo>
                    <a:cubicBezTo>
                      <a:pt x="15899" y="15135"/>
                      <a:pt x="14911" y="16233"/>
                      <a:pt x="13784" y="16796"/>
                    </a:cubicBezTo>
                    <a:cubicBezTo>
                      <a:pt x="13689" y="16843"/>
                      <a:pt x="13672" y="16956"/>
                      <a:pt x="13718" y="17047"/>
                    </a:cubicBezTo>
                    <a:cubicBezTo>
                      <a:pt x="13820" y="17258"/>
                      <a:pt x="13954" y="17551"/>
                      <a:pt x="14080" y="17769"/>
                    </a:cubicBezTo>
                    <a:cubicBezTo>
                      <a:pt x="13875" y="17874"/>
                      <a:pt x="13667" y="17961"/>
                      <a:pt x="13455" y="18051"/>
                    </a:cubicBezTo>
                    <a:lnTo>
                      <a:pt x="13060" y="17361"/>
                    </a:lnTo>
                    <a:cubicBezTo>
                      <a:pt x="13026" y="17301"/>
                      <a:pt x="12968" y="17267"/>
                      <a:pt x="12896" y="17267"/>
                    </a:cubicBezTo>
                    <a:lnTo>
                      <a:pt x="12830" y="17267"/>
                    </a:lnTo>
                    <a:cubicBezTo>
                      <a:pt x="12075" y="17575"/>
                      <a:pt x="11217" y="17575"/>
                      <a:pt x="10462" y="17267"/>
                    </a:cubicBezTo>
                    <a:cubicBezTo>
                      <a:pt x="9876" y="16994"/>
                      <a:pt x="9368" y="16566"/>
                      <a:pt x="9015" y="16043"/>
                    </a:cubicBezTo>
                    <a:lnTo>
                      <a:pt x="9410" y="15855"/>
                    </a:lnTo>
                    <a:lnTo>
                      <a:pt x="9837" y="15635"/>
                    </a:lnTo>
                    <a:cubicBezTo>
                      <a:pt x="10236" y="16196"/>
                      <a:pt x="10850" y="16601"/>
                      <a:pt x="11547" y="16734"/>
                    </a:cubicBezTo>
                    <a:cubicBezTo>
                      <a:pt x="11864" y="16752"/>
                      <a:pt x="12159" y="16615"/>
                      <a:pt x="12370" y="16388"/>
                    </a:cubicBezTo>
                    <a:cubicBezTo>
                      <a:pt x="12630" y="16141"/>
                      <a:pt x="12317" y="15520"/>
                      <a:pt x="11482" y="14161"/>
                    </a:cubicBezTo>
                    <a:cubicBezTo>
                      <a:pt x="11363" y="13965"/>
                      <a:pt x="11282" y="13803"/>
                      <a:pt x="11219" y="13690"/>
                    </a:cubicBezTo>
                    <a:cubicBezTo>
                      <a:pt x="11178" y="13616"/>
                      <a:pt x="11074" y="13580"/>
                      <a:pt x="10988" y="13596"/>
                    </a:cubicBezTo>
                    <a:cubicBezTo>
                      <a:pt x="9223" y="13934"/>
                      <a:pt x="8081" y="13651"/>
                      <a:pt x="7568" y="12780"/>
                    </a:cubicBezTo>
                    <a:cubicBezTo>
                      <a:pt x="7209" y="12242"/>
                      <a:pt x="7094" y="11606"/>
                      <a:pt x="7272" y="10992"/>
                    </a:cubicBezTo>
                    <a:cubicBezTo>
                      <a:pt x="7558" y="10336"/>
                      <a:pt x="8083" y="9798"/>
                      <a:pt x="8752" y="9486"/>
                    </a:cubicBezTo>
                    <a:cubicBezTo>
                      <a:pt x="8804" y="9469"/>
                      <a:pt x="8833" y="9410"/>
                      <a:pt x="8851" y="9360"/>
                    </a:cubicBezTo>
                    <a:cubicBezTo>
                      <a:pt x="8871" y="9314"/>
                      <a:pt x="8871" y="9280"/>
                      <a:pt x="8851" y="9235"/>
                    </a:cubicBezTo>
                    <a:lnTo>
                      <a:pt x="8785" y="9109"/>
                    </a:lnTo>
                    <a:cubicBezTo>
                      <a:pt x="8680" y="8910"/>
                      <a:pt x="8596" y="8693"/>
                      <a:pt x="8522" y="8481"/>
                    </a:cubicBezTo>
                    <a:cubicBezTo>
                      <a:pt x="8694" y="8375"/>
                      <a:pt x="8859" y="8304"/>
                      <a:pt x="9048" y="8230"/>
                    </a:cubicBezTo>
                    <a:close/>
                    <a:moveTo>
                      <a:pt x="9015" y="10176"/>
                    </a:moveTo>
                    <a:cubicBezTo>
                      <a:pt x="8507" y="10377"/>
                      <a:pt x="8105" y="10757"/>
                      <a:pt x="7897" y="11243"/>
                    </a:cubicBezTo>
                    <a:cubicBezTo>
                      <a:pt x="7826" y="11561"/>
                      <a:pt x="7897" y="11887"/>
                      <a:pt x="8095" y="12153"/>
                    </a:cubicBezTo>
                    <a:cubicBezTo>
                      <a:pt x="8441" y="12576"/>
                      <a:pt x="8979" y="12808"/>
                      <a:pt x="9541" y="12780"/>
                    </a:cubicBezTo>
                    <a:cubicBezTo>
                      <a:pt x="9861" y="12781"/>
                      <a:pt x="10176" y="12727"/>
                      <a:pt x="10462" y="12592"/>
                    </a:cubicBezTo>
                    <a:cubicBezTo>
                      <a:pt x="10508" y="12567"/>
                      <a:pt x="10546" y="12514"/>
                      <a:pt x="10561" y="12466"/>
                    </a:cubicBezTo>
                    <a:cubicBezTo>
                      <a:pt x="10581" y="12421"/>
                      <a:pt x="10581" y="12387"/>
                      <a:pt x="10561" y="12341"/>
                    </a:cubicBezTo>
                    <a:cubicBezTo>
                      <a:pt x="10561" y="12341"/>
                      <a:pt x="9814" y="10996"/>
                      <a:pt x="9278" y="10207"/>
                    </a:cubicBezTo>
                    <a:cubicBezTo>
                      <a:pt x="9221" y="10126"/>
                      <a:pt x="9105" y="10128"/>
                      <a:pt x="9015" y="10176"/>
                    </a:cubicBezTo>
                    <a:close/>
                    <a:moveTo>
                      <a:pt x="9081" y="10584"/>
                    </a:moveTo>
                    <a:cubicBezTo>
                      <a:pt x="9467" y="11177"/>
                      <a:pt x="9936" y="11988"/>
                      <a:pt x="10133" y="12341"/>
                    </a:cubicBezTo>
                    <a:cubicBezTo>
                      <a:pt x="9538" y="12547"/>
                      <a:pt x="8855" y="12376"/>
                      <a:pt x="8423" y="11933"/>
                    </a:cubicBezTo>
                    <a:cubicBezTo>
                      <a:pt x="8286" y="11759"/>
                      <a:pt x="8244" y="11550"/>
                      <a:pt x="8292" y="11337"/>
                    </a:cubicBezTo>
                    <a:cubicBezTo>
                      <a:pt x="8355" y="11074"/>
                      <a:pt x="8608" y="10824"/>
                      <a:pt x="9081" y="10584"/>
                    </a:cubicBezTo>
                    <a:close/>
                    <a:moveTo>
                      <a:pt x="13816" y="13000"/>
                    </a:moveTo>
                    <a:cubicBezTo>
                      <a:pt x="13176" y="12815"/>
                      <a:pt x="12469" y="12861"/>
                      <a:pt x="11876" y="13157"/>
                    </a:cubicBezTo>
                    <a:cubicBezTo>
                      <a:pt x="11825" y="13178"/>
                      <a:pt x="11796" y="13232"/>
                      <a:pt x="11778" y="13282"/>
                    </a:cubicBezTo>
                    <a:cubicBezTo>
                      <a:pt x="11758" y="13328"/>
                      <a:pt x="11758" y="13362"/>
                      <a:pt x="11778" y="13408"/>
                    </a:cubicBezTo>
                    <a:cubicBezTo>
                      <a:pt x="11778" y="13408"/>
                      <a:pt x="12806" y="15345"/>
                      <a:pt x="13192" y="16043"/>
                    </a:cubicBezTo>
                    <a:cubicBezTo>
                      <a:pt x="13228" y="16103"/>
                      <a:pt x="13317" y="16167"/>
                      <a:pt x="13389" y="16169"/>
                    </a:cubicBezTo>
                    <a:cubicBezTo>
                      <a:pt x="13415" y="16177"/>
                      <a:pt x="13429" y="16177"/>
                      <a:pt x="13455" y="16169"/>
                    </a:cubicBezTo>
                    <a:cubicBezTo>
                      <a:pt x="14375" y="15723"/>
                      <a:pt x="14841" y="14703"/>
                      <a:pt x="14573" y="13753"/>
                    </a:cubicBezTo>
                    <a:cubicBezTo>
                      <a:pt x="14442" y="13402"/>
                      <a:pt x="14177" y="13142"/>
                      <a:pt x="13816" y="13000"/>
                    </a:cubicBezTo>
                    <a:close/>
                    <a:moveTo>
                      <a:pt x="13652" y="13376"/>
                    </a:moveTo>
                    <a:cubicBezTo>
                      <a:pt x="13915" y="13477"/>
                      <a:pt x="14145" y="13657"/>
                      <a:pt x="14244" y="13910"/>
                    </a:cubicBezTo>
                    <a:cubicBezTo>
                      <a:pt x="14404" y="14598"/>
                      <a:pt x="14100" y="15302"/>
                      <a:pt x="13488" y="15698"/>
                    </a:cubicBezTo>
                    <a:cubicBezTo>
                      <a:pt x="13133" y="15060"/>
                      <a:pt x="12482" y="13891"/>
                      <a:pt x="12238" y="13470"/>
                    </a:cubicBezTo>
                    <a:cubicBezTo>
                      <a:pt x="12686" y="13278"/>
                      <a:pt x="13179" y="13247"/>
                      <a:pt x="13652" y="1337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 name="Freeform 591">
                <a:extLst>
                  <a:ext uri="{FF2B5EF4-FFF2-40B4-BE49-F238E27FC236}">
                    <a16:creationId xmlns:a16="http://schemas.microsoft.com/office/drawing/2014/main" id="{EF122A87-B34B-CB99-1EB9-7448D4B085BA}"/>
                  </a:ext>
                </a:extLst>
              </p:cNvPr>
              <p:cNvSpPr/>
              <p:nvPr/>
            </p:nvSpPr>
            <p:spPr>
              <a:xfrm flipH="1">
                <a:off x="602230" y="1400423"/>
                <a:ext cx="617464" cy="939395"/>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 name="Freeform 593">
                <a:extLst>
                  <a:ext uri="{FF2B5EF4-FFF2-40B4-BE49-F238E27FC236}">
                    <a16:creationId xmlns:a16="http://schemas.microsoft.com/office/drawing/2014/main" id="{7B3B09CB-C599-C7E9-9747-27272B61371B}"/>
                  </a:ext>
                </a:extLst>
              </p:cNvPr>
              <p:cNvSpPr/>
              <p:nvPr/>
            </p:nvSpPr>
            <p:spPr>
              <a:xfrm>
                <a:off x="3190772" y="980563"/>
                <a:ext cx="305169" cy="190382"/>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 name="Freeform 594">
                <a:extLst>
                  <a:ext uri="{FF2B5EF4-FFF2-40B4-BE49-F238E27FC236}">
                    <a16:creationId xmlns:a16="http://schemas.microsoft.com/office/drawing/2014/main" id="{1D9327B5-E3F2-951E-DDEB-5EB03567254F}"/>
                  </a:ext>
                </a:extLst>
              </p:cNvPr>
              <p:cNvSpPr/>
              <p:nvPr/>
            </p:nvSpPr>
            <p:spPr>
              <a:xfrm>
                <a:off x="1377269" y="668063"/>
                <a:ext cx="222304" cy="230759"/>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 name="Freeform 599">
                <a:extLst>
                  <a:ext uri="{FF2B5EF4-FFF2-40B4-BE49-F238E27FC236}">
                    <a16:creationId xmlns:a16="http://schemas.microsoft.com/office/drawing/2014/main" id="{B884A219-A970-33CC-D164-64795E207A15}"/>
                  </a:ext>
                </a:extLst>
              </p:cNvPr>
              <p:cNvSpPr/>
              <p:nvPr/>
            </p:nvSpPr>
            <p:spPr>
              <a:xfrm>
                <a:off x="938272" y="1025627"/>
                <a:ext cx="482870" cy="449770"/>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9" name="Freeform 601">
                <a:extLst>
                  <a:ext uri="{FF2B5EF4-FFF2-40B4-BE49-F238E27FC236}">
                    <a16:creationId xmlns:a16="http://schemas.microsoft.com/office/drawing/2014/main" id="{B7FC8172-70F5-0820-7869-43BEAE01703D}"/>
                  </a:ext>
                </a:extLst>
              </p:cNvPr>
              <p:cNvSpPr/>
              <p:nvPr/>
            </p:nvSpPr>
            <p:spPr>
              <a:xfrm>
                <a:off x="3056334" y="1218366"/>
                <a:ext cx="517709" cy="484924"/>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0" name="Freeform 619">
                <a:extLst>
                  <a:ext uri="{FF2B5EF4-FFF2-40B4-BE49-F238E27FC236}">
                    <a16:creationId xmlns:a16="http://schemas.microsoft.com/office/drawing/2014/main" id="{D9371380-4E9F-B13E-C48B-5CB2BFD4FEF6}"/>
                  </a:ext>
                </a:extLst>
              </p:cNvPr>
              <p:cNvSpPr/>
              <p:nvPr/>
            </p:nvSpPr>
            <p:spPr>
              <a:xfrm>
                <a:off x="239860" y="1312913"/>
                <a:ext cx="227052" cy="233475"/>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1" name="Freeform 623">
                <a:extLst>
                  <a:ext uri="{FF2B5EF4-FFF2-40B4-BE49-F238E27FC236}">
                    <a16:creationId xmlns:a16="http://schemas.microsoft.com/office/drawing/2014/main" id="{4DEE2828-AA57-B23A-8821-2981DE2F64F0}"/>
                  </a:ext>
                </a:extLst>
              </p:cNvPr>
              <p:cNvSpPr/>
              <p:nvPr/>
            </p:nvSpPr>
            <p:spPr>
              <a:xfrm>
                <a:off x="3639314" y="927333"/>
                <a:ext cx="496425" cy="480140"/>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2" name="Freeform 625">
                <a:extLst>
                  <a:ext uri="{FF2B5EF4-FFF2-40B4-BE49-F238E27FC236}">
                    <a16:creationId xmlns:a16="http://schemas.microsoft.com/office/drawing/2014/main" id="{5C12B3F4-CBA3-1B2D-6E7E-D1C36A8D4E81}"/>
                  </a:ext>
                </a:extLst>
              </p:cNvPr>
              <p:cNvSpPr/>
              <p:nvPr/>
            </p:nvSpPr>
            <p:spPr>
              <a:xfrm>
                <a:off x="3210955" y="2398759"/>
                <a:ext cx="476372" cy="133598"/>
              </a:xfrm>
              <a:custGeom>
                <a:avLst/>
                <a:gdLst/>
                <a:ahLst/>
                <a:cxnLst>
                  <a:cxn ang="0">
                    <a:pos x="wd2" y="hd2"/>
                  </a:cxn>
                  <a:cxn ang="5400000">
                    <a:pos x="wd2" y="hd2"/>
                  </a:cxn>
                  <a:cxn ang="10800000">
                    <a:pos x="wd2" y="hd2"/>
                  </a:cxn>
                  <a:cxn ang="16200000">
                    <a:pos x="wd2" y="hd2"/>
                  </a:cxn>
                </a:cxnLst>
                <a:rect l="0" t="0" r="r" b="b"/>
                <a:pathLst>
                  <a:path w="21349" h="21355" extrusionOk="0">
                    <a:moveTo>
                      <a:pt x="19884" y="43"/>
                    </a:moveTo>
                    <a:cubicBezTo>
                      <a:pt x="19412" y="232"/>
                      <a:pt x="19023" y="1418"/>
                      <a:pt x="18916" y="3067"/>
                    </a:cubicBezTo>
                    <a:cubicBezTo>
                      <a:pt x="18814" y="4046"/>
                      <a:pt x="18846" y="5051"/>
                      <a:pt x="18996" y="5947"/>
                    </a:cubicBezTo>
                    <a:cubicBezTo>
                      <a:pt x="19207" y="6734"/>
                      <a:pt x="19499" y="7165"/>
                      <a:pt x="19804" y="7098"/>
                    </a:cubicBezTo>
                    <a:cubicBezTo>
                      <a:pt x="20014" y="7084"/>
                      <a:pt x="20227" y="7299"/>
                      <a:pt x="20409" y="7674"/>
                    </a:cubicBezTo>
                    <a:cubicBezTo>
                      <a:pt x="20612" y="8226"/>
                      <a:pt x="20960" y="9417"/>
                      <a:pt x="20853" y="10554"/>
                    </a:cubicBezTo>
                    <a:cubicBezTo>
                      <a:pt x="20696" y="11648"/>
                      <a:pt x="20350" y="12324"/>
                      <a:pt x="20005" y="12282"/>
                    </a:cubicBezTo>
                    <a:cubicBezTo>
                      <a:pt x="19729" y="12336"/>
                      <a:pt x="19490" y="11630"/>
                      <a:pt x="19400" y="10698"/>
                    </a:cubicBezTo>
                    <a:cubicBezTo>
                      <a:pt x="19360" y="10265"/>
                      <a:pt x="19239" y="10123"/>
                      <a:pt x="19117" y="10266"/>
                    </a:cubicBezTo>
                    <a:cubicBezTo>
                      <a:pt x="18987" y="10422"/>
                      <a:pt x="18918" y="10828"/>
                      <a:pt x="18956" y="11274"/>
                    </a:cubicBezTo>
                    <a:cubicBezTo>
                      <a:pt x="19110" y="12908"/>
                      <a:pt x="19522" y="14069"/>
                      <a:pt x="20005" y="14010"/>
                    </a:cubicBezTo>
                    <a:cubicBezTo>
                      <a:pt x="20554" y="14058"/>
                      <a:pt x="21072" y="12912"/>
                      <a:pt x="21297" y="11130"/>
                    </a:cubicBezTo>
                    <a:cubicBezTo>
                      <a:pt x="21384" y="10200"/>
                      <a:pt x="21440" y="8378"/>
                      <a:pt x="20772" y="6379"/>
                    </a:cubicBezTo>
                    <a:cubicBezTo>
                      <a:pt x="20518" y="5802"/>
                      <a:pt x="20226" y="5380"/>
                      <a:pt x="19925" y="5371"/>
                    </a:cubicBezTo>
                    <a:cubicBezTo>
                      <a:pt x="19731" y="5371"/>
                      <a:pt x="19498" y="5352"/>
                      <a:pt x="19440" y="4939"/>
                    </a:cubicBezTo>
                    <a:cubicBezTo>
                      <a:pt x="19382" y="4525"/>
                      <a:pt x="19363" y="4458"/>
                      <a:pt x="19440" y="3355"/>
                    </a:cubicBezTo>
                    <a:cubicBezTo>
                      <a:pt x="19496" y="2435"/>
                      <a:pt x="19702" y="1882"/>
                      <a:pt x="19965" y="1771"/>
                    </a:cubicBezTo>
                    <a:cubicBezTo>
                      <a:pt x="20153" y="1693"/>
                      <a:pt x="20340" y="2009"/>
                      <a:pt x="20409" y="2635"/>
                    </a:cubicBezTo>
                    <a:cubicBezTo>
                      <a:pt x="20455" y="3062"/>
                      <a:pt x="20612" y="3229"/>
                      <a:pt x="20732" y="3067"/>
                    </a:cubicBezTo>
                    <a:cubicBezTo>
                      <a:pt x="20850" y="2878"/>
                      <a:pt x="20901" y="2343"/>
                      <a:pt x="20853" y="1915"/>
                    </a:cubicBezTo>
                    <a:cubicBezTo>
                      <a:pt x="20703" y="519"/>
                      <a:pt x="20299" y="-186"/>
                      <a:pt x="19884" y="43"/>
                    </a:cubicBezTo>
                    <a:close/>
                    <a:moveTo>
                      <a:pt x="2566" y="1339"/>
                    </a:moveTo>
                    <a:cubicBezTo>
                      <a:pt x="2051" y="1076"/>
                      <a:pt x="1487" y="1425"/>
                      <a:pt x="992" y="2203"/>
                    </a:cubicBezTo>
                    <a:cubicBezTo>
                      <a:pt x="213" y="3401"/>
                      <a:pt x="-160" y="6344"/>
                      <a:pt x="64" y="9258"/>
                    </a:cubicBezTo>
                    <a:cubicBezTo>
                      <a:pt x="70" y="9592"/>
                      <a:pt x="134" y="9903"/>
                      <a:pt x="225" y="9978"/>
                    </a:cubicBezTo>
                    <a:lnTo>
                      <a:pt x="629" y="10410"/>
                    </a:lnTo>
                    <a:cubicBezTo>
                      <a:pt x="1693" y="11410"/>
                      <a:pt x="3657" y="13289"/>
                      <a:pt x="3454" y="17322"/>
                    </a:cubicBezTo>
                    <a:cubicBezTo>
                      <a:pt x="3386" y="18713"/>
                      <a:pt x="3043" y="19699"/>
                      <a:pt x="2647" y="19626"/>
                    </a:cubicBezTo>
                    <a:cubicBezTo>
                      <a:pt x="1820" y="19723"/>
                      <a:pt x="1040" y="18151"/>
                      <a:pt x="629" y="15594"/>
                    </a:cubicBezTo>
                    <a:cubicBezTo>
                      <a:pt x="587" y="15151"/>
                      <a:pt x="472" y="14882"/>
                      <a:pt x="346" y="15018"/>
                    </a:cubicBezTo>
                    <a:cubicBezTo>
                      <a:pt x="223" y="15145"/>
                      <a:pt x="149" y="15587"/>
                      <a:pt x="185" y="16026"/>
                    </a:cubicBezTo>
                    <a:cubicBezTo>
                      <a:pt x="626" y="19304"/>
                      <a:pt x="1559" y="21414"/>
                      <a:pt x="2566" y="21354"/>
                    </a:cubicBezTo>
                    <a:lnTo>
                      <a:pt x="2687" y="21354"/>
                    </a:lnTo>
                    <a:cubicBezTo>
                      <a:pt x="3303" y="21368"/>
                      <a:pt x="3835" y="19772"/>
                      <a:pt x="3939" y="17610"/>
                    </a:cubicBezTo>
                    <a:cubicBezTo>
                      <a:pt x="4219" y="12198"/>
                      <a:pt x="2017" y="10108"/>
                      <a:pt x="750" y="8970"/>
                    </a:cubicBezTo>
                    <a:lnTo>
                      <a:pt x="427" y="8394"/>
                    </a:lnTo>
                    <a:cubicBezTo>
                      <a:pt x="314" y="6373"/>
                      <a:pt x="652" y="4364"/>
                      <a:pt x="1194" y="3643"/>
                    </a:cubicBezTo>
                    <a:cubicBezTo>
                      <a:pt x="2002" y="2461"/>
                      <a:pt x="2899" y="2971"/>
                      <a:pt x="3576" y="4939"/>
                    </a:cubicBezTo>
                    <a:cubicBezTo>
                      <a:pt x="3663" y="5272"/>
                      <a:pt x="3845" y="5251"/>
                      <a:pt x="3939" y="4939"/>
                    </a:cubicBezTo>
                    <a:cubicBezTo>
                      <a:pt x="4056" y="4616"/>
                      <a:pt x="4060" y="4024"/>
                      <a:pt x="3979" y="3643"/>
                    </a:cubicBezTo>
                    <a:cubicBezTo>
                      <a:pt x="3565" y="2401"/>
                      <a:pt x="3082" y="1602"/>
                      <a:pt x="2566" y="1339"/>
                    </a:cubicBezTo>
                    <a:close/>
                    <a:moveTo>
                      <a:pt x="16776" y="2059"/>
                    </a:moveTo>
                    <a:cubicBezTo>
                      <a:pt x="16398" y="2425"/>
                      <a:pt x="16139" y="3553"/>
                      <a:pt x="16090" y="4939"/>
                    </a:cubicBezTo>
                    <a:cubicBezTo>
                      <a:pt x="15983" y="8007"/>
                      <a:pt x="16685" y="8447"/>
                      <a:pt x="17139" y="8826"/>
                    </a:cubicBezTo>
                    <a:cubicBezTo>
                      <a:pt x="17352" y="8887"/>
                      <a:pt x="17522" y="9154"/>
                      <a:pt x="17704" y="9546"/>
                    </a:cubicBezTo>
                    <a:cubicBezTo>
                      <a:pt x="18033" y="10615"/>
                      <a:pt x="18195" y="11558"/>
                      <a:pt x="18108" y="12282"/>
                    </a:cubicBezTo>
                    <a:cubicBezTo>
                      <a:pt x="17960" y="13104"/>
                      <a:pt x="17693" y="13561"/>
                      <a:pt x="17422" y="13434"/>
                    </a:cubicBezTo>
                    <a:cubicBezTo>
                      <a:pt x="17143" y="13419"/>
                      <a:pt x="16886" y="12668"/>
                      <a:pt x="16816" y="11706"/>
                    </a:cubicBezTo>
                    <a:cubicBezTo>
                      <a:pt x="16803" y="11233"/>
                      <a:pt x="16707" y="10939"/>
                      <a:pt x="16574" y="10986"/>
                    </a:cubicBezTo>
                    <a:cubicBezTo>
                      <a:pt x="16441" y="11034"/>
                      <a:pt x="16319" y="11521"/>
                      <a:pt x="16332" y="11994"/>
                    </a:cubicBezTo>
                    <a:cubicBezTo>
                      <a:pt x="16334" y="12077"/>
                      <a:pt x="16364" y="12061"/>
                      <a:pt x="16372" y="12138"/>
                    </a:cubicBezTo>
                    <a:cubicBezTo>
                      <a:pt x="16488" y="13822"/>
                      <a:pt x="16895" y="15089"/>
                      <a:pt x="17382" y="15162"/>
                    </a:cubicBezTo>
                    <a:lnTo>
                      <a:pt x="17462" y="15162"/>
                    </a:lnTo>
                    <a:cubicBezTo>
                      <a:pt x="17906" y="15254"/>
                      <a:pt x="18350" y="14414"/>
                      <a:pt x="18552" y="13002"/>
                    </a:cubicBezTo>
                    <a:cubicBezTo>
                      <a:pt x="18659" y="12140"/>
                      <a:pt x="18705" y="10422"/>
                      <a:pt x="18027" y="8250"/>
                    </a:cubicBezTo>
                    <a:cubicBezTo>
                      <a:pt x="17786" y="7603"/>
                      <a:pt x="17521" y="7171"/>
                      <a:pt x="17220" y="7098"/>
                    </a:cubicBezTo>
                    <a:cubicBezTo>
                      <a:pt x="16669" y="6719"/>
                      <a:pt x="16536" y="6537"/>
                      <a:pt x="16574" y="5227"/>
                    </a:cubicBezTo>
                    <a:cubicBezTo>
                      <a:pt x="16595" y="4510"/>
                      <a:pt x="16740" y="3933"/>
                      <a:pt x="16937" y="3787"/>
                    </a:cubicBezTo>
                    <a:cubicBezTo>
                      <a:pt x="17200" y="3465"/>
                      <a:pt x="17494" y="3576"/>
                      <a:pt x="17704" y="4219"/>
                    </a:cubicBezTo>
                    <a:cubicBezTo>
                      <a:pt x="17793" y="4580"/>
                      <a:pt x="17926" y="4676"/>
                      <a:pt x="18027" y="4363"/>
                    </a:cubicBezTo>
                    <a:cubicBezTo>
                      <a:pt x="18129" y="4048"/>
                      <a:pt x="18156" y="3428"/>
                      <a:pt x="18068" y="3067"/>
                    </a:cubicBezTo>
                    <a:cubicBezTo>
                      <a:pt x="17731" y="1917"/>
                      <a:pt x="17220" y="1546"/>
                      <a:pt x="16776" y="2059"/>
                    </a:cubicBezTo>
                    <a:close/>
                    <a:moveTo>
                      <a:pt x="15363" y="4075"/>
                    </a:moveTo>
                    <a:cubicBezTo>
                      <a:pt x="13951" y="3178"/>
                      <a:pt x="13421" y="5288"/>
                      <a:pt x="13304" y="6667"/>
                    </a:cubicBezTo>
                    <a:cubicBezTo>
                      <a:pt x="13057" y="9381"/>
                      <a:pt x="13305" y="12465"/>
                      <a:pt x="13950" y="14154"/>
                    </a:cubicBezTo>
                    <a:cubicBezTo>
                      <a:pt x="14160" y="14709"/>
                      <a:pt x="14416" y="15013"/>
                      <a:pt x="14677" y="15018"/>
                    </a:cubicBezTo>
                    <a:cubicBezTo>
                      <a:pt x="15039" y="14993"/>
                      <a:pt x="15387" y="14482"/>
                      <a:pt x="15646" y="13578"/>
                    </a:cubicBezTo>
                    <a:cubicBezTo>
                      <a:pt x="15739" y="13231"/>
                      <a:pt x="15739" y="12629"/>
                      <a:pt x="15646" y="12282"/>
                    </a:cubicBezTo>
                    <a:cubicBezTo>
                      <a:pt x="15556" y="11930"/>
                      <a:pt x="15421" y="11962"/>
                      <a:pt x="15323" y="12282"/>
                    </a:cubicBezTo>
                    <a:cubicBezTo>
                      <a:pt x="15059" y="13424"/>
                      <a:pt x="14564" y="13605"/>
                      <a:pt x="14233" y="12714"/>
                    </a:cubicBezTo>
                    <a:cubicBezTo>
                      <a:pt x="13987" y="12066"/>
                      <a:pt x="13829" y="11172"/>
                      <a:pt x="13748" y="10122"/>
                    </a:cubicBezTo>
                    <a:cubicBezTo>
                      <a:pt x="14303" y="10432"/>
                      <a:pt x="14845" y="9792"/>
                      <a:pt x="15282" y="8538"/>
                    </a:cubicBezTo>
                    <a:cubicBezTo>
                      <a:pt x="15532" y="7491"/>
                      <a:pt x="15623" y="6123"/>
                      <a:pt x="15525" y="4795"/>
                    </a:cubicBezTo>
                    <a:cubicBezTo>
                      <a:pt x="15509" y="4439"/>
                      <a:pt x="15463" y="4130"/>
                      <a:pt x="15363" y="4075"/>
                    </a:cubicBezTo>
                    <a:close/>
                    <a:moveTo>
                      <a:pt x="11447" y="5083"/>
                    </a:moveTo>
                    <a:cubicBezTo>
                      <a:pt x="10678" y="5819"/>
                      <a:pt x="10212" y="8605"/>
                      <a:pt x="10317" y="11418"/>
                    </a:cubicBezTo>
                    <a:cubicBezTo>
                      <a:pt x="10512" y="13912"/>
                      <a:pt x="11088" y="15609"/>
                      <a:pt x="11811" y="15882"/>
                    </a:cubicBezTo>
                    <a:lnTo>
                      <a:pt x="11932" y="15882"/>
                    </a:lnTo>
                    <a:cubicBezTo>
                      <a:pt x="12355" y="15982"/>
                      <a:pt x="12749" y="15134"/>
                      <a:pt x="12901" y="13722"/>
                    </a:cubicBezTo>
                    <a:cubicBezTo>
                      <a:pt x="12961" y="13296"/>
                      <a:pt x="12899" y="12784"/>
                      <a:pt x="12780" y="12570"/>
                    </a:cubicBezTo>
                    <a:cubicBezTo>
                      <a:pt x="12756" y="12527"/>
                      <a:pt x="12725" y="12439"/>
                      <a:pt x="12699" y="12426"/>
                    </a:cubicBezTo>
                    <a:cubicBezTo>
                      <a:pt x="12573" y="12265"/>
                      <a:pt x="12462" y="12555"/>
                      <a:pt x="12416" y="13002"/>
                    </a:cubicBezTo>
                    <a:cubicBezTo>
                      <a:pt x="12335" y="13788"/>
                      <a:pt x="12081" y="14181"/>
                      <a:pt x="11851" y="14010"/>
                    </a:cubicBezTo>
                    <a:cubicBezTo>
                      <a:pt x="11350" y="13830"/>
                      <a:pt x="10928" y="12678"/>
                      <a:pt x="10761" y="10986"/>
                    </a:cubicBezTo>
                    <a:cubicBezTo>
                      <a:pt x="10711" y="9028"/>
                      <a:pt x="11074" y="7294"/>
                      <a:pt x="11609" y="6811"/>
                    </a:cubicBezTo>
                    <a:cubicBezTo>
                      <a:pt x="11889" y="6466"/>
                      <a:pt x="12105" y="6604"/>
                      <a:pt x="12134" y="6811"/>
                    </a:cubicBezTo>
                    <a:cubicBezTo>
                      <a:pt x="12198" y="7228"/>
                      <a:pt x="12336" y="7303"/>
                      <a:pt x="12457" y="7098"/>
                    </a:cubicBezTo>
                    <a:cubicBezTo>
                      <a:pt x="12574" y="6870"/>
                      <a:pt x="12595" y="6376"/>
                      <a:pt x="12537" y="5947"/>
                    </a:cubicBezTo>
                    <a:cubicBezTo>
                      <a:pt x="12373" y="4809"/>
                      <a:pt x="11950" y="4462"/>
                      <a:pt x="11447" y="5083"/>
                    </a:cubicBezTo>
                    <a:close/>
                    <a:moveTo>
                      <a:pt x="15081" y="5659"/>
                    </a:moveTo>
                    <a:cubicBezTo>
                      <a:pt x="15110" y="6272"/>
                      <a:pt x="15080" y="6937"/>
                      <a:pt x="14959" y="7386"/>
                    </a:cubicBezTo>
                    <a:cubicBezTo>
                      <a:pt x="14593" y="8320"/>
                      <a:pt x="14109" y="8713"/>
                      <a:pt x="13668" y="8394"/>
                    </a:cubicBezTo>
                    <a:cubicBezTo>
                      <a:pt x="13675" y="8062"/>
                      <a:pt x="13711" y="7693"/>
                      <a:pt x="13748" y="7386"/>
                    </a:cubicBezTo>
                    <a:cubicBezTo>
                      <a:pt x="13913" y="5973"/>
                      <a:pt x="14374" y="5348"/>
                      <a:pt x="15081" y="5659"/>
                    </a:cubicBezTo>
                    <a:close/>
                    <a:moveTo>
                      <a:pt x="9308" y="7386"/>
                    </a:moveTo>
                    <a:cubicBezTo>
                      <a:pt x="8927" y="6570"/>
                      <a:pt x="8457" y="6875"/>
                      <a:pt x="8178" y="8106"/>
                    </a:cubicBezTo>
                    <a:cubicBezTo>
                      <a:pt x="7705" y="10231"/>
                      <a:pt x="7654" y="13151"/>
                      <a:pt x="8056" y="15450"/>
                    </a:cubicBezTo>
                    <a:cubicBezTo>
                      <a:pt x="8303" y="16653"/>
                      <a:pt x="8689" y="17264"/>
                      <a:pt x="9106" y="17178"/>
                    </a:cubicBezTo>
                    <a:cubicBezTo>
                      <a:pt x="9477" y="17143"/>
                      <a:pt x="9859" y="16870"/>
                      <a:pt x="10196" y="16314"/>
                    </a:cubicBezTo>
                    <a:cubicBezTo>
                      <a:pt x="10318" y="16138"/>
                      <a:pt x="10363" y="15599"/>
                      <a:pt x="10317" y="15162"/>
                    </a:cubicBezTo>
                    <a:cubicBezTo>
                      <a:pt x="10264" y="14724"/>
                      <a:pt x="10120" y="14562"/>
                      <a:pt x="9994" y="14730"/>
                    </a:cubicBezTo>
                    <a:cubicBezTo>
                      <a:pt x="9249" y="15833"/>
                      <a:pt x="8690" y="15786"/>
                      <a:pt x="8420" y="14442"/>
                    </a:cubicBezTo>
                    <a:cubicBezTo>
                      <a:pt x="8156" y="12795"/>
                      <a:pt x="8218" y="10623"/>
                      <a:pt x="8541" y="9114"/>
                    </a:cubicBezTo>
                    <a:cubicBezTo>
                      <a:pt x="8667" y="8478"/>
                      <a:pt x="8887" y="8381"/>
                      <a:pt x="9066" y="8826"/>
                    </a:cubicBezTo>
                    <a:cubicBezTo>
                      <a:pt x="9183" y="9055"/>
                      <a:pt x="9365" y="8957"/>
                      <a:pt x="9429" y="8538"/>
                    </a:cubicBezTo>
                    <a:cubicBezTo>
                      <a:pt x="9493" y="8120"/>
                      <a:pt x="9426" y="7615"/>
                      <a:pt x="9308" y="7386"/>
                    </a:cubicBezTo>
                    <a:close/>
                    <a:moveTo>
                      <a:pt x="4867" y="8250"/>
                    </a:moveTo>
                    <a:cubicBezTo>
                      <a:pt x="4734" y="8250"/>
                      <a:pt x="4625" y="8494"/>
                      <a:pt x="4625" y="8970"/>
                    </a:cubicBezTo>
                    <a:lnTo>
                      <a:pt x="4625" y="9834"/>
                    </a:lnTo>
                    <a:cubicBezTo>
                      <a:pt x="4625" y="13281"/>
                      <a:pt x="4616" y="21037"/>
                      <a:pt x="6038" y="21210"/>
                    </a:cubicBezTo>
                    <a:cubicBezTo>
                      <a:pt x="6391" y="21266"/>
                      <a:pt x="6743" y="20559"/>
                      <a:pt x="6926" y="19482"/>
                    </a:cubicBezTo>
                    <a:cubicBezTo>
                      <a:pt x="7328" y="16201"/>
                      <a:pt x="7359" y="12466"/>
                      <a:pt x="7007" y="9114"/>
                    </a:cubicBezTo>
                    <a:cubicBezTo>
                      <a:pt x="6924" y="8847"/>
                      <a:pt x="6779" y="8764"/>
                      <a:pt x="6684" y="8970"/>
                    </a:cubicBezTo>
                    <a:cubicBezTo>
                      <a:pt x="6568" y="9184"/>
                      <a:pt x="6519" y="9684"/>
                      <a:pt x="6563" y="10122"/>
                    </a:cubicBezTo>
                    <a:cubicBezTo>
                      <a:pt x="6853" y="12902"/>
                      <a:pt x="6852" y="15982"/>
                      <a:pt x="6563" y="18762"/>
                    </a:cubicBezTo>
                    <a:cubicBezTo>
                      <a:pt x="6455" y="19355"/>
                      <a:pt x="6276" y="19664"/>
                      <a:pt x="6078" y="19626"/>
                    </a:cubicBezTo>
                    <a:cubicBezTo>
                      <a:pt x="5111" y="19626"/>
                      <a:pt x="5109" y="13300"/>
                      <a:pt x="5110" y="10266"/>
                    </a:cubicBezTo>
                    <a:lnTo>
                      <a:pt x="5110" y="8970"/>
                    </a:lnTo>
                    <a:cubicBezTo>
                      <a:pt x="5110" y="8494"/>
                      <a:pt x="5001" y="8250"/>
                      <a:pt x="4867" y="825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3" name="Freeform 632">
                <a:extLst>
                  <a:ext uri="{FF2B5EF4-FFF2-40B4-BE49-F238E27FC236}">
                    <a16:creationId xmlns:a16="http://schemas.microsoft.com/office/drawing/2014/main" id="{831C6ADC-3DAF-30FD-7F14-02218B234800}"/>
                  </a:ext>
                </a:extLst>
              </p:cNvPr>
              <p:cNvSpPr/>
              <p:nvPr/>
            </p:nvSpPr>
            <p:spPr>
              <a:xfrm>
                <a:off x="3925912" y="1959678"/>
                <a:ext cx="472084" cy="763169"/>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4" name="Freeform 635">
                <a:extLst>
                  <a:ext uri="{FF2B5EF4-FFF2-40B4-BE49-F238E27FC236}">
                    <a16:creationId xmlns:a16="http://schemas.microsoft.com/office/drawing/2014/main" id="{6BC555AD-7B06-6CBE-8768-D1A154933982}"/>
                  </a:ext>
                </a:extLst>
              </p:cNvPr>
              <p:cNvSpPr/>
              <p:nvPr/>
            </p:nvSpPr>
            <p:spPr>
              <a:xfrm>
                <a:off x="1078986" y="402314"/>
                <a:ext cx="464641" cy="249863"/>
              </a:xfrm>
              <a:custGeom>
                <a:avLst/>
                <a:gdLst/>
                <a:ahLst/>
                <a:cxnLst>
                  <a:cxn ang="0">
                    <a:pos x="wd2" y="hd2"/>
                  </a:cxn>
                  <a:cxn ang="5400000">
                    <a:pos x="wd2" y="hd2"/>
                  </a:cxn>
                  <a:cxn ang="10800000">
                    <a:pos x="wd2" y="hd2"/>
                  </a:cxn>
                  <a:cxn ang="16200000">
                    <a:pos x="wd2" y="hd2"/>
                  </a:cxn>
                </a:cxnLst>
                <a:rect l="0" t="0" r="r" b="b"/>
                <a:pathLst>
                  <a:path w="21570" h="21454" extrusionOk="0">
                    <a:moveTo>
                      <a:pt x="19764" y="107"/>
                    </a:moveTo>
                    <a:cubicBezTo>
                      <a:pt x="19287" y="400"/>
                      <a:pt x="18999" y="1267"/>
                      <a:pt x="19011" y="2195"/>
                    </a:cubicBezTo>
                    <a:cubicBezTo>
                      <a:pt x="19141" y="3584"/>
                      <a:pt x="19769" y="3355"/>
                      <a:pt x="20140" y="3355"/>
                    </a:cubicBezTo>
                    <a:cubicBezTo>
                      <a:pt x="20286" y="3309"/>
                      <a:pt x="20413" y="3309"/>
                      <a:pt x="20558" y="3355"/>
                    </a:cubicBezTo>
                    <a:cubicBezTo>
                      <a:pt x="20749" y="3448"/>
                      <a:pt x="21060" y="3700"/>
                      <a:pt x="21060" y="4051"/>
                    </a:cubicBezTo>
                    <a:cubicBezTo>
                      <a:pt x="20878" y="4778"/>
                      <a:pt x="20490" y="5253"/>
                      <a:pt x="20057" y="5289"/>
                    </a:cubicBezTo>
                    <a:cubicBezTo>
                      <a:pt x="19906" y="5270"/>
                      <a:pt x="19806" y="5174"/>
                      <a:pt x="19806" y="4748"/>
                    </a:cubicBezTo>
                    <a:cubicBezTo>
                      <a:pt x="19800" y="4492"/>
                      <a:pt x="19651" y="4273"/>
                      <a:pt x="19513" y="4283"/>
                    </a:cubicBezTo>
                    <a:cubicBezTo>
                      <a:pt x="19373" y="4303"/>
                      <a:pt x="19298" y="4566"/>
                      <a:pt x="19304" y="4825"/>
                    </a:cubicBezTo>
                    <a:cubicBezTo>
                      <a:pt x="19304" y="5582"/>
                      <a:pt x="19605" y="6217"/>
                      <a:pt x="20015" y="6217"/>
                    </a:cubicBezTo>
                    <a:lnTo>
                      <a:pt x="20098" y="6217"/>
                    </a:lnTo>
                    <a:cubicBezTo>
                      <a:pt x="20760" y="6156"/>
                      <a:pt x="21337" y="5356"/>
                      <a:pt x="21562" y="4206"/>
                    </a:cubicBezTo>
                    <a:cubicBezTo>
                      <a:pt x="21592" y="3836"/>
                      <a:pt x="21588" y="2930"/>
                      <a:pt x="20726" y="2505"/>
                    </a:cubicBezTo>
                    <a:cubicBezTo>
                      <a:pt x="20521" y="2430"/>
                      <a:pt x="20304" y="2430"/>
                      <a:pt x="20098" y="2505"/>
                    </a:cubicBezTo>
                    <a:cubicBezTo>
                      <a:pt x="19627" y="2597"/>
                      <a:pt x="19543" y="2374"/>
                      <a:pt x="19513" y="2041"/>
                    </a:cubicBezTo>
                    <a:cubicBezTo>
                      <a:pt x="19483" y="1707"/>
                      <a:pt x="19752" y="1202"/>
                      <a:pt x="19973" y="1035"/>
                    </a:cubicBezTo>
                    <a:cubicBezTo>
                      <a:pt x="20193" y="868"/>
                      <a:pt x="20182" y="1035"/>
                      <a:pt x="20182" y="1035"/>
                    </a:cubicBezTo>
                    <a:cubicBezTo>
                      <a:pt x="20252" y="1254"/>
                      <a:pt x="20398" y="1316"/>
                      <a:pt x="20517" y="1190"/>
                    </a:cubicBezTo>
                    <a:cubicBezTo>
                      <a:pt x="20636" y="1054"/>
                      <a:pt x="20670" y="797"/>
                      <a:pt x="20600" y="571"/>
                    </a:cubicBezTo>
                    <a:cubicBezTo>
                      <a:pt x="20425" y="64"/>
                      <a:pt x="20059" y="-145"/>
                      <a:pt x="19764" y="107"/>
                    </a:cubicBezTo>
                    <a:close/>
                    <a:moveTo>
                      <a:pt x="17088" y="2582"/>
                    </a:moveTo>
                    <a:cubicBezTo>
                      <a:pt x="16836" y="2760"/>
                      <a:pt x="16671" y="3059"/>
                      <a:pt x="16586" y="3355"/>
                    </a:cubicBezTo>
                    <a:cubicBezTo>
                      <a:pt x="16442" y="3807"/>
                      <a:pt x="16442" y="4373"/>
                      <a:pt x="16586" y="4825"/>
                    </a:cubicBezTo>
                    <a:cubicBezTo>
                      <a:pt x="16776" y="5547"/>
                      <a:pt x="17317" y="5540"/>
                      <a:pt x="17799" y="5521"/>
                    </a:cubicBezTo>
                    <a:cubicBezTo>
                      <a:pt x="18279" y="5502"/>
                      <a:pt x="18406" y="5738"/>
                      <a:pt x="18426" y="5830"/>
                    </a:cubicBezTo>
                    <a:cubicBezTo>
                      <a:pt x="18446" y="5923"/>
                      <a:pt x="18357" y="6128"/>
                      <a:pt x="18217" y="6294"/>
                    </a:cubicBezTo>
                    <a:cubicBezTo>
                      <a:pt x="17979" y="6644"/>
                      <a:pt x="17660" y="6644"/>
                      <a:pt x="17422" y="6294"/>
                    </a:cubicBezTo>
                    <a:cubicBezTo>
                      <a:pt x="17409" y="6269"/>
                      <a:pt x="17396" y="6314"/>
                      <a:pt x="17380" y="6294"/>
                    </a:cubicBezTo>
                    <a:cubicBezTo>
                      <a:pt x="17265" y="6153"/>
                      <a:pt x="17122" y="6159"/>
                      <a:pt x="17046" y="6372"/>
                    </a:cubicBezTo>
                    <a:cubicBezTo>
                      <a:pt x="16969" y="6585"/>
                      <a:pt x="16972" y="6849"/>
                      <a:pt x="17088" y="6991"/>
                    </a:cubicBezTo>
                    <a:cubicBezTo>
                      <a:pt x="17298" y="7318"/>
                      <a:pt x="17565" y="7525"/>
                      <a:pt x="17840" y="7532"/>
                    </a:cubicBezTo>
                    <a:cubicBezTo>
                      <a:pt x="18076" y="7499"/>
                      <a:pt x="18319" y="7325"/>
                      <a:pt x="18509" y="7068"/>
                    </a:cubicBezTo>
                    <a:cubicBezTo>
                      <a:pt x="18808" y="6769"/>
                      <a:pt x="18958" y="6210"/>
                      <a:pt x="18886" y="5598"/>
                    </a:cubicBezTo>
                    <a:cubicBezTo>
                      <a:pt x="18805" y="5172"/>
                      <a:pt x="18560" y="4593"/>
                      <a:pt x="17799" y="4593"/>
                    </a:cubicBezTo>
                    <a:lnTo>
                      <a:pt x="17757" y="4593"/>
                    </a:lnTo>
                    <a:cubicBezTo>
                      <a:pt x="17186" y="4593"/>
                      <a:pt x="17004" y="4361"/>
                      <a:pt x="17004" y="4361"/>
                    </a:cubicBezTo>
                    <a:cubicBezTo>
                      <a:pt x="16991" y="4172"/>
                      <a:pt x="17030" y="3977"/>
                      <a:pt x="17088" y="3819"/>
                    </a:cubicBezTo>
                    <a:cubicBezTo>
                      <a:pt x="17218" y="3246"/>
                      <a:pt x="17690" y="3340"/>
                      <a:pt x="18091" y="3510"/>
                    </a:cubicBezTo>
                    <a:cubicBezTo>
                      <a:pt x="18222" y="3555"/>
                      <a:pt x="18360" y="3365"/>
                      <a:pt x="18384" y="3123"/>
                    </a:cubicBezTo>
                    <a:cubicBezTo>
                      <a:pt x="18412" y="2884"/>
                      <a:pt x="18305" y="2634"/>
                      <a:pt x="18175" y="2582"/>
                    </a:cubicBezTo>
                    <a:cubicBezTo>
                      <a:pt x="17674" y="2369"/>
                      <a:pt x="17339" y="2404"/>
                      <a:pt x="17088" y="2582"/>
                    </a:cubicBezTo>
                    <a:close/>
                    <a:moveTo>
                      <a:pt x="15290" y="4825"/>
                    </a:moveTo>
                    <a:cubicBezTo>
                      <a:pt x="14866" y="4883"/>
                      <a:pt x="14487" y="5294"/>
                      <a:pt x="14286" y="5985"/>
                    </a:cubicBezTo>
                    <a:cubicBezTo>
                      <a:pt x="14040" y="7360"/>
                      <a:pt x="14465" y="8837"/>
                      <a:pt x="15206" y="9311"/>
                    </a:cubicBezTo>
                    <a:cubicBezTo>
                      <a:pt x="15412" y="9499"/>
                      <a:pt x="15645" y="9613"/>
                      <a:pt x="15875" y="9620"/>
                    </a:cubicBezTo>
                    <a:cubicBezTo>
                      <a:pt x="16275" y="9647"/>
                      <a:pt x="16623" y="9283"/>
                      <a:pt x="16795" y="8615"/>
                    </a:cubicBezTo>
                    <a:cubicBezTo>
                      <a:pt x="16797" y="8606"/>
                      <a:pt x="16793" y="8547"/>
                      <a:pt x="16795" y="8537"/>
                    </a:cubicBezTo>
                    <a:cubicBezTo>
                      <a:pt x="16847" y="8312"/>
                      <a:pt x="16792" y="8092"/>
                      <a:pt x="16670" y="7996"/>
                    </a:cubicBezTo>
                    <a:cubicBezTo>
                      <a:pt x="16548" y="7888"/>
                      <a:pt x="16397" y="7929"/>
                      <a:pt x="16335" y="8151"/>
                    </a:cubicBezTo>
                    <a:cubicBezTo>
                      <a:pt x="16105" y="9021"/>
                      <a:pt x="15535" y="8630"/>
                      <a:pt x="15415" y="8537"/>
                    </a:cubicBezTo>
                    <a:cubicBezTo>
                      <a:pt x="15259" y="8404"/>
                      <a:pt x="15119" y="8218"/>
                      <a:pt x="14997" y="7996"/>
                    </a:cubicBezTo>
                    <a:cubicBezTo>
                      <a:pt x="15380" y="7780"/>
                      <a:pt x="15724" y="7282"/>
                      <a:pt x="15959" y="6681"/>
                    </a:cubicBezTo>
                    <a:cubicBezTo>
                      <a:pt x="16083" y="6300"/>
                      <a:pt x="16083" y="5825"/>
                      <a:pt x="15959" y="5444"/>
                    </a:cubicBezTo>
                    <a:cubicBezTo>
                      <a:pt x="15834" y="5009"/>
                      <a:pt x="15556" y="4796"/>
                      <a:pt x="15290" y="4825"/>
                    </a:cubicBezTo>
                    <a:close/>
                    <a:moveTo>
                      <a:pt x="9561" y="5289"/>
                    </a:moveTo>
                    <a:cubicBezTo>
                      <a:pt x="9374" y="5127"/>
                      <a:pt x="9188" y="5555"/>
                      <a:pt x="9143" y="6217"/>
                    </a:cubicBezTo>
                    <a:cubicBezTo>
                      <a:pt x="9097" y="6878"/>
                      <a:pt x="9206" y="7525"/>
                      <a:pt x="9393" y="7687"/>
                    </a:cubicBezTo>
                    <a:lnTo>
                      <a:pt x="9644" y="7687"/>
                    </a:lnTo>
                    <a:cubicBezTo>
                      <a:pt x="9824" y="7745"/>
                      <a:pt x="10009" y="7745"/>
                      <a:pt x="10188" y="7687"/>
                    </a:cubicBezTo>
                    <a:cubicBezTo>
                      <a:pt x="10366" y="7541"/>
                      <a:pt x="10480" y="6926"/>
                      <a:pt x="10439" y="6294"/>
                    </a:cubicBezTo>
                    <a:cubicBezTo>
                      <a:pt x="10438" y="6265"/>
                      <a:pt x="10441" y="6246"/>
                      <a:pt x="10439" y="6217"/>
                    </a:cubicBezTo>
                    <a:cubicBezTo>
                      <a:pt x="10399" y="5585"/>
                      <a:pt x="10241" y="5147"/>
                      <a:pt x="10062" y="5289"/>
                    </a:cubicBezTo>
                    <a:cubicBezTo>
                      <a:pt x="9897" y="5356"/>
                      <a:pt x="9726" y="5356"/>
                      <a:pt x="9561" y="5289"/>
                    </a:cubicBezTo>
                    <a:close/>
                    <a:moveTo>
                      <a:pt x="15331" y="5753"/>
                    </a:moveTo>
                    <a:cubicBezTo>
                      <a:pt x="15442" y="5753"/>
                      <a:pt x="15480" y="5815"/>
                      <a:pt x="15540" y="5908"/>
                    </a:cubicBezTo>
                    <a:cubicBezTo>
                      <a:pt x="15574" y="6017"/>
                      <a:pt x="15574" y="6108"/>
                      <a:pt x="15540" y="6217"/>
                    </a:cubicBezTo>
                    <a:cubicBezTo>
                      <a:pt x="15340" y="6665"/>
                      <a:pt x="15094" y="7017"/>
                      <a:pt x="14788" y="7145"/>
                    </a:cubicBezTo>
                    <a:cubicBezTo>
                      <a:pt x="14743" y="6899"/>
                      <a:pt x="14743" y="6618"/>
                      <a:pt x="14788" y="6372"/>
                    </a:cubicBezTo>
                    <a:cubicBezTo>
                      <a:pt x="14911" y="6000"/>
                      <a:pt x="15096" y="5789"/>
                      <a:pt x="15331" y="5753"/>
                    </a:cubicBezTo>
                    <a:close/>
                    <a:moveTo>
                      <a:pt x="13115" y="6758"/>
                    </a:moveTo>
                    <a:cubicBezTo>
                      <a:pt x="12752" y="6399"/>
                      <a:pt x="12300" y="6497"/>
                      <a:pt x="11986" y="6991"/>
                    </a:cubicBezTo>
                    <a:cubicBezTo>
                      <a:pt x="11748" y="7369"/>
                      <a:pt x="11792" y="7987"/>
                      <a:pt x="11735" y="8537"/>
                    </a:cubicBezTo>
                    <a:cubicBezTo>
                      <a:pt x="11640" y="8229"/>
                      <a:pt x="11528" y="7928"/>
                      <a:pt x="11442" y="7609"/>
                    </a:cubicBezTo>
                    <a:cubicBezTo>
                      <a:pt x="11382" y="7379"/>
                      <a:pt x="11232" y="7265"/>
                      <a:pt x="11108" y="7377"/>
                    </a:cubicBezTo>
                    <a:cubicBezTo>
                      <a:pt x="10984" y="7490"/>
                      <a:pt x="10963" y="7766"/>
                      <a:pt x="11024" y="7996"/>
                    </a:cubicBezTo>
                    <a:cubicBezTo>
                      <a:pt x="11204" y="8636"/>
                      <a:pt x="11389" y="9259"/>
                      <a:pt x="11610" y="9852"/>
                    </a:cubicBezTo>
                    <a:cubicBezTo>
                      <a:pt x="11912" y="10655"/>
                      <a:pt x="12137" y="11564"/>
                      <a:pt x="12321" y="12482"/>
                    </a:cubicBezTo>
                    <a:cubicBezTo>
                      <a:pt x="12353" y="12676"/>
                      <a:pt x="12462" y="12800"/>
                      <a:pt x="12571" y="12791"/>
                    </a:cubicBezTo>
                    <a:lnTo>
                      <a:pt x="12655" y="12869"/>
                    </a:lnTo>
                    <a:cubicBezTo>
                      <a:pt x="12788" y="12797"/>
                      <a:pt x="12861" y="12495"/>
                      <a:pt x="12822" y="12250"/>
                    </a:cubicBezTo>
                    <a:cubicBezTo>
                      <a:pt x="12621" y="11256"/>
                      <a:pt x="12352" y="10341"/>
                      <a:pt x="12028" y="9465"/>
                    </a:cubicBezTo>
                    <a:cubicBezTo>
                      <a:pt x="12018" y="9436"/>
                      <a:pt x="11996" y="9418"/>
                      <a:pt x="11986" y="9388"/>
                    </a:cubicBezTo>
                    <a:cubicBezTo>
                      <a:pt x="11988" y="9346"/>
                      <a:pt x="12032" y="9354"/>
                      <a:pt x="12028" y="9311"/>
                    </a:cubicBezTo>
                    <a:cubicBezTo>
                      <a:pt x="11959" y="8744"/>
                      <a:pt x="12090" y="8159"/>
                      <a:pt x="12321" y="7764"/>
                    </a:cubicBezTo>
                    <a:cubicBezTo>
                      <a:pt x="12506" y="7541"/>
                      <a:pt x="12720" y="7541"/>
                      <a:pt x="12906" y="7764"/>
                    </a:cubicBezTo>
                    <a:cubicBezTo>
                      <a:pt x="13287" y="8060"/>
                      <a:pt x="13574" y="9159"/>
                      <a:pt x="13784" y="10084"/>
                    </a:cubicBezTo>
                    <a:cubicBezTo>
                      <a:pt x="13854" y="10399"/>
                      <a:pt x="13923" y="10694"/>
                      <a:pt x="13993" y="10935"/>
                    </a:cubicBezTo>
                    <a:cubicBezTo>
                      <a:pt x="14033" y="11094"/>
                      <a:pt x="14108" y="11168"/>
                      <a:pt x="14202" y="11167"/>
                    </a:cubicBezTo>
                    <a:lnTo>
                      <a:pt x="14328" y="11012"/>
                    </a:lnTo>
                    <a:cubicBezTo>
                      <a:pt x="14441" y="10885"/>
                      <a:pt x="14480" y="10603"/>
                      <a:pt x="14411" y="10394"/>
                    </a:cubicBezTo>
                    <a:cubicBezTo>
                      <a:pt x="14342" y="10142"/>
                      <a:pt x="14295" y="9886"/>
                      <a:pt x="14244" y="9620"/>
                    </a:cubicBezTo>
                    <a:cubicBezTo>
                      <a:pt x="13993" y="8639"/>
                      <a:pt x="13676" y="7203"/>
                      <a:pt x="13115" y="6758"/>
                    </a:cubicBezTo>
                    <a:close/>
                    <a:moveTo>
                      <a:pt x="10188" y="8383"/>
                    </a:moveTo>
                    <a:cubicBezTo>
                      <a:pt x="10064" y="8491"/>
                      <a:pt x="10005" y="8771"/>
                      <a:pt x="10062" y="9001"/>
                    </a:cubicBezTo>
                    <a:lnTo>
                      <a:pt x="10313" y="10007"/>
                    </a:lnTo>
                    <a:cubicBezTo>
                      <a:pt x="10630" y="11150"/>
                      <a:pt x="10897" y="12341"/>
                      <a:pt x="11108" y="13565"/>
                    </a:cubicBezTo>
                    <a:cubicBezTo>
                      <a:pt x="11135" y="13770"/>
                      <a:pt x="11245" y="13949"/>
                      <a:pt x="11359" y="13951"/>
                    </a:cubicBezTo>
                    <a:lnTo>
                      <a:pt x="11442" y="13874"/>
                    </a:lnTo>
                    <a:cubicBezTo>
                      <a:pt x="11571" y="13803"/>
                      <a:pt x="11636" y="13576"/>
                      <a:pt x="11610" y="13333"/>
                    </a:cubicBezTo>
                    <a:cubicBezTo>
                      <a:pt x="11398" y="12055"/>
                      <a:pt x="11108" y="10806"/>
                      <a:pt x="10773" y="9620"/>
                    </a:cubicBezTo>
                    <a:lnTo>
                      <a:pt x="10522" y="8615"/>
                    </a:lnTo>
                    <a:cubicBezTo>
                      <a:pt x="10462" y="8396"/>
                      <a:pt x="10306" y="8271"/>
                      <a:pt x="10188" y="8383"/>
                    </a:cubicBezTo>
                    <a:close/>
                    <a:moveTo>
                      <a:pt x="1365" y="9001"/>
                    </a:moveTo>
                    <a:cubicBezTo>
                      <a:pt x="829" y="8957"/>
                      <a:pt x="316" y="9482"/>
                      <a:pt x="26" y="10316"/>
                    </a:cubicBezTo>
                    <a:cubicBezTo>
                      <a:pt x="-8" y="10451"/>
                      <a:pt x="-8" y="10568"/>
                      <a:pt x="26" y="10703"/>
                    </a:cubicBezTo>
                    <a:cubicBezTo>
                      <a:pt x="107" y="11055"/>
                      <a:pt x="2021" y="19459"/>
                      <a:pt x="2452" y="21144"/>
                    </a:cubicBezTo>
                    <a:cubicBezTo>
                      <a:pt x="2491" y="21303"/>
                      <a:pt x="2566" y="21455"/>
                      <a:pt x="2661" y="21454"/>
                    </a:cubicBezTo>
                    <a:lnTo>
                      <a:pt x="2661" y="21376"/>
                    </a:lnTo>
                    <a:cubicBezTo>
                      <a:pt x="3235" y="21170"/>
                      <a:pt x="3791" y="20731"/>
                      <a:pt x="4250" y="20061"/>
                    </a:cubicBezTo>
                    <a:cubicBezTo>
                      <a:pt x="4701" y="19073"/>
                      <a:pt x="4763" y="17667"/>
                      <a:pt x="4459" y="16504"/>
                    </a:cubicBezTo>
                    <a:cubicBezTo>
                      <a:pt x="4296" y="15491"/>
                      <a:pt x="3932" y="14708"/>
                      <a:pt x="3414" y="14261"/>
                    </a:cubicBezTo>
                    <a:cubicBezTo>
                      <a:pt x="3096" y="14027"/>
                      <a:pt x="2751" y="13900"/>
                      <a:pt x="2410" y="13951"/>
                    </a:cubicBezTo>
                    <a:cubicBezTo>
                      <a:pt x="2469" y="13766"/>
                      <a:pt x="2488" y="13607"/>
                      <a:pt x="2535" y="13410"/>
                    </a:cubicBezTo>
                    <a:cubicBezTo>
                      <a:pt x="2762" y="12499"/>
                      <a:pt x="2762" y="11459"/>
                      <a:pt x="2535" y="10548"/>
                    </a:cubicBezTo>
                    <a:cubicBezTo>
                      <a:pt x="2310" y="9695"/>
                      <a:pt x="1877" y="9065"/>
                      <a:pt x="1365" y="9001"/>
                    </a:cubicBezTo>
                    <a:close/>
                    <a:moveTo>
                      <a:pt x="8473" y="9775"/>
                    </a:moveTo>
                    <a:cubicBezTo>
                      <a:pt x="8128" y="10155"/>
                      <a:pt x="7973" y="10903"/>
                      <a:pt x="8055" y="11631"/>
                    </a:cubicBezTo>
                    <a:cubicBezTo>
                      <a:pt x="8136" y="12112"/>
                      <a:pt x="8384" y="12637"/>
                      <a:pt x="9226" y="12637"/>
                    </a:cubicBezTo>
                    <a:cubicBezTo>
                      <a:pt x="9777" y="12637"/>
                      <a:pt x="9917" y="12761"/>
                      <a:pt x="9937" y="12946"/>
                    </a:cubicBezTo>
                    <a:cubicBezTo>
                      <a:pt x="9957" y="13131"/>
                      <a:pt x="9663" y="13797"/>
                      <a:pt x="9603" y="13797"/>
                    </a:cubicBezTo>
                    <a:cubicBezTo>
                      <a:pt x="9542" y="13797"/>
                      <a:pt x="9321" y="13954"/>
                      <a:pt x="9184" y="13719"/>
                    </a:cubicBezTo>
                    <a:cubicBezTo>
                      <a:pt x="9085" y="13542"/>
                      <a:pt x="8946" y="13613"/>
                      <a:pt x="8850" y="13797"/>
                    </a:cubicBezTo>
                    <a:cubicBezTo>
                      <a:pt x="8754" y="13977"/>
                      <a:pt x="8754" y="14235"/>
                      <a:pt x="8850" y="14415"/>
                    </a:cubicBezTo>
                    <a:cubicBezTo>
                      <a:pt x="8980" y="14670"/>
                      <a:pt x="9162" y="14809"/>
                      <a:pt x="9352" y="14802"/>
                    </a:cubicBezTo>
                    <a:cubicBezTo>
                      <a:pt x="9525" y="14770"/>
                      <a:pt x="9670" y="14679"/>
                      <a:pt x="9812" y="14493"/>
                    </a:cubicBezTo>
                    <a:cubicBezTo>
                      <a:pt x="10182" y="14143"/>
                      <a:pt x="10401" y="13402"/>
                      <a:pt x="10355" y="12637"/>
                    </a:cubicBezTo>
                    <a:cubicBezTo>
                      <a:pt x="10285" y="12174"/>
                      <a:pt x="10026" y="11554"/>
                      <a:pt x="9184" y="11554"/>
                    </a:cubicBezTo>
                    <a:cubicBezTo>
                      <a:pt x="8703" y="11609"/>
                      <a:pt x="8514" y="11371"/>
                      <a:pt x="8473" y="11167"/>
                    </a:cubicBezTo>
                    <a:cubicBezTo>
                      <a:pt x="8434" y="10963"/>
                      <a:pt x="8694" y="10394"/>
                      <a:pt x="8724" y="10394"/>
                    </a:cubicBezTo>
                    <a:cubicBezTo>
                      <a:pt x="8754" y="10394"/>
                      <a:pt x="8885" y="10283"/>
                      <a:pt x="8975" y="10394"/>
                    </a:cubicBezTo>
                    <a:cubicBezTo>
                      <a:pt x="9073" y="10570"/>
                      <a:pt x="9243" y="10590"/>
                      <a:pt x="9352" y="10394"/>
                    </a:cubicBezTo>
                    <a:cubicBezTo>
                      <a:pt x="9442" y="10215"/>
                      <a:pt x="9407" y="9943"/>
                      <a:pt x="9310" y="9775"/>
                    </a:cubicBezTo>
                    <a:cubicBezTo>
                      <a:pt x="9059" y="9413"/>
                      <a:pt x="8724" y="9413"/>
                      <a:pt x="8473" y="9775"/>
                    </a:cubicBezTo>
                    <a:close/>
                    <a:moveTo>
                      <a:pt x="821" y="10162"/>
                    </a:moveTo>
                    <a:cubicBezTo>
                      <a:pt x="1281" y="9737"/>
                      <a:pt x="1845" y="10084"/>
                      <a:pt x="2076" y="10935"/>
                    </a:cubicBezTo>
                    <a:cubicBezTo>
                      <a:pt x="2235" y="11614"/>
                      <a:pt x="2236" y="12344"/>
                      <a:pt x="2076" y="13023"/>
                    </a:cubicBezTo>
                    <a:cubicBezTo>
                      <a:pt x="1939" y="13603"/>
                      <a:pt x="1705" y="14107"/>
                      <a:pt x="1406" y="14415"/>
                    </a:cubicBezTo>
                    <a:lnTo>
                      <a:pt x="570" y="10626"/>
                    </a:lnTo>
                    <a:cubicBezTo>
                      <a:pt x="653" y="10441"/>
                      <a:pt x="705" y="10269"/>
                      <a:pt x="821" y="10162"/>
                    </a:cubicBezTo>
                    <a:close/>
                    <a:moveTo>
                      <a:pt x="6592" y="12018"/>
                    </a:moveTo>
                    <a:cubicBezTo>
                      <a:pt x="6474" y="12147"/>
                      <a:pt x="6405" y="12411"/>
                      <a:pt x="6466" y="12637"/>
                    </a:cubicBezTo>
                    <a:lnTo>
                      <a:pt x="6466" y="12791"/>
                    </a:lnTo>
                    <a:cubicBezTo>
                      <a:pt x="6677" y="13495"/>
                      <a:pt x="7240" y="15354"/>
                      <a:pt x="7010" y="16040"/>
                    </a:cubicBezTo>
                    <a:cubicBezTo>
                      <a:pt x="6950" y="16225"/>
                      <a:pt x="6790" y="16349"/>
                      <a:pt x="6550" y="16349"/>
                    </a:cubicBezTo>
                    <a:cubicBezTo>
                      <a:pt x="5788" y="16330"/>
                      <a:pt x="5411" y="14710"/>
                      <a:pt x="5086" y="12946"/>
                    </a:cubicBezTo>
                    <a:cubicBezTo>
                      <a:pt x="5042" y="12714"/>
                      <a:pt x="4877" y="12555"/>
                      <a:pt x="4752" y="12637"/>
                    </a:cubicBezTo>
                    <a:cubicBezTo>
                      <a:pt x="4631" y="12692"/>
                      <a:pt x="4559" y="12954"/>
                      <a:pt x="4585" y="13178"/>
                    </a:cubicBezTo>
                    <a:cubicBezTo>
                      <a:pt x="4815" y="14474"/>
                      <a:pt x="5327" y="17200"/>
                      <a:pt x="6550" y="17200"/>
                    </a:cubicBezTo>
                    <a:cubicBezTo>
                      <a:pt x="6895" y="17319"/>
                      <a:pt x="7215" y="17098"/>
                      <a:pt x="7428" y="16581"/>
                    </a:cubicBezTo>
                    <a:cubicBezTo>
                      <a:pt x="7607" y="15838"/>
                      <a:pt x="7607" y="14926"/>
                      <a:pt x="7428" y="14183"/>
                    </a:cubicBezTo>
                    <a:lnTo>
                      <a:pt x="7888" y="14725"/>
                    </a:lnTo>
                    <a:lnTo>
                      <a:pt x="8139" y="14957"/>
                    </a:lnTo>
                    <a:cubicBezTo>
                      <a:pt x="8153" y="14975"/>
                      <a:pt x="8207" y="14944"/>
                      <a:pt x="8223" y="14957"/>
                    </a:cubicBezTo>
                    <a:cubicBezTo>
                      <a:pt x="8349" y="15062"/>
                      <a:pt x="8458" y="14958"/>
                      <a:pt x="8515" y="14725"/>
                    </a:cubicBezTo>
                    <a:cubicBezTo>
                      <a:pt x="8572" y="14492"/>
                      <a:pt x="8516" y="14211"/>
                      <a:pt x="8390" y="14106"/>
                    </a:cubicBezTo>
                    <a:lnTo>
                      <a:pt x="8139" y="13874"/>
                    </a:lnTo>
                    <a:cubicBezTo>
                      <a:pt x="7665" y="13497"/>
                      <a:pt x="7257" y="12903"/>
                      <a:pt x="6926" y="12172"/>
                    </a:cubicBezTo>
                    <a:cubicBezTo>
                      <a:pt x="6857" y="11954"/>
                      <a:pt x="6711" y="11891"/>
                      <a:pt x="6592" y="12018"/>
                    </a:cubicBezTo>
                    <a:close/>
                    <a:moveTo>
                      <a:pt x="3246" y="15112"/>
                    </a:moveTo>
                    <a:cubicBezTo>
                      <a:pt x="3636" y="15448"/>
                      <a:pt x="3928" y="16046"/>
                      <a:pt x="4041" y="16813"/>
                    </a:cubicBezTo>
                    <a:cubicBezTo>
                      <a:pt x="4296" y="17682"/>
                      <a:pt x="4267" y="18775"/>
                      <a:pt x="3915" y="19520"/>
                    </a:cubicBezTo>
                    <a:cubicBezTo>
                      <a:pt x="3587" y="19948"/>
                      <a:pt x="3179" y="20212"/>
                      <a:pt x="2786" y="20371"/>
                    </a:cubicBezTo>
                    <a:cubicBezTo>
                      <a:pt x="2536" y="19371"/>
                      <a:pt x="2077" y="17284"/>
                      <a:pt x="1616" y="15266"/>
                    </a:cubicBezTo>
                    <a:lnTo>
                      <a:pt x="1657" y="15266"/>
                    </a:lnTo>
                    <a:cubicBezTo>
                      <a:pt x="2163" y="14844"/>
                      <a:pt x="2721" y="14785"/>
                      <a:pt x="3246" y="1511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5" name="Freeform 645">
                <a:extLst>
                  <a:ext uri="{FF2B5EF4-FFF2-40B4-BE49-F238E27FC236}">
                    <a16:creationId xmlns:a16="http://schemas.microsoft.com/office/drawing/2014/main" id="{6BC43ABD-8D0F-814E-8D62-ED4F914F2610}"/>
                  </a:ext>
                </a:extLst>
              </p:cNvPr>
              <p:cNvSpPr/>
              <p:nvPr/>
            </p:nvSpPr>
            <p:spPr>
              <a:xfrm>
                <a:off x="278614" y="2782441"/>
                <a:ext cx="533321" cy="481949"/>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6" name="Freeform 649">
                <a:extLst>
                  <a:ext uri="{FF2B5EF4-FFF2-40B4-BE49-F238E27FC236}">
                    <a16:creationId xmlns:a16="http://schemas.microsoft.com/office/drawing/2014/main" id="{B1CC081B-B279-67B9-581A-A7AA69B36381}"/>
                  </a:ext>
                </a:extLst>
              </p:cNvPr>
              <p:cNvSpPr/>
              <p:nvPr/>
            </p:nvSpPr>
            <p:spPr>
              <a:xfrm flipH="1">
                <a:off x="21474" y="1868947"/>
                <a:ext cx="549685" cy="647734"/>
              </a:xfrm>
              <a:custGeom>
                <a:avLst/>
                <a:gdLst/>
                <a:ahLst/>
                <a:cxnLst>
                  <a:cxn ang="0">
                    <a:pos x="wd2" y="hd2"/>
                  </a:cxn>
                  <a:cxn ang="5400000">
                    <a:pos x="wd2" y="hd2"/>
                  </a:cxn>
                  <a:cxn ang="10800000">
                    <a:pos x="wd2" y="hd2"/>
                  </a:cxn>
                  <a:cxn ang="16200000">
                    <a:pos x="wd2" y="hd2"/>
                  </a:cxn>
                </a:cxnLst>
                <a:rect l="0" t="0" r="r" b="b"/>
                <a:pathLst>
                  <a:path w="21590" h="21537" extrusionOk="0">
                    <a:moveTo>
                      <a:pt x="5307" y="4"/>
                    </a:moveTo>
                    <a:cubicBezTo>
                      <a:pt x="5210" y="-11"/>
                      <a:pt x="5138" y="19"/>
                      <a:pt x="5095" y="93"/>
                    </a:cubicBezTo>
                    <a:cubicBezTo>
                      <a:pt x="4789" y="646"/>
                      <a:pt x="534" y="12039"/>
                      <a:pt x="0" y="17345"/>
                    </a:cubicBezTo>
                    <a:cubicBezTo>
                      <a:pt x="-1" y="17414"/>
                      <a:pt x="37" y="17487"/>
                      <a:pt x="106" y="17524"/>
                    </a:cubicBezTo>
                    <a:cubicBezTo>
                      <a:pt x="1285" y="18083"/>
                      <a:pt x="14123" y="21423"/>
                      <a:pt x="15920" y="21537"/>
                    </a:cubicBezTo>
                    <a:cubicBezTo>
                      <a:pt x="16001" y="21538"/>
                      <a:pt x="16064" y="21509"/>
                      <a:pt x="16097" y="21448"/>
                    </a:cubicBezTo>
                    <a:cubicBezTo>
                      <a:pt x="17793" y="18451"/>
                      <a:pt x="21395" y="6578"/>
                      <a:pt x="21581" y="4556"/>
                    </a:cubicBezTo>
                    <a:cubicBezTo>
                      <a:pt x="21599" y="4503"/>
                      <a:pt x="21590" y="4447"/>
                      <a:pt x="21546" y="4406"/>
                    </a:cubicBezTo>
                    <a:cubicBezTo>
                      <a:pt x="20036" y="3672"/>
                      <a:pt x="18416" y="3113"/>
                      <a:pt x="16734" y="2729"/>
                    </a:cubicBezTo>
                    <a:cubicBezTo>
                      <a:pt x="16699" y="2648"/>
                      <a:pt x="16678" y="2565"/>
                      <a:pt x="16628" y="2489"/>
                    </a:cubicBezTo>
                    <a:cubicBezTo>
                      <a:pt x="16088" y="2132"/>
                      <a:pt x="15451" y="1860"/>
                      <a:pt x="14788" y="1711"/>
                    </a:cubicBezTo>
                    <a:cubicBezTo>
                      <a:pt x="14939" y="1060"/>
                      <a:pt x="14524" y="432"/>
                      <a:pt x="13798" y="183"/>
                    </a:cubicBezTo>
                    <a:cubicBezTo>
                      <a:pt x="13011" y="-62"/>
                      <a:pt x="12142" y="267"/>
                      <a:pt x="11852" y="932"/>
                    </a:cubicBezTo>
                    <a:cubicBezTo>
                      <a:pt x="11846" y="946"/>
                      <a:pt x="11858" y="948"/>
                      <a:pt x="11852" y="962"/>
                    </a:cubicBezTo>
                    <a:cubicBezTo>
                      <a:pt x="11285" y="811"/>
                      <a:pt x="10671" y="797"/>
                      <a:pt x="10083" y="872"/>
                    </a:cubicBezTo>
                    <a:cubicBezTo>
                      <a:pt x="9991" y="907"/>
                      <a:pt x="9912" y="937"/>
                      <a:pt x="9835" y="992"/>
                    </a:cubicBezTo>
                    <a:cubicBezTo>
                      <a:pt x="7419" y="433"/>
                      <a:pt x="5519" y="39"/>
                      <a:pt x="5307" y="4"/>
                    </a:cubicBezTo>
                    <a:close/>
                    <a:moveTo>
                      <a:pt x="5413" y="363"/>
                    </a:moveTo>
                    <a:cubicBezTo>
                      <a:pt x="5990" y="478"/>
                      <a:pt x="7585" y="833"/>
                      <a:pt x="9552" y="1291"/>
                    </a:cubicBezTo>
                    <a:cubicBezTo>
                      <a:pt x="9396" y="1525"/>
                      <a:pt x="9360" y="1782"/>
                      <a:pt x="9446" y="2040"/>
                    </a:cubicBezTo>
                    <a:cubicBezTo>
                      <a:pt x="7827" y="1682"/>
                      <a:pt x="6627" y="1433"/>
                      <a:pt x="6474" y="1411"/>
                    </a:cubicBezTo>
                    <a:cubicBezTo>
                      <a:pt x="6380" y="1397"/>
                      <a:pt x="6303" y="1458"/>
                      <a:pt x="6262" y="1531"/>
                    </a:cubicBezTo>
                    <a:cubicBezTo>
                      <a:pt x="5991" y="2026"/>
                      <a:pt x="2179" y="12017"/>
                      <a:pt x="1627" y="16656"/>
                    </a:cubicBezTo>
                    <a:cubicBezTo>
                      <a:pt x="1620" y="16727"/>
                      <a:pt x="1663" y="16796"/>
                      <a:pt x="1734" y="16835"/>
                    </a:cubicBezTo>
                    <a:cubicBezTo>
                      <a:pt x="2700" y="17301"/>
                      <a:pt x="13296" y="20021"/>
                      <a:pt x="14788" y="20100"/>
                    </a:cubicBezTo>
                    <a:cubicBezTo>
                      <a:pt x="14870" y="20097"/>
                      <a:pt x="14933" y="20043"/>
                      <a:pt x="14965" y="19980"/>
                    </a:cubicBezTo>
                    <a:cubicBezTo>
                      <a:pt x="16415" y="17342"/>
                      <a:pt x="19750" y="6926"/>
                      <a:pt x="19954" y="5155"/>
                    </a:cubicBezTo>
                    <a:cubicBezTo>
                      <a:pt x="19962" y="5098"/>
                      <a:pt x="19933" y="5043"/>
                      <a:pt x="19883" y="5005"/>
                    </a:cubicBezTo>
                    <a:cubicBezTo>
                      <a:pt x="18809" y="4451"/>
                      <a:pt x="17666" y="4021"/>
                      <a:pt x="16451" y="3747"/>
                    </a:cubicBezTo>
                    <a:cubicBezTo>
                      <a:pt x="16664" y="3573"/>
                      <a:pt x="16789" y="3338"/>
                      <a:pt x="16805" y="3088"/>
                    </a:cubicBezTo>
                    <a:cubicBezTo>
                      <a:pt x="18342" y="3468"/>
                      <a:pt x="19829" y="4016"/>
                      <a:pt x="21227" y="4676"/>
                    </a:cubicBezTo>
                    <a:cubicBezTo>
                      <a:pt x="20948" y="6870"/>
                      <a:pt x="17468" y="18051"/>
                      <a:pt x="15814" y="21148"/>
                    </a:cubicBezTo>
                    <a:cubicBezTo>
                      <a:pt x="10614" y="20085"/>
                      <a:pt x="5489" y="18799"/>
                      <a:pt x="460" y="17255"/>
                    </a:cubicBezTo>
                    <a:cubicBezTo>
                      <a:pt x="1003" y="12050"/>
                      <a:pt x="4870" y="1689"/>
                      <a:pt x="5413" y="363"/>
                    </a:cubicBezTo>
                    <a:close/>
                    <a:moveTo>
                      <a:pt x="13090" y="453"/>
                    </a:moveTo>
                    <a:cubicBezTo>
                      <a:pt x="13335" y="409"/>
                      <a:pt x="13537" y="480"/>
                      <a:pt x="13656" y="513"/>
                    </a:cubicBezTo>
                    <a:cubicBezTo>
                      <a:pt x="14154" y="698"/>
                      <a:pt x="14476" y="1136"/>
                      <a:pt x="14399" y="1591"/>
                    </a:cubicBezTo>
                    <a:cubicBezTo>
                      <a:pt x="13712" y="1390"/>
                      <a:pt x="12963" y="1195"/>
                      <a:pt x="12276" y="1052"/>
                    </a:cubicBezTo>
                    <a:cubicBezTo>
                      <a:pt x="12548" y="654"/>
                      <a:pt x="12830" y="499"/>
                      <a:pt x="13090" y="453"/>
                    </a:cubicBezTo>
                    <a:close/>
                    <a:moveTo>
                      <a:pt x="6580" y="1831"/>
                    </a:moveTo>
                    <a:cubicBezTo>
                      <a:pt x="7064" y="1924"/>
                      <a:pt x="8264" y="2175"/>
                      <a:pt x="9765" y="2519"/>
                    </a:cubicBezTo>
                    <a:cubicBezTo>
                      <a:pt x="10926" y="3337"/>
                      <a:pt x="14786" y="4304"/>
                      <a:pt x="15956" y="4017"/>
                    </a:cubicBezTo>
                    <a:cubicBezTo>
                      <a:pt x="17201" y="4305"/>
                      <a:pt x="18397" y="4719"/>
                      <a:pt x="19529" y="5245"/>
                    </a:cubicBezTo>
                    <a:cubicBezTo>
                      <a:pt x="19232" y="7224"/>
                      <a:pt x="16166" y="16994"/>
                      <a:pt x="14682" y="19740"/>
                    </a:cubicBezTo>
                    <a:cubicBezTo>
                      <a:pt x="10410" y="18890"/>
                      <a:pt x="6184" y="17846"/>
                      <a:pt x="2052" y="16596"/>
                    </a:cubicBezTo>
                    <a:cubicBezTo>
                      <a:pt x="2637" y="12057"/>
                      <a:pt x="6080" y="3057"/>
                      <a:pt x="6580" y="1831"/>
                    </a:cubicBezTo>
                    <a:close/>
                    <a:moveTo>
                      <a:pt x="7783" y="4646"/>
                    </a:moveTo>
                    <a:cubicBezTo>
                      <a:pt x="7705" y="4625"/>
                      <a:pt x="7627" y="4654"/>
                      <a:pt x="7571" y="4706"/>
                    </a:cubicBezTo>
                    <a:cubicBezTo>
                      <a:pt x="7192" y="5187"/>
                      <a:pt x="6929" y="5721"/>
                      <a:pt x="6828" y="6293"/>
                    </a:cubicBezTo>
                    <a:cubicBezTo>
                      <a:pt x="6769" y="6494"/>
                      <a:pt x="6711" y="6706"/>
                      <a:pt x="6651" y="6892"/>
                    </a:cubicBezTo>
                    <a:cubicBezTo>
                      <a:pt x="6640" y="6967"/>
                      <a:pt x="6711" y="7041"/>
                      <a:pt x="6793" y="7072"/>
                    </a:cubicBezTo>
                    <a:cubicBezTo>
                      <a:pt x="7378" y="7296"/>
                      <a:pt x="7991" y="7429"/>
                      <a:pt x="8632" y="7461"/>
                    </a:cubicBezTo>
                    <a:lnTo>
                      <a:pt x="8880" y="7461"/>
                    </a:lnTo>
                    <a:cubicBezTo>
                      <a:pt x="8950" y="7453"/>
                      <a:pt x="9020" y="7392"/>
                      <a:pt x="9057" y="7341"/>
                    </a:cubicBezTo>
                    <a:cubicBezTo>
                      <a:pt x="9463" y="6673"/>
                      <a:pt x="9706" y="5965"/>
                      <a:pt x="9765" y="5215"/>
                    </a:cubicBezTo>
                    <a:cubicBezTo>
                      <a:pt x="9757" y="5147"/>
                      <a:pt x="9699" y="5089"/>
                      <a:pt x="9623" y="5065"/>
                    </a:cubicBezTo>
                    <a:cubicBezTo>
                      <a:pt x="9251" y="4940"/>
                      <a:pt x="8850" y="4821"/>
                      <a:pt x="8456" y="4766"/>
                    </a:cubicBezTo>
                    <a:cubicBezTo>
                      <a:pt x="8227" y="4723"/>
                      <a:pt x="8004" y="4703"/>
                      <a:pt x="7783" y="4646"/>
                    </a:cubicBezTo>
                    <a:close/>
                    <a:moveTo>
                      <a:pt x="7819" y="4975"/>
                    </a:moveTo>
                    <a:cubicBezTo>
                      <a:pt x="8005" y="5018"/>
                      <a:pt x="8190" y="5059"/>
                      <a:pt x="8385" y="5095"/>
                    </a:cubicBezTo>
                    <a:cubicBezTo>
                      <a:pt x="8707" y="5143"/>
                      <a:pt x="9030" y="5214"/>
                      <a:pt x="9340" y="5305"/>
                    </a:cubicBezTo>
                    <a:cubicBezTo>
                      <a:pt x="9260" y="5922"/>
                      <a:pt x="9057" y="6512"/>
                      <a:pt x="8739" y="7072"/>
                    </a:cubicBezTo>
                    <a:cubicBezTo>
                      <a:pt x="8195" y="7068"/>
                      <a:pt x="7651" y="6973"/>
                      <a:pt x="7147" y="6802"/>
                    </a:cubicBezTo>
                    <a:cubicBezTo>
                      <a:pt x="7147" y="6630"/>
                      <a:pt x="7202" y="6504"/>
                      <a:pt x="7253" y="6353"/>
                    </a:cubicBezTo>
                    <a:cubicBezTo>
                      <a:pt x="7351" y="5880"/>
                      <a:pt x="7552" y="5400"/>
                      <a:pt x="7819" y="4975"/>
                    </a:cubicBezTo>
                    <a:close/>
                    <a:moveTo>
                      <a:pt x="11463" y="5574"/>
                    </a:moveTo>
                    <a:cubicBezTo>
                      <a:pt x="11362" y="5525"/>
                      <a:pt x="11238" y="5550"/>
                      <a:pt x="11180" y="5634"/>
                    </a:cubicBezTo>
                    <a:cubicBezTo>
                      <a:pt x="11121" y="5722"/>
                      <a:pt x="11149" y="5821"/>
                      <a:pt x="11250" y="5874"/>
                    </a:cubicBezTo>
                    <a:cubicBezTo>
                      <a:pt x="13034" y="6533"/>
                      <a:pt x="14923" y="6998"/>
                      <a:pt x="16840" y="7281"/>
                    </a:cubicBezTo>
                    <a:lnTo>
                      <a:pt x="16911" y="7281"/>
                    </a:lnTo>
                    <a:cubicBezTo>
                      <a:pt x="17026" y="7262"/>
                      <a:pt x="17112" y="7169"/>
                      <a:pt x="17088" y="7072"/>
                    </a:cubicBezTo>
                    <a:cubicBezTo>
                      <a:pt x="17065" y="6975"/>
                      <a:pt x="16955" y="6932"/>
                      <a:pt x="16840" y="6952"/>
                    </a:cubicBezTo>
                    <a:cubicBezTo>
                      <a:pt x="14991" y="6667"/>
                      <a:pt x="13186" y="6209"/>
                      <a:pt x="11463" y="5574"/>
                    </a:cubicBezTo>
                    <a:close/>
                    <a:moveTo>
                      <a:pt x="10791" y="6563"/>
                    </a:moveTo>
                    <a:cubicBezTo>
                      <a:pt x="10709" y="6635"/>
                      <a:pt x="10709" y="6730"/>
                      <a:pt x="10791" y="6802"/>
                    </a:cubicBezTo>
                    <a:cubicBezTo>
                      <a:pt x="11537" y="7311"/>
                      <a:pt x="15736" y="8154"/>
                      <a:pt x="16593" y="8240"/>
                    </a:cubicBezTo>
                    <a:cubicBezTo>
                      <a:pt x="16710" y="8240"/>
                      <a:pt x="16805" y="8159"/>
                      <a:pt x="16805" y="8060"/>
                    </a:cubicBezTo>
                    <a:cubicBezTo>
                      <a:pt x="16805" y="7961"/>
                      <a:pt x="16710" y="7880"/>
                      <a:pt x="16593" y="7880"/>
                    </a:cubicBezTo>
                    <a:cubicBezTo>
                      <a:pt x="15558" y="7751"/>
                      <a:pt x="11591" y="6935"/>
                      <a:pt x="11074" y="6563"/>
                    </a:cubicBezTo>
                    <a:cubicBezTo>
                      <a:pt x="10991" y="6494"/>
                      <a:pt x="10873" y="6494"/>
                      <a:pt x="10791" y="6563"/>
                    </a:cubicBezTo>
                    <a:close/>
                    <a:moveTo>
                      <a:pt x="10543" y="7641"/>
                    </a:moveTo>
                    <a:cubicBezTo>
                      <a:pt x="10458" y="7709"/>
                      <a:pt x="10463" y="7808"/>
                      <a:pt x="10543" y="7880"/>
                    </a:cubicBezTo>
                    <a:cubicBezTo>
                      <a:pt x="10554" y="7890"/>
                      <a:pt x="10565" y="7903"/>
                      <a:pt x="10578" y="7910"/>
                    </a:cubicBezTo>
                    <a:cubicBezTo>
                      <a:pt x="11299" y="8384"/>
                      <a:pt x="15524" y="9218"/>
                      <a:pt x="16380" y="9318"/>
                    </a:cubicBezTo>
                    <a:cubicBezTo>
                      <a:pt x="16495" y="9298"/>
                      <a:pt x="16545" y="9205"/>
                      <a:pt x="16522" y="9108"/>
                    </a:cubicBezTo>
                    <a:cubicBezTo>
                      <a:pt x="16505" y="9038"/>
                      <a:pt x="16464" y="8973"/>
                      <a:pt x="16380" y="8959"/>
                    </a:cubicBezTo>
                    <a:cubicBezTo>
                      <a:pt x="15346" y="8830"/>
                      <a:pt x="11379" y="8006"/>
                      <a:pt x="10861" y="7641"/>
                    </a:cubicBezTo>
                    <a:cubicBezTo>
                      <a:pt x="10781" y="7569"/>
                      <a:pt x="10628" y="7573"/>
                      <a:pt x="10543" y="7641"/>
                    </a:cubicBezTo>
                    <a:close/>
                    <a:moveTo>
                      <a:pt x="9163" y="8479"/>
                    </a:moveTo>
                    <a:lnTo>
                      <a:pt x="8562" y="8929"/>
                    </a:lnTo>
                    <a:lnTo>
                      <a:pt x="8243" y="9168"/>
                    </a:lnTo>
                    <a:cubicBezTo>
                      <a:pt x="8226" y="9125"/>
                      <a:pt x="8185" y="9099"/>
                      <a:pt x="8137" y="9078"/>
                    </a:cubicBezTo>
                    <a:cubicBezTo>
                      <a:pt x="7765" y="8952"/>
                      <a:pt x="7364" y="8868"/>
                      <a:pt x="6970" y="8809"/>
                    </a:cubicBezTo>
                    <a:cubicBezTo>
                      <a:pt x="6741" y="8766"/>
                      <a:pt x="6518" y="8716"/>
                      <a:pt x="6297" y="8659"/>
                    </a:cubicBezTo>
                    <a:cubicBezTo>
                      <a:pt x="6219" y="8638"/>
                      <a:pt x="6141" y="8637"/>
                      <a:pt x="6085" y="8689"/>
                    </a:cubicBezTo>
                    <a:cubicBezTo>
                      <a:pt x="5903" y="8870"/>
                      <a:pt x="5747" y="9092"/>
                      <a:pt x="5661" y="9318"/>
                    </a:cubicBezTo>
                    <a:lnTo>
                      <a:pt x="5413" y="8899"/>
                    </a:lnTo>
                    <a:cubicBezTo>
                      <a:pt x="5365" y="8809"/>
                      <a:pt x="5237" y="8768"/>
                      <a:pt x="5130" y="8809"/>
                    </a:cubicBezTo>
                    <a:cubicBezTo>
                      <a:pt x="5020" y="8859"/>
                      <a:pt x="4974" y="8959"/>
                      <a:pt x="5024" y="9048"/>
                    </a:cubicBezTo>
                    <a:cubicBezTo>
                      <a:pt x="5100" y="9185"/>
                      <a:pt x="5272" y="9473"/>
                      <a:pt x="5484" y="9767"/>
                    </a:cubicBezTo>
                    <a:cubicBezTo>
                      <a:pt x="5424" y="9932"/>
                      <a:pt x="5402" y="10097"/>
                      <a:pt x="5342" y="10276"/>
                    </a:cubicBezTo>
                    <a:cubicBezTo>
                      <a:pt x="5283" y="10456"/>
                      <a:pt x="5198" y="10696"/>
                      <a:pt x="5130" y="10875"/>
                    </a:cubicBezTo>
                    <a:cubicBezTo>
                      <a:pt x="5096" y="10966"/>
                      <a:pt x="5166" y="11051"/>
                      <a:pt x="5271" y="11085"/>
                    </a:cubicBezTo>
                    <a:cubicBezTo>
                      <a:pt x="5857" y="11318"/>
                      <a:pt x="6500" y="11472"/>
                      <a:pt x="7147" y="11504"/>
                    </a:cubicBezTo>
                    <a:lnTo>
                      <a:pt x="7359" y="11504"/>
                    </a:lnTo>
                    <a:cubicBezTo>
                      <a:pt x="7429" y="11496"/>
                      <a:pt x="7505" y="11439"/>
                      <a:pt x="7536" y="11385"/>
                    </a:cubicBezTo>
                    <a:cubicBezTo>
                      <a:pt x="7870" y="10842"/>
                      <a:pt x="8081" y="10250"/>
                      <a:pt x="8208" y="9647"/>
                    </a:cubicBezTo>
                    <a:cubicBezTo>
                      <a:pt x="8462" y="9497"/>
                      <a:pt x="8683" y="9349"/>
                      <a:pt x="8845" y="9198"/>
                    </a:cubicBezTo>
                    <a:cubicBezTo>
                      <a:pt x="9074" y="9033"/>
                      <a:pt x="9276" y="8894"/>
                      <a:pt x="9446" y="8779"/>
                    </a:cubicBezTo>
                    <a:cubicBezTo>
                      <a:pt x="9537" y="8716"/>
                      <a:pt x="9556" y="8587"/>
                      <a:pt x="9482" y="8509"/>
                    </a:cubicBezTo>
                    <a:cubicBezTo>
                      <a:pt x="9407" y="8432"/>
                      <a:pt x="9254" y="8416"/>
                      <a:pt x="9163" y="8479"/>
                    </a:cubicBezTo>
                    <a:close/>
                    <a:moveTo>
                      <a:pt x="6333" y="9018"/>
                    </a:moveTo>
                    <a:lnTo>
                      <a:pt x="6863" y="9138"/>
                    </a:lnTo>
                    <a:cubicBezTo>
                      <a:pt x="7186" y="9190"/>
                      <a:pt x="7509" y="9256"/>
                      <a:pt x="7819" y="9348"/>
                    </a:cubicBezTo>
                    <a:cubicBezTo>
                      <a:pt x="7819" y="9348"/>
                      <a:pt x="7819" y="9425"/>
                      <a:pt x="7819" y="9468"/>
                    </a:cubicBezTo>
                    <a:cubicBezTo>
                      <a:pt x="7403" y="9781"/>
                      <a:pt x="6931" y="10056"/>
                      <a:pt x="6439" y="10276"/>
                    </a:cubicBezTo>
                    <a:cubicBezTo>
                      <a:pt x="6249" y="10103"/>
                      <a:pt x="6087" y="9910"/>
                      <a:pt x="5944" y="9707"/>
                    </a:cubicBezTo>
                    <a:cubicBezTo>
                      <a:pt x="6034" y="9463"/>
                      <a:pt x="6165" y="9231"/>
                      <a:pt x="6333" y="9018"/>
                    </a:cubicBezTo>
                    <a:close/>
                    <a:moveTo>
                      <a:pt x="10048" y="9617"/>
                    </a:moveTo>
                    <a:cubicBezTo>
                      <a:pt x="9953" y="9559"/>
                      <a:pt x="9833" y="9567"/>
                      <a:pt x="9765" y="9647"/>
                    </a:cubicBezTo>
                    <a:cubicBezTo>
                      <a:pt x="9696" y="9728"/>
                      <a:pt x="9705" y="9829"/>
                      <a:pt x="9800" y="9887"/>
                    </a:cubicBezTo>
                    <a:cubicBezTo>
                      <a:pt x="9812" y="9894"/>
                      <a:pt x="9822" y="9912"/>
                      <a:pt x="9835" y="9917"/>
                    </a:cubicBezTo>
                    <a:cubicBezTo>
                      <a:pt x="11616" y="10585"/>
                      <a:pt x="13506" y="11041"/>
                      <a:pt x="15425" y="11325"/>
                    </a:cubicBezTo>
                    <a:lnTo>
                      <a:pt x="15531" y="11325"/>
                    </a:lnTo>
                    <a:cubicBezTo>
                      <a:pt x="15640" y="11300"/>
                      <a:pt x="15690" y="11239"/>
                      <a:pt x="15673" y="11145"/>
                    </a:cubicBezTo>
                    <a:cubicBezTo>
                      <a:pt x="15651" y="11048"/>
                      <a:pt x="15540" y="10978"/>
                      <a:pt x="15425" y="10995"/>
                    </a:cubicBezTo>
                    <a:cubicBezTo>
                      <a:pt x="13576" y="10710"/>
                      <a:pt x="11770" y="10252"/>
                      <a:pt x="10048" y="9617"/>
                    </a:cubicBezTo>
                    <a:close/>
                    <a:moveTo>
                      <a:pt x="7677" y="10037"/>
                    </a:moveTo>
                    <a:cubicBezTo>
                      <a:pt x="7573" y="10403"/>
                      <a:pt x="7431" y="10770"/>
                      <a:pt x="7253" y="11115"/>
                    </a:cubicBezTo>
                    <a:lnTo>
                      <a:pt x="7182" y="11145"/>
                    </a:lnTo>
                    <a:cubicBezTo>
                      <a:pt x="6625" y="11138"/>
                      <a:pt x="6096" y="11012"/>
                      <a:pt x="5590" y="10815"/>
                    </a:cubicBezTo>
                    <a:cubicBezTo>
                      <a:pt x="5641" y="10672"/>
                      <a:pt x="5680" y="10517"/>
                      <a:pt x="5731" y="10366"/>
                    </a:cubicBezTo>
                    <a:lnTo>
                      <a:pt x="5767" y="10187"/>
                    </a:lnTo>
                    <a:cubicBezTo>
                      <a:pt x="5904" y="10352"/>
                      <a:pt x="6083" y="10501"/>
                      <a:pt x="6262" y="10636"/>
                    </a:cubicBezTo>
                    <a:cubicBezTo>
                      <a:pt x="6296" y="10663"/>
                      <a:pt x="6356" y="10666"/>
                      <a:pt x="6404" y="10666"/>
                    </a:cubicBezTo>
                    <a:lnTo>
                      <a:pt x="6474" y="10666"/>
                    </a:lnTo>
                    <a:cubicBezTo>
                      <a:pt x="6909" y="10509"/>
                      <a:pt x="7314" y="10293"/>
                      <a:pt x="7677" y="10037"/>
                    </a:cubicBezTo>
                    <a:close/>
                    <a:moveTo>
                      <a:pt x="9446" y="10636"/>
                    </a:moveTo>
                    <a:cubicBezTo>
                      <a:pt x="9364" y="10701"/>
                      <a:pt x="9334" y="10806"/>
                      <a:pt x="9411" y="10875"/>
                    </a:cubicBezTo>
                    <a:cubicBezTo>
                      <a:pt x="10081" y="11356"/>
                      <a:pt x="14286" y="12191"/>
                      <a:pt x="15142" y="12313"/>
                    </a:cubicBezTo>
                    <a:cubicBezTo>
                      <a:pt x="15250" y="12314"/>
                      <a:pt x="15341" y="12254"/>
                      <a:pt x="15354" y="12163"/>
                    </a:cubicBezTo>
                    <a:cubicBezTo>
                      <a:pt x="15373" y="12081"/>
                      <a:pt x="15341" y="11983"/>
                      <a:pt x="15248" y="11954"/>
                    </a:cubicBezTo>
                    <a:cubicBezTo>
                      <a:pt x="14214" y="11825"/>
                      <a:pt x="10246" y="11001"/>
                      <a:pt x="9729" y="10636"/>
                    </a:cubicBezTo>
                    <a:cubicBezTo>
                      <a:pt x="9647" y="10567"/>
                      <a:pt x="9529" y="10567"/>
                      <a:pt x="9446" y="10636"/>
                    </a:cubicBezTo>
                    <a:close/>
                    <a:moveTo>
                      <a:pt x="9198" y="11684"/>
                    </a:moveTo>
                    <a:cubicBezTo>
                      <a:pt x="9113" y="11752"/>
                      <a:pt x="9118" y="11852"/>
                      <a:pt x="9198" y="11924"/>
                    </a:cubicBezTo>
                    <a:cubicBezTo>
                      <a:pt x="9210" y="11934"/>
                      <a:pt x="9221" y="11946"/>
                      <a:pt x="9234" y="11954"/>
                    </a:cubicBezTo>
                    <a:cubicBezTo>
                      <a:pt x="9895" y="12427"/>
                      <a:pt x="14109" y="13269"/>
                      <a:pt x="14965" y="13391"/>
                    </a:cubicBezTo>
                    <a:cubicBezTo>
                      <a:pt x="15082" y="13391"/>
                      <a:pt x="15178" y="13310"/>
                      <a:pt x="15178" y="13211"/>
                    </a:cubicBezTo>
                    <a:cubicBezTo>
                      <a:pt x="15178" y="13112"/>
                      <a:pt x="15082" y="13032"/>
                      <a:pt x="14965" y="13032"/>
                    </a:cubicBezTo>
                    <a:lnTo>
                      <a:pt x="15001" y="13002"/>
                    </a:lnTo>
                    <a:cubicBezTo>
                      <a:pt x="13958" y="12880"/>
                      <a:pt x="10034" y="12050"/>
                      <a:pt x="9517" y="11684"/>
                    </a:cubicBezTo>
                    <a:cubicBezTo>
                      <a:pt x="9436" y="11612"/>
                      <a:pt x="9283" y="11616"/>
                      <a:pt x="9198" y="11684"/>
                    </a:cubicBezTo>
                    <a:close/>
                    <a:moveTo>
                      <a:pt x="5236" y="12523"/>
                    </a:moveTo>
                    <a:cubicBezTo>
                      <a:pt x="5157" y="12505"/>
                      <a:pt x="5046" y="12534"/>
                      <a:pt x="4988" y="12583"/>
                    </a:cubicBezTo>
                    <a:cubicBezTo>
                      <a:pt x="4610" y="13061"/>
                      <a:pt x="4383" y="13601"/>
                      <a:pt x="4281" y="14170"/>
                    </a:cubicBezTo>
                    <a:cubicBezTo>
                      <a:pt x="4213" y="14378"/>
                      <a:pt x="4163" y="14582"/>
                      <a:pt x="4104" y="14769"/>
                    </a:cubicBezTo>
                    <a:cubicBezTo>
                      <a:pt x="4069" y="14856"/>
                      <a:pt x="4109" y="14945"/>
                      <a:pt x="4210" y="14978"/>
                    </a:cubicBezTo>
                    <a:cubicBezTo>
                      <a:pt x="4798" y="15203"/>
                      <a:pt x="5440" y="15337"/>
                      <a:pt x="6085" y="15368"/>
                    </a:cubicBezTo>
                    <a:lnTo>
                      <a:pt x="6297" y="15368"/>
                    </a:lnTo>
                    <a:cubicBezTo>
                      <a:pt x="6365" y="15360"/>
                      <a:pt x="6405" y="15329"/>
                      <a:pt x="6439" y="15278"/>
                    </a:cubicBezTo>
                    <a:cubicBezTo>
                      <a:pt x="6853" y="14611"/>
                      <a:pt x="7120" y="13873"/>
                      <a:pt x="7182" y="13122"/>
                    </a:cubicBezTo>
                    <a:cubicBezTo>
                      <a:pt x="7191" y="13047"/>
                      <a:pt x="7121" y="12975"/>
                      <a:pt x="7040" y="12942"/>
                    </a:cubicBezTo>
                    <a:cubicBezTo>
                      <a:pt x="6667" y="12819"/>
                      <a:pt x="6302" y="12735"/>
                      <a:pt x="5908" y="12672"/>
                    </a:cubicBezTo>
                    <a:cubicBezTo>
                      <a:pt x="5679" y="12638"/>
                      <a:pt x="5459" y="12579"/>
                      <a:pt x="5236" y="12523"/>
                    </a:cubicBezTo>
                    <a:close/>
                    <a:moveTo>
                      <a:pt x="5236" y="12912"/>
                    </a:moveTo>
                    <a:cubicBezTo>
                      <a:pt x="5423" y="12955"/>
                      <a:pt x="5616" y="12973"/>
                      <a:pt x="5802" y="13002"/>
                    </a:cubicBezTo>
                    <a:cubicBezTo>
                      <a:pt x="6128" y="13052"/>
                      <a:pt x="6445" y="13119"/>
                      <a:pt x="6757" y="13211"/>
                    </a:cubicBezTo>
                    <a:cubicBezTo>
                      <a:pt x="6671" y="13830"/>
                      <a:pt x="6480" y="14450"/>
                      <a:pt x="6156" y="15008"/>
                    </a:cubicBezTo>
                    <a:cubicBezTo>
                      <a:pt x="5603" y="15003"/>
                      <a:pt x="5068" y="14902"/>
                      <a:pt x="4564" y="14709"/>
                    </a:cubicBezTo>
                    <a:cubicBezTo>
                      <a:pt x="4606" y="14566"/>
                      <a:pt x="4628" y="14417"/>
                      <a:pt x="4670" y="14260"/>
                    </a:cubicBezTo>
                    <a:cubicBezTo>
                      <a:pt x="4772" y="13788"/>
                      <a:pt x="4967" y="13334"/>
                      <a:pt x="5236" y="12912"/>
                    </a:cubicBezTo>
                    <a:close/>
                    <a:moveTo>
                      <a:pt x="8774" y="13691"/>
                    </a:moveTo>
                    <a:cubicBezTo>
                      <a:pt x="8679" y="13632"/>
                      <a:pt x="8560" y="13641"/>
                      <a:pt x="8491" y="13721"/>
                    </a:cubicBezTo>
                    <a:cubicBezTo>
                      <a:pt x="8422" y="13801"/>
                      <a:pt x="8432" y="13932"/>
                      <a:pt x="8526" y="13990"/>
                    </a:cubicBezTo>
                    <a:cubicBezTo>
                      <a:pt x="8538" y="13997"/>
                      <a:pt x="8549" y="13985"/>
                      <a:pt x="8562" y="13990"/>
                    </a:cubicBezTo>
                    <a:cubicBezTo>
                      <a:pt x="10340" y="14657"/>
                      <a:pt x="12236" y="15143"/>
                      <a:pt x="14152" y="15428"/>
                    </a:cubicBezTo>
                    <a:lnTo>
                      <a:pt x="14222" y="15428"/>
                    </a:lnTo>
                    <a:cubicBezTo>
                      <a:pt x="14333" y="15406"/>
                      <a:pt x="14420" y="15313"/>
                      <a:pt x="14399" y="15218"/>
                    </a:cubicBezTo>
                    <a:cubicBezTo>
                      <a:pt x="14388" y="15124"/>
                      <a:pt x="14299" y="15059"/>
                      <a:pt x="14187" y="15068"/>
                    </a:cubicBezTo>
                    <a:cubicBezTo>
                      <a:pt x="14179" y="15069"/>
                      <a:pt x="14159" y="15067"/>
                      <a:pt x="14152" y="15068"/>
                    </a:cubicBezTo>
                    <a:cubicBezTo>
                      <a:pt x="12306" y="14781"/>
                      <a:pt x="10495" y="14323"/>
                      <a:pt x="8774" y="13691"/>
                    </a:cubicBezTo>
                    <a:close/>
                    <a:moveTo>
                      <a:pt x="8172" y="14709"/>
                    </a:moveTo>
                    <a:cubicBezTo>
                      <a:pt x="8090" y="14774"/>
                      <a:pt x="8060" y="14879"/>
                      <a:pt x="8137" y="14949"/>
                    </a:cubicBezTo>
                    <a:cubicBezTo>
                      <a:pt x="8799" y="15429"/>
                      <a:pt x="13012" y="16294"/>
                      <a:pt x="13868" y="16416"/>
                    </a:cubicBezTo>
                    <a:cubicBezTo>
                      <a:pt x="13972" y="16414"/>
                      <a:pt x="14061" y="16323"/>
                      <a:pt x="14081" y="16236"/>
                    </a:cubicBezTo>
                    <a:cubicBezTo>
                      <a:pt x="14101" y="16152"/>
                      <a:pt x="14068" y="16089"/>
                      <a:pt x="13975" y="16057"/>
                    </a:cubicBezTo>
                    <a:cubicBezTo>
                      <a:pt x="12932" y="15928"/>
                      <a:pt x="8973" y="15075"/>
                      <a:pt x="8456" y="14709"/>
                    </a:cubicBezTo>
                    <a:cubicBezTo>
                      <a:pt x="8373" y="14641"/>
                      <a:pt x="8255" y="14641"/>
                      <a:pt x="8172" y="14709"/>
                    </a:cubicBezTo>
                    <a:close/>
                    <a:moveTo>
                      <a:pt x="7925" y="15757"/>
                    </a:moveTo>
                    <a:cubicBezTo>
                      <a:pt x="7840" y="15825"/>
                      <a:pt x="7845" y="15955"/>
                      <a:pt x="7925" y="16027"/>
                    </a:cubicBezTo>
                    <a:cubicBezTo>
                      <a:pt x="7936" y="16037"/>
                      <a:pt x="7947" y="16049"/>
                      <a:pt x="7960" y="16057"/>
                    </a:cubicBezTo>
                    <a:cubicBezTo>
                      <a:pt x="8630" y="16530"/>
                      <a:pt x="12843" y="17372"/>
                      <a:pt x="13692" y="17494"/>
                    </a:cubicBezTo>
                    <a:cubicBezTo>
                      <a:pt x="13809" y="17494"/>
                      <a:pt x="13904" y="17413"/>
                      <a:pt x="13904" y="17315"/>
                    </a:cubicBezTo>
                    <a:cubicBezTo>
                      <a:pt x="13904" y="17216"/>
                      <a:pt x="13809" y="17135"/>
                      <a:pt x="13692" y="17135"/>
                    </a:cubicBezTo>
                    <a:lnTo>
                      <a:pt x="13727" y="17105"/>
                    </a:lnTo>
                    <a:cubicBezTo>
                      <a:pt x="12692" y="16983"/>
                      <a:pt x="8769" y="16153"/>
                      <a:pt x="8243" y="15787"/>
                    </a:cubicBezTo>
                    <a:cubicBezTo>
                      <a:pt x="8163" y="15715"/>
                      <a:pt x="8010" y="15689"/>
                      <a:pt x="7925" y="1575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7" name="Freeform 662">
                <a:extLst>
                  <a:ext uri="{FF2B5EF4-FFF2-40B4-BE49-F238E27FC236}">
                    <a16:creationId xmlns:a16="http://schemas.microsoft.com/office/drawing/2014/main" id="{390AAB64-C26D-1FD4-255D-29184A584F43}"/>
                  </a:ext>
                </a:extLst>
              </p:cNvPr>
              <p:cNvSpPr/>
              <p:nvPr/>
            </p:nvSpPr>
            <p:spPr>
              <a:xfrm>
                <a:off x="2226734" y="4089106"/>
                <a:ext cx="305675" cy="255138"/>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8" name="Freeform 666">
                <a:extLst>
                  <a:ext uri="{FF2B5EF4-FFF2-40B4-BE49-F238E27FC236}">
                    <a16:creationId xmlns:a16="http://schemas.microsoft.com/office/drawing/2014/main" id="{706AA1DB-A50E-7735-495E-2FEEFEE7BFD7}"/>
                  </a:ext>
                </a:extLst>
              </p:cNvPr>
              <p:cNvSpPr/>
              <p:nvPr/>
            </p:nvSpPr>
            <p:spPr>
              <a:xfrm>
                <a:off x="3483657" y="2527181"/>
                <a:ext cx="591222" cy="512269"/>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9" name="Freeform 671">
                <a:extLst>
                  <a:ext uri="{FF2B5EF4-FFF2-40B4-BE49-F238E27FC236}">
                    <a16:creationId xmlns:a16="http://schemas.microsoft.com/office/drawing/2014/main" id="{893E74E4-227E-7F31-96A7-DEE95FCEAB4F}"/>
                  </a:ext>
                </a:extLst>
              </p:cNvPr>
              <p:cNvSpPr/>
              <p:nvPr/>
            </p:nvSpPr>
            <p:spPr>
              <a:xfrm>
                <a:off x="3743398" y="3165797"/>
                <a:ext cx="131675" cy="261291"/>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0" name="Freeform 672">
                <a:extLst>
                  <a:ext uri="{FF2B5EF4-FFF2-40B4-BE49-F238E27FC236}">
                    <a16:creationId xmlns:a16="http://schemas.microsoft.com/office/drawing/2014/main" id="{8BAD8A9C-7095-BB62-CFB4-60BF0CA2FFCF}"/>
                  </a:ext>
                </a:extLst>
              </p:cNvPr>
              <p:cNvSpPr/>
              <p:nvPr/>
            </p:nvSpPr>
            <p:spPr>
              <a:xfrm>
                <a:off x="497033" y="3317724"/>
                <a:ext cx="199972" cy="265507"/>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1" name="Freeform 673">
                <a:extLst>
                  <a:ext uri="{FF2B5EF4-FFF2-40B4-BE49-F238E27FC236}">
                    <a16:creationId xmlns:a16="http://schemas.microsoft.com/office/drawing/2014/main" id="{8369BDB1-523E-FB7F-BBCC-D2C6B989EB4E}"/>
                  </a:ext>
                </a:extLst>
              </p:cNvPr>
              <p:cNvSpPr/>
              <p:nvPr/>
            </p:nvSpPr>
            <p:spPr>
              <a:xfrm>
                <a:off x="3596166" y="1416711"/>
                <a:ext cx="140946" cy="344810"/>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2" name="Freeform 674">
                <a:extLst>
                  <a:ext uri="{FF2B5EF4-FFF2-40B4-BE49-F238E27FC236}">
                    <a16:creationId xmlns:a16="http://schemas.microsoft.com/office/drawing/2014/main" id="{AD587795-C59D-9CD5-86B9-C80BA40D1F29}"/>
                  </a:ext>
                </a:extLst>
              </p:cNvPr>
              <p:cNvSpPr/>
              <p:nvPr/>
            </p:nvSpPr>
            <p:spPr>
              <a:xfrm flipH="1">
                <a:off x="3160066" y="1827609"/>
                <a:ext cx="269503" cy="434420"/>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3" name="Freeform 675">
                <a:extLst>
                  <a:ext uri="{FF2B5EF4-FFF2-40B4-BE49-F238E27FC236}">
                    <a16:creationId xmlns:a16="http://schemas.microsoft.com/office/drawing/2014/main" id="{EE6DF243-2816-32D2-FD40-7D450312D11F}"/>
                  </a:ext>
                </a:extLst>
              </p:cNvPr>
              <p:cNvSpPr/>
              <p:nvPr/>
            </p:nvSpPr>
            <p:spPr>
              <a:xfrm>
                <a:off x="3557987" y="3344114"/>
                <a:ext cx="467693" cy="264377"/>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4" name="Freeform 586">
                <a:extLst>
                  <a:ext uri="{FF2B5EF4-FFF2-40B4-BE49-F238E27FC236}">
                    <a16:creationId xmlns:a16="http://schemas.microsoft.com/office/drawing/2014/main" id="{91019BE3-898E-3498-4462-698818A45030}"/>
                  </a:ext>
                </a:extLst>
              </p:cNvPr>
              <p:cNvSpPr/>
              <p:nvPr/>
            </p:nvSpPr>
            <p:spPr>
              <a:xfrm>
                <a:off x="1550001" y="3620369"/>
                <a:ext cx="411686" cy="271909"/>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5" name="Freeform 587">
                <a:extLst>
                  <a:ext uri="{FF2B5EF4-FFF2-40B4-BE49-F238E27FC236}">
                    <a16:creationId xmlns:a16="http://schemas.microsoft.com/office/drawing/2014/main" id="{C2E42BD1-E13B-417D-DBEF-ADDB9B8157F2}"/>
                  </a:ext>
                </a:extLst>
              </p:cNvPr>
              <p:cNvSpPr/>
              <p:nvPr/>
            </p:nvSpPr>
            <p:spPr>
              <a:xfrm>
                <a:off x="3447314" y="1801913"/>
                <a:ext cx="547445" cy="604707"/>
              </a:xfrm>
              <a:custGeom>
                <a:avLst/>
                <a:gdLst/>
                <a:ahLst/>
                <a:cxnLst>
                  <a:cxn ang="0">
                    <a:pos x="wd2" y="hd2"/>
                  </a:cxn>
                  <a:cxn ang="5400000">
                    <a:pos x="wd2" y="hd2"/>
                  </a:cxn>
                  <a:cxn ang="10800000">
                    <a:pos x="wd2" y="hd2"/>
                  </a:cxn>
                  <a:cxn ang="16200000">
                    <a:pos x="wd2" y="hd2"/>
                  </a:cxn>
                </a:cxnLst>
                <a:rect l="0" t="0" r="r" b="b"/>
                <a:pathLst>
                  <a:path w="19985" h="21064" extrusionOk="0">
                    <a:moveTo>
                      <a:pt x="8522" y="41"/>
                    </a:moveTo>
                    <a:cubicBezTo>
                      <a:pt x="8325" y="-49"/>
                      <a:pt x="8134" y="23"/>
                      <a:pt x="7897" y="135"/>
                    </a:cubicBezTo>
                    <a:lnTo>
                      <a:pt x="7799" y="198"/>
                    </a:lnTo>
                    <a:cubicBezTo>
                      <a:pt x="7484" y="356"/>
                      <a:pt x="7131" y="401"/>
                      <a:pt x="6779" y="355"/>
                    </a:cubicBezTo>
                    <a:lnTo>
                      <a:pt x="6648" y="355"/>
                    </a:lnTo>
                    <a:cubicBezTo>
                      <a:pt x="6206" y="328"/>
                      <a:pt x="5800" y="546"/>
                      <a:pt x="5595" y="920"/>
                    </a:cubicBezTo>
                    <a:lnTo>
                      <a:pt x="5530" y="1014"/>
                    </a:lnTo>
                    <a:cubicBezTo>
                      <a:pt x="5281" y="1265"/>
                      <a:pt x="4934" y="1407"/>
                      <a:pt x="4576" y="1453"/>
                    </a:cubicBezTo>
                    <a:cubicBezTo>
                      <a:pt x="4147" y="1516"/>
                      <a:pt x="3760" y="1720"/>
                      <a:pt x="3458" y="2018"/>
                    </a:cubicBezTo>
                    <a:cubicBezTo>
                      <a:pt x="3341" y="2152"/>
                      <a:pt x="3244" y="2301"/>
                      <a:pt x="3162" y="2457"/>
                    </a:cubicBezTo>
                    <a:cubicBezTo>
                      <a:pt x="3073" y="2645"/>
                      <a:pt x="2933" y="2826"/>
                      <a:pt x="2767" y="2959"/>
                    </a:cubicBezTo>
                    <a:cubicBezTo>
                      <a:pt x="2572" y="3087"/>
                      <a:pt x="2341" y="3105"/>
                      <a:pt x="2110" y="3053"/>
                    </a:cubicBezTo>
                    <a:cubicBezTo>
                      <a:pt x="1976" y="3045"/>
                      <a:pt x="1849" y="3045"/>
                      <a:pt x="1715" y="3053"/>
                    </a:cubicBezTo>
                    <a:cubicBezTo>
                      <a:pt x="1213" y="3168"/>
                      <a:pt x="754" y="3462"/>
                      <a:pt x="465" y="3869"/>
                    </a:cubicBezTo>
                    <a:cubicBezTo>
                      <a:pt x="344" y="4010"/>
                      <a:pt x="212" y="4153"/>
                      <a:pt x="71" y="4277"/>
                    </a:cubicBezTo>
                    <a:cubicBezTo>
                      <a:pt x="16" y="4324"/>
                      <a:pt x="-11" y="4396"/>
                      <a:pt x="5" y="4465"/>
                    </a:cubicBezTo>
                    <a:cubicBezTo>
                      <a:pt x="21" y="4532"/>
                      <a:pt x="99" y="4575"/>
                      <a:pt x="169" y="4591"/>
                    </a:cubicBezTo>
                    <a:lnTo>
                      <a:pt x="465" y="4685"/>
                    </a:lnTo>
                    <a:cubicBezTo>
                      <a:pt x="1718" y="4963"/>
                      <a:pt x="3163" y="5286"/>
                      <a:pt x="3754" y="6097"/>
                    </a:cubicBezTo>
                    <a:cubicBezTo>
                      <a:pt x="3630" y="6203"/>
                      <a:pt x="3532" y="6320"/>
                      <a:pt x="3491" y="6473"/>
                    </a:cubicBezTo>
                    <a:cubicBezTo>
                      <a:pt x="3472" y="6591"/>
                      <a:pt x="3530" y="6708"/>
                      <a:pt x="3622" y="6787"/>
                    </a:cubicBezTo>
                    <a:cubicBezTo>
                      <a:pt x="3705" y="6852"/>
                      <a:pt x="3779" y="6904"/>
                      <a:pt x="3885" y="6913"/>
                    </a:cubicBezTo>
                    <a:cubicBezTo>
                      <a:pt x="3904" y="7060"/>
                      <a:pt x="4017" y="7177"/>
                      <a:pt x="4148" y="7258"/>
                    </a:cubicBezTo>
                    <a:cubicBezTo>
                      <a:pt x="4261" y="7318"/>
                      <a:pt x="4381" y="7358"/>
                      <a:pt x="4510" y="7352"/>
                    </a:cubicBezTo>
                    <a:lnTo>
                      <a:pt x="4576" y="7352"/>
                    </a:lnTo>
                    <a:cubicBezTo>
                      <a:pt x="4962" y="8328"/>
                      <a:pt x="4412" y="9316"/>
                      <a:pt x="3852" y="10270"/>
                    </a:cubicBezTo>
                    <a:cubicBezTo>
                      <a:pt x="3703" y="10533"/>
                      <a:pt x="3551" y="10790"/>
                      <a:pt x="3425" y="11023"/>
                    </a:cubicBezTo>
                    <a:cubicBezTo>
                      <a:pt x="2377" y="13111"/>
                      <a:pt x="3029" y="15398"/>
                      <a:pt x="3754" y="16953"/>
                    </a:cubicBezTo>
                    <a:cubicBezTo>
                      <a:pt x="4818" y="19471"/>
                      <a:pt x="7384" y="21090"/>
                      <a:pt x="10232" y="21064"/>
                    </a:cubicBezTo>
                    <a:cubicBezTo>
                      <a:pt x="11479" y="21047"/>
                      <a:pt x="12709" y="20790"/>
                      <a:pt x="13849" y="20311"/>
                    </a:cubicBezTo>
                    <a:cubicBezTo>
                      <a:pt x="15678" y="19499"/>
                      <a:pt x="21589" y="16668"/>
                      <a:pt x="19571" y="11651"/>
                    </a:cubicBezTo>
                    <a:cubicBezTo>
                      <a:pt x="17506" y="6543"/>
                      <a:pt x="14840" y="6060"/>
                      <a:pt x="12271" y="5595"/>
                    </a:cubicBezTo>
                    <a:cubicBezTo>
                      <a:pt x="11212" y="5464"/>
                      <a:pt x="10194" y="5151"/>
                      <a:pt x="9246" y="4685"/>
                    </a:cubicBezTo>
                    <a:cubicBezTo>
                      <a:pt x="9249" y="4652"/>
                      <a:pt x="9249" y="4623"/>
                      <a:pt x="9246" y="4591"/>
                    </a:cubicBezTo>
                    <a:lnTo>
                      <a:pt x="9246" y="4528"/>
                    </a:lnTo>
                    <a:cubicBezTo>
                      <a:pt x="9462" y="4581"/>
                      <a:pt x="9680" y="4621"/>
                      <a:pt x="9903" y="4622"/>
                    </a:cubicBezTo>
                    <a:cubicBezTo>
                      <a:pt x="10170" y="4626"/>
                      <a:pt x="10437" y="4602"/>
                      <a:pt x="10692" y="4528"/>
                    </a:cubicBezTo>
                    <a:lnTo>
                      <a:pt x="10988" y="4465"/>
                    </a:lnTo>
                    <a:cubicBezTo>
                      <a:pt x="11706" y="4353"/>
                      <a:pt x="12010" y="4268"/>
                      <a:pt x="12074" y="4057"/>
                    </a:cubicBezTo>
                    <a:cubicBezTo>
                      <a:pt x="12113" y="3960"/>
                      <a:pt x="12114" y="3853"/>
                      <a:pt x="12041" y="3775"/>
                    </a:cubicBezTo>
                    <a:cubicBezTo>
                      <a:pt x="11836" y="3550"/>
                      <a:pt x="11245" y="3602"/>
                      <a:pt x="10133" y="3775"/>
                    </a:cubicBezTo>
                    <a:lnTo>
                      <a:pt x="9739" y="3838"/>
                    </a:lnTo>
                    <a:cubicBezTo>
                      <a:pt x="10007" y="3611"/>
                      <a:pt x="10210" y="3331"/>
                      <a:pt x="10364" y="3022"/>
                    </a:cubicBezTo>
                    <a:cubicBezTo>
                      <a:pt x="10364" y="2969"/>
                      <a:pt x="10457" y="2884"/>
                      <a:pt x="10528" y="2771"/>
                    </a:cubicBezTo>
                    <a:cubicBezTo>
                      <a:pt x="10914" y="2185"/>
                      <a:pt x="11082" y="1923"/>
                      <a:pt x="10956" y="1735"/>
                    </a:cubicBezTo>
                    <a:cubicBezTo>
                      <a:pt x="10904" y="1648"/>
                      <a:pt x="10797" y="1579"/>
                      <a:pt x="10692" y="1579"/>
                    </a:cubicBezTo>
                    <a:cubicBezTo>
                      <a:pt x="10369" y="1579"/>
                      <a:pt x="10048" y="2011"/>
                      <a:pt x="9410" y="2928"/>
                    </a:cubicBezTo>
                    <a:cubicBezTo>
                      <a:pt x="9252" y="3171"/>
                      <a:pt x="9072" y="3396"/>
                      <a:pt x="8884" y="3618"/>
                    </a:cubicBezTo>
                    <a:lnTo>
                      <a:pt x="8818" y="3649"/>
                    </a:lnTo>
                    <a:cubicBezTo>
                      <a:pt x="8755" y="3642"/>
                      <a:pt x="8684" y="3642"/>
                      <a:pt x="8621" y="3649"/>
                    </a:cubicBezTo>
                    <a:cubicBezTo>
                      <a:pt x="8515" y="3023"/>
                      <a:pt x="8515" y="2394"/>
                      <a:pt x="8621" y="1767"/>
                    </a:cubicBezTo>
                    <a:cubicBezTo>
                      <a:pt x="8640" y="1655"/>
                      <a:pt x="8687" y="1530"/>
                      <a:pt x="8719" y="1422"/>
                    </a:cubicBezTo>
                    <a:cubicBezTo>
                      <a:pt x="8819" y="1129"/>
                      <a:pt x="8855" y="818"/>
                      <a:pt x="8818" y="512"/>
                    </a:cubicBezTo>
                    <a:cubicBezTo>
                      <a:pt x="8806" y="318"/>
                      <a:pt x="8685" y="158"/>
                      <a:pt x="8522" y="41"/>
                    </a:cubicBezTo>
                    <a:close/>
                    <a:moveTo>
                      <a:pt x="8259" y="324"/>
                    </a:moveTo>
                    <a:cubicBezTo>
                      <a:pt x="8259" y="324"/>
                      <a:pt x="8285" y="325"/>
                      <a:pt x="8325" y="543"/>
                    </a:cubicBezTo>
                    <a:cubicBezTo>
                      <a:pt x="8351" y="797"/>
                      <a:pt x="8314" y="1055"/>
                      <a:pt x="8226" y="1296"/>
                    </a:cubicBezTo>
                    <a:cubicBezTo>
                      <a:pt x="8226" y="1416"/>
                      <a:pt x="8184" y="1529"/>
                      <a:pt x="8160" y="1641"/>
                    </a:cubicBezTo>
                    <a:cubicBezTo>
                      <a:pt x="8047" y="2311"/>
                      <a:pt x="8047" y="3012"/>
                      <a:pt x="8160" y="3681"/>
                    </a:cubicBezTo>
                    <a:cubicBezTo>
                      <a:pt x="7418" y="3915"/>
                      <a:pt x="6689" y="4201"/>
                      <a:pt x="6023" y="4591"/>
                    </a:cubicBezTo>
                    <a:lnTo>
                      <a:pt x="5628" y="4779"/>
                    </a:lnTo>
                    <a:cubicBezTo>
                      <a:pt x="5039" y="5061"/>
                      <a:pt x="4479" y="5406"/>
                      <a:pt x="3951" y="5783"/>
                    </a:cubicBezTo>
                    <a:cubicBezTo>
                      <a:pt x="3297" y="4874"/>
                      <a:pt x="1857" y="4539"/>
                      <a:pt x="564" y="4246"/>
                    </a:cubicBezTo>
                    <a:lnTo>
                      <a:pt x="728" y="4057"/>
                    </a:lnTo>
                    <a:cubicBezTo>
                      <a:pt x="1036" y="3727"/>
                      <a:pt x="1359" y="3390"/>
                      <a:pt x="1682" y="3367"/>
                    </a:cubicBezTo>
                    <a:cubicBezTo>
                      <a:pt x="1798" y="3359"/>
                      <a:pt x="1928" y="3359"/>
                      <a:pt x="2044" y="3367"/>
                    </a:cubicBezTo>
                    <a:cubicBezTo>
                      <a:pt x="2164" y="3375"/>
                      <a:pt x="2285" y="3375"/>
                      <a:pt x="2406" y="3367"/>
                    </a:cubicBezTo>
                    <a:lnTo>
                      <a:pt x="2438" y="3367"/>
                    </a:lnTo>
                    <a:cubicBezTo>
                      <a:pt x="3225" y="3465"/>
                      <a:pt x="3945" y="3847"/>
                      <a:pt x="4444" y="4434"/>
                    </a:cubicBezTo>
                    <a:cubicBezTo>
                      <a:pt x="4479" y="4468"/>
                      <a:pt x="4526" y="4498"/>
                      <a:pt x="4576" y="4497"/>
                    </a:cubicBezTo>
                    <a:cubicBezTo>
                      <a:pt x="4634" y="4496"/>
                      <a:pt x="4703" y="4445"/>
                      <a:pt x="4740" y="4403"/>
                    </a:cubicBezTo>
                    <a:cubicBezTo>
                      <a:pt x="4815" y="4329"/>
                      <a:pt x="4815" y="4225"/>
                      <a:pt x="4740" y="4151"/>
                    </a:cubicBezTo>
                    <a:cubicBezTo>
                      <a:pt x="4274" y="3682"/>
                      <a:pt x="3701" y="3338"/>
                      <a:pt x="3063" y="3116"/>
                    </a:cubicBezTo>
                    <a:cubicBezTo>
                      <a:pt x="3232" y="2961"/>
                      <a:pt x="3350" y="2781"/>
                      <a:pt x="3458" y="2583"/>
                    </a:cubicBezTo>
                    <a:cubicBezTo>
                      <a:pt x="3528" y="2449"/>
                      <a:pt x="3623" y="2323"/>
                      <a:pt x="3721" y="2206"/>
                    </a:cubicBezTo>
                    <a:cubicBezTo>
                      <a:pt x="3912" y="2015"/>
                      <a:pt x="4173" y="1883"/>
                      <a:pt x="4444" y="1830"/>
                    </a:cubicBezTo>
                    <a:cubicBezTo>
                      <a:pt x="5154" y="1830"/>
                      <a:pt x="5743" y="2936"/>
                      <a:pt x="5924" y="3649"/>
                    </a:cubicBezTo>
                    <a:cubicBezTo>
                      <a:pt x="5946" y="3733"/>
                      <a:pt x="5999" y="3774"/>
                      <a:pt x="6089" y="3775"/>
                    </a:cubicBezTo>
                    <a:lnTo>
                      <a:pt x="6154" y="3775"/>
                    </a:lnTo>
                    <a:cubicBezTo>
                      <a:pt x="6256" y="3754"/>
                      <a:pt x="6308" y="3684"/>
                      <a:pt x="6286" y="3587"/>
                    </a:cubicBezTo>
                    <a:cubicBezTo>
                      <a:pt x="6285" y="3583"/>
                      <a:pt x="6287" y="3559"/>
                      <a:pt x="6286" y="3555"/>
                    </a:cubicBezTo>
                    <a:cubicBezTo>
                      <a:pt x="6112" y="2796"/>
                      <a:pt x="5678" y="2120"/>
                      <a:pt x="5036" y="1641"/>
                    </a:cubicBezTo>
                    <a:cubicBezTo>
                      <a:pt x="5328" y="1559"/>
                      <a:pt x="5569" y="1397"/>
                      <a:pt x="5760" y="1171"/>
                    </a:cubicBezTo>
                    <a:lnTo>
                      <a:pt x="5826" y="1108"/>
                    </a:lnTo>
                    <a:cubicBezTo>
                      <a:pt x="6093" y="785"/>
                      <a:pt x="6204" y="654"/>
                      <a:pt x="6582" y="669"/>
                    </a:cubicBezTo>
                    <a:lnTo>
                      <a:pt x="6681" y="669"/>
                    </a:lnTo>
                    <a:cubicBezTo>
                      <a:pt x="6822" y="676"/>
                      <a:pt x="6966" y="676"/>
                      <a:pt x="7108" y="669"/>
                    </a:cubicBezTo>
                    <a:cubicBezTo>
                      <a:pt x="7015" y="1195"/>
                      <a:pt x="7049" y="1717"/>
                      <a:pt x="7174" y="2238"/>
                    </a:cubicBezTo>
                    <a:cubicBezTo>
                      <a:pt x="7211" y="2431"/>
                      <a:pt x="7235" y="2637"/>
                      <a:pt x="7240" y="2834"/>
                    </a:cubicBezTo>
                    <a:cubicBezTo>
                      <a:pt x="7235" y="2939"/>
                      <a:pt x="7327" y="3045"/>
                      <a:pt x="7437" y="3053"/>
                    </a:cubicBezTo>
                    <a:cubicBezTo>
                      <a:pt x="7543" y="3053"/>
                      <a:pt x="7630" y="2966"/>
                      <a:pt x="7634" y="2865"/>
                    </a:cubicBezTo>
                    <a:cubicBezTo>
                      <a:pt x="7635" y="2643"/>
                      <a:pt x="7584" y="2423"/>
                      <a:pt x="7536" y="2206"/>
                    </a:cubicBezTo>
                    <a:cubicBezTo>
                      <a:pt x="7457" y="1688"/>
                      <a:pt x="7327" y="695"/>
                      <a:pt x="7634" y="575"/>
                    </a:cubicBezTo>
                    <a:lnTo>
                      <a:pt x="7864" y="480"/>
                    </a:lnTo>
                    <a:lnTo>
                      <a:pt x="7996" y="449"/>
                    </a:lnTo>
                    <a:cubicBezTo>
                      <a:pt x="8079" y="403"/>
                      <a:pt x="8169" y="353"/>
                      <a:pt x="8259" y="324"/>
                    </a:cubicBezTo>
                    <a:close/>
                    <a:moveTo>
                      <a:pt x="10429" y="2143"/>
                    </a:moveTo>
                    <a:lnTo>
                      <a:pt x="10364" y="2269"/>
                    </a:lnTo>
                    <a:cubicBezTo>
                      <a:pt x="10388" y="2219"/>
                      <a:pt x="10396" y="2188"/>
                      <a:pt x="10429" y="2143"/>
                    </a:cubicBezTo>
                    <a:close/>
                    <a:moveTo>
                      <a:pt x="10035" y="2645"/>
                    </a:moveTo>
                    <a:lnTo>
                      <a:pt x="10101" y="2645"/>
                    </a:lnTo>
                    <a:lnTo>
                      <a:pt x="10035" y="2802"/>
                    </a:lnTo>
                    <a:lnTo>
                      <a:pt x="9936" y="2802"/>
                    </a:lnTo>
                    <a:lnTo>
                      <a:pt x="10035" y="2645"/>
                    </a:lnTo>
                    <a:close/>
                    <a:moveTo>
                      <a:pt x="9706" y="3147"/>
                    </a:moveTo>
                    <a:lnTo>
                      <a:pt x="9805" y="3147"/>
                    </a:lnTo>
                    <a:cubicBezTo>
                      <a:pt x="9757" y="3208"/>
                      <a:pt x="9721" y="3252"/>
                      <a:pt x="9673" y="3304"/>
                    </a:cubicBezTo>
                    <a:lnTo>
                      <a:pt x="9574" y="3304"/>
                    </a:lnTo>
                    <a:lnTo>
                      <a:pt x="9706" y="3147"/>
                    </a:lnTo>
                    <a:close/>
                    <a:moveTo>
                      <a:pt x="8522" y="3963"/>
                    </a:moveTo>
                    <a:cubicBezTo>
                      <a:pt x="8656" y="3993"/>
                      <a:pt x="8746" y="4012"/>
                      <a:pt x="8785" y="4057"/>
                    </a:cubicBezTo>
                    <a:cubicBezTo>
                      <a:pt x="8721" y="4151"/>
                      <a:pt x="8624" y="4222"/>
                      <a:pt x="8522" y="4277"/>
                    </a:cubicBezTo>
                    <a:cubicBezTo>
                      <a:pt x="8534" y="4172"/>
                      <a:pt x="8534" y="4068"/>
                      <a:pt x="8522" y="3963"/>
                    </a:cubicBezTo>
                    <a:close/>
                    <a:moveTo>
                      <a:pt x="8160" y="4057"/>
                    </a:moveTo>
                    <a:cubicBezTo>
                      <a:pt x="8182" y="4217"/>
                      <a:pt x="8182" y="4400"/>
                      <a:pt x="8160" y="4559"/>
                    </a:cubicBezTo>
                    <a:lnTo>
                      <a:pt x="7963" y="4622"/>
                    </a:lnTo>
                    <a:cubicBezTo>
                      <a:pt x="7966" y="4461"/>
                      <a:pt x="7932" y="4310"/>
                      <a:pt x="7897" y="4151"/>
                    </a:cubicBezTo>
                    <a:lnTo>
                      <a:pt x="8160" y="4057"/>
                    </a:lnTo>
                    <a:close/>
                    <a:moveTo>
                      <a:pt x="10758" y="4057"/>
                    </a:moveTo>
                    <a:lnTo>
                      <a:pt x="10791" y="4120"/>
                    </a:lnTo>
                    <a:lnTo>
                      <a:pt x="10627" y="4151"/>
                    </a:lnTo>
                    <a:lnTo>
                      <a:pt x="10561" y="4089"/>
                    </a:lnTo>
                    <a:lnTo>
                      <a:pt x="10758" y="4057"/>
                    </a:lnTo>
                    <a:close/>
                    <a:moveTo>
                      <a:pt x="9969" y="4151"/>
                    </a:moveTo>
                    <a:lnTo>
                      <a:pt x="10133" y="4151"/>
                    </a:lnTo>
                    <a:lnTo>
                      <a:pt x="10199" y="4214"/>
                    </a:lnTo>
                    <a:lnTo>
                      <a:pt x="9969" y="4214"/>
                    </a:lnTo>
                    <a:lnTo>
                      <a:pt x="9969" y="4151"/>
                    </a:lnTo>
                    <a:close/>
                    <a:moveTo>
                      <a:pt x="7568" y="4308"/>
                    </a:moveTo>
                    <a:cubicBezTo>
                      <a:pt x="7591" y="4485"/>
                      <a:pt x="7591" y="4665"/>
                      <a:pt x="7568" y="4842"/>
                    </a:cubicBezTo>
                    <a:lnTo>
                      <a:pt x="7338" y="4936"/>
                    </a:lnTo>
                    <a:cubicBezTo>
                      <a:pt x="7339" y="4763"/>
                      <a:pt x="7325" y="4568"/>
                      <a:pt x="7272" y="4403"/>
                    </a:cubicBezTo>
                    <a:lnTo>
                      <a:pt x="7305" y="4403"/>
                    </a:lnTo>
                    <a:lnTo>
                      <a:pt x="7568" y="4308"/>
                    </a:lnTo>
                    <a:close/>
                    <a:moveTo>
                      <a:pt x="8851" y="4559"/>
                    </a:moveTo>
                    <a:cubicBezTo>
                      <a:pt x="8854" y="4574"/>
                      <a:pt x="8854" y="4576"/>
                      <a:pt x="8851" y="4591"/>
                    </a:cubicBezTo>
                    <a:lnTo>
                      <a:pt x="8851" y="4559"/>
                    </a:lnTo>
                    <a:close/>
                    <a:moveTo>
                      <a:pt x="6911" y="4591"/>
                    </a:moveTo>
                    <a:cubicBezTo>
                      <a:pt x="6929" y="4771"/>
                      <a:pt x="6929" y="4944"/>
                      <a:pt x="6911" y="5124"/>
                    </a:cubicBezTo>
                    <a:lnTo>
                      <a:pt x="6582" y="5250"/>
                    </a:lnTo>
                    <a:cubicBezTo>
                      <a:pt x="6605" y="5080"/>
                      <a:pt x="6605" y="4917"/>
                      <a:pt x="6582" y="4748"/>
                    </a:cubicBezTo>
                    <a:lnTo>
                      <a:pt x="6911" y="4591"/>
                    </a:lnTo>
                    <a:close/>
                    <a:moveTo>
                      <a:pt x="8489" y="4779"/>
                    </a:moveTo>
                    <a:lnTo>
                      <a:pt x="8489" y="4999"/>
                    </a:lnTo>
                    <a:cubicBezTo>
                      <a:pt x="8420" y="5057"/>
                      <a:pt x="8337" y="5109"/>
                      <a:pt x="8259" y="5156"/>
                    </a:cubicBezTo>
                    <a:lnTo>
                      <a:pt x="8259" y="4905"/>
                    </a:lnTo>
                    <a:lnTo>
                      <a:pt x="8489" y="4779"/>
                    </a:lnTo>
                    <a:close/>
                    <a:moveTo>
                      <a:pt x="6220" y="4936"/>
                    </a:moveTo>
                    <a:cubicBezTo>
                      <a:pt x="6226" y="5112"/>
                      <a:pt x="6219" y="5296"/>
                      <a:pt x="6187" y="5469"/>
                    </a:cubicBezTo>
                    <a:cubicBezTo>
                      <a:pt x="6122" y="5489"/>
                      <a:pt x="6050" y="5532"/>
                      <a:pt x="5990" y="5563"/>
                    </a:cubicBezTo>
                    <a:cubicBezTo>
                      <a:pt x="6013" y="5399"/>
                      <a:pt x="6013" y="5226"/>
                      <a:pt x="5990" y="5061"/>
                    </a:cubicBezTo>
                    <a:lnTo>
                      <a:pt x="6220" y="4936"/>
                    </a:lnTo>
                    <a:close/>
                    <a:moveTo>
                      <a:pt x="9081" y="5030"/>
                    </a:moveTo>
                    <a:cubicBezTo>
                      <a:pt x="10067" y="5517"/>
                      <a:pt x="11105" y="5827"/>
                      <a:pt x="12205" y="5971"/>
                    </a:cubicBezTo>
                    <a:cubicBezTo>
                      <a:pt x="14672" y="6415"/>
                      <a:pt x="17231" y="6888"/>
                      <a:pt x="19210" y="11807"/>
                    </a:cubicBezTo>
                    <a:cubicBezTo>
                      <a:pt x="21085" y="16502"/>
                      <a:pt x="15433" y="19182"/>
                      <a:pt x="13652" y="19903"/>
                    </a:cubicBezTo>
                    <a:cubicBezTo>
                      <a:pt x="9519" y="21551"/>
                      <a:pt x="5796" y="20306"/>
                      <a:pt x="4083" y="16702"/>
                    </a:cubicBezTo>
                    <a:cubicBezTo>
                      <a:pt x="3397" y="15200"/>
                      <a:pt x="2776" y="13039"/>
                      <a:pt x="3754" y="11086"/>
                    </a:cubicBezTo>
                    <a:cubicBezTo>
                      <a:pt x="3872" y="10838"/>
                      <a:pt x="4031" y="10619"/>
                      <a:pt x="4181" y="10364"/>
                    </a:cubicBezTo>
                    <a:cubicBezTo>
                      <a:pt x="4741" y="9410"/>
                      <a:pt x="5357" y="8307"/>
                      <a:pt x="4971" y="7195"/>
                    </a:cubicBezTo>
                    <a:cubicBezTo>
                      <a:pt x="5566" y="7008"/>
                      <a:pt x="6112" y="6754"/>
                      <a:pt x="6648" y="6442"/>
                    </a:cubicBezTo>
                    <a:lnTo>
                      <a:pt x="6878" y="6316"/>
                    </a:lnTo>
                    <a:lnTo>
                      <a:pt x="6976" y="6285"/>
                    </a:lnTo>
                    <a:cubicBezTo>
                      <a:pt x="7750" y="5979"/>
                      <a:pt x="8462" y="5569"/>
                      <a:pt x="9081" y="5030"/>
                    </a:cubicBezTo>
                    <a:close/>
                    <a:moveTo>
                      <a:pt x="7930" y="5093"/>
                    </a:moveTo>
                    <a:lnTo>
                      <a:pt x="7897" y="5375"/>
                    </a:lnTo>
                    <a:lnTo>
                      <a:pt x="7700" y="5501"/>
                    </a:lnTo>
                    <a:lnTo>
                      <a:pt x="7700" y="5187"/>
                    </a:lnTo>
                    <a:lnTo>
                      <a:pt x="7930" y="5093"/>
                    </a:lnTo>
                    <a:close/>
                    <a:moveTo>
                      <a:pt x="5562" y="5218"/>
                    </a:moveTo>
                    <a:cubicBezTo>
                      <a:pt x="5590" y="5400"/>
                      <a:pt x="5590" y="5601"/>
                      <a:pt x="5562" y="5783"/>
                    </a:cubicBezTo>
                    <a:lnTo>
                      <a:pt x="5398" y="5877"/>
                    </a:lnTo>
                    <a:cubicBezTo>
                      <a:pt x="5407" y="5703"/>
                      <a:pt x="5378" y="5513"/>
                      <a:pt x="5332" y="5344"/>
                    </a:cubicBezTo>
                    <a:lnTo>
                      <a:pt x="5562" y="5218"/>
                    </a:lnTo>
                    <a:close/>
                    <a:moveTo>
                      <a:pt x="7305" y="5344"/>
                    </a:moveTo>
                    <a:lnTo>
                      <a:pt x="7305" y="5689"/>
                    </a:lnTo>
                    <a:lnTo>
                      <a:pt x="7075" y="5814"/>
                    </a:lnTo>
                    <a:lnTo>
                      <a:pt x="7075" y="5469"/>
                    </a:lnTo>
                    <a:lnTo>
                      <a:pt x="7305" y="5344"/>
                    </a:lnTo>
                    <a:close/>
                    <a:moveTo>
                      <a:pt x="5003" y="5563"/>
                    </a:moveTo>
                    <a:cubicBezTo>
                      <a:pt x="5023" y="5746"/>
                      <a:pt x="5023" y="5915"/>
                      <a:pt x="5003" y="6097"/>
                    </a:cubicBezTo>
                    <a:lnTo>
                      <a:pt x="4642" y="6254"/>
                    </a:lnTo>
                    <a:cubicBezTo>
                      <a:pt x="4665" y="6097"/>
                      <a:pt x="4665" y="5940"/>
                      <a:pt x="4642" y="5783"/>
                    </a:cubicBezTo>
                    <a:lnTo>
                      <a:pt x="5003" y="5563"/>
                    </a:lnTo>
                    <a:close/>
                    <a:moveTo>
                      <a:pt x="6681" y="5626"/>
                    </a:moveTo>
                    <a:lnTo>
                      <a:pt x="6681" y="6003"/>
                    </a:lnTo>
                    <a:lnTo>
                      <a:pt x="6450" y="6128"/>
                    </a:lnTo>
                    <a:lnTo>
                      <a:pt x="6385" y="6128"/>
                    </a:lnTo>
                    <a:lnTo>
                      <a:pt x="6385" y="5752"/>
                    </a:lnTo>
                    <a:lnTo>
                      <a:pt x="6483" y="5689"/>
                    </a:lnTo>
                    <a:lnTo>
                      <a:pt x="6681" y="5626"/>
                    </a:lnTo>
                    <a:close/>
                    <a:moveTo>
                      <a:pt x="5990" y="6003"/>
                    </a:moveTo>
                    <a:lnTo>
                      <a:pt x="5990" y="6348"/>
                    </a:lnTo>
                    <a:lnTo>
                      <a:pt x="5694" y="6505"/>
                    </a:lnTo>
                    <a:lnTo>
                      <a:pt x="5694" y="6128"/>
                    </a:lnTo>
                    <a:lnTo>
                      <a:pt x="5760" y="6128"/>
                    </a:lnTo>
                    <a:lnTo>
                      <a:pt x="5990" y="6003"/>
                    </a:lnTo>
                    <a:close/>
                    <a:moveTo>
                      <a:pt x="4280" y="6065"/>
                    </a:moveTo>
                    <a:cubicBezTo>
                      <a:pt x="4269" y="6194"/>
                      <a:pt x="4245" y="6316"/>
                      <a:pt x="4214" y="6442"/>
                    </a:cubicBezTo>
                    <a:lnTo>
                      <a:pt x="4050" y="6473"/>
                    </a:lnTo>
                    <a:cubicBezTo>
                      <a:pt x="3963" y="6473"/>
                      <a:pt x="3917" y="6473"/>
                      <a:pt x="3885" y="6473"/>
                    </a:cubicBezTo>
                    <a:cubicBezTo>
                      <a:pt x="3854" y="6473"/>
                      <a:pt x="4035" y="6246"/>
                      <a:pt x="4280" y="6065"/>
                    </a:cubicBezTo>
                    <a:close/>
                    <a:moveTo>
                      <a:pt x="5332" y="6348"/>
                    </a:moveTo>
                    <a:lnTo>
                      <a:pt x="5332" y="6662"/>
                    </a:lnTo>
                    <a:lnTo>
                      <a:pt x="5003" y="6787"/>
                    </a:lnTo>
                    <a:cubicBezTo>
                      <a:pt x="5003" y="6697"/>
                      <a:pt x="5003" y="6595"/>
                      <a:pt x="5003" y="6505"/>
                    </a:cubicBezTo>
                    <a:lnTo>
                      <a:pt x="5332" y="6348"/>
                    </a:lnTo>
                    <a:close/>
                    <a:moveTo>
                      <a:pt x="4609" y="6693"/>
                    </a:moveTo>
                    <a:cubicBezTo>
                      <a:pt x="4609" y="6776"/>
                      <a:pt x="4609" y="6814"/>
                      <a:pt x="4609" y="6881"/>
                    </a:cubicBezTo>
                    <a:cubicBezTo>
                      <a:pt x="4502" y="6903"/>
                      <a:pt x="4410" y="6896"/>
                      <a:pt x="4313" y="6850"/>
                    </a:cubicBezTo>
                    <a:cubicBezTo>
                      <a:pt x="4297" y="6832"/>
                      <a:pt x="4258" y="6808"/>
                      <a:pt x="4247" y="6787"/>
                    </a:cubicBezTo>
                    <a:cubicBezTo>
                      <a:pt x="4368" y="6755"/>
                      <a:pt x="4494" y="6741"/>
                      <a:pt x="4609" y="6693"/>
                    </a:cubicBezTo>
                    <a:close/>
                    <a:moveTo>
                      <a:pt x="9081" y="7760"/>
                    </a:moveTo>
                    <a:cubicBezTo>
                      <a:pt x="8756" y="7869"/>
                      <a:pt x="8475" y="8041"/>
                      <a:pt x="8193" y="8230"/>
                    </a:cubicBezTo>
                    <a:cubicBezTo>
                      <a:pt x="8134" y="8278"/>
                      <a:pt x="8106" y="8347"/>
                      <a:pt x="8127" y="8419"/>
                    </a:cubicBezTo>
                    <a:cubicBezTo>
                      <a:pt x="8208" y="8697"/>
                      <a:pt x="8317" y="8947"/>
                      <a:pt x="8456" y="9203"/>
                    </a:cubicBezTo>
                    <a:cubicBezTo>
                      <a:pt x="7765" y="9548"/>
                      <a:pt x="7228" y="10143"/>
                      <a:pt x="6944" y="10835"/>
                    </a:cubicBezTo>
                    <a:cubicBezTo>
                      <a:pt x="6721" y="11548"/>
                      <a:pt x="6817" y="12311"/>
                      <a:pt x="7240" y="12937"/>
                    </a:cubicBezTo>
                    <a:cubicBezTo>
                      <a:pt x="7823" y="13944"/>
                      <a:pt x="9080" y="14272"/>
                      <a:pt x="10956" y="13941"/>
                    </a:cubicBezTo>
                    <a:lnTo>
                      <a:pt x="11186" y="14318"/>
                    </a:lnTo>
                    <a:cubicBezTo>
                      <a:pt x="11569" y="14868"/>
                      <a:pt x="11894" y="15457"/>
                      <a:pt x="12139" y="16075"/>
                    </a:cubicBezTo>
                    <a:cubicBezTo>
                      <a:pt x="12000" y="16219"/>
                      <a:pt x="11787" y="16327"/>
                      <a:pt x="11580" y="16326"/>
                    </a:cubicBezTo>
                    <a:cubicBezTo>
                      <a:pt x="11281" y="16326"/>
                      <a:pt x="10790" y="16124"/>
                      <a:pt x="10002" y="15290"/>
                    </a:cubicBezTo>
                    <a:cubicBezTo>
                      <a:pt x="9947" y="15230"/>
                      <a:pt x="9882" y="15199"/>
                      <a:pt x="9805" y="15227"/>
                    </a:cubicBezTo>
                    <a:cubicBezTo>
                      <a:pt x="9601" y="15309"/>
                      <a:pt x="9402" y="15401"/>
                      <a:pt x="9213" y="15510"/>
                    </a:cubicBezTo>
                    <a:cubicBezTo>
                      <a:pt x="9038" y="15609"/>
                      <a:pt x="8841" y="15685"/>
                      <a:pt x="8654" y="15761"/>
                    </a:cubicBezTo>
                    <a:cubicBezTo>
                      <a:pt x="8605" y="15777"/>
                      <a:pt x="8571" y="15841"/>
                      <a:pt x="8555" y="15886"/>
                    </a:cubicBezTo>
                    <a:cubicBezTo>
                      <a:pt x="8535" y="15932"/>
                      <a:pt x="8535" y="15966"/>
                      <a:pt x="8555" y="16012"/>
                    </a:cubicBezTo>
                    <a:cubicBezTo>
                      <a:pt x="8925" y="16707"/>
                      <a:pt x="9526" y="17279"/>
                      <a:pt x="10265" y="17612"/>
                    </a:cubicBezTo>
                    <a:cubicBezTo>
                      <a:pt x="11070" y="17950"/>
                      <a:pt x="11976" y="17942"/>
                      <a:pt x="12797" y="17644"/>
                    </a:cubicBezTo>
                    <a:lnTo>
                      <a:pt x="13192" y="18334"/>
                    </a:lnTo>
                    <a:cubicBezTo>
                      <a:pt x="13224" y="18397"/>
                      <a:pt x="13282" y="18427"/>
                      <a:pt x="13356" y="18428"/>
                    </a:cubicBezTo>
                    <a:lnTo>
                      <a:pt x="13422" y="18428"/>
                    </a:lnTo>
                    <a:cubicBezTo>
                      <a:pt x="13769" y="18293"/>
                      <a:pt x="14118" y="18146"/>
                      <a:pt x="14441" y="17989"/>
                    </a:cubicBezTo>
                    <a:cubicBezTo>
                      <a:pt x="14489" y="17965"/>
                      <a:pt x="14522" y="17912"/>
                      <a:pt x="14540" y="17863"/>
                    </a:cubicBezTo>
                    <a:cubicBezTo>
                      <a:pt x="14559" y="17815"/>
                      <a:pt x="14559" y="17786"/>
                      <a:pt x="14540" y="17738"/>
                    </a:cubicBezTo>
                    <a:cubicBezTo>
                      <a:pt x="14430" y="17565"/>
                      <a:pt x="14304" y="17288"/>
                      <a:pt x="14178" y="17047"/>
                    </a:cubicBezTo>
                    <a:cubicBezTo>
                      <a:pt x="15392" y="16371"/>
                      <a:pt x="16382" y="15097"/>
                      <a:pt x="15822" y="13753"/>
                    </a:cubicBezTo>
                    <a:cubicBezTo>
                      <a:pt x="15531" y="13144"/>
                      <a:pt x="14691" y="11223"/>
                      <a:pt x="12468" y="11839"/>
                    </a:cubicBezTo>
                    <a:cubicBezTo>
                      <a:pt x="12328" y="11880"/>
                      <a:pt x="12207" y="11937"/>
                      <a:pt x="12074" y="11996"/>
                    </a:cubicBezTo>
                    <a:cubicBezTo>
                      <a:pt x="11955" y="12041"/>
                      <a:pt x="11805" y="12084"/>
                      <a:pt x="11679" y="12121"/>
                    </a:cubicBezTo>
                    <a:cubicBezTo>
                      <a:pt x="11553" y="12159"/>
                      <a:pt x="11460" y="12191"/>
                      <a:pt x="11350" y="11996"/>
                    </a:cubicBezTo>
                    <a:lnTo>
                      <a:pt x="11284" y="11870"/>
                    </a:lnTo>
                    <a:cubicBezTo>
                      <a:pt x="10961" y="11352"/>
                      <a:pt x="10492" y="10500"/>
                      <a:pt x="10232" y="10019"/>
                    </a:cubicBezTo>
                    <a:cubicBezTo>
                      <a:pt x="10487" y="9843"/>
                      <a:pt x="10772" y="9746"/>
                      <a:pt x="11087" y="9737"/>
                    </a:cubicBezTo>
                    <a:cubicBezTo>
                      <a:pt x="11429" y="9746"/>
                      <a:pt x="11737" y="9940"/>
                      <a:pt x="11876" y="10239"/>
                    </a:cubicBezTo>
                    <a:cubicBezTo>
                      <a:pt x="11973" y="10375"/>
                      <a:pt x="12092" y="10523"/>
                      <a:pt x="12205" y="10646"/>
                    </a:cubicBezTo>
                    <a:cubicBezTo>
                      <a:pt x="12276" y="10694"/>
                      <a:pt x="12364" y="10694"/>
                      <a:pt x="12435" y="10646"/>
                    </a:cubicBezTo>
                    <a:cubicBezTo>
                      <a:pt x="12660" y="10530"/>
                      <a:pt x="12865" y="10365"/>
                      <a:pt x="13060" y="10207"/>
                    </a:cubicBezTo>
                    <a:lnTo>
                      <a:pt x="13389" y="9988"/>
                    </a:lnTo>
                    <a:cubicBezTo>
                      <a:pt x="13466" y="9938"/>
                      <a:pt x="13518" y="9851"/>
                      <a:pt x="13488" y="9768"/>
                    </a:cubicBezTo>
                    <a:cubicBezTo>
                      <a:pt x="13208" y="9131"/>
                      <a:pt x="12662" y="8636"/>
                      <a:pt x="11975" y="8419"/>
                    </a:cubicBezTo>
                    <a:cubicBezTo>
                      <a:pt x="11228" y="8151"/>
                      <a:pt x="10401" y="8171"/>
                      <a:pt x="9673" y="8481"/>
                    </a:cubicBezTo>
                    <a:cubicBezTo>
                      <a:pt x="9600" y="8294"/>
                      <a:pt x="9482" y="8121"/>
                      <a:pt x="9377" y="7948"/>
                    </a:cubicBezTo>
                    <a:lnTo>
                      <a:pt x="9344" y="7854"/>
                    </a:lnTo>
                    <a:cubicBezTo>
                      <a:pt x="9298" y="7769"/>
                      <a:pt x="9173" y="7721"/>
                      <a:pt x="9081" y="7760"/>
                    </a:cubicBezTo>
                    <a:close/>
                    <a:moveTo>
                      <a:pt x="9048" y="8230"/>
                    </a:moveTo>
                    <a:cubicBezTo>
                      <a:pt x="9167" y="8417"/>
                      <a:pt x="9258" y="8615"/>
                      <a:pt x="9311" y="8827"/>
                    </a:cubicBezTo>
                    <a:cubicBezTo>
                      <a:pt x="9318" y="8890"/>
                      <a:pt x="9352" y="8952"/>
                      <a:pt x="9410" y="8984"/>
                    </a:cubicBezTo>
                    <a:cubicBezTo>
                      <a:pt x="9470" y="9010"/>
                      <a:pt x="9547" y="9010"/>
                      <a:pt x="9607" y="8984"/>
                    </a:cubicBezTo>
                    <a:cubicBezTo>
                      <a:pt x="10281" y="8627"/>
                      <a:pt x="11090" y="8566"/>
                      <a:pt x="11811" y="8827"/>
                    </a:cubicBezTo>
                    <a:cubicBezTo>
                      <a:pt x="12339" y="8998"/>
                      <a:pt x="12767" y="9360"/>
                      <a:pt x="13027" y="9831"/>
                    </a:cubicBezTo>
                    <a:lnTo>
                      <a:pt x="12797" y="9988"/>
                    </a:lnTo>
                    <a:cubicBezTo>
                      <a:pt x="12660" y="10097"/>
                      <a:pt x="12521" y="10210"/>
                      <a:pt x="12370" y="10301"/>
                    </a:cubicBezTo>
                    <a:cubicBezTo>
                      <a:pt x="12307" y="10226"/>
                      <a:pt x="12261" y="10125"/>
                      <a:pt x="12205" y="10050"/>
                    </a:cubicBezTo>
                    <a:cubicBezTo>
                      <a:pt x="11997" y="9663"/>
                      <a:pt x="11576" y="9418"/>
                      <a:pt x="11120" y="9391"/>
                    </a:cubicBezTo>
                    <a:cubicBezTo>
                      <a:pt x="10667" y="9389"/>
                      <a:pt x="10242" y="9543"/>
                      <a:pt x="9903" y="9831"/>
                    </a:cubicBezTo>
                    <a:cubicBezTo>
                      <a:pt x="9825" y="9936"/>
                      <a:pt x="9816" y="10089"/>
                      <a:pt x="9870" y="10207"/>
                    </a:cubicBezTo>
                    <a:cubicBezTo>
                      <a:pt x="10122" y="10718"/>
                      <a:pt x="10592" y="11557"/>
                      <a:pt x="10923" y="12090"/>
                    </a:cubicBezTo>
                    <a:lnTo>
                      <a:pt x="10988" y="12184"/>
                    </a:lnTo>
                    <a:cubicBezTo>
                      <a:pt x="11170" y="12499"/>
                      <a:pt x="11305" y="12633"/>
                      <a:pt x="11778" y="12498"/>
                    </a:cubicBezTo>
                    <a:lnTo>
                      <a:pt x="12205" y="12341"/>
                    </a:lnTo>
                    <a:cubicBezTo>
                      <a:pt x="12323" y="12288"/>
                      <a:pt x="12443" y="12253"/>
                      <a:pt x="12567" y="12215"/>
                    </a:cubicBezTo>
                    <a:cubicBezTo>
                      <a:pt x="13891" y="11855"/>
                      <a:pt x="14756" y="12394"/>
                      <a:pt x="15395" y="13941"/>
                    </a:cubicBezTo>
                    <a:cubicBezTo>
                      <a:pt x="15899" y="15135"/>
                      <a:pt x="14911" y="16233"/>
                      <a:pt x="13784" y="16796"/>
                    </a:cubicBezTo>
                    <a:cubicBezTo>
                      <a:pt x="13689" y="16843"/>
                      <a:pt x="13672" y="16956"/>
                      <a:pt x="13718" y="17047"/>
                    </a:cubicBezTo>
                    <a:cubicBezTo>
                      <a:pt x="13820" y="17258"/>
                      <a:pt x="13954" y="17551"/>
                      <a:pt x="14080" y="17769"/>
                    </a:cubicBezTo>
                    <a:cubicBezTo>
                      <a:pt x="13875" y="17874"/>
                      <a:pt x="13667" y="17961"/>
                      <a:pt x="13455" y="18051"/>
                    </a:cubicBezTo>
                    <a:lnTo>
                      <a:pt x="13060" y="17361"/>
                    </a:lnTo>
                    <a:cubicBezTo>
                      <a:pt x="13026" y="17301"/>
                      <a:pt x="12968" y="17267"/>
                      <a:pt x="12896" y="17267"/>
                    </a:cubicBezTo>
                    <a:lnTo>
                      <a:pt x="12830" y="17267"/>
                    </a:lnTo>
                    <a:cubicBezTo>
                      <a:pt x="12075" y="17575"/>
                      <a:pt x="11217" y="17575"/>
                      <a:pt x="10462" y="17267"/>
                    </a:cubicBezTo>
                    <a:cubicBezTo>
                      <a:pt x="9876" y="16994"/>
                      <a:pt x="9368" y="16566"/>
                      <a:pt x="9015" y="16043"/>
                    </a:cubicBezTo>
                    <a:lnTo>
                      <a:pt x="9410" y="15855"/>
                    </a:lnTo>
                    <a:lnTo>
                      <a:pt x="9837" y="15635"/>
                    </a:lnTo>
                    <a:cubicBezTo>
                      <a:pt x="10236" y="16196"/>
                      <a:pt x="10850" y="16601"/>
                      <a:pt x="11547" y="16734"/>
                    </a:cubicBezTo>
                    <a:cubicBezTo>
                      <a:pt x="11864" y="16752"/>
                      <a:pt x="12159" y="16615"/>
                      <a:pt x="12370" y="16388"/>
                    </a:cubicBezTo>
                    <a:cubicBezTo>
                      <a:pt x="12630" y="16141"/>
                      <a:pt x="12317" y="15520"/>
                      <a:pt x="11482" y="14161"/>
                    </a:cubicBezTo>
                    <a:cubicBezTo>
                      <a:pt x="11363" y="13965"/>
                      <a:pt x="11282" y="13803"/>
                      <a:pt x="11219" y="13690"/>
                    </a:cubicBezTo>
                    <a:cubicBezTo>
                      <a:pt x="11178" y="13616"/>
                      <a:pt x="11074" y="13580"/>
                      <a:pt x="10988" y="13596"/>
                    </a:cubicBezTo>
                    <a:cubicBezTo>
                      <a:pt x="9223" y="13934"/>
                      <a:pt x="8081" y="13651"/>
                      <a:pt x="7568" y="12780"/>
                    </a:cubicBezTo>
                    <a:cubicBezTo>
                      <a:pt x="7209" y="12242"/>
                      <a:pt x="7094" y="11606"/>
                      <a:pt x="7272" y="10992"/>
                    </a:cubicBezTo>
                    <a:cubicBezTo>
                      <a:pt x="7558" y="10336"/>
                      <a:pt x="8083" y="9798"/>
                      <a:pt x="8752" y="9486"/>
                    </a:cubicBezTo>
                    <a:cubicBezTo>
                      <a:pt x="8804" y="9469"/>
                      <a:pt x="8833" y="9410"/>
                      <a:pt x="8851" y="9360"/>
                    </a:cubicBezTo>
                    <a:cubicBezTo>
                      <a:pt x="8871" y="9314"/>
                      <a:pt x="8871" y="9280"/>
                      <a:pt x="8851" y="9235"/>
                    </a:cubicBezTo>
                    <a:lnTo>
                      <a:pt x="8785" y="9109"/>
                    </a:lnTo>
                    <a:cubicBezTo>
                      <a:pt x="8680" y="8910"/>
                      <a:pt x="8596" y="8693"/>
                      <a:pt x="8522" y="8481"/>
                    </a:cubicBezTo>
                    <a:cubicBezTo>
                      <a:pt x="8694" y="8375"/>
                      <a:pt x="8859" y="8304"/>
                      <a:pt x="9048" y="8230"/>
                    </a:cubicBezTo>
                    <a:close/>
                    <a:moveTo>
                      <a:pt x="9015" y="10176"/>
                    </a:moveTo>
                    <a:cubicBezTo>
                      <a:pt x="8507" y="10377"/>
                      <a:pt x="8105" y="10757"/>
                      <a:pt x="7897" y="11243"/>
                    </a:cubicBezTo>
                    <a:cubicBezTo>
                      <a:pt x="7826" y="11561"/>
                      <a:pt x="7897" y="11887"/>
                      <a:pt x="8095" y="12153"/>
                    </a:cubicBezTo>
                    <a:cubicBezTo>
                      <a:pt x="8441" y="12576"/>
                      <a:pt x="8979" y="12808"/>
                      <a:pt x="9541" y="12780"/>
                    </a:cubicBezTo>
                    <a:cubicBezTo>
                      <a:pt x="9861" y="12781"/>
                      <a:pt x="10176" y="12727"/>
                      <a:pt x="10462" y="12592"/>
                    </a:cubicBezTo>
                    <a:cubicBezTo>
                      <a:pt x="10508" y="12567"/>
                      <a:pt x="10546" y="12514"/>
                      <a:pt x="10561" y="12466"/>
                    </a:cubicBezTo>
                    <a:cubicBezTo>
                      <a:pt x="10581" y="12421"/>
                      <a:pt x="10581" y="12387"/>
                      <a:pt x="10561" y="12341"/>
                    </a:cubicBezTo>
                    <a:cubicBezTo>
                      <a:pt x="10561" y="12341"/>
                      <a:pt x="9814" y="10996"/>
                      <a:pt x="9278" y="10207"/>
                    </a:cubicBezTo>
                    <a:cubicBezTo>
                      <a:pt x="9221" y="10126"/>
                      <a:pt x="9105" y="10128"/>
                      <a:pt x="9015" y="10176"/>
                    </a:cubicBezTo>
                    <a:close/>
                    <a:moveTo>
                      <a:pt x="9081" y="10584"/>
                    </a:moveTo>
                    <a:cubicBezTo>
                      <a:pt x="9467" y="11177"/>
                      <a:pt x="9936" y="11988"/>
                      <a:pt x="10133" y="12341"/>
                    </a:cubicBezTo>
                    <a:cubicBezTo>
                      <a:pt x="9538" y="12547"/>
                      <a:pt x="8855" y="12376"/>
                      <a:pt x="8423" y="11933"/>
                    </a:cubicBezTo>
                    <a:cubicBezTo>
                      <a:pt x="8286" y="11759"/>
                      <a:pt x="8244" y="11550"/>
                      <a:pt x="8292" y="11337"/>
                    </a:cubicBezTo>
                    <a:cubicBezTo>
                      <a:pt x="8355" y="11074"/>
                      <a:pt x="8608" y="10824"/>
                      <a:pt x="9081" y="10584"/>
                    </a:cubicBezTo>
                    <a:close/>
                    <a:moveTo>
                      <a:pt x="13816" y="13000"/>
                    </a:moveTo>
                    <a:cubicBezTo>
                      <a:pt x="13176" y="12815"/>
                      <a:pt x="12469" y="12861"/>
                      <a:pt x="11876" y="13157"/>
                    </a:cubicBezTo>
                    <a:cubicBezTo>
                      <a:pt x="11825" y="13178"/>
                      <a:pt x="11796" y="13232"/>
                      <a:pt x="11778" y="13282"/>
                    </a:cubicBezTo>
                    <a:cubicBezTo>
                      <a:pt x="11758" y="13328"/>
                      <a:pt x="11758" y="13362"/>
                      <a:pt x="11778" y="13408"/>
                    </a:cubicBezTo>
                    <a:cubicBezTo>
                      <a:pt x="11778" y="13408"/>
                      <a:pt x="12806" y="15345"/>
                      <a:pt x="13192" y="16043"/>
                    </a:cubicBezTo>
                    <a:cubicBezTo>
                      <a:pt x="13228" y="16103"/>
                      <a:pt x="13317" y="16167"/>
                      <a:pt x="13389" y="16169"/>
                    </a:cubicBezTo>
                    <a:cubicBezTo>
                      <a:pt x="13415" y="16177"/>
                      <a:pt x="13429" y="16177"/>
                      <a:pt x="13455" y="16169"/>
                    </a:cubicBezTo>
                    <a:cubicBezTo>
                      <a:pt x="14375" y="15723"/>
                      <a:pt x="14841" y="14703"/>
                      <a:pt x="14573" y="13753"/>
                    </a:cubicBezTo>
                    <a:cubicBezTo>
                      <a:pt x="14442" y="13402"/>
                      <a:pt x="14177" y="13142"/>
                      <a:pt x="13816" y="13000"/>
                    </a:cubicBezTo>
                    <a:close/>
                    <a:moveTo>
                      <a:pt x="13652" y="13376"/>
                    </a:moveTo>
                    <a:cubicBezTo>
                      <a:pt x="13915" y="13477"/>
                      <a:pt x="14145" y="13657"/>
                      <a:pt x="14244" y="13910"/>
                    </a:cubicBezTo>
                    <a:cubicBezTo>
                      <a:pt x="14404" y="14598"/>
                      <a:pt x="14100" y="15302"/>
                      <a:pt x="13488" y="15698"/>
                    </a:cubicBezTo>
                    <a:cubicBezTo>
                      <a:pt x="13133" y="15060"/>
                      <a:pt x="12482" y="13891"/>
                      <a:pt x="12238" y="13470"/>
                    </a:cubicBezTo>
                    <a:cubicBezTo>
                      <a:pt x="12686" y="13278"/>
                      <a:pt x="13179" y="13247"/>
                      <a:pt x="13652" y="1337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6" name="Freeform 591">
                <a:extLst>
                  <a:ext uri="{FF2B5EF4-FFF2-40B4-BE49-F238E27FC236}">
                    <a16:creationId xmlns:a16="http://schemas.microsoft.com/office/drawing/2014/main" id="{F69DF8E8-BDF6-A24F-25D0-C35A2831EEC0}"/>
                  </a:ext>
                </a:extLst>
              </p:cNvPr>
              <p:cNvSpPr/>
              <p:nvPr/>
            </p:nvSpPr>
            <p:spPr>
              <a:xfrm flipH="1">
                <a:off x="735355" y="3015810"/>
                <a:ext cx="409314" cy="622725"/>
              </a:xfrm>
              <a:custGeom>
                <a:avLst/>
                <a:gdLst/>
                <a:ahLst/>
                <a:cxnLst>
                  <a:cxn ang="0">
                    <a:pos x="wd2" y="hd2"/>
                  </a:cxn>
                  <a:cxn ang="5400000">
                    <a:pos x="wd2" y="hd2"/>
                  </a:cxn>
                  <a:cxn ang="10800000">
                    <a:pos x="wd2" y="hd2"/>
                  </a:cxn>
                  <a:cxn ang="16200000">
                    <a:pos x="wd2" y="hd2"/>
                  </a:cxn>
                </a:cxnLst>
                <a:rect l="0" t="0" r="r" b="b"/>
                <a:pathLst>
                  <a:path w="21270" h="21571" extrusionOk="0">
                    <a:moveTo>
                      <a:pt x="6857" y="16"/>
                    </a:moveTo>
                    <a:cubicBezTo>
                      <a:pt x="3517" y="-29"/>
                      <a:pt x="908" y="-16"/>
                      <a:pt x="432" y="553"/>
                    </a:cubicBezTo>
                    <a:cubicBezTo>
                      <a:pt x="-141" y="1212"/>
                      <a:pt x="-28" y="3986"/>
                      <a:pt x="121" y="6759"/>
                    </a:cubicBezTo>
                    <a:lnTo>
                      <a:pt x="121" y="7132"/>
                    </a:lnTo>
                    <a:cubicBezTo>
                      <a:pt x="166" y="7993"/>
                      <a:pt x="353" y="8919"/>
                      <a:pt x="1394" y="9345"/>
                    </a:cubicBezTo>
                    <a:cubicBezTo>
                      <a:pt x="2414" y="9487"/>
                      <a:pt x="3459" y="9540"/>
                      <a:pt x="4498" y="9490"/>
                    </a:cubicBezTo>
                    <a:cubicBezTo>
                      <a:pt x="5718" y="9490"/>
                      <a:pt x="7264" y="9493"/>
                      <a:pt x="9123" y="9449"/>
                    </a:cubicBezTo>
                    <a:lnTo>
                      <a:pt x="9123" y="9718"/>
                    </a:lnTo>
                    <a:cubicBezTo>
                      <a:pt x="9123" y="10084"/>
                      <a:pt x="9123" y="10553"/>
                      <a:pt x="9123" y="10855"/>
                    </a:cubicBezTo>
                    <a:lnTo>
                      <a:pt x="8130" y="10897"/>
                    </a:lnTo>
                    <a:cubicBezTo>
                      <a:pt x="7386" y="10897"/>
                      <a:pt x="6557" y="10924"/>
                      <a:pt x="6237" y="10959"/>
                    </a:cubicBezTo>
                    <a:cubicBezTo>
                      <a:pt x="6152" y="10970"/>
                      <a:pt x="6090" y="11005"/>
                      <a:pt x="6081" y="11062"/>
                    </a:cubicBezTo>
                    <a:cubicBezTo>
                      <a:pt x="6081" y="11151"/>
                      <a:pt x="6081" y="11274"/>
                      <a:pt x="6081" y="11393"/>
                    </a:cubicBezTo>
                    <a:cubicBezTo>
                      <a:pt x="5295" y="11395"/>
                      <a:pt x="4519" y="11460"/>
                      <a:pt x="3753" y="11579"/>
                    </a:cubicBezTo>
                    <a:cubicBezTo>
                      <a:pt x="3670" y="11597"/>
                      <a:pt x="3625" y="11645"/>
                      <a:pt x="3629" y="11704"/>
                    </a:cubicBezTo>
                    <a:cubicBezTo>
                      <a:pt x="3690" y="12400"/>
                      <a:pt x="3811" y="13090"/>
                      <a:pt x="4033" y="13772"/>
                    </a:cubicBezTo>
                    <a:cubicBezTo>
                      <a:pt x="4051" y="13817"/>
                      <a:pt x="4119" y="13866"/>
                      <a:pt x="4188" y="13876"/>
                    </a:cubicBezTo>
                    <a:cubicBezTo>
                      <a:pt x="5847" y="14113"/>
                      <a:pt x="10992" y="13996"/>
                      <a:pt x="14742" y="13917"/>
                    </a:cubicBezTo>
                    <a:cubicBezTo>
                      <a:pt x="16595" y="13882"/>
                      <a:pt x="18209" y="13851"/>
                      <a:pt x="18715" y="13876"/>
                    </a:cubicBezTo>
                    <a:cubicBezTo>
                      <a:pt x="18782" y="14037"/>
                      <a:pt x="18828" y="14205"/>
                      <a:pt x="18839" y="14372"/>
                    </a:cubicBezTo>
                    <a:cubicBezTo>
                      <a:pt x="18839" y="14402"/>
                      <a:pt x="18839" y="14425"/>
                      <a:pt x="18839" y="14455"/>
                    </a:cubicBezTo>
                    <a:cubicBezTo>
                      <a:pt x="17307" y="14574"/>
                      <a:pt x="13633" y="14649"/>
                      <a:pt x="10955" y="14703"/>
                    </a:cubicBezTo>
                    <a:cubicBezTo>
                      <a:pt x="9802" y="14728"/>
                      <a:pt x="8845" y="14745"/>
                      <a:pt x="8316" y="14765"/>
                    </a:cubicBezTo>
                    <a:cubicBezTo>
                      <a:pt x="8235" y="14764"/>
                      <a:pt x="8148" y="14795"/>
                      <a:pt x="8130" y="14848"/>
                    </a:cubicBezTo>
                    <a:cubicBezTo>
                      <a:pt x="7870" y="15452"/>
                      <a:pt x="7971" y="15883"/>
                      <a:pt x="8410" y="16027"/>
                    </a:cubicBezTo>
                    <a:cubicBezTo>
                      <a:pt x="8610" y="16096"/>
                      <a:pt x="9571" y="16077"/>
                      <a:pt x="12041" y="16027"/>
                    </a:cubicBezTo>
                    <a:cubicBezTo>
                      <a:pt x="13891" y="15946"/>
                      <a:pt x="15746" y="15927"/>
                      <a:pt x="17598" y="15986"/>
                    </a:cubicBezTo>
                    <a:cubicBezTo>
                      <a:pt x="17598" y="16268"/>
                      <a:pt x="17598" y="16440"/>
                      <a:pt x="17598" y="16648"/>
                    </a:cubicBezTo>
                    <a:cubicBezTo>
                      <a:pt x="17598" y="16761"/>
                      <a:pt x="17598" y="16887"/>
                      <a:pt x="17598" y="17041"/>
                    </a:cubicBezTo>
                    <a:cubicBezTo>
                      <a:pt x="16714" y="17056"/>
                      <a:pt x="15952" y="17463"/>
                      <a:pt x="15735" y="18034"/>
                    </a:cubicBezTo>
                    <a:cubicBezTo>
                      <a:pt x="15511" y="18538"/>
                      <a:pt x="15441" y="19062"/>
                      <a:pt x="15518" y="19585"/>
                    </a:cubicBezTo>
                    <a:cubicBezTo>
                      <a:pt x="15511" y="19605"/>
                      <a:pt x="15511" y="19628"/>
                      <a:pt x="15518" y="19647"/>
                    </a:cubicBezTo>
                    <a:cubicBezTo>
                      <a:pt x="15509" y="20338"/>
                      <a:pt x="16040" y="20992"/>
                      <a:pt x="16915" y="21364"/>
                    </a:cubicBezTo>
                    <a:cubicBezTo>
                      <a:pt x="17260" y="21505"/>
                      <a:pt x="17659" y="21569"/>
                      <a:pt x="18063" y="21571"/>
                    </a:cubicBezTo>
                    <a:cubicBezTo>
                      <a:pt x="18473" y="21568"/>
                      <a:pt x="18855" y="21498"/>
                      <a:pt x="19212" y="21364"/>
                    </a:cubicBezTo>
                    <a:cubicBezTo>
                      <a:pt x="19828" y="21132"/>
                      <a:pt x="20261" y="20747"/>
                      <a:pt x="20423" y="20288"/>
                    </a:cubicBezTo>
                    <a:cubicBezTo>
                      <a:pt x="20682" y="19472"/>
                      <a:pt x="20476" y="18613"/>
                      <a:pt x="19802" y="17909"/>
                    </a:cubicBezTo>
                    <a:cubicBezTo>
                      <a:pt x="19503" y="17419"/>
                      <a:pt x="18794" y="17095"/>
                      <a:pt x="18001" y="17061"/>
                    </a:cubicBezTo>
                    <a:cubicBezTo>
                      <a:pt x="18001" y="16903"/>
                      <a:pt x="18001" y="16761"/>
                      <a:pt x="18001" y="16648"/>
                    </a:cubicBezTo>
                    <a:cubicBezTo>
                      <a:pt x="18023" y="16387"/>
                      <a:pt x="18023" y="16122"/>
                      <a:pt x="18001" y="15862"/>
                    </a:cubicBezTo>
                    <a:cubicBezTo>
                      <a:pt x="17992" y="15809"/>
                      <a:pt x="17953" y="15772"/>
                      <a:pt x="17877" y="15758"/>
                    </a:cubicBezTo>
                    <a:cubicBezTo>
                      <a:pt x="15948" y="15661"/>
                      <a:pt x="14001" y="15661"/>
                      <a:pt x="12072" y="15758"/>
                    </a:cubicBezTo>
                    <a:cubicBezTo>
                      <a:pt x="10584" y="15798"/>
                      <a:pt x="8828" y="15839"/>
                      <a:pt x="8627" y="15799"/>
                    </a:cubicBezTo>
                    <a:cubicBezTo>
                      <a:pt x="8426" y="15760"/>
                      <a:pt x="8354" y="15424"/>
                      <a:pt x="8503" y="15013"/>
                    </a:cubicBezTo>
                    <a:cubicBezTo>
                      <a:pt x="9053" y="15013"/>
                      <a:pt x="9929" y="14976"/>
                      <a:pt x="10986" y="14951"/>
                    </a:cubicBezTo>
                    <a:cubicBezTo>
                      <a:pt x="13806" y="14897"/>
                      <a:pt x="17705" y="14816"/>
                      <a:pt x="19119" y="14682"/>
                    </a:cubicBezTo>
                    <a:cubicBezTo>
                      <a:pt x="19220" y="14672"/>
                      <a:pt x="19283" y="14626"/>
                      <a:pt x="19274" y="14558"/>
                    </a:cubicBezTo>
                    <a:cubicBezTo>
                      <a:pt x="19274" y="14494"/>
                      <a:pt x="19274" y="14421"/>
                      <a:pt x="19274" y="14351"/>
                    </a:cubicBezTo>
                    <a:cubicBezTo>
                      <a:pt x="19258" y="14141"/>
                      <a:pt x="19190" y="13931"/>
                      <a:pt x="19088" y="13731"/>
                    </a:cubicBezTo>
                    <a:cubicBezTo>
                      <a:pt x="19062" y="13691"/>
                      <a:pt x="19027" y="13658"/>
                      <a:pt x="18964" y="13648"/>
                    </a:cubicBezTo>
                    <a:cubicBezTo>
                      <a:pt x="18584" y="13608"/>
                      <a:pt x="16999" y="13655"/>
                      <a:pt x="14804" y="13689"/>
                    </a:cubicBezTo>
                    <a:cubicBezTo>
                      <a:pt x="11151" y="13769"/>
                      <a:pt x="6169" y="13861"/>
                      <a:pt x="4436" y="13648"/>
                    </a:cubicBezTo>
                    <a:cubicBezTo>
                      <a:pt x="4252" y="13039"/>
                      <a:pt x="4122" y="12427"/>
                      <a:pt x="4064" y="11807"/>
                    </a:cubicBezTo>
                    <a:cubicBezTo>
                      <a:pt x="4754" y="11710"/>
                      <a:pt x="5470" y="11664"/>
                      <a:pt x="6175" y="11662"/>
                    </a:cubicBezTo>
                    <a:cubicBezTo>
                      <a:pt x="6183" y="11770"/>
                      <a:pt x="6211" y="11866"/>
                      <a:pt x="6237" y="11972"/>
                    </a:cubicBezTo>
                    <a:cubicBezTo>
                      <a:pt x="6234" y="12126"/>
                      <a:pt x="6240" y="12295"/>
                      <a:pt x="6268" y="12448"/>
                    </a:cubicBezTo>
                    <a:cubicBezTo>
                      <a:pt x="6268" y="12532"/>
                      <a:pt x="6268" y="12607"/>
                      <a:pt x="6268" y="12696"/>
                    </a:cubicBezTo>
                    <a:cubicBezTo>
                      <a:pt x="6271" y="12759"/>
                      <a:pt x="6329" y="12816"/>
                      <a:pt x="6423" y="12821"/>
                    </a:cubicBezTo>
                    <a:cubicBezTo>
                      <a:pt x="7167" y="12821"/>
                      <a:pt x="7920" y="12841"/>
                      <a:pt x="8627" y="12841"/>
                    </a:cubicBezTo>
                    <a:cubicBezTo>
                      <a:pt x="9683" y="12841"/>
                      <a:pt x="10735" y="12855"/>
                      <a:pt x="11762" y="12821"/>
                    </a:cubicBezTo>
                    <a:cubicBezTo>
                      <a:pt x="12789" y="12786"/>
                      <a:pt x="13840" y="12779"/>
                      <a:pt x="14866" y="12779"/>
                    </a:cubicBezTo>
                    <a:lnTo>
                      <a:pt x="15021" y="12779"/>
                    </a:lnTo>
                    <a:cubicBezTo>
                      <a:pt x="15209" y="12787"/>
                      <a:pt x="15367" y="12769"/>
                      <a:pt x="15549" y="12738"/>
                    </a:cubicBezTo>
                    <a:cubicBezTo>
                      <a:pt x="15607" y="12725"/>
                      <a:pt x="15657" y="12695"/>
                      <a:pt x="15673" y="12655"/>
                    </a:cubicBezTo>
                    <a:cubicBezTo>
                      <a:pt x="15772" y="12408"/>
                      <a:pt x="15818" y="12145"/>
                      <a:pt x="15797" y="11890"/>
                    </a:cubicBezTo>
                    <a:lnTo>
                      <a:pt x="15797" y="11869"/>
                    </a:lnTo>
                    <a:cubicBezTo>
                      <a:pt x="15794" y="11854"/>
                      <a:pt x="15794" y="11842"/>
                      <a:pt x="15797" y="11828"/>
                    </a:cubicBezTo>
                    <a:cubicBezTo>
                      <a:pt x="15857" y="11431"/>
                      <a:pt x="15885" y="11228"/>
                      <a:pt x="15766" y="11124"/>
                    </a:cubicBezTo>
                    <a:cubicBezTo>
                      <a:pt x="15647" y="11020"/>
                      <a:pt x="15025" y="10931"/>
                      <a:pt x="13128" y="10897"/>
                    </a:cubicBezTo>
                    <a:lnTo>
                      <a:pt x="12631" y="10897"/>
                    </a:lnTo>
                    <a:cubicBezTo>
                      <a:pt x="12631" y="10758"/>
                      <a:pt x="12584" y="10616"/>
                      <a:pt x="12569" y="10462"/>
                    </a:cubicBezTo>
                    <a:cubicBezTo>
                      <a:pt x="12505" y="10114"/>
                      <a:pt x="12493" y="9758"/>
                      <a:pt x="12507" y="9407"/>
                    </a:cubicBezTo>
                    <a:cubicBezTo>
                      <a:pt x="14895" y="9368"/>
                      <a:pt x="17102" y="9351"/>
                      <a:pt x="18560" y="9366"/>
                    </a:cubicBezTo>
                    <a:lnTo>
                      <a:pt x="18964" y="9366"/>
                    </a:lnTo>
                    <a:cubicBezTo>
                      <a:pt x="20013" y="9366"/>
                      <a:pt x="20857" y="9393"/>
                      <a:pt x="21199" y="8497"/>
                    </a:cubicBezTo>
                    <a:cubicBezTo>
                      <a:pt x="21459" y="7799"/>
                      <a:pt x="20957" y="3272"/>
                      <a:pt x="20578" y="1836"/>
                    </a:cubicBezTo>
                    <a:lnTo>
                      <a:pt x="20516" y="1629"/>
                    </a:lnTo>
                    <a:cubicBezTo>
                      <a:pt x="20322" y="862"/>
                      <a:pt x="20243" y="462"/>
                      <a:pt x="18777" y="264"/>
                    </a:cubicBezTo>
                    <a:cubicBezTo>
                      <a:pt x="15543" y="65"/>
                      <a:pt x="12278" y="-18"/>
                      <a:pt x="9030" y="16"/>
                    </a:cubicBezTo>
                    <a:cubicBezTo>
                      <a:pt x="8465" y="16"/>
                      <a:pt x="7683" y="16"/>
                      <a:pt x="6857" y="16"/>
                    </a:cubicBezTo>
                    <a:close/>
                    <a:moveTo>
                      <a:pt x="4964" y="326"/>
                    </a:moveTo>
                    <a:cubicBezTo>
                      <a:pt x="5633" y="326"/>
                      <a:pt x="6325" y="326"/>
                      <a:pt x="6920" y="326"/>
                    </a:cubicBezTo>
                    <a:cubicBezTo>
                      <a:pt x="7753" y="326"/>
                      <a:pt x="8527" y="326"/>
                      <a:pt x="9092" y="326"/>
                    </a:cubicBezTo>
                    <a:cubicBezTo>
                      <a:pt x="12320" y="293"/>
                      <a:pt x="15562" y="379"/>
                      <a:pt x="18777" y="574"/>
                    </a:cubicBezTo>
                    <a:cubicBezTo>
                      <a:pt x="19990" y="738"/>
                      <a:pt x="20021" y="975"/>
                      <a:pt x="20236" y="1733"/>
                    </a:cubicBezTo>
                    <a:lnTo>
                      <a:pt x="20298" y="1939"/>
                    </a:lnTo>
                    <a:cubicBezTo>
                      <a:pt x="20589" y="3336"/>
                      <a:pt x="21064" y="7825"/>
                      <a:pt x="20826" y="8414"/>
                    </a:cubicBezTo>
                    <a:lnTo>
                      <a:pt x="20857" y="8476"/>
                    </a:lnTo>
                    <a:cubicBezTo>
                      <a:pt x="20574" y="9185"/>
                      <a:pt x="19998" y="9179"/>
                      <a:pt x="18964" y="9159"/>
                    </a:cubicBezTo>
                    <a:lnTo>
                      <a:pt x="18560" y="9159"/>
                    </a:lnTo>
                    <a:cubicBezTo>
                      <a:pt x="16864" y="9159"/>
                      <a:pt x="14193" y="9177"/>
                      <a:pt x="11358" y="9221"/>
                    </a:cubicBezTo>
                    <a:cubicBezTo>
                      <a:pt x="7222" y="9286"/>
                      <a:pt x="2050" y="9370"/>
                      <a:pt x="1611" y="9221"/>
                    </a:cubicBezTo>
                    <a:cubicBezTo>
                      <a:pt x="719" y="8860"/>
                      <a:pt x="562" y="8012"/>
                      <a:pt x="525" y="7215"/>
                    </a:cubicBezTo>
                    <a:lnTo>
                      <a:pt x="525" y="6821"/>
                    </a:lnTo>
                    <a:cubicBezTo>
                      <a:pt x="421" y="4930"/>
                      <a:pt x="239" y="1414"/>
                      <a:pt x="804" y="760"/>
                    </a:cubicBezTo>
                    <a:cubicBezTo>
                      <a:pt x="1117" y="399"/>
                      <a:pt x="3030" y="326"/>
                      <a:pt x="4964" y="326"/>
                    </a:cubicBezTo>
                    <a:close/>
                    <a:moveTo>
                      <a:pt x="7385" y="843"/>
                    </a:moveTo>
                    <a:cubicBezTo>
                      <a:pt x="4484" y="808"/>
                      <a:pt x="2229" y="843"/>
                      <a:pt x="1798" y="1298"/>
                    </a:cubicBezTo>
                    <a:cubicBezTo>
                      <a:pt x="1366" y="1754"/>
                      <a:pt x="1392" y="4109"/>
                      <a:pt x="1518" y="6387"/>
                    </a:cubicBezTo>
                    <a:lnTo>
                      <a:pt x="1518" y="6718"/>
                    </a:lnTo>
                    <a:cubicBezTo>
                      <a:pt x="1556" y="7431"/>
                      <a:pt x="1682" y="8203"/>
                      <a:pt x="2605" y="8559"/>
                    </a:cubicBezTo>
                    <a:cubicBezTo>
                      <a:pt x="3453" y="8677"/>
                      <a:pt x="4348" y="8705"/>
                      <a:pt x="5212" y="8663"/>
                    </a:cubicBezTo>
                    <a:cubicBezTo>
                      <a:pt x="6700" y="8663"/>
                      <a:pt x="8712" y="8640"/>
                      <a:pt x="11234" y="8601"/>
                    </a:cubicBezTo>
                    <a:cubicBezTo>
                      <a:pt x="13756" y="8561"/>
                      <a:pt x="15953" y="8508"/>
                      <a:pt x="17412" y="8518"/>
                    </a:cubicBezTo>
                    <a:lnTo>
                      <a:pt x="17784" y="8518"/>
                    </a:lnTo>
                    <a:cubicBezTo>
                      <a:pt x="18669" y="8518"/>
                      <a:pt x="19420" y="8567"/>
                      <a:pt x="19740" y="7814"/>
                    </a:cubicBezTo>
                    <a:cubicBezTo>
                      <a:pt x="19970" y="7255"/>
                      <a:pt x="19570" y="3511"/>
                      <a:pt x="19243" y="2333"/>
                    </a:cubicBezTo>
                    <a:lnTo>
                      <a:pt x="19212" y="2146"/>
                    </a:lnTo>
                    <a:cubicBezTo>
                      <a:pt x="19048" y="1508"/>
                      <a:pt x="18939" y="1198"/>
                      <a:pt x="17660" y="1029"/>
                    </a:cubicBezTo>
                    <a:cubicBezTo>
                      <a:pt x="14862" y="871"/>
                      <a:pt x="12055" y="810"/>
                      <a:pt x="9248" y="843"/>
                    </a:cubicBezTo>
                    <a:cubicBezTo>
                      <a:pt x="8764" y="843"/>
                      <a:pt x="8099" y="843"/>
                      <a:pt x="7385" y="843"/>
                    </a:cubicBezTo>
                    <a:close/>
                    <a:moveTo>
                      <a:pt x="5771" y="1071"/>
                    </a:moveTo>
                    <a:lnTo>
                      <a:pt x="7354" y="1071"/>
                    </a:lnTo>
                    <a:cubicBezTo>
                      <a:pt x="8098" y="1071"/>
                      <a:pt x="8749" y="1071"/>
                      <a:pt x="9248" y="1071"/>
                    </a:cubicBezTo>
                    <a:cubicBezTo>
                      <a:pt x="10378" y="1041"/>
                      <a:pt x="12611" y="1083"/>
                      <a:pt x="14494" y="1133"/>
                    </a:cubicBezTo>
                    <a:cubicBezTo>
                      <a:pt x="14032" y="1410"/>
                      <a:pt x="13346" y="1845"/>
                      <a:pt x="12476" y="2395"/>
                    </a:cubicBezTo>
                    <a:cubicBezTo>
                      <a:pt x="9359" y="4361"/>
                      <a:pt x="3564" y="8005"/>
                      <a:pt x="2605" y="8228"/>
                    </a:cubicBezTo>
                    <a:cubicBezTo>
                      <a:pt x="2063" y="7801"/>
                      <a:pt x="1795" y="7254"/>
                      <a:pt x="1860" y="6697"/>
                    </a:cubicBezTo>
                    <a:lnTo>
                      <a:pt x="1860" y="6387"/>
                    </a:lnTo>
                    <a:cubicBezTo>
                      <a:pt x="1770" y="4837"/>
                      <a:pt x="1617" y="1942"/>
                      <a:pt x="2108" y="1422"/>
                    </a:cubicBezTo>
                    <a:cubicBezTo>
                      <a:pt x="2376" y="1130"/>
                      <a:pt x="4105" y="1071"/>
                      <a:pt x="5771" y="1071"/>
                    </a:cubicBezTo>
                    <a:close/>
                    <a:moveTo>
                      <a:pt x="15052" y="1153"/>
                    </a:moveTo>
                    <a:cubicBezTo>
                      <a:pt x="16272" y="1188"/>
                      <a:pt x="17271" y="1238"/>
                      <a:pt x="17598" y="1277"/>
                    </a:cubicBezTo>
                    <a:cubicBezTo>
                      <a:pt x="17799" y="1302"/>
                      <a:pt x="17998" y="1330"/>
                      <a:pt x="18188" y="1381"/>
                    </a:cubicBezTo>
                    <a:cubicBezTo>
                      <a:pt x="17154" y="1970"/>
                      <a:pt x="14275" y="3908"/>
                      <a:pt x="11731" y="5622"/>
                    </a:cubicBezTo>
                    <a:cubicBezTo>
                      <a:pt x="10020" y="6776"/>
                      <a:pt x="8388" y="7854"/>
                      <a:pt x="7540" y="8394"/>
                    </a:cubicBezTo>
                    <a:cubicBezTo>
                      <a:pt x="6028" y="8436"/>
                      <a:pt x="4519" y="8438"/>
                      <a:pt x="3008" y="8373"/>
                    </a:cubicBezTo>
                    <a:cubicBezTo>
                      <a:pt x="4392" y="7808"/>
                      <a:pt x="8536" y="5215"/>
                      <a:pt x="12724" y="2581"/>
                    </a:cubicBezTo>
                    <a:cubicBezTo>
                      <a:pt x="13788" y="1912"/>
                      <a:pt x="14643" y="1396"/>
                      <a:pt x="15052" y="1153"/>
                    </a:cubicBezTo>
                    <a:close/>
                    <a:moveTo>
                      <a:pt x="18467" y="1526"/>
                    </a:moveTo>
                    <a:cubicBezTo>
                      <a:pt x="18663" y="1723"/>
                      <a:pt x="18791" y="1951"/>
                      <a:pt x="18808" y="2188"/>
                    </a:cubicBezTo>
                    <a:lnTo>
                      <a:pt x="18839" y="2353"/>
                    </a:lnTo>
                    <a:cubicBezTo>
                      <a:pt x="18973" y="2848"/>
                      <a:pt x="19131" y="3718"/>
                      <a:pt x="19243" y="4629"/>
                    </a:cubicBezTo>
                    <a:lnTo>
                      <a:pt x="19181" y="4670"/>
                    </a:lnTo>
                    <a:cubicBezTo>
                      <a:pt x="18162" y="5621"/>
                      <a:pt x="15817" y="7433"/>
                      <a:pt x="14649" y="8270"/>
                    </a:cubicBezTo>
                    <a:lnTo>
                      <a:pt x="11203" y="8332"/>
                    </a:lnTo>
                    <a:lnTo>
                      <a:pt x="8099" y="8373"/>
                    </a:lnTo>
                    <a:cubicBezTo>
                      <a:pt x="8999" y="7794"/>
                      <a:pt x="10439" y="6806"/>
                      <a:pt x="11979" y="5766"/>
                    </a:cubicBezTo>
                    <a:cubicBezTo>
                      <a:pt x="14546" y="4038"/>
                      <a:pt x="17478" y="2080"/>
                      <a:pt x="18467" y="1526"/>
                    </a:cubicBezTo>
                    <a:close/>
                    <a:moveTo>
                      <a:pt x="19305" y="4980"/>
                    </a:moveTo>
                    <a:cubicBezTo>
                      <a:pt x="19453" y="5896"/>
                      <a:pt x="19486" y="6833"/>
                      <a:pt x="19398" y="7752"/>
                    </a:cubicBezTo>
                    <a:lnTo>
                      <a:pt x="19367" y="7752"/>
                    </a:lnTo>
                    <a:cubicBezTo>
                      <a:pt x="19137" y="8317"/>
                      <a:pt x="18692" y="8289"/>
                      <a:pt x="17784" y="8270"/>
                    </a:cubicBezTo>
                    <a:lnTo>
                      <a:pt x="17412" y="8270"/>
                    </a:lnTo>
                    <a:cubicBezTo>
                      <a:pt x="16794" y="8270"/>
                      <a:pt x="16017" y="8270"/>
                      <a:pt x="15177" y="8270"/>
                    </a:cubicBezTo>
                    <a:cubicBezTo>
                      <a:pt x="16322" y="7433"/>
                      <a:pt x="18264" y="5916"/>
                      <a:pt x="19305" y="4980"/>
                    </a:cubicBezTo>
                    <a:close/>
                    <a:moveTo>
                      <a:pt x="12197" y="9407"/>
                    </a:moveTo>
                    <a:cubicBezTo>
                      <a:pt x="12188" y="9753"/>
                      <a:pt x="12195" y="10098"/>
                      <a:pt x="12259" y="10442"/>
                    </a:cubicBezTo>
                    <a:cubicBezTo>
                      <a:pt x="12259" y="10630"/>
                      <a:pt x="12313" y="10816"/>
                      <a:pt x="12321" y="10979"/>
                    </a:cubicBezTo>
                    <a:cubicBezTo>
                      <a:pt x="12328" y="11043"/>
                      <a:pt x="12411" y="11099"/>
                      <a:pt x="12507" y="11104"/>
                    </a:cubicBezTo>
                    <a:lnTo>
                      <a:pt x="13097" y="11186"/>
                    </a:lnTo>
                    <a:cubicBezTo>
                      <a:pt x="13882" y="11179"/>
                      <a:pt x="14682" y="11224"/>
                      <a:pt x="15456" y="11310"/>
                    </a:cubicBezTo>
                    <a:cubicBezTo>
                      <a:pt x="15492" y="11488"/>
                      <a:pt x="15492" y="11650"/>
                      <a:pt x="15456" y="11828"/>
                    </a:cubicBezTo>
                    <a:cubicBezTo>
                      <a:pt x="15456" y="11828"/>
                      <a:pt x="15456" y="11839"/>
                      <a:pt x="15456" y="11869"/>
                    </a:cubicBezTo>
                    <a:cubicBezTo>
                      <a:pt x="12674" y="11963"/>
                      <a:pt x="7956" y="12086"/>
                      <a:pt x="6609" y="11972"/>
                    </a:cubicBezTo>
                    <a:cubicBezTo>
                      <a:pt x="6564" y="11733"/>
                      <a:pt x="6542" y="11490"/>
                      <a:pt x="6547" y="11248"/>
                    </a:cubicBezTo>
                    <a:cubicBezTo>
                      <a:pt x="6919" y="11248"/>
                      <a:pt x="7606" y="11201"/>
                      <a:pt x="8223" y="11186"/>
                    </a:cubicBezTo>
                    <a:cubicBezTo>
                      <a:pt x="8722" y="11186"/>
                      <a:pt x="9188" y="11180"/>
                      <a:pt x="9434" y="11145"/>
                    </a:cubicBezTo>
                    <a:cubicBezTo>
                      <a:pt x="9483" y="11146"/>
                      <a:pt x="9527" y="11129"/>
                      <a:pt x="9558" y="11104"/>
                    </a:cubicBezTo>
                    <a:cubicBezTo>
                      <a:pt x="9590" y="11077"/>
                      <a:pt x="9593" y="11055"/>
                      <a:pt x="9589" y="11021"/>
                    </a:cubicBezTo>
                    <a:cubicBezTo>
                      <a:pt x="9544" y="10753"/>
                      <a:pt x="9589" y="10191"/>
                      <a:pt x="9589" y="9780"/>
                    </a:cubicBezTo>
                    <a:lnTo>
                      <a:pt x="9589" y="9490"/>
                    </a:lnTo>
                    <a:lnTo>
                      <a:pt x="12197" y="9407"/>
                    </a:lnTo>
                    <a:close/>
                    <a:moveTo>
                      <a:pt x="14742" y="12138"/>
                    </a:moveTo>
                    <a:lnTo>
                      <a:pt x="15394" y="12138"/>
                    </a:lnTo>
                    <a:cubicBezTo>
                      <a:pt x="15391" y="12269"/>
                      <a:pt x="15373" y="12402"/>
                      <a:pt x="15332" y="12531"/>
                    </a:cubicBezTo>
                    <a:lnTo>
                      <a:pt x="15332" y="12572"/>
                    </a:lnTo>
                    <a:cubicBezTo>
                      <a:pt x="15218" y="12578"/>
                      <a:pt x="15104" y="12578"/>
                      <a:pt x="14990" y="12572"/>
                    </a:cubicBezTo>
                    <a:lnTo>
                      <a:pt x="14804" y="12572"/>
                    </a:lnTo>
                    <a:cubicBezTo>
                      <a:pt x="14758" y="12426"/>
                      <a:pt x="14730" y="12287"/>
                      <a:pt x="14742" y="12138"/>
                    </a:cubicBezTo>
                    <a:close/>
                    <a:moveTo>
                      <a:pt x="6609" y="12159"/>
                    </a:moveTo>
                    <a:cubicBezTo>
                      <a:pt x="6807" y="12175"/>
                      <a:pt x="7000" y="12176"/>
                      <a:pt x="7199" y="12179"/>
                    </a:cubicBezTo>
                    <a:cubicBezTo>
                      <a:pt x="7200" y="12314"/>
                      <a:pt x="7223" y="12461"/>
                      <a:pt x="7261" y="12593"/>
                    </a:cubicBezTo>
                    <a:lnTo>
                      <a:pt x="6609" y="12572"/>
                    </a:lnTo>
                    <a:lnTo>
                      <a:pt x="6609" y="12407"/>
                    </a:lnTo>
                    <a:cubicBezTo>
                      <a:pt x="6609" y="12318"/>
                      <a:pt x="6609" y="12243"/>
                      <a:pt x="6609" y="12159"/>
                    </a:cubicBezTo>
                    <a:close/>
                    <a:moveTo>
                      <a:pt x="12662" y="12159"/>
                    </a:moveTo>
                    <a:lnTo>
                      <a:pt x="13345" y="12159"/>
                    </a:lnTo>
                    <a:cubicBezTo>
                      <a:pt x="13347" y="12300"/>
                      <a:pt x="13369" y="12454"/>
                      <a:pt x="13407" y="12593"/>
                    </a:cubicBezTo>
                    <a:lnTo>
                      <a:pt x="12755" y="12572"/>
                    </a:lnTo>
                    <a:cubicBezTo>
                      <a:pt x="12715" y="12435"/>
                      <a:pt x="12666" y="12298"/>
                      <a:pt x="12662" y="12159"/>
                    </a:cubicBezTo>
                    <a:close/>
                    <a:moveTo>
                      <a:pt x="13718" y="12159"/>
                    </a:moveTo>
                    <a:lnTo>
                      <a:pt x="14369" y="12159"/>
                    </a:lnTo>
                    <a:cubicBezTo>
                      <a:pt x="14362" y="12306"/>
                      <a:pt x="14395" y="12448"/>
                      <a:pt x="14432" y="12593"/>
                    </a:cubicBezTo>
                    <a:lnTo>
                      <a:pt x="13780" y="12572"/>
                    </a:lnTo>
                    <a:cubicBezTo>
                      <a:pt x="13737" y="12432"/>
                      <a:pt x="13719" y="12302"/>
                      <a:pt x="13718" y="12159"/>
                    </a:cubicBezTo>
                    <a:close/>
                    <a:moveTo>
                      <a:pt x="7509" y="12179"/>
                    </a:moveTo>
                    <a:lnTo>
                      <a:pt x="8192" y="12179"/>
                    </a:lnTo>
                    <a:cubicBezTo>
                      <a:pt x="8189" y="12314"/>
                      <a:pt x="8190" y="12440"/>
                      <a:pt x="8223" y="12572"/>
                    </a:cubicBezTo>
                    <a:lnTo>
                      <a:pt x="7571" y="12572"/>
                    </a:lnTo>
                    <a:cubicBezTo>
                      <a:pt x="7534" y="12440"/>
                      <a:pt x="7512" y="12314"/>
                      <a:pt x="7509" y="12179"/>
                    </a:cubicBezTo>
                    <a:close/>
                    <a:moveTo>
                      <a:pt x="8565" y="12179"/>
                    </a:moveTo>
                    <a:lnTo>
                      <a:pt x="9217" y="12179"/>
                    </a:lnTo>
                    <a:cubicBezTo>
                      <a:pt x="9215" y="12314"/>
                      <a:pt x="9243" y="12440"/>
                      <a:pt x="9279" y="12572"/>
                    </a:cubicBezTo>
                    <a:lnTo>
                      <a:pt x="8596" y="12572"/>
                    </a:lnTo>
                    <a:cubicBezTo>
                      <a:pt x="8557" y="12440"/>
                      <a:pt x="8560" y="12314"/>
                      <a:pt x="8565" y="12179"/>
                    </a:cubicBezTo>
                    <a:close/>
                    <a:moveTo>
                      <a:pt x="9589" y="12179"/>
                    </a:moveTo>
                    <a:lnTo>
                      <a:pt x="10241" y="12179"/>
                    </a:lnTo>
                    <a:cubicBezTo>
                      <a:pt x="10238" y="12315"/>
                      <a:pt x="10270" y="12459"/>
                      <a:pt x="10303" y="12593"/>
                    </a:cubicBezTo>
                    <a:lnTo>
                      <a:pt x="9651" y="12572"/>
                    </a:lnTo>
                    <a:cubicBezTo>
                      <a:pt x="9611" y="12440"/>
                      <a:pt x="9589" y="12314"/>
                      <a:pt x="9589" y="12179"/>
                    </a:cubicBezTo>
                    <a:close/>
                    <a:moveTo>
                      <a:pt x="10613" y="12179"/>
                    </a:moveTo>
                    <a:lnTo>
                      <a:pt x="11265" y="12179"/>
                    </a:lnTo>
                    <a:cubicBezTo>
                      <a:pt x="11262" y="12314"/>
                      <a:pt x="11294" y="12440"/>
                      <a:pt x="11327" y="12572"/>
                    </a:cubicBezTo>
                    <a:lnTo>
                      <a:pt x="10676" y="12572"/>
                    </a:lnTo>
                    <a:cubicBezTo>
                      <a:pt x="10638" y="12438"/>
                      <a:pt x="10606" y="12315"/>
                      <a:pt x="10613" y="12179"/>
                    </a:cubicBezTo>
                    <a:close/>
                    <a:moveTo>
                      <a:pt x="11638" y="12179"/>
                    </a:moveTo>
                    <a:lnTo>
                      <a:pt x="12321" y="12179"/>
                    </a:lnTo>
                    <a:cubicBezTo>
                      <a:pt x="12324" y="12317"/>
                      <a:pt x="12320" y="12457"/>
                      <a:pt x="12352" y="12593"/>
                    </a:cubicBezTo>
                    <a:lnTo>
                      <a:pt x="11762" y="12572"/>
                    </a:lnTo>
                    <a:lnTo>
                      <a:pt x="11700" y="12572"/>
                    </a:lnTo>
                    <a:cubicBezTo>
                      <a:pt x="11666" y="12438"/>
                      <a:pt x="11634" y="12315"/>
                      <a:pt x="11638" y="12179"/>
                    </a:cubicBezTo>
                    <a:close/>
                    <a:moveTo>
                      <a:pt x="17598" y="17268"/>
                    </a:moveTo>
                    <a:cubicBezTo>
                      <a:pt x="17598" y="17595"/>
                      <a:pt x="17549" y="17913"/>
                      <a:pt x="17505" y="18220"/>
                    </a:cubicBezTo>
                    <a:lnTo>
                      <a:pt x="17505" y="18447"/>
                    </a:lnTo>
                    <a:cubicBezTo>
                      <a:pt x="17005" y="18435"/>
                      <a:pt x="16506" y="18386"/>
                      <a:pt x="16015" y="18323"/>
                    </a:cubicBezTo>
                    <a:cubicBezTo>
                      <a:pt x="16067" y="18234"/>
                      <a:pt x="16102" y="18159"/>
                      <a:pt x="16139" y="18075"/>
                    </a:cubicBezTo>
                    <a:lnTo>
                      <a:pt x="16108" y="18075"/>
                    </a:lnTo>
                    <a:cubicBezTo>
                      <a:pt x="16281" y="17616"/>
                      <a:pt x="16887" y="17291"/>
                      <a:pt x="17598" y="17268"/>
                    </a:cubicBezTo>
                    <a:close/>
                    <a:moveTo>
                      <a:pt x="17970" y="17330"/>
                    </a:moveTo>
                    <a:cubicBezTo>
                      <a:pt x="18629" y="17361"/>
                      <a:pt x="19208" y="17627"/>
                      <a:pt x="19460" y="18034"/>
                    </a:cubicBezTo>
                    <a:cubicBezTo>
                      <a:pt x="19567" y="18182"/>
                      <a:pt x="19658" y="18348"/>
                      <a:pt x="19709" y="18509"/>
                    </a:cubicBezTo>
                    <a:lnTo>
                      <a:pt x="18995" y="18509"/>
                    </a:lnTo>
                    <a:cubicBezTo>
                      <a:pt x="18608" y="18509"/>
                      <a:pt x="18249" y="18509"/>
                      <a:pt x="17877" y="18509"/>
                    </a:cubicBezTo>
                    <a:lnTo>
                      <a:pt x="17877" y="18282"/>
                    </a:lnTo>
                    <a:cubicBezTo>
                      <a:pt x="17929" y="17975"/>
                      <a:pt x="17963" y="17662"/>
                      <a:pt x="17970" y="17330"/>
                    </a:cubicBezTo>
                    <a:close/>
                    <a:moveTo>
                      <a:pt x="15984" y="18592"/>
                    </a:moveTo>
                    <a:cubicBezTo>
                      <a:pt x="16768" y="18690"/>
                      <a:pt x="17544" y="18746"/>
                      <a:pt x="18343" y="18737"/>
                    </a:cubicBezTo>
                    <a:lnTo>
                      <a:pt x="19678" y="18737"/>
                    </a:lnTo>
                    <a:cubicBezTo>
                      <a:pt x="19704" y="18742"/>
                      <a:pt x="19744" y="18742"/>
                      <a:pt x="19771" y="18737"/>
                    </a:cubicBezTo>
                    <a:cubicBezTo>
                      <a:pt x="19899" y="19255"/>
                      <a:pt x="19760" y="19792"/>
                      <a:pt x="19367" y="20247"/>
                    </a:cubicBezTo>
                    <a:lnTo>
                      <a:pt x="19367" y="20268"/>
                    </a:lnTo>
                    <a:cubicBezTo>
                      <a:pt x="18984" y="20646"/>
                      <a:pt x="18309" y="20841"/>
                      <a:pt x="17629" y="20785"/>
                    </a:cubicBezTo>
                    <a:cubicBezTo>
                      <a:pt x="17108" y="20777"/>
                      <a:pt x="16629" y="20612"/>
                      <a:pt x="16325" y="20330"/>
                    </a:cubicBezTo>
                    <a:cubicBezTo>
                      <a:pt x="15891" y="19802"/>
                      <a:pt x="15775" y="19177"/>
                      <a:pt x="15984" y="18592"/>
                    </a:cubicBezTo>
                    <a:close/>
                    <a:moveTo>
                      <a:pt x="20174" y="19440"/>
                    </a:moveTo>
                    <a:cubicBezTo>
                      <a:pt x="20208" y="19694"/>
                      <a:pt x="20169" y="19937"/>
                      <a:pt x="20081" y="20185"/>
                    </a:cubicBezTo>
                    <a:cubicBezTo>
                      <a:pt x="20019" y="20154"/>
                      <a:pt x="19977" y="20120"/>
                      <a:pt x="19926" y="20082"/>
                    </a:cubicBezTo>
                    <a:cubicBezTo>
                      <a:pt x="20055" y="19873"/>
                      <a:pt x="20144" y="19665"/>
                      <a:pt x="20174" y="19440"/>
                    </a:cubicBezTo>
                    <a:close/>
                    <a:moveTo>
                      <a:pt x="19740" y="20330"/>
                    </a:moveTo>
                    <a:cubicBezTo>
                      <a:pt x="19809" y="20372"/>
                      <a:pt x="19877" y="20400"/>
                      <a:pt x="19957" y="20433"/>
                    </a:cubicBezTo>
                    <a:cubicBezTo>
                      <a:pt x="19860" y="20599"/>
                      <a:pt x="19706" y="20759"/>
                      <a:pt x="19522" y="20888"/>
                    </a:cubicBezTo>
                    <a:lnTo>
                      <a:pt x="19336" y="20661"/>
                    </a:lnTo>
                    <a:cubicBezTo>
                      <a:pt x="19463" y="20584"/>
                      <a:pt x="19582" y="20507"/>
                      <a:pt x="19678" y="20413"/>
                    </a:cubicBezTo>
                    <a:lnTo>
                      <a:pt x="19740" y="20330"/>
                    </a:lnTo>
                    <a:close/>
                    <a:moveTo>
                      <a:pt x="16449" y="20764"/>
                    </a:moveTo>
                    <a:cubicBezTo>
                      <a:pt x="16673" y="20868"/>
                      <a:pt x="16927" y="20934"/>
                      <a:pt x="17194" y="20971"/>
                    </a:cubicBezTo>
                    <a:cubicBezTo>
                      <a:pt x="17226" y="21047"/>
                      <a:pt x="17271" y="21126"/>
                      <a:pt x="17318" y="21199"/>
                    </a:cubicBezTo>
                    <a:lnTo>
                      <a:pt x="17070" y="21116"/>
                    </a:lnTo>
                    <a:cubicBezTo>
                      <a:pt x="16834" y="21020"/>
                      <a:pt x="16622" y="20908"/>
                      <a:pt x="16449" y="20764"/>
                    </a:cubicBezTo>
                    <a:close/>
                    <a:moveTo>
                      <a:pt x="19026" y="20785"/>
                    </a:moveTo>
                    <a:lnTo>
                      <a:pt x="19243" y="20992"/>
                    </a:lnTo>
                    <a:cubicBezTo>
                      <a:pt x="19173" y="21034"/>
                      <a:pt x="19102" y="21080"/>
                      <a:pt x="19026" y="21116"/>
                    </a:cubicBezTo>
                    <a:cubicBezTo>
                      <a:pt x="18916" y="21152"/>
                      <a:pt x="18801" y="21195"/>
                      <a:pt x="18684" y="21219"/>
                    </a:cubicBezTo>
                    <a:cubicBezTo>
                      <a:pt x="18653" y="21162"/>
                      <a:pt x="18634" y="21108"/>
                      <a:pt x="18591" y="21054"/>
                    </a:cubicBezTo>
                    <a:lnTo>
                      <a:pt x="18498" y="20950"/>
                    </a:lnTo>
                    <a:cubicBezTo>
                      <a:pt x="18688" y="20916"/>
                      <a:pt x="18860" y="20856"/>
                      <a:pt x="19026" y="20785"/>
                    </a:cubicBezTo>
                    <a:close/>
                    <a:moveTo>
                      <a:pt x="17660" y="21012"/>
                    </a:moveTo>
                    <a:lnTo>
                      <a:pt x="17815" y="21012"/>
                    </a:lnTo>
                    <a:cubicBezTo>
                      <a:pt x="17922" y="21018"/>
                      <a:pt x="18019" y="21018"/>
                      <a:pt x="18126" y="21012"/>
                    </a:cubicBezTo>
                    <a:cubicBezTo>
                      <a:pt x="18155" y="21072"/>
                      <a:pt x="18205" y="21122"/>
                      <a:pt x="18250" y="21178"/>
                    </a:cubicBezTo>
                    <a:cubicBezTo>
                      <a:pt x="18280" y="21212"/>
                      <a:pt x="18297" y="21264"/>
                      <a:pt x="18312" y="21302"/>
                    </a:cubicBezTo>
                    <a:cubicBezTo>
                      <a:pt x="18143" y="21311"/>
                      <a:pt x="17981" y="21304"/>
                      <a:pt x="17815" y="21281"/>
                    </a:cubicBezTo>
                    <a:cubicBezTo>
                      <a:pt x="17815" y="21237"/>
                      <a:pt x="17775" y="21197"/>
                      <a:pt x="17753" y="21157"/>
                    </a:cubicBezTo>
                    <a:lnTo>
                      <a:pt x="17660" y="21012"/>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7" name="Freeform 593">
                <a:extLst>
                  <a:ext uri="{FF2B5EF4-FFF2-40B4-BE49-F238E27FC236}">
                    <a16:creationId xmlns:a16="http://schemas.microsoft.com/office/drawing/2014/main" id="{19E1446F-B237-D551-8E9C-5595B677F6C6}"/>
                  </a:ext>
                </a:extLst>
              </p:cNvPr>
              <p:cNvSpPr/>
              <p:nvPr/>
            </p:nvSpPr>
            <p:spPr>
              <a:xfrm>
                <a:off x="1945078" y="328862"/>
                <a:ext cx="305167" cy="190382"/>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8" name="Freeform 594">
                <a:extLst>
                  <a:ext uri="{FF2B5EF4-FFF2-40B4-BE49-F238E27FC236}">
                    <a16:creationId xmlns:a16="http://schemas.microsoft.com/office/drawing/2014/main" id="{4E285CAC-6D9F-8A50-E788-5EA54F79EEF8}"/>
                  </a:ext>
                </a:extLst>
              </p:cNvPr>
              <p:cNvSpPr/>
              <p:nvPr/>
            </p:nvSpPr>
            <p:spPr>
              <a:xfrm>
                <a:off x="1322932" y="2941712"/>
                <a:ext cx="222303" cy="230757"/>
              </a:xfrm>
              <a:custGeom>
                <a:avLst/>
                <a:gdLst/>
                <a:ahLst/>
                <a:cxnLst>
                  <a:cxn ang="0">
                    <a:pos x="wd2" y="hd2"/>
                  </a:cxn>
                  <a:cxn ang="5400000">
                    <a:pos x="wd2" y="hd2"/>
                  </a:cxn>
                  <a:cxn ang="10800000">
                    <a:pos x="wd2" y="hd2"/>
                  </a:cxn>
                  <a:cxn ang="16200000">
                    <a:pos x="wd2" y="hd2"/>
                  </a:cxn>
                </a:cxnLst>
                <a:rect l="0" t="0" r="r" b="b"/>
                <a:pathLst>
                  <a:path w="21493" h="21546" extrusionOk="0">
                    <a:moveTo>
                      <a:pt x="14598" y="16"/>
                    </a:moveTo>
                    <a:cubicBezTo>
                      <a:pt x="14351" y="-54"/>
                      <a:pt x="14085" y="122"/>
                      <a:pt x="13988" y="352"/>
                    </a:cubicBezTo>
                    <a:cubicBezTo>
                      <a:pt x="13745" y="931"/>
                      <a:pt x="13552" y="1517"/>
                      <a:pt x="13378" y="2118"/>
                    </a:cubicBezTo>
                    <a:cubicBezTo>
                      <a:pt x="10331" y="1434"/>
                      <a:pt x="7295" y="873"/>
                      <a:pt x="6585" y="773"/>
                    </a:cubicBezTo>
                    <a:cubicBezTo>
                      <a:pt x="6353" y="733"/>
                      <a:pt x="6164" y="819"/>
                      <a:pt x="6063" y="1025"/>
                    </a:cubicBezTo>
                    <a:cubicBezTo>
                      <a:pt x="5771" y="1649"/>
                      <a:pt x="5292" y="3248"/>
                      <a:pt x="4582" y="5483"/>
                    </a:cubicBezTo>
                    <a:cubicBezTo>
                      <a:pt x="3345" y="9800"/>
                      <a:pt x="1819" y="14038"/>
                      <a:pt x="54" y="18182"/>
                    </a:cubicBezTo>
                    <a:cubicBezTo>
                      <a:pt x="-18" y="18328"/>
                      <a:pt x="-18" y="18540"/>
                      <a:pt x="54" y="18687"/>
                    </a:cubicBezTo>
                    <a:cubicBezTo>
                      <a:pt x="134" y="18822"/>
                      <a:pt x="244" y="18907"/>
                      <a:pt x="402" y="18939"/>
                    </a:cubicBezTo>
                    <a:cubicBezTo>
                      <a:pt x="548" y="18939"/>
                      <a:pt x="14522" y="21224"/>
                      <a:pt x="20345" y="21546"/>
                    </a:cubicBezTo>
                    <a:cubicBezTo>
                      <a:pt x="20614" y="21538"/>
                      <a:pt x="20837" y="21299"/>
                      <a:pt x="20868" y="21041"/>
                    </a:cubicBezTo>
                    <a:cubicBezTo>
                      <a:pt x="20993" y="19813"/>
                      <a:pt x="21112" y="16198"/>
                      <a:pt x="21216" y="12715"/>
                    </a:cubicBezTo>
                    <a:cubicBezTo>
                      <a:pt x="21321" y="9232"/>
                      <a:pt x="21374" y="5999"/>
                      <a:pt x="21478" y="5314"/>
                    </a:cubicBezTo>
                    <a:cubicBezTo>
                      <a:pt x="21582" y="4630"/>
                      <a:pt x="21248" y="4080"/>
                      <a:pt x="16426" y="2791"/>
                    </a:cubicBezTo>
                    <a:cubicBezTo>
                      <a:pt x="16531" y="1885"/>
                      <a:pt x="16601" y="1086"/>
                      <a:pt x="16601" y="1025"/>
                    </a:cubicBezTo>
                    <a:cubicBezTo>
                      <a:pt x="16620" y="821"/>
                      <a:pt x="16524" y="622"/>
                      <a:pt x="16339" y="521"/>
                    </a:cubicBezTo>
                    <a:cubicBezTo>
                      <a:pt x="15846" y="296"/>
                      <a:pt x="15305" y="126"/>
                      <a:pt x="14772" y="16"/>
                    </a:cubicBezTo>
                    <a:lnTo>
                      <a:pt x="14598" y="16"/>
                    </a:lnTo>
                    <a:close/>
                    <a:moveTo>
                      <a:pt x="14772" y="1109"/>
                    </a:moveTo>
                    <a:lnTo>
                      <a:pt x="14859" y="1109"/>
                    </a:lnTo>
                    <a:lnTo>
                      <a:pt x="15556" y="1277"/>
                    </a:lnTo>
                    <a:cubicBezTo>
                      <a:pt x="15556" y="2002"/>
                      <a:pt x="15267" y="3763"/>
                      <a:pt x="15120" y="4810"/>
                    </a:cubicBezTo>
                    <a:lnTo>
                      <a:pt x="14423" y="4473"/>
                    </a:lnTo>
                    <a:lnTo>
                      <a:pt x="13901" y="4305"/>
                    </a:lnTo>
                    <a:cubicBezTo>
                      <a:pt x="14148" y="3236"/>
                      <a:pt x="14407" y="2146"/>
                      <a:pt x="14772" y="1109"/>
                    </a:cubicBezTo>
                    <a:close/>
                    <a:moveTo>
                      <a:pt x="6847" y="1698"/>
                    </a:moveTo>
                    <a:cubicBezTo>
                      <a:pt x="7953" y="1879"/>
                      <a:pt x="10508" y="2460"/>
                      <a:pt x="13117" y="3044"/>
                    </a:cubicBezTo>
                    <a:cubicBezTo>
                      <a:pt x="12971" y="3567"/>
                      <a:pt x="12873" y="4051"/>
                      <a:pt x="12769" y="4473"/>
                    </a:cubicBezTo>
                    <a:cubicBezTo>
                      <a:pt x="12723" y="4726"/>
                      <a:pt x="12867" y="4977"/>
                      <a:pt x="13117" y="5062"/>
                    </a:cubicBezTo>
                    <a:lnTo>
                      <a:pt x="13988" y="5398"/>
                    </a:lnTo>
                    <a:cubicBezTo>
                      <a:pt x="14449" y="5592"/>
                      <a:pt x="14984" y="5775"/>
                      <a:pt x="15468" y="5903"/>
                    </a:cubicBezTo>
                    <a:lnTo>
                      <a:pt x="15556" y="5903"/>
                    </a:lnTo>
                    <a:cubicBezTo>
                      <a:pt x="15651" y="5932"/>
                      <a:pt x="15722" y="5932"/>
                      <a:pt x="15817" y="5903"/>
                    </a:cubicBezTo>
                    <a:cubicBezTo>
                      <a:pt x="15940" y="5825"/>
                      <a:pt x="16056" y="5707"/>
                      <a:pt x="16078" y="5567"/>
                    </a:cubicBezTo>
                    <a:cubicBezTo>
                      <a:pt x="16078" y="5184"/>
                      <a:pt x="16235" y="4485"/>
                      <a:pt x="16339" y="3801"/>
                    </a:cubicBezTo>
                    <a:cubicBezTo>
                      <a:pt x="17800" y="4073"/>
                      <a:pt x="19214" y="4626"/>
                      <a:pt x="20520" y="5314"/>
                    </a:cubicBezTo>
                    <a:cubicBezTo>
                      <a:pt x="20373" y="6281"/>
                      <a:pt x="20254" y="9393"/>
                      <a:pt x="20171" y="12715"/>
                    </a:cubicBezTo>
                    <a:lnTo>
                      <a:pt x="20258" y="12631"/>
                    </a:lnTo>
                    <a:cubicBezTo>
                      <a:pt x="20154" y="15712"/>
                      <a:pt x="20014" y="18943"/>
                      <a:pt x="19910" y="20453"/>
                    </a:cubicBezTo>
                    <a:cubicBezTo>
                      <a:pt x="14650" y="20090"/>
                      <a:pt x="4049" y="18396"/>
                      <a:pt x="1273" y="18014"/>
                    </a:cubicBezTo>
                    <a:cubicBezTo>
                      <a:pt x="2713" y="14833"/>
                      <a:pt x="4330" y="9600"/>
                      <a:pt x="5540" y="5735"/>
                    </a:cubicBezTo>
                    <a:cubicBezTo>
                      <a:pt x="6104" y="3963"/>
                      <a:pt x="6554" y="2503"/>
                      <a:pt x="6847" y="1698"/>
                    </a:cubicBezTo>
                    <a:close/>
                    <a:moveTo>
                      <a:pt x="8850" y="6492"/>
                    </a:moveTo>
                    <a:cubicBezTo>
                      <a:pt x="8573" y="6371"/>
                      <a:pt x="8170" y="6517"/>
                      <a:pt x="7979" y="6744"/>
                    </a:cubicBezTo>
                    <a:cubicBezTo>
                      <a:pt x="7855" y="6942"/>
                      <a:pt x="7856" y="7135"/>
                      <a:pt x="7979" y="7333"/>
                    </a:cubicBezTo>
                    <a:cubicBezTo>
                      <a:pt x="8105" y="7506"/>
                      <a:pt x="8380" y="7566"/>
                      <a:pt x="8588" y="7501"/>
                    </a:cubicBezTo>
                    <a:lnTo>
                      <a:pt x="9285" y="7501"/>
                    </a:lnTo>
                    <a:lnTo>
                      <a:pt x="9895" y="7669"/>
                    </a:lnTo>
                    <a:cubicBezTo>
                      <a:pt x="10375" y="7790"/>
                      <a:pt x="10874" y="7925"/>
                      <a:pt x="11375" y="8006"/>
                    </a:cubicBezTo>
                    <a:lnTo>
                      <a:pt x="12769" y="8258"/>
                    </a:lnTo>
                    <a:lnTo>
                      <a:pt x="14423" y="8510"/>
                    </a:lnTo>
                    <a:cubicBezTo>
                      <a:pt x="15796" y="8631"/>
                      <a:pt x="17091" y="8961"/>
                      <a:pt x="18342" y="9519"/>
                    </a:cubicBezTo>
                    <a:cubicBezTo>
                      <a:pt x="18439" y="9540"/>
                      <a:pt x="18595" y="9540"/>
                      <a:pt x="18691" y="9519"/>
                    </a:cubicBezTo>
                    <a:cubicBezTo>
                      <a:pt x="18865" y="9518"/>
                      <a:pt x="19025" y="9489"/>
                      <a:pt x="19126" y="9351"/>
                    </a:cubicBezTo>
                    <a:cubicBezTo>
                      <a:pt x="19264" y="9109"/>
                      <a:pt x="19184" y="8754"/>
                      <a:pt x="18952" y="8594"/>
                    </a:cubicBezTo>
                    <a:cubicBezTo>
                      <a:pt x="17573" y="7962"/>
                      <a:pt x="16031" y="7557"/>
                      <a:pt x="14510" y="7417"/>
                    </a:cubicBezTo>
                    <a:cubicBezTo>
                      <a:pt x="13926" y="7497"/>
                      <a:pt x="13423" y="7433"/>
                      <a:pt x="12943" y="7333"/>
                    </a:cubicBezTo>
                    <a:lnTo>
                      <a:pt x="11549" y="7080"/>
                    </a:lnTo>
                    <a:lnTo>
                      <a:pt x="10156" y="6828"/>
                    </a:lnTo>
                    <a:lnTo>
                      <a:pt x="9546" y="6660"/>
                    </a:lnTo>
                    <a:lnTo>
                      <a:pt x="9111" y="6492"/>
                    </a:lnTo>
                    <a:lnTo>
                      <a:pt x="8850" y="6492"/>
                    </a:lnTo>
                    <a:close/>
                    <a:moveTo>
                      <a:pt x="8153" y="8510"/>
                    </a:moveTo>
                    <a:cubicBezTo>
                      <a:pt x="7904" y="8370"/>
                      <a:pt x="7514" y="8438"/>
                      <a:pt x="7369" y="8678"/>
                    </a:cubicBezTo>
                    <a:cubicBezTo>
                      <a:pt x="7224" y="8918"/>
                      <a:pt x="7382" y="9211"/>
                      <a:pt x="7631" y="9351"/>
                    </a:cubicBezTo>
                    <a:cubicBezTo>
                      <a:pt x="7677" y="9378"/>
                      <a:pt x="7665" y="9424"/>
                      <a:pt x="7718" y="9435"/>
                    </a:cubicBezTo>
                    <a:cubicBezTo>
                      <a:pt x="9313" y="9977"/>
                      <a:pt x="10950" y="10482"/>
                      <a:pt x="12595" y="10865"/>
                    </a:cubicBezTo>
                    <a:cubicBezTo>
                      <a:pt x="14500" y="11302"/>
                      <a:pt x="16407" y="11840"/>
                      <a:pt x="18255" y="12463"/>
                    </a:cubicBezTo>
                    <a:lnTo>
                      <a:pt x="18429" y="12463"/>
                    </a:lnTo>
                    <a:cubicBezTo>
                      <a:pt x="18643" y="12460"/>
                      <a:pt x="18876" y="12318"/>
                      <a:pt x="18952" y="12127"/>
                    </a:cubicBezTo>
                    <a:cubicBezTo>
                      <a:pt x="19039" y="11877"/>
                      <a:pt x="18855" y="11556"/>
                      <a:pt x="18604" y="11454"/>
                    </a:cubicBezTo>
                    <a:cubicBezTo>
                      <a:pt x="17038" y="10890"/>
                      <a:pt x="14901" y="10379"/>
                      <a:pt x="12856" y="9856"/>
                    </a:cubicBezTo>
                    <a:cubicBezTo>
                      <a:pt x="10810" y="9332"/>
                      <a:pt x="9302" y="8933"/>
                      <a:pt x="8153" y="8510"/>
                    </a:cubicBezTo>
                    <a:close/>
                    <a:moveTo>
                      <a:pt x="7456" y="10949"/>
                    </a:moveTo>
                    <a:cubicBezTo>
                      <a:pt x="7186" y="10866"/>
                      <a:pt x="6866" y="11032"/>
                      <a:pt x="6760" y="11286"/>
                    </a:cubicBezTo>
                    <a:cubicBezTo>
                      <a:pt x="6662" y="11547"/>
                      <a:pt x="6837" y="11780"/>
                      <a:pt x="7108" y="11874"/>
                    </a:cubicBezTo>
                    <a:cubicBezTo>
                      <a:pt x="7734" y="12096"/>
                      <a:pt x="8719" y="12369"/>
                      <a:pt x="9721" y="12631"/>
                    </a:cubicBezTo>
                    <a:lnTo>
                      <a:pt x="10853" y="12968"/>
                    </a:lnTo>
                    <a:cubicBezTo>
                      <a:pt x="11646" y="13189"/>
                      <a:pt x="12589" y="13507"/>
                      <a:pt x="13465" y="13809"/>
                    </a:cubicBezTo>
                    <a:cubicBezTo>
                      <a:pt x="14601" y="14255"/>
                      <a:pt x="15751" y="14567"/>
                      <a:pt x="16949" y="14818"/>
                    </a:cubicBezTo>
                    <a:cubicBezTo>
                      <a:pt x="17204" y="14813"/>
                      <a:pt x="17422" y="14639"/>
                      <a:pt x="17471" y="14397"/>
                    </a:cubicBezTo>
                    <a:cubicBezTo>
                      <a:pt x="17518" y="14156"/>
                      <a:pt x="17362" y="13893"/>
                      <a:pt x="17123" y="13809"/>
                    </a:cubicBezTo>
                    <a:cubicBezTo>
                      <a:pt x="15982" y="13565"/>
                      <a:pt x="14895" y="13226"/>
                      <a:pt x="13814" y="12799"/>
                    </a:cubicBezTo>
                    <a:cubicBezTo>
                      <a:pt x="12916" y="12477"/>
                      <a:pt x="11927" y="12180"/>
                      <a:pt x="11114" y="11958"/>
                    </a:cubicBezTo>
                    <a:lnTo>
                      <a:pt x="9982" y="11706"/>
                    </a:lnTo>
                    <a:cubicBezTo>
                      <a:pt x="9043" y="11464"/>
                      <a:pt x="7958" y="11150"/>
                      <a:pt x="7456" y="10949"/>
                    </a:cubicBezTo>
                    <a:close/>
                    <a:moveTo>
                      <a:pt x="12159" y="15070"/>
                    </a:moveTo>
                    <a:cubicBezTo>
                      <a:pt x="11893" y="14920"/>
                      <a:pt x="11575" y="15049"/>
                      <a:pt x="11462" y="15407"/>
                    </a:cubicBezTo>
                    <a:cubicBezTo>
                      <a:pt x="11358" y="15797"/>
                      <a:pt x="11537" y="16188"/>
                      <a:pt x="11811" y="16332"/>
                    </a:cubicBezTo>
                    <a:lnTo>
                      <a:pt x="11898" y="16332"/>
                    </a:lnTo>
                    <a:cubicBezTo>
                      <a:pt x="12986" y="17012"/>
                      <a:pt x="14189" y="17502"/>
                      <a:pt x="15381" y="17677"/>
                    </a:cubicBezTo>
                    <a:cubicBezTo>
                      <a:pt x="15562" y="17709"/>
                      <a:pt x="15723" y="17709"/>
                      <a:pt x="15904" y="17677"/>
                    </a:cubicBezTo>
                    <a:cubicBezTo>
                      <a:pt x="16175" y="17545"/>
                      <a:pt x="16350" y="17117"/>
                      <a:pt x="16252" y="16752"/>
                    </a:cubicBezTo>
                    <a:cubicBezTo>
                      <a:pt x="16204" y="16370"/>
                      <a:pt x="15927" y="16099"/>
                      <a:pt x="15643" y="16163"/>
                    </a:cubicBezTo>
                    <a:cubicBezTo>
                      <a:pt x="15627" y="16167"/>
                      <a:pt x="15570" y="16158"/>
                      <a:pt x="15556" y="16163"/>
                    </a:cubicBezTo>
                    <a:cubicBezTo>
                      <a:pt x="14421" y="16103"/>
                      <a:pt x="13343" y="15768"/>
                      <a:pt x="12333" y="15070"/>
                    </a:cubicBezTo>
                    <a:lnTo>
                      <a:pt x="12159" y="15070"/>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29" name="Freeform 599">
                <a:extLst>
                  <a:ext uri="{FF2B5EF4-FFF2-40B4-BE49-F238E27FC236}">
                    <a16:creationId xmlns:a16="http://schemas.microsoft.com/office/drawing/2014/main" id="{7BB642C8-B04E-639F-8C2B-883FB4B94630}"/>
                  </a:ext>
                </a:extLst>
              </p:cNvPr>
              <p:cNvSpPr/>
              <p:nvPr/>
            </p:nvSpPr>
            <p:spPr>
              <a:xfrm>
                <a:off x="2221191" y="0"/>
                <a:ext cx="482868" cy="449768"/>
              </a:xfrm>
              <a:custGeom>
                <a:avLst/>
                <a:gdLst/>
                <a:ahLst/>
                <a:cxnLst>
                  <a:cxn ang="0">
                    <a:pos x="wd2" y="hd2"/>
                  </a:cxn>
                  <a:cxn ang="5400000">
                    <a:pos x="wd2" y="hd2"/>
                  </a:cxn>
                  <a:cxn ang="10800000">
                    <a:pos x="wd2" y="hd2"/>
                  </a:cxn>
                  <a:cxn ang="16200000">
                    <a:pos x="wd2" y="hd2"/>
                  </a:cxn>
                </a:cxnLst>
                <a:rect l="0" t="0" r="r" b="b"/>
                <a:pathLst>
                  <a:path w="21243" h="21481" extrusionOk="0">
                    <a:moveTo>
                      <a:pt x="6414" y="13"/>
                    </a:moveTo>
                    <a:cubicBezTo>
                      <a:pt x="4488" y="-119"/>
                      <a:pt x="2643" y="760"/>
                      <a:pt x="1421" y="2379"/>
                    </a:cubicBezTo>
                    <a:cubicBezTo>
                      <a:pt x="101" y="4012"/>
                      <a:pt x="-341" y="6249"/>
                      <a:pt x="271" y="8316"/>
                    </a:cubicBezTo>
                    <a:cubicBezTo>
                      <a:pt x="822" y="10522"/>
                      <a:pt x="2287" y="12348"/>
                      <a:pt x="4234" y="13221"/>
                    </a:cubicBezTo>
                    <a:cubicBezTo>
                      <a:pt x="4733" y="13384"/>
                      <a:pt x="5259" y="13442"/>
                      <a:pt x="5780" y="13436"/>
                    </a:cubicBezTo>
                    <a:cubicBezTo>
                      <a:pt x="7399" y="13390"/>
                      <a:pt x="8961" y="12811"/>
                      <a:pt x="10257" y="11758"/>
                    </a:cubicBezTo>
                    <a:cubicBezTo>
                      <a:pt x="10381" y="11909"/>
                      <a:pt x="10512" y="12058"/>
                      <a:pt x="10654" y="12188"/>
                    </a:cubicBezTo>
                    <a:cubicBezTo>
                      <a:pt x="10787" y="12312"/>
                      <a:pt x="10926" y="12441"/>
                      <a:pt x="11050" y="12575"/>
                    </a:cubicBezTo>
                    <a:lnTo>
                      <a:pt x="10971" y="12661"/>
                    </a:lnTo>
                    <a:cubicBezTo>
                      <a:pt x="10906" y="12756"/>
                      <a:pt x="10906" y="12911"/>
                      <a:pt x="10971" y="13006"/>
                    </a:cubicBezTo>
                    <a:cubicBezTo>
                      <a:pt x="10971" y="13006"/>
                      <a:pt x="12050" y="14111"/>
                      <a:pt x="13428" y="15501"/>
                    </a:cubicBezTo>
                    <a:cubicBezTo>
                      <a:pt x="13451" y="15557"/>
                      <a:pt x="13492" y="15614"/>
                      <a:pt x="13546" y="15630"/>
                    </a:cubicBezTo>
                    <a:cubicBezTo>
                      <a:pt x="16044" y="18122"/>
                      <a:pt x="19550" y="21481"/>
                      <a:pt x="20243" y="21481"/>
                    </a:cubicBezTo>
                    <a:lnTo>
                      <a:pt x="20323" y="21481"/>
                    </a:lnTo>
                    <a:cubicBezTo>
                      <a:pt x="20684" y="21105"/>
                      <a:pt x="21005" y="20674"/>
                      <a:pt x="21234" y="20190"/>
                    </a:cubicBezTo>
                    <a:cubicBezTo>
                      <a:pt x="21259" y="20113"/>
                      <a:pt x="21226" y="20007"/>
                      <a:pt x="21194" y="19932"/>
                    </a:cubicBezTo>
                    <a:cubicBezTo>
                      <a:pt x="20748" y="19211"/>
                      <a:pt x="13362" y="11703"/>
                      <a:pt x="12754" y="11199"/>
                    </a:cubicBezTo>
                    <a:cubicBezTo>
                      <a:pt x="12665" y="11114"/>
                      <a:pt x="12554" y="11057"/>
                      <a:pt x="12437" y="11070"/>
                    </a:cubicBezTo>
                    <a:cubicBezTo>
                      <a:pt x="12332" y="11094"/>
                      <a:pt x="12249" y="11177"/>
                      <a:pt x="12159" y="11242"/>
                    </a:cubicBezTo>
                    <a:lnTo>
                      <a:pt x="11961" y="11027"/>
                    </a:lnTo>
                    <a:cubicBezTo>
                      <a:pt x="11803" y="10857"/>
                      <a:pt x="11624" y="10699"/>
                      <a:pt x="11446" y="10553"/>
                    </a:cubicBezTo>
                    <a:cubicBezTo>
                      <a:pt x="11579" y="10389"/>
                      <a:pt x="11719" y="10255"/>
                      <a:pt x="11842" y="10080"/>
                    </a:cubicBezTo>
                    <a:cubicBezTo>
                      <a:pt x="13213" y="8289"/>
                      <a:pt x="13327" y="5723"/>
                      <a:pt x="12120" y="3799"/>
                    </a:cubicBezTo>
                    <a:cubicBezTo>
                      <a:pt x="10865" y="1645"/>
                      <a:pt x="8753" y="256"/>
                      <a:pt x="6414" y="13"/>
                    </a:cubicBezTo>
                    <a:close/>
                    <a:moveTo>
                      <a:pt x="6374" y="529"/>
                    </a:moveTo>
                    <a:cubicBezTo>
                      <a:pt x="8570" y="752"/>
                      <a:pt x="10556" y="2071"/>
                      <a:pt x="11724" y="4100"/>
                    </a:cubicBezTo>
                    <a:cubicBezTo>
                      <a:pt x="12816" y="5842"/>
                      <a:pt x="12730" y="8162"/>
                      <a:pt x="11486" y="9779"/>
                    </a:cubicBezTo>
                    <a:cubicBezTo>
                      <a:pt x="9814" y="12179"/>
                      <a:pt x="6670" y="13477"/>
                      <a:pt x="4353" y="12704"/>
                    </a:cubicBezTo>
                    <a:lnTo>
                      <a:pt x="4353" y="12747"/>
                    </a:lnTo>
                    <a:cubicBezTo>
                      <a:pt x="2558" y="11930"/>
                      <a:pt x="1206" y="10228"/>
                      <a:pt x="707" y="8187"/>
                    </a:cubicBezTo>
                    <a:cubicBezTo>
                      <a:pt x="145" y="6288"/>
                      <a:pt x="567" y="4224"/>
                      <a:pt x="1777" y="2723"/>
                    </a:cubicBezTo>
                    <a:cubicBezTo>
                      <a:pt x="2907" y="1232"/>
                      <a:pt x="4597" y="416"/>
                      <a:pt x="6374" y="529"/>
                    </a:cubicBezTo>
                    <a:close/>
                    <a:moveTo>
                      <a:pt x="6453" y="1045"/>
                    </a:moveTo>
                    <a:cubicBezTo>
                      <a:pt x="4841" y="937"/>
                      <a:pt x="3276" y="1711"/>
                      <a:pt x="2253" y="3067"/>
                    </a:cubicBezTo>
                    <a:cubicBezTo>
                      <a:pt x="1153" y="4438"/>
                      <a:pt x="792" y="6327"/>
                      <a:pt x="1302" y="8058"/>
                    </a:cubicBezTo>
                    <a:cubicBezTo>
                      <a:pt x="1756" y="9915"/>
                      <a:pt x="2995" y="11405"/>
                      <a:pt x="4630" y="12145"/>
                    </a:cubicBezTo>
                    <a:cubicBezTo>
                      <a:pt x="5050" y="12279"/>
                      <a:pt x="5461" y="12365"/>
                      <a:pt x="5898" y="12360"/>
                    </a:cubicBezTo>
                    <a:cubicBezTo>
                      <a:pt x="7895" y="12275"/>
                      <a:pt x="9770" y="11210"/>
                      <a:pt x="10971" y="9478"/>
                    </a:cubicBezTo>
                    <a:cubicBezTo>
                      <a:pt x="12111" y="7980"/>
                      <a:pt x="12208" y="5841"/>
                      <a:pt x="11208" y="4229"/>
                    </a:cubicBezTo>
                    <a:cubicBezTo>
                      <a:pt x="10168" y="2425"/>
                      <a:pt x="8407" y="1247"/>
                      <a:pt x="6453" y="1045"/>
                    </a:cubicBezTo>
                    <a:close/>
                    <a:moveTo>
                      <a:pt x="5661" y="1605"/>
                    </a:moveTo>
                    <a:cubicBezTo>
                      <a:pt x="5252" y="2635"/>
                      <a:pt x="4536" y="5464"/>
                      <a:pt x="3957" y="7843"/>
                    </a:cubicBezTo>
                    <a:cubicBezTo>
                      <a:pt x="3662" y="9027"/>
                      <a:pt x="3386" y="10188"/>
                      <a:pt x="3243" y="10682"/>
                    </a:cubicBezTo>
                    <a:cubicBezTo>
                      <a:pt x="2538" y="9910"/>
                      <a:pt x="2050" y="8931"/>
                      <a:pt x="1777" y="7886"/>
                    </a:cubicBezTo>
                    <a:lnTo>
                      <a:pt x="1698" y="7886"/>
                    </a:lnTo>
                    <a:cubicBezTo>
                      <a:pt x="1235" y="6320"/>
                      <a:pt x="1576" y="4610"/>
                      <a:pt x="2570" y="3369"/>
                    </a:cubicBezTo>
                    <a:cubicBezTo>
                      <a:pt x="3347" y="2346"/>
                      <a:pt x="4444" y="1729"/>
                      <a:pt x="5661" y="1605"/>
                    </a:cubicBezTo>
                    <a:close/>
                    <a:moveTo>
                      <a:pt x="6176" y="1605"/>
                    </a:moveTo>
                    <a:lnTo>
                      <a:pt x="6374" y="1605"/>
                    </a:lnTo>
                    <a:cubicBezTo>
                      <a:pt x="6695" y="1627"/>
                      <a:pt x="7014" y="1689"/>
                      <a:pt x="7325" y="1777"/>
                    </a:cubicBezTo>
                    <a:cubicBezTo>
                      <a:pt x="7144" y="2899"/>
                      <a:pt x="6325" y="5879"/>
                      <a:pt x="5661" y="8402"/>
                    </a:cubicBezTo>
                    <a:cubicBezTo>
                      <a:pt x="5281" y="9772"/>
                      <a:pt x="4960" y="10972"/>
                      <a:pt x="4789" y="11672"/>
                    </a:cubicBezTo>
                    <a:lnTo>
                      <a:pt x="4710" y="11629"/>
                    </a:lnTo>
                    <a:cubicBezTo>
                      <a:pt x="4330" y="11492"/>
                      <a:pt x="3951" y="11299"/>
                      <a:pt x="3640" y="11027"/>
                    </a:cubicBezTo>
                    <a:cubicBezTo>
                      <a:pt x="3763" y="10656"/>
                      <a:pt x="4033" y="9620"/>
                      <a:pt x="4432" y="7972"/>
                    </a:cubicBezTo>
                    <a:cubicBezTo>
                      <a:pt x="4904" y="5815"/>
                      <a:pt x="5477" y="3688"/>
                      <a:pt x="6176" y="1605"/>
                    </a:cubicBezTo>
                    <a:close/>
                    <a:moveTo>
                      <a:pt x="7721" y="1863"/>
                    </a:moveTo>
                    <a:cubicBezTo>
                      <a:pt x="8732" y="2261"/>
                      <a:pt x="9656" y="2982"/>
                      <a:pt x="10337" y="3885"/>
                    </a:cubicBezTo>
                    <a:cubicBezTo>
                      <a:pt x="10337" y="3885"/>
                      <a:pt x="10337" y="3866"/>
                      <a:pt x="10337" y="3928"/>
                    </a:cubicBezTo>
                    <a:lnTo>
                      <a:pt x="10218" y="4272"/>
                    </a:lnTo>
                    <a:cubicBezTo>
                      <a:pt x="9819" y="5807"/>
                      <a:pt x="8744" y="9877"/>
                      <a:pt x="8355" y="11113"/>
                    </a:cubicBezTo>
                    <a:cubicBezTo>
                      <a:pt x="7386" y="11649"/>
                      <a:pt x="6305" y="11898"/>
                      <a:pt x="5225" y="11758"/>
                    </a:cubicBezTo>
                    <a:lnTo>
                      <a:pt x="5185" y="11758"/>
                    </a:lnTo>
                    <a:cubicBezTo>
                      <a:pt x="5356" y="11068"/>
                      <a:pt x="5687" y="9870"/>
                      <a:pt x="6057" y="8531"/>
                    </a:cubicBezTo>
                    <a:cubicBezTo>
                      <a:pt x="6750" y="5956"/>
                      <a:pt x="7522" y="3057"/>
                      <a:pt x="7721" y="1863"/>
                    </a:cubicBezTo>
                    <a:close/>
                    <a:moveTo>
                      <a:pt x="10654" y="4315"/>
                    </a:moveTo>
                    <a:lnTo>
                      <a:pt x="10773" y="4487"/>
                    </a:lnTo>
                    <a:cubicBezTo>
                      <a:pt x="11672" y="5923"/>
                      <a:pt x="11563" y="7803"/>
                      <a:pt x="10535" y="9134"/>
                    </a:cubicBezTo>
                    <a:cubicBezTo>
                      <a:pt x="10103" y="9774"/>
                      <a:pt x="9566" y="10340"/>
                      <a:pt x="8950" y="10768"/>
                    </a:cubicBezTo>
                    <a:lnTo>
                      <a:pt x="8950" y="10725"/>
                    </a:lnTo>
                    <a:cubicBezTo>
                      <a:pt x="9415" y="9129"/>
                      <a:pt x="10264" y="5884"/>
                      <a:pt x="10654" y="4401"/>
                    </a:cubicBezTo>
                    <a:lnTo>
                      <a:pt x="10654" y="4315"/>
                    </a:lnTo>
                    <a:close/>
                    <a:moveTo>
                      <a:pt x="11129" y="10984"/>
                    </a:moveTo>
                    <a:cubicBezTo>
                      <a:pt x="11305" y="11128"/>
                      <a:pt x="11484" y="11249"/>
                      <a:pt x="11644" y="11414"/>
                    </a:cubicBezTo>
                    <a:lnTo>
                      <a:pt x="11803" y="11586"/>
                    </a:lnTo>
                    <a:cubicBezTo>
                      <a:pt x="11660" y="11751"/>
                      <a:pt x="11498" y="11962"/>
                      <a:pt x="11327" y="12188"/>
                    </a:cubicBezTo>
                    <a:cubicBezTo>
                      <a:pt x="11213" y="12044"/>
                      <a:pt x="11094" y="11914"/>
                      <a:pt x="10971" y="11801"/>
                    </a:cubicBezTo>
                    <a:cubicBezTo>
                      <a:pt x="10838" y="11667"/>
                      <a:pt x="10699" y="11560"/>
                      <a:pt x="10614" y="11457"/>
                    </a:cubicBezTo>
                    <a:cubicBezTo>
                      <a:pt x="10794" y="11302"/>
                      <a:pt x="10958" y="11159"/>
                      <a:pt x="11129" y="10984"/>
                    </a:cubicBezTo>
                    <a:close/>
                    <a:moveTo>
                      <a:pt x="12437" y="11672"/>
                    </a:moveTo>
                    <a:cubicBezTo>
                      <a:pt x="12997" y="12104"/>
                      <a:pt x="19864" y="19099"/>
                      <a:pt x="20719" y="20190"/>
                    </a:cubicBezTo>
                    <a:cubicBezTo>
                      <a:pt x="20549" y="20465"/>
                      <a:pt x="20367" y="20718"/>
                      <a:pt x="20164" y="20965"/>
                    </a:cubicBezTo>
                    <a:lnTo>
                      <a:pt x="20164" y="21008"/>
                    </a:lnTo>
                    <a:cubicBezTo>
                      <a:pt x="18282" y="19512"/>
                      <a:pt x="16480" y="17874"/>
                      <a:pt x="14775" y="16146"/>
                    </a:cubicBezTo>
                    <a:cubicBezTo>
                      <a:pt x="14934" y="15979"/>
                      <a:pt x="15054" y="15769"/>
                      <a:pt x="15131" y="15544"/>
                    </a:cubicBezTo>
                    <a:cubicBezTo>
                      <a:pt x="15179" y="15411"/>
                      <a:pt x="15095" y="15294"/>
                      <a:pt x="14973" y="15243"/>
                    </a:cubicBezTo>
                    <a:cubicBezTo>
                      <a:pt x="14851" y="15192"/>
                      <a:pt x="14743" y="15239"/>
                      <a:pt x="14696" y="15372"/>
                    </a:cubicBezTo>
                    <a:cubicBezTo>
                      <a:pt x="14690" y="15389"/>
                      <a:pt x="14658" y="15397"/>
                      <a:pt x="14656" y="15415"/>
                    </a:cubicBezTo>
                    <a:cubicBezTo>
                      <a:pt x="14596" y="15563"/>
                      <a:pt x="14533" y="15699"/>
                      <a:pt x="14418" y="15802"/>
                    </a:cubicBezTo>
                    <a:lnTo>
                      <a:pt x="14022" y="15458"/>
                    </a:lnTo>
                    <a:lnTo>
                      <a:pt x="14180" y="15286"/>
                    </a:lnTo>
                    <a:lnTo>
                      <a:pt x="14379" y="15114"/>
                    </a:lnTo>
                    <a:cubicBezTo>
                      <a:pt x="14464" y="15012"/>
                      <a:pt x="14464" y="14872"/>
                      <a:pt x="14379" y="14770"/>
                    </a:cubicBezTo>
                    <a:cubicBezTo>
                      <a:pt x="14292" y="14670"/>
                      <a:pt x="14153" y="14676"/>
                      <a:pt x="14062" y="14770"/>
                    </a:cubicBezTo>
                    <a:lnTo>
                      <a:pt x="13824" y="14942"/>
                    </a:lnTo>
                    <a:cubicBezTo>
                      <a:pt x="13762" y="15006"/>
                      <a:pt x="13697" y="15062"/>
                      <a:pt x="13626" y="15114"/>
                    </a:cubicBezTo>
                    <a:lnTo>
                      <a:pt x="13348" y="14813"/>
                    </a:lnTo>
                    <a:cubicBezTo>
                      <a:pt x="13403" y="14770"/>
                      <a:pt x="13421" y="14737"/>
                      <a:pt x="13467" y="14683"/>
                    </a:cubicBezTo>
                    <a:cubicBezTo>
                      <a:pt x="13513" y="14618"/>
                      <a:pt x="13565" y="14562"/>
                      <a:pt x="13626" y="14511"/>
                    </a:cubicBezTo>
                    <a:cubicBezTo>
                      <a:pt x="13733" y="14429"/>
                      <a:pt x="13781" y="14284"/>
                      <a:pt x="13705" y="14167"/>
                    </a:cubicBezTo>
                    <a:cubicBezTo>
                      <a:pt x="13629" y="14051"/>
                      <a:pt x="13456" y="13999"/>
                      <a:pt x="13348" y="14081"/>
                    </a:cubicBezTo>
                    <a:cubicBezTo>
                      <a:pt x="13260" y="14153"/>
                      <a:pt x="13220" y="14247"/>
                      <a:pt x="13150" y="14339"/>
                    </a:cubicBezTo>
                    <a:lnTo>
                      <a:pt x="12992" y="14468"/>
                    </a:lnTo>
                    <a:cubicBezTo>
                      <a:pt x="12298" y="13778"/>
                      <a:pt x="11750" y="13216"/>
                      <a:pt x="11446" y="12877"/>
                    </a:cubicBezTo>
                    <a:cubicBezTo>
                      <a:pt x="11978" y="12094"/>
                      <a:pt x="12313" y="11692"/>
                      <a:pt x="12437" y="1167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0" name="Freeform 601">
                <a:extLst>
                  <a:ext uri="{FF2B5EF4-FFF2-40B4-BE49-F238E27FC236}">
                    <a16:creationId xmlns:a16="http://schemas.microsoft.com/office/drawing/2014/main" id="{99F796EC-60F4-601D-6A9C-FBBFFA1FA1EE}"/>
                  </a:ext>
                </a:extLst>
              </p:cNvPr>
              <p:cNvSpPr/>
              <p:nvPr/>
            </p:nvSpPr>
            <p:spPr>
              <a:xfrm>
                <a:off x="1247910" y="3852048"/>
                <a:ext cx="517711" cy="484924"/>
              </a:xfrm>
              <a:custGeom>
                <a:avLst/>
                <a:gdLst/>
                <a:ahLst/>
                <a:cxnLst>
                  <a:cxn ang="0">
                    <a:pos x="wd2" y="hd2"/>
                  </a:cxn>
                  <a:cxn ang="5400000">
                    <a:pos x="wd2" y="hd2"/>
                  </a:cxn>
                  <a:cxn ang="10800000">
                    <a:pos x="wd2" y="hd2"/>
                  </a:cxn>
                  <a:cxn ang="16200000">
                    <a:pos x="wd2" y="hd2"/>
                  </a:cxn>
                </a:cxnLst>
                <a:rect l="0" t="0" r="r" b="b"/>
                <a:pathLst>
                  <a:path w="21493" h="21216" extrusionOk="0">
                    <a:moveTo>
                      <a:pt x="4213" y="7"/>
                    </a:moveTo>
                    <a:cubicBezTo>
                      <a:pt x="4097" y="52"/>
                      <a:pt x="4065" y="198"/>
                      <a:pt x="4101" y="323"/>
                    </a:cubicBezTo>
                    <a:cubicBezTo>
                      <a:pt x="4209" y="643"/>
                      <a:pt x="4721" y="1746"/>
                      <a:pt x="4999" y="2293"/>
                    </a:cubicBezTo>
                    <a:cubicBezTo>
                      <a:pt x="5054" y="2361"/>
                      <a:pt x="5141" y="2394"/>
                      <a:pt x="5223" y="2372"/>
                    </a:cubicBezTo>
                    <a:cubicBezTo>
                      <a:pt x="5259" y="2381"/>
                      <a:pt x="5262" y="2381"/>
                      <a:pt x="5298" y="2372"/>
                    </a:cubicBezTo>
                    <a:cubicBezTo>
                      <a:pt x="5403" y="2306"/>
                      <a:pt x="5465" y="2172"/>
                      <a:pt x="5410" y="2057"/>
                    </a:cubicBezTo>
                    <a:cubicBezTo>
                      <a:pt x="5123" y="1500"/>
                      <a:pt x="4638" y="429"/>
                      <a:pt x="4513" y="165"/>
                    </a:cubicBezTo>
                    <a:cubicBezTo>
                      <a:pt x="4482" y="50"/>
                      <a:pt x="4361" y="-25"/>
                      <a:pt x="4251" y="7"/>
                    </a:cubicBezTo>
                    <a:cubicBezTo>
                      <a:pt x="4243" y="10"/>
                      <a:pt x="4221" y="4"/>
                      <a:pt x="4213" y="7"/>
                    </a:cubicBezTo>
                    <a:close/>
                    <a:moveTo>
                      <a:pt x="1671" y="2017"/>
                    </a:moveTo>
                    <a:cubicBezTo>
                      <a:pt x="1565" y="2083"/>
                      <a:pt x="1504" y="2257"/>
                      <a:pt x="1558" y="2372"/>
                    </a:cubicBezTo>
                    <a:cubicBezTo>
                      <a:pt x="1920" y="2964"/>
                      <a:pt x="2355" y="3496"/>
                      <a:pt x="2867" y="3948"/>
                    </a:cubicBezTo>
                    <a:lnTo>
                      <a:pt x="2979" y="4027"/>
                    </a:lnTo>
                    <a:cubicBezTo>
                      <a:pt x="3061" y="4118"/>
                      <a:pt x="3192" y="4113"/>
                      <a:pt x="3279" y="4027"/>
                    </a:cubicBezTo>
                    <a:lnTo>
                      <a:pt x="3279" y="3988"/>
                    </a:lnTo>
                    <a:cubicBezTo>
                      <a:pt x="3365" y="3902"/>
                      <a:pt x="3360" y="3764"/>
                      <a:pt x="3279" y="3673"/>
                    </a:cubicBezTo>
                    <a:lnTo>
                      <a:pt x="3204" y="3594"/>
                    </a:lnTo>
                    <a:cubicBezTo>
                      <a:pt x="2729" y="3176"/>
                      <a:pt x="2309" y="2681"/>
                      <a:pt x="1970" y="2136"/>
                    </a:cubicBezTo>
                    <a:cubicBezTo>
                      <a:pt x="1907" y="2025"/>
                      <a:pt x="1780" y="1960"/>
                      <a:pt x="1671" y="2017"/>
                    </a:cubicBezTo>
                    <a:close/>
                    <a:moveTo>
                      <a:pt x="13375" y="2175"/>
                    </a:moveTo>
                    <a:cubicBezTo>
                      <a:pt x="12015" y="1945"/>
                      <a:pt x="10609" y="2028"/>
                      <a:pt x="9262" y="2490"/>
                    </a:cubicBezTo>
                    <a:cubicBezTo>
                      <a:pt x="6453" y="3362"/>
                      <a:pt x="4270" y="5703"/>
                      <a:pt x="3503" y="8678"/>
                    </a:cubicBezTo>
                    <a:cubicBezTo>
                      <a:pt x="2607" y="11933"/>
                      <a:pt x="3145" y="15794"/>
                      <a:pt x="4812" y="17860"/>
                    </a:cubicBezTo>
                    <a:cubicBezTo>
                      <a:pt x="6840" y="20074"/>
                      <a:pt x="9670" y="21309"/>
                      <a:pt x="12590" y="21210"/>
                    </a:cubicBezTo>
                    <a:cubicBezTo>
                      <a:pt x="13950" y="21218"/>
                      <a:pt x="15277" y="20956"/>
                      <a:pt x="16554" y="20461"/>
                    </a:cubicBezTo>
                    <a:cubicBezTo>
                      <a:pt x="19547" y="19465"/>
                      <a:pt x="21576" y="16514"/>
                      <a:pt x="21490" y="13210"/>
                    </a:cubicBezTo>
                    <a:cubicBezTo>
                      <a:pt x="21527" y="9558"/>
                      <a:pt x="19931" y="6068"/>
                      <a:pt x="17189" y="3830"/>
                    </a:cubicBezTo>
                    <a:cubicBezTo>
                      <a:pt x="16047" y="2948"/>
                      <a:pt x="14736" y="2405"/>
                      <a:pt x="13375" y="2175"/>
                    </a:cubicBezTo>
                    <a:close/>
                    <a:moveTo>
                      <a:pt x="12066" y="2530"/>
                    </a:moveTo>
                    <a:cubicBezTo>
                      <a:pt x="13825" y="2525"/>
                      <a:pt x="15514" y="3123"/>
                      <a:pt x="16928" y="4224"/>
                    </a:cubicBezTo>
                    <a:cubicBezTo>
                      <a:pt x="19550" y="6382"/>
                      <a:pt x="21077" y="9706"/>
                      <a:pt x="21041" y="13210"/>
                    </a:cubicBezTo>
                    <a:cubicBezTo>
                      <a:pt x="21117" y="16324"/>
                      <a:pt x="19231" y="19107"/>
                      <a:pt x="16404" y="20028"/>
                    </a:cubicBezTo>
                    <a:cubicBezTo>
                      <a:pt x="12461" y="21575"/>
                      <a:pt x="7523" y="20509"/>
                      <a:pt x="5148" y="17584"/>
                    </a:cubicBezTo>
                    <a:cubicBezTo>
                      <a:pt x="3571" y="15622"/>
                      <a:pt x="3045" y="11911"/>
                      <a:pt x="3914" y="8835"/>
                    </a:cubicBezTo>
                    <a:cubicBezTo>
                      <a:pt x="4638" y="6013"/>
                      <a:pt x="6711" y="3793"/>
                      <a:pt x="9374" y="2963"/>
                    </a:cubicBezTo>
                    <a:cubicBezTo>
                      <a:pt x="10245" y="2683"/>
                      <a:pt x="11155" y="2531"/>
                      <a:pt x="12066" y="2530"/>
                    </a:cubicBezTo>
                    <a:close/>
                    <a:moveTo>
                      <a:pt x="13226" y="3751"/>
                    </a:moveTo>
                    <a:cubicBezTo>
                      <a:pt x="12089" y="3560"/>
                      <a:pt x="10910" y="3639"/>
                      <a:pt x="9785" y="4027"/>
                    </a:cubicBezTo>
                    <a:cubicBezTo>
                      <a:pt x="7429" y="4745"/>
                      <a:pt x="5591" y="6694"/>
                      <a:pt x="4961" y="9190"/>
                    </a:cubicBezTo>
                    <a:cubicBezTo>
                      <a:pt x="4200" y="11898"/>
                      <a:pt x="4657" y="15149"/>
                      <a:pt x="6046" y="16875"/>
                    </a:cubicBezTo>
                    <a:cubicBezTo>
                      <a:pt x="7731" y="18748"/>
                      <a:pt x="10103" y="19745"/>
                      <a:pt x="12552" y="19673"/>
                    </a:cubicBezTo>
                    <a:cubicBezTo>
                      <a:pt x="13687" y="19678"/>
                      <a:pt x="14815" y="19493"/>
                      <a:pt x="15881" y="19082"/>
                    </a:cubicBezTo>
                    <a:cubicBezTo>
                      <a:pt x="18385" y="18245"/>
                      <a:pt x="20069" y="15739"/>
                      <a:pt x="19994" y="12973"/>
                    </a:cubicBezTo>
                    <a:cubicBezTo>
                      <a:pt x="20036" y="9909"/>
                      <a:pt x="18704" y="7009"/>
                      <a:pt x="16404" y="5131"/>
                    </a:cubicBezTo>
                    <a:cubicBezTo>
                      <a:pt x="15450" y="4393"/>
                      <a:pt x="14362" y="3942"/>
                      <a:pt x="13226" y="3751"/>
                    </a:cubicBezTo>
                    <a:close/>
                    <a:moveTo>
                      <a:pt x="63" y="4106"/>
                    </a:moveTo>
                    <a:cubicBezTo>
                      <a:pt x="-24" y="4192"/>
                      <a:pt x="-18" y="4330"/>
                      <a:pt x="63" y="4421"/>
                    </a:cubicBezTo>
                    <a:cubicBezTo>
                      <a:pt x="561" y="4830"/>
                      <a:pt x="1090" y="5180"/>
                      <a:pt x="1671" y="5407"/>
                    </a:cubicBezTo>
                    <a:lnTo>
                      <a:pt x="2119" y="5604"/>
                    </a:lnTo>
                    <a:cubicBezTo>
                      <a:pt x="2152" y="5612"/>
                      <a:pt x="2162" y="5612"/>
                      <a:pt x="2194" y="5604"/>
                    </a:cubicBezTo>
                    <a:cubicBezTo>
                      <a:pt x="2278" y="5602"/>
                      <a:pt x="2374" y="5560"/>
                      <a:pt x="2419" y="5485"/>
                    </a:cubicBezTo>
                    <a:cubicBezTo>
                      <a:pt x="2474" y="5369"/>
                      <a:pt x="2417" y="5229"/>
                      <a:pt x="2306" y="5170"/>
                    </a:cubicBezTo>
                    <a:lnTo>
                      <a:pt x="1820" y="4973"/>
                    </a:lnTo>
                    <a:cubicBezTo>
                      <a:pt x="1307" y="4743"/>
                      <a:pt x="820" y="4441"/>
                      <a:pt x="362" y="4106"/>
                    </a:cubicBezTo>
                    <a:cubicBezTo>
                      <a:pt x="275" y="4016"/>
                      <a:pt x="150" y="4016"/>
                      <a:pt x="63" y="4106"/>
                    </a:cubicBezTo>
                    <a:close/>
                    <a:moveTo>
                      <a:pt x="12066" y="4106"/>
                    </a:moveTo>
                    <a:cubicBezTo>
                      <a:pt x="13519" y="4101"/>
                      <a:pt x="14939" y="4614"/>
                      <a:pt x="16105" y="5525"/>
                    </a:cubicBezTo>
                    <a:cubicBezTo>
                      <a:pt x="18276" y="7310"/>
                      <a:pt x="19538" y="10034"/>
                      <a:pt x="19508" y="12934"/>
                    </a:cubicBezTo>
                    <a:cubicBezTo>
                      <a:pt x="19580" y="15489"/>
                      <a:pt x="18043" y="17789"/>
                      <a:pt x="15731" y="18570"/>
                    </a:cubicBezTo>
                    <a:cubicBezTo>
                      <a:pt x="12460" y="19853"/>
                      <a:pt x="8373" y="18984"/>
                      <a:pt x="6420" y="16560"/>
                    </a:cubicBezTo>
                    <a:cubicBezTo>
                      <a:pt x="5111" y="14946"/>
                      <a:pt x="4693" y="11914"/>
                      <a:pt x="5410" y="9348"/>
                    </a:cubicBezTo>
                    <a:cubicBezTo>
                      <a:pt x="5997" y="7015"/>
                      <a:pt x="7663" y="5152"/>
                      <a:pt x="9860" y="4461"/>
                    </a:cubicBezTo>
                    <a:cubicBezTo>
                      <a:pt x="10576" y="4236"/>
                      <a:pt x="11319" y="4112"/>
                      <a:pt x="12066" y="4106"/>
                    </a:cubicBezTo>
                    <a:close/>
                    <a:moveTo>
                      <a:pt x="12777" y="4658"/>
                    </a:moveTo>
                    <a:cubicBezTo>
                      <a:pt x="12541" y="4637"/>
                      <a:pt x="12295" y="4737"/>
                      <a:pt x="12253" y="4855"/>
                    </a:cubicBezTo>
                    <a:cubicBezTo>
                      <a:pt x="12250" y="4865"/>
                      <a:pt x="12254" y="4884"/>
                      <a:pt x="12253" y="4894"/>
                    </a:cubicBezTo>
                    <a:lnTo>
                      <a:pt x="11992" y="6392"/>
                    </a:lnTo>
                    <a:cubicBezTo>
                      <a:pt x="11971" y="6522"/>
                      <a:pt x="12146" y="6618"/>
                      <a:pt x="12403" y="6628"/>
                    </a:cubicBezTo>
                    <a:cubicBezTo>
                      <a:pt x="12416" y="6629"/>
                      <a:pt x="12465" y="6668"/>
                      <a:pt x="12478" y="6668"/>
                    </a:cubicBezTo>
                    <a:cubicBezTo>
                      <a:pt x="12714" y="6663"/>
                      <a:pt x="12870" y="6551"/>
                      <a:pt x="12889" y="6431"/>
                    </a:cubicBezTo>
                    <a:lnTo>
                      <a:pt x="13188" y="4934"/>
                    </a:lnTo>
                    <a:cubicBezTo>
                      <a:pt x="13210" y="4804"/>
                      <a:pt x="13033" y="4669"/>
                      <a:pt x="12777" y="4658"/>
                    </a:cubicBezTo>
                    <a:close/>
                    <a:moveTo>
                      <a:pt x="9860" y="5919"/>
                    </a:moveTo>
                    <a:cubicBezTo>
                      <a:pt x="9641" y="5954"/>
                      <a:pt x="9507" y="6092"/>
                      <a:pt x="9561" y="6234"/>
                    </a:cubicBezTo>
                    <a:cubicBezTo>
                      <a:pt x="9564" y="6242"/>
                      <a:pt x="9557" y="6266"/>
                      <a:pt x="9561" y="6274"/>
                    </a:cubicBezTo>
                    <a:lnTo>
                      <a:pt x="9897" y="6983"/>
                    </a:lnTo>
                    <a:cubicBezTo>
                      <a:pt x="9957" y="7097"/>
                      <a:pt x="10124" y="7182"/>
                      <a:pt x="10309" y="7180"/>
                    </a:cubicBezTo>
                    <a:lnTo>
                      <a:pt x="10458" y="7180"/>
                    </a:lnTo>
                    <a:cubicBezTo>
                      <a:pt x="10684" y="7137"/>
                      <a:pt x="10786" y="6972"/>
                      <a:pt x="10720" y="6825"/>
                    </a:cubicBezTo>
                    <a:lnTo>
                      <a:pt x="10384" y="6116"/>
                    </a:lnTo>
                    <a:cubicBezTo>
                      <a:pt x="10318" y="5969"/>
                      <a:pt x="10086" y="5876"/>
                      <a:pt x="9860" y="5919"/>
                    </a:cubicBezTo>
                    <a:close/>
                    <a:moveTo>
                      <a:pt x="14422" y="6274"/>
                    </a:moveTo>
                    <a:cubicBezTo>
                      <a:pt x="14055" y="6085"/>
                      <a:pt x="12480" y="9522"/>
                      <a:pt x="12104" y="10569"/>
                    </a:cubicBezTo>
                    <a:cubicBezTo>
                      <a:pt x="11944" y="10600"/>
                      <a:pt x="11799" y="10717"/>
                      <a:pt x="11692" y="10845"/>
                    </a:cubicBezTo>
                    <a:cubicBezTo>
                      <a:pt x="11517" y="11050"/>
                      <a:pt x="11448" y="11325"/>
                      <a:pt x="11505" y="11594"/>
                    </a:cubicBezTo>
                    <a:cubicBezTo>
                      <a:pt x="11632" y="11941"/>
                      <a:pt x="11938" y="12165"/>
                      <a:pt x="12291" y="12185"/>
                    </a:cubicBezTo>
                    <a:cubicBezTo>
                      <a:pt x="12556" y="12192"/>
                      <a:pt x="12786" y="12009"/>
                      <a:pt x="12889" y="11752"/>
                    </a:cubicBezTo>
                    <a:cubicBezTo>
                      <a:pt x="13964" y="11884"/>
                      <a:pt x="16079" y="11951"/>
                      <a:pt x="16142" y="11555"/>
                    </a:cubicBezTo>
                    <a:cubicBezTo>
                      <a:pt x="16205" y="11158"/>
                      <a:pt x="13651" y="11064"/>
                      <a:pt x="12889" y="11121"/>
                    </a:cubicBezTo>
                    <a:cubicBezTo>
                      <a:pt x="12893" y="11065"/>
                      <a:pt x="12893" y="10981"/>
                      <a:pt x="12889" y="10924"/>
                    </a:cubicBezTo>
                    <a:cubicBezTo>
                      <a:pt x="12848" y="10862"/>
                      <a:pt x="12799" y="10810"/>
                      <a:pt x="12739" y="10766"/>
                    </a:cubicBezTo>
                    <a:cubicBezTo>
                      <a:pt x="13510" y="9314"/>
                      <a:pt x="14790" y="6462"/>
                      <a:pt x="14422" y="6274"/>
                    </a:cubicBezTo>
                    <a:close/>
                    <a:moveTo>
                      <a:pt x="15955" y="6589"/>
                    </a:moveTo>
                    <a:cubicBezTo>
                      <a:pt x="15820" y="6502"/>
                      <a:pt x="15662" y="6521"/>
                      <a:pt x="15544" y="6628"/>
                    </a:cubicBezTo>
                    <a:lnTo>
                      <a:pt x="15020" y="7259"/>
                    </a:lnTo>
                    <a:cubicBezTo>
                      <a:pt x="14898" y="7402"/>
                      <a:pt x="14910" y="7613"/>
                      <a:pt x="15058" y="7732"/>
                    </a:cubicBezTo>
                    <a:cubicBezTo>
                      <a:pt x="15120" y="7781"/>
                      <a:pt x="15202" y="7810"/>
                      <a:pt x="15282" y="7811"/>
                    </a:cubicBezTo>
                    <a:cubicBezTo>
                      <a:pt x="15385" y="7810"/>
                      <a:pt x="15479" y="7768"/>
                      <a:pt x="15544" y="7692"/>
                    </a:cubicBezTo>
                    <a:lnTo>
                      <a:pt x="16068" y="7062"/>
                    </a:lnTo>
                    <a:cubicBezTo>
                      <a:pt x="16174" y="6907"/>
                      <a:pt x="16115" y="6692"/>
                      <a:pt x="15955" y="6589"/>
                    </a:cubicBezTo>
                    <a:close/>
                    <a:moveTo>
                      <a:pt x="7467" y="7692"/>
                    </a:moveTo>
                    <a:cubicBezTo>
                      <a:pt x="7343" y="7832"/>
                      <a:pt x="7347" y="8060"/>
                      <a:pt x="7467" y="8205"/>
                    </a:cubicBezTo>
                    <a:lnTo>
                      <a:pt x="8065" y="8796"/>
                    </a:lnTo>
                    <a:cubicBezTo>
                      <a:pt x="8120" y="8854"/>
                      <a:pt x="8178" y="8877"/>
                      <a:pt x="8252" y="8875"/>
                    </a:cubicBezTo>
                    <a:cubicBezTo>
                      <a:pt x="8344" y="8874"/>
                      <a:pt x="8418" y="8838"/>
                      <a:pt x="8476" y="8757"/>
                    </a:cubicBezTo>
                    <a:cubicBezTo>
                      <a:pt x="8597" y="8610"/>
                      <a:pt x="8597" y="8351"/>
                      <a:pt x="8476" y="8205"/>
                    </a:cubicBezTo>
                    <a:lnTo>
                      <a:pt x="7916" y="7692"/>
                    </a:lnTo>
                    <a:cubicBezTo>
                      <a:pt x="7792" y="7561"/>
                      <a:pt x="7590" y="7561"/>
                      <a:pt x="7467" y="7692"/>
                    </a:cubicBezTo>
                    <a:close/>
                    <a:moveTo>
                      <a:pt x="16628" y="9151"/>
                    </a:moveTo>
                    <a:cubicBezTo>
                      <a:pt x="16493" y="9137"/>
                      <a:pt x="16372" y="9368"/>
                      <a:pt x="16367" y="9702"/>
                    </a:cubicBezTo>
                    <a:cubicBezTo>
                      <a:pt x="16367" y="9711"/>
                      <a:pt x="16367" y="9733"/>
                      <a:pt x="16367" y="9742"/>
                    </a:cubicBezTo>
                    <a:cubicBezTo>
                      <a:pt x="16361" y="10090"/>
                      <a:pt x="16487" y="10398"/>
                      <a:pt x="16628" y="10412"/>
                    </a:cubicBezTo>
                    <a:lnTo>
                      <a:pt x="17302" y="10412"/>
                    </a:lnTo>
                    <a:cubicBezTo>
                      <a:pt x="17439" y="10412"/>
                      <a:pt x="17558" y="10120"/>
                      <a:pt x="17563" y="9781"/>
                    </a:cubicBezTo>
                    <a:cubicBezTo>
                      <a:pt x="17575" y="9448"/>
                      <a:pt x="17474" y="9178"/>
                      <a:pt x="17339" y="9151"/>
                    </a:cubicBezTo>
                    <a:lnTo>
                      <a:pt x="16628" y="9151"/>
                    </a:lnTo>
                    <a:close/>
                    <a:moveTo>
                      <a:pt x="6008" y="10096"/>
                    </a:moveTo>
                    <a:cubicBezTo>
                      <a:pt x="5890" y="10104"/>
                      <a:pt x="5793" y="10274"/>
                      <a:pt x="5784" y="10491"/>
                    </a:cubicBezTo>
                    <a:cubicBezTo>
                      <a:pt x="5784" y="10719"/>
                      <a:pt x="5883" y="10915"/>
                      <a:pt x="6008" y="10924"/>
                    </a:cubicBezTo>
                    <a:cubicBezTo>
                      <a:pt x="6683" y="10976"/>
                      <a:pt x="7366" y="11115"/>
                      <a:pt x="8028" y="11358"/>
                    </a:cubicBezTo>
                    <a:lnTo>
                      <a:pt x="8102" y="11358"/>
                    </a:lnTo>
                    <a:cubicBezTo>
                      <a:pt x="8197" y="11358"/>
                      <a:pt x="8253" y="11240"/>
                      <a:pt x="8289" y="11082"/>
                    </a:cubicBezTo>
                    <a:cubicBezTo>
                      <a:pt x="8320" y="10870"/>
                      <a:pt x="8289" y="10646"/>
                      <a:pt x="8177" y="10569"/>
                    </a:cubicBezTo>
                    <a:cubicBezTo>
                      <a:pt x="7466" y="10295"/>
                      <a:pt x="6735" y="10149"/>
                      <a:pt x="6008" y="10096"/>
                    </a:cubicBezTo>
                    <a:close/>
                    <a:moveTo>
                      <a:pt x="12178" y="11042"/>
                    </a:moveTo>
                    <a:lnTo>
                      <a:pt x="12216" y="11042"/>
                    </a:lnTo>
                    <a:cubicBezTo>
                      <a:pt x="12311" y="11052"/>
                      <a:pt x="12426" y="11075"/>
                      <a:pt x="12478" y="11161"/>
                    </a:cubicBezTo>
                    <a:cubicBezTo>
                      <a:pt x="12551" y="11285"/>
                      <a:pt x="12560" y="11456"/>
                      <a:pt x="12515" y="11594"/>
                    </a:cubicBezTo>
                    <a:lnTo>
                      <a:pt x="12478" y="11594"/>
                    </a:lnTo>
                    <a:cubicBezTo>
                      <a:pt x="12438" y="11680"/>
                      <a:pt x="12344" y="11718"/>
                      <a:pt x="12253" y="11712"/>
                    </a:cubicBezTo>
                    <a:cubicBezTo>
                      <a:pt x="12089" y="11696"/>
                      <a:pt x="11955" y="11591"/>
                      <a:pt x="11879" y="11436"/>
                    </a:cubicBezTo>
                    <a:cubicBezTo>
                      <a:pt x="11868" y="11320"/>
                      <a:pt x="11880" y="11208"/>
                      <a:pt x="11954" y="11121"/>
                    </a:cubicBezTo>
                    <a:cubicBezTo>
                      <a:pt x="12010" y="11057"/>
                      <a:pt x="12097" y="11045"/>
                      <a:pt x="12178" y="11042"/>
                    </a:cubicBezTo>
                    <a:close/>
                    <a:moveTo>
                      <a:pt x="16965" y="11909"/>
                    </a:moveTo>
                    <a:cubicBezTo>
                      <a:pt x="16846" y="11857"/>
                      <a:pt x="16746" y="11938"/>
                      <a:pt x="16703" y="12106"/>
                    </a:cubicBezTo>
                    <a:cubicBezTo>
                      <a:pt x="16668" y="12275"/>
                      <a:pt x="16700" y="12445"/>
                      <a:pt x="16815" y="12500"/>
                    </a:cubicBezTo>
                    <a:lnTo>
                      <a:pt x="18199" y="13131"/>
                    </a:lnTo>
                    <a:lnTo>
                      <a:pt x="18274" y="13131"/>
                    </a:lnTo>
                    <a:cubicBezTo>
                      <a:pt x="18372" y="13137"/>
                      <a:pt x="18470" y="13070"/>
                      <a:pt x="18498" y="12934"/>
                    </a:cubicBezTo>
                    <a:cubicBezTo>
                      <a:pt x="18527" y="12766"/>
                      <a:pt x="18463" y="12590"/>
                      <a:pt x="18349" y="12540"/>
                    </a:cubicBezTo>
                    <a:lnTo>
                      <a:pt x="16965" y="11909"/>
                    </a:lnTo>
                    <a:close/>
                    <a:moveTo>
                      <a:pt x="7055" y="12776"/>
                    </a:moveTo>
                    <a:cubicBezTo>
                      <a:pt x="6921" y="12806"/>
                      <a:pt x="6816" y="13080"/>
                      <a:pt x="6794" y="13407"/>
                    </a:cubicBezTo>
                    <a:cubicBezTo>
                      <a:pt x="6788" y="13755"/>
                      <a:pt x="6877" y="14023"/>
                      <a:pt x="7018" y="14037"/>
                    </a:cubicBezTo>
                    <a:lnTo>
                      <a:pt x="7729" y="14037"/>
                    </a:lnTo>
                    <a:cubicBezTo>
                      <a:pt x="7866" y="14038"/>
                      <a:pt x="7985" y="13785"/>
                      <a:pt x="7990" y="13446"/>
                    </a:cubicBezTo>
                    <a:cubicBezTo>
                      <a:pt x="8002" y="13113"/>
                      <a:pt x="7901" y="12804"/>
                      <a:pt x="7766" y="12776"/>
                    </a:cubicBezTo>
                    <a:lnTo>
                      <a:pt x="7055" y="12776"/>
                    </a:lnTo>
                    <a:close/>
                    <a:moveTo>
                      <a:pt x="16292" y="14392"/>
                    </a:moveTo>
                    <a:cubicBezTo>
                      <a:pt x="16171" y="14525"/>
                      <a:pt x="16140" y="14764"/>
                      <a:pt x="16254" y="14904"/>
                    </a:cubicBezTo>
                    <a:cubicBezTo>
                      <a:pt x="16270" y="14924"/>
                      <a:pt x="16310" y="14929"/>
                      <a:pt x="16329" y="14944"/>
                    </a:cubicBezTo>
                    <a:lnTo>
                      <a:pt x="16890" y="15496"/>
                    </a:lnTo>
                    <a:cubicBezTo>
                      <a:pt x="16943" y="15551"/>
                      <a:pt x="17006" y="15576"/>
                      <a:pt x="17077" y="15574"/>
                    </a:cubicBezTo>
                    <a:cubicBezTo>
                      <a:pt x="17166" y="15574"/>
                      <a:pt x="17245" y="15535"/>
                      <a:pt x="17302" y="15456"/>
                    </a:cubicBezTo>
                    <a:cubicBezTo>
                      <a:pt x="17416" y="15320"/>
                      <a:pt x="17416" y="15080"/>
                      <a:pt x="17302" y="14944"/>
                    </a:cubicBezTo>
                    <a:lnTo>
                      <a:pt x="16703" y="14432"/>
                    </a:lnTo>
                    <a:cubicBezTo>
                      <a:pt x="16589" y="14291"/>
                      <a:pt x="16413" y="14259"/>
                      <a:pt x="16292" y="14392"/>
                    </a:cubicBezTo>
                    <a:close/>
                    <a:moveTo>
                      <a:pt x="9486" y="15456"/>
                    </a:moveTo>
                    <a:cubicBezTo>
                      <a:pt x="9347" y="15343"/>
                      <a:pt x="9155" y="15362"/>
                      <a:pt x="9037" y="15496"/>
                    </a:cubicBezTo>
                    <a:lnTo>
                      <a:pt x="8514" y="16087"/>
                    </a:lnTo>
                    <a:cubicBezTo>
                      <a:pt x="8383" y="16215"/>
                      <a:pt x="8383" y="16432"/>
                      <a:pt x="8514" y="16560"/>
                    </a:cubicBezTo>
                    <a:cubicBezTo>
                      <a:pt x="8574" y="16612"/>
                      <a:pt x="8620" y="16640"/>
                      <a:pt x="8701" y="16639"/>
                    </a:cubicBezTo>
                    <a:cubicBezTo>
                      <a:pt x="8802" y="16638"/>
                      <a:pt x="8898" y="16595"/>
                      <a:pt x="8963" y="16520"/>
                    </a:cubicBezTo>
                    <a:lnTo>
                      <a:pt x="9486" y="15890"/>
                    </a:lnTo>
                    <a:cubicBezTo>
                      <a:pt x="9617" y="15762"/>
                      <a:pt x="9617" y="15584"/>
                      <a:pt x="9486" y="15456"/>
                    </a:cubicBezTo>
                    <a:close/>
                    <a:moveTo>
                      <a:pt x="14347" y="15890"/>
                    </a:moveTo>
                    <a:cubicBezTo>
                      <a:pt x="14024" y="15884"/>
                      <a:pt x="13725" y="15984"/>
                      <a:pt x="13712" y="16126"/>
                    </a:cubicBezTo>
                    <a:lnTo>
                      <a:pt x="13712" y="16875"/>
                    </a:lnTo>
                    <a:cubicBezTo>
                      <a:pt x="13684" y="17011"/>
                      <a:pt x="13927" y="17139"/>
                      <a:pt x="14235" y="17151"/>
                    </a:cubicBezTo>
                    <a:cubicBezTo>
                      <a:pt x="14261" y="17152"/>
                      <a:pt x="14285" y="17151"/>
                      <a:pt x="14310" y="17151"/>
                    </a:cubicBezTo>
                    <a:cubicBezTo>
                      <a:pt x="14637" y="17151"/>
                      <a:pt x="14895" y="17019"/>
                      <a:pt x="14908" y="16875"/>
                    </a:cubicBezTo>
                    <a:lnTo>
                      <a:pt x="14908" y="16126"/>
                    </a:lnTo>
                    <a:cubicBezTo>
                      <a:pt x="14909" y="15981"/>
                      <a:pt x="14674" y="15896"/>
                      <a:pt x="14347" y="15890"/>
                    </a:cubicBezTo>
                    <a:close/>
                    <a:moveTo>
                      <a:pt x="12029" y="15969"/>
                    </a:moveTo>
                    <a:cubicBezTo>
                      <a:pt x="11746" y="15932"/>
                      <a:pt x="11438" y="16001"/>
                      <a:pt x="11356" y="16126"/>
                    </a:cubicBezTo>
                    <a:cubicBezTo>
                      <a:pt x="11155" y="16789"/>
                      <a:pt x="11119" y="17429"/>
                      <a:pt x="11206" y="18097"/>
                    </a:cubicBezTo>
                    <a:cubicBezTo>
                      <a:pt x="11228" y="18220"/>
                      <a:pt x="11451" y="18334"/>
                      <a:pt x="11730" y="18333"/>
                    </a:cubicBezTo>
                    <a:cubicBezTo>
                      <a:pt x="12013" y="18328"/>
                      <a:pt x="12226" y="18222"/>
                      <a:pt x="12216" y="18097"/>
                    </a:cubicBezTo>
                    <a:cubicBezTo>
                      <a:pt x="12142" y="17457"/>
                      <a:pt x="12170" y="16831"/>
                      <a:pt x="12328" y="16205"/>
                    </a:cubicBezTo>
                    <a:cubicBezTo>
                      <a:pt x="12357" y="16101"/>
                      <a:pt x="12247" y="16010"/>
                      <a:pt x="12029" y="15969"/>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1" name="Freeform 619">
                <a:extLst>
                  <a:ext uri="{FF2B5EF4-FFF2-40B4-BE49-F238E27FC236}">
                    <a16:creationId xmlns:a16="http://schemas.microsoft.com/office/drawing/2014/main" id="{CC28227B-418B-0622-892E-48368F646C98}"/>
                  </a:ext>
                </a:extLst>
              </p:cNvPr>
              <p:cNvSpPr/>
              <p:nvPr/>
            </p:nvSpPr>
            <p:spPr>
              <a:xfrm>
                <a:off x="3921729" y="3032678"/>
                <a:ext cx="227052" cy="233474"/>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2" name="Freeform 623">
                <a:extLst>
                  <a:ext uri="{FF2B5EF4-FFF2-40B4-BE49-F238E27FC236}">
                    <a16:creationId xmlns:a16="http://schemas.microsoft.com/office/drawing/2014/main" id="{C8A72C00-E3E8-EF7D-FC47-AA3C47C9EEC0}"/>
                  </a:ext>
                </a:extLst>
              </p:cNvPr>
              <p:cNvSpPr/>
              <p:nvPr/>
            </p:nvSpPr>
            <p:spPr>
              <a:xfrm>
                <a:off x="664064" y="2279663"/>
                <a:ext cx="496425" cy="480140"/>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3" name="Freeform 625">
                <a:extLst>
                  <a:ext uri="{FF2B5EF4-FFF2-40B4-BE49-F238E27FC236}">
                    <a16:creationId xmlns:a16="http://schemas.microsoft.com/office/drawing/2014/main" id="{2A648F2C-20EE-89A3-0C19-6D5579E0C0CE}"/>
                  </a:ext>
                </a:extLst>
              </p:cNvPr>
              <p:cNvSpPr/>
              <p:nvPr/>
            </p:nvSpPr>
            <p:spPr>
              <a:xfrm>
                <a:off x="3086823" y="782145"/>
                <a:ext cx="476372" cy="133597"/>
              </a:xfrm>
              <a:custGeom>
                <a:avLst/>
                <a:gdLst/>
                <a:ahLst/>
                <a:cxnLst>
                  <a:cxn ang="0">
                    <a:pos x="wd2" y="hd2"/>
                  </a:cxn>
                  <a:cxn ang="5400000">
                    <a:pos x="wd2" y="hd2"/>
                  </a:cxn>
                  <a:cxn ang="10800000">
                    <a:pos x="wd2" y="hd2"/>
                  </a:cxn>
                  <a:cxn ang="16200000">
                    <a:pos x="wd2" y="hd2"/>
                  </a:cxn>
                </a:cxnLst>
                <a:rect l="0" t="0" r="r" b="b"/>
                <a:pathLst>
                  <a:path w="21349" h="21355" extrusionOk="0">
                    <a:moveTo>
                      <a:pt x="19884" y="43"/>
                    </a:moveTo>
                    <a:cubicBezTo>
                      <a:pt x="19412" y="232"/>
                      <a:pt x="19023" y="1418"/>
                      <a:pt x="18916" y="3067"/>
                    </a:cubicBezTo>
                    <a:cubicBezTo>
                      <a:pt x="18814" y="4046"/>
                      <a:pt x="18846" y="5051"/>
                      <a:pt x="18996" y="5947"/>
                    </a:cubicBezTo>
                    <a:cubicBezTo>
                      <a:pt x="19207" y="6734"/>
                      <a:pt x="19499" y="7165"/>
                      <a:pt x="19804" y="7098"/>
                    </a:cubicBezTo>
                    <a:cubicBezTo>
                      <a:pt x="20014" y="7084"/>
                      <a:pt x="20227" y="7299"/>
                      <a:pt x="20409" y="7674"/>
                    </a:cubicBezTo>
                    <a:cubicBezTo>
                      <a:pt x="20612" y="8226"/>
                      <a:pt x="20960" y="9417"/>
                      <a:pt x="20853" y="10554"/>
                    </a:cubicBezTo>
                    <a:cubicBezTo>
                      <a:pt x="20696" y="11648"/>
                      <a:pt x="20350" y="12324"/>
                      <a:pt x="20005" y="12282"/>
                    </a:cubicBezTo>
                    <a:cubicBezTo>
                      <a:pt x="19729" y="12336"/>
                      <a:pt x="19490" y="11630"/>
                      <a:pt x="19400" y="10698"/>
                    </a:cubicBezTo>
                    <a:cubicBezTo>
                      <a:pt x="19360" y="10265"/>
                      <a:pt x="19239" y="10123"/>
                      <a:pt x="19117" y="10266"/>
                    </a:cubicBezTo>
                    <a:cubicBezTo>
                      <a:pt x="18987" y="10422"/>
                      <a:pt x="18918" y="10828"/>
                      <a:pt x="18956" y="11274"/>
                    </a:cubicBezTo>
                    <a:cubicBezTo>
                      <a:pt x="19110" y="12908"/>
                      <a:pt x="19522" y="14069"/>
                      <a:pt x="20005" y="14010"/>
                    </a:cubicBezTo>
                    <a:cubicBezTo>
                      <a:pt x="20554" y="14058"/>
                      <a:pt x="21072" y="12912"/>
                      <a:pt x="21297" y="11130"/>
                    </a:cubicBezTo>
                    <a:cubicBezTo>
                      <a:pt x="21384" y="10200"/>
                      <a:pt x="21440" y="8378"/>
                      <a:pt x="20772" y="6379"/>
                    </a:cubicBezTo>
                    <a:cubicBezTo>
                      <a:pt x="20518" y="5802"/>
                      <a:pt x="20226" y="5380"/>
                      <a:pt x="19925" y="5371"/>
                    </a:cubicBezTo>
                    <a:cubicBezTo>
                      <a:pt x="19731" y="5371"/>
                      <a:pt x="19498" y="5352"/>
                      <a:pt x="19440" y="4939"/>
                    </a:cubicBezTo>
                    <a:cubicBezTo>
                      <a:pt x="19382" y="4525"/>
                      <a:pt x="19363" y="4458"/>
                      <a:pt x="19440" y="3355"/>
                    </a:cubicBezTo>
                    <a:cubicBezTo>
                      <a:pt x="19496" y="2435"/>
                      <a:pt x="19702" y="1882"/>
                      <a:pt x="19965" y="1771"/>
                    </a:cubicBezTo>
                    <a:cubicBezTo>
                      <a:pt x="20153" y="1693"/>
                      <a:pt x="20340" y="2009"/>
                      <a:pt x="20409" y="2635"/>
                    </a:cubicBezTo>
                    <a:cubicBezTo>
                      <a:pt x="20455" y="3062"/>
                      <a:pt x="20612" y="3229"/>
                      <a:pt x="20732" y="3067"/>
                    </a:cubicBezTo>
                    <a:cubicBezTo>
                      <a:pt x="20850" y="2878"/>
                      <a:pt x="20901" y="2343"/>
                      <a:pt x="20853" y="1915"/>
                    </a:cubicBezTo>
                    <a:cubicBezTo>
                      <a:pt x="20703" y="519"/>
                      <a:pt x="20299" y="-186"/>
                      <a:pt x="19884" y="43"/>
                    </a:cubicBezTo>
                    <a:close/>
                    <a:moveTo>
                      <a:pt x="2566" y="1339"/>
                    </a:moveTo>
                    <a:cubicBezTo>
                      <a:pt x="2051" y="1076"/>
                      <a:pt x="1487" y="1425"/>
                      <a:pt x="992" y="2203"/>
                    </a:cubicBezTo>
                    <a:cubicBezTo>
                      <a:pt x="213" y="3401"/>
                      <a:pt x="-160" y="6344"/>
                      <a:pt x="64" y="9258"/>
                    </a:cubicBezTo>
                    <a:cubicBezTo>
                      <a:pt x="70" y="9592"/>
                      <a:pt x="134" y="9903"/>
                      <a:pt x="225" y="9978"/>
                    </a:cubicBezTo>
                    <a:lnTo>
                      <a:pt x="629" y="10410"/>
                    </a:lnTo>
                    <a:cubicBezTo>
                      <a:pt x="1693" y="11410"/>
                      <a:pt x="3657" y="13289"/>
                      <a:pt x="3454" y="17322"/>
                    </a:cubicBezTo>
                    <a:cubicBezTo>
                      <a:pt x="3386" y="18713"/>
                      <a:pt x="3043" y="19699"/>
                      <a:pt x="2647" y="19626"/>
                    </a:cubicBezTo>
                    <a:cubicBezTo>
                      <a:pt x="1820" y="19723"/>
                      <a:pt x="1040" y="18151"/>
                      <a:pt x="629" y="15594"/>
                    </a:cubicBezTo>
                    <a:cubicBezTo>
                      <a:pt x="587" y="15151"/>
                      <a:pt x="472" y="14882"/>
                      <a:pt x="346" y="15018"/>
                    </a:cubicBezTo>
                    <a:cubicBezTo>
                      <a:pt x="223" y="15145"/>
                      <a:pt x="149" y="15587"/>
                      <a:pt x="185" y="16026"/>
                    </a:cubicBezTo>
                    <a:cubicBezTo>
                      <a:pt x="626" y="19304"/>
                      <a:pt x="1559" y="21414"/>
                      <a:pt x="2566" y="21354"/>
                    </a:cubicBezTo>
                    <a:lnTo>
                      <a:pt x="2687" y="21354"/>
                    </a:lnTo>
                    <a:cubicBezTo>
                      <a:pt x="3303" y="21368"/>
                      <a:pt x="3835" y="19772"/>
                      <a:pt x="3939" y="17610"/>
                    </a:cubicBezTo>
                    <a:cubicBezTo>
                      <a:pt x="4219" y="12198"/>
                      <a:pt x="2017" y="10108"/>
                      <a:pt x="750" y="8970"/>
                    </a:cubicBezTo>
                    <a:lnTo>
                      <a:pt x="427" y="8394"/>
                    </a:lnTo>
                    <a:cubicBezTo>
                      <a:pt x="314" y="6373"/>
                      <a:pt x="652" y="4364"/>
                      <a:pt x="1194" y="3643"/>
                    </a:cubicBezTo>
                    <a:cubicBezTo>
                      <a:pt x="2002" y="2461"/>
                      <a:pt x="2899" y="2971"/>
                      <a:pt x="3576" y="4939"/>
                    </a:cubicBezTo>
                    <a:cubicBezTo>
                      <a:pt x="3663" y="5272"/>
                      <a:pt x="3845" y="5251"/>
                      <a:pt x="3939" y="4939"/>
                    </a:cubicBezTo>
                    <a:cubicBezTo>
                      <a:pt x="4056" y="4616"/>
                      <a:pt x="4060" y="4024"/>
                      <a:pt x="3979" y="3643"/>
                    </a:cubicBezTo>
                    <a:cubicBezTo>
                      <a:pt x="3565" y="2401"/>
                      <a:pt x="3082" y="1602"/>
                      <a:pt x="2566" y="1339"/>
                    </a:cubicBezTo>
                    <a:close/>
                    <a:moveTo>
                      <a:pt x="16776" y="2059"/>
                    </a:moveTo>
                    <a:cubicBezTo>
                      <a:pt x="16398" y="2425"/>
                      <a:pt x="16139" y="3553"/>
                      <a:pt x="16090" y="4939"/>
                    </a:cubicBezTo>
                    <a:cubicBezTo>
                      <a:pt x="15983" y="8007"/>
                      <a:pt x="16685" y="8447"/>
                      <a:pt x="17139" y="8826"/>
                    </a:cubicBezTo>
                    <a:cubicBezTo>
                      <a:pt x="17352" y="8887"/>
                      <a:pt x="17522" y="9154"/>
                      <a:pt x="17704" y="9546"/>
                    </a:cubicBezTo>
                    <a:cubicBezTo>
                      <a:pt x="18033" y="10615"/>
                      <a:pt x="18195" y="11558"/>
                      <a:pt x="18108" y="12282"/>
                    </a:cubicBezTo>
                    <a:cubicBezTo>
                      <a:pt x="17960" y="13104"/>
                      <a:pt x="17693" y="13561"/>
                      <a:pt x="17422" y="13434"/>
                    </a:cubicBezTo>
                    <a:cubicBezTo>
                      <a:pt x="17143" y="13419"/>
                      <a:pt x="16886" y="12668"/>
                      <a:pt x="16816" y="11706"/>
                    </a:cubicBezTo>
                    <a:cubicBezTo>
                      <a:pt x="16803" y="11233"/>
                      <a:pt x="16707" y="10939"/>
                      <a:pt x="16574" y="10986"/>
                    </a:cubicBezTo>
                    <a:cubicBezTo>
                      <a:pt x="16441" y="11034"/>
                      <a:pt x="16319" y="11521"/>
                      <a:pt x="16332" y="11994"/>
                    </a:cubicBezTo>
                    <a:cubicBezTo>
                      <a:pt x="16334" y="12077"/>
                      <a:pt x="16364" y="12061"/>
                      <a:pt x="16372" y="12138"/>
                    </a:cubicBezTo>
                    <a:cubicBezTo>
                      <a:pt x="16488" y="13822"/>
                      <a:pt x="16895" y="15089"/>
                      <a:pt x="17382" y="15162"/>
                    </a:cubicBezTo>
                    <a:lnTo>
                      <a:pt x="17462" y="15162"/>
                    </a:lnTo>
                    <a:cubicBezTo>
                      <a:pt x="17906" y="15254"/>
                      <a:pt x="18350" y="14414"/>
                      <a:pt x="18552" y="13002"/>
                    </a:cubicBezTo>
                    <a:cubicBezTo>
                      <a:pt x="18659" y="12140"/>
                      <a:pt x="18705" y="10422"/>
                      <a:pt x="18027" y="8250"/>
                    </a:cubicBezTo>
                    <a:cubicBezTo>
                      <a:pt x="17786" y="7603"/>
                      <a:pt x="17521" y="7171"/>
                      <a:pt x="17220" y="7098"/>
                    </a:cubicBezTo>
                    <a:cubicBezTo>
                      <a:pt x="16669" y="6719"/>
                      <a:pt x="16536" y="6537"/>
                      <a:pt x="16574" y="5227"/>
                    </a:cubicBezTo>
                    <a:cubicBezTo>
                      <a:pt x="16595" y="4510"/>
                      <a:pt x="16740" y="3933"/>
                      <a:pt x="16937" y="3787"/>
                    </a:cubicBezTo>
                    <a:cubicBezTo>
                      <a:pt x="17200" y="3465"/>
                      <a:pt x="17494" y="3576"/>
                      <a:pt x="17704" y="4219"/>
                    </a:cubicBezTo>
                    <a:cubicBezTo>
                      <a:pt x="17793" y="4580"/>
                      <a:pt x="17926" y="4676"/>
                      <a:pt x="18027" y="4363"/>
                    </a:cubicBezTo>
                    <a:cubicBezTo>
                      <a:pt x="18129" y="4048"/>
                      <a:pt x="18156" y="3428"/>
                      <a:pt x="18068" y="3067"/>
                    </a:cubicBezTo>
                    <a:cubicBezTo>
                      <a:pt x="17731" y="1917"/>
                      <a:pt x="17220" y="1546"/>
                      <a:pt x="16776" y="2059"/>
                    </a:cubicBezTo>
                    <a:close/>
                    <a:moveTo>
                      <a:pt x="15363" y="4075"/>
                    </a:moveTo>
                    <a:cubicBezTo>
                      <a:pt x="13951" y="3178"/>
                      <a:pt x="13421" y="5288"/>
                      <a:pt x="13304" y="6667"/>
                    </a:cubicBezTo>
                    <a:cubicBezTo>
                      <a:pt x="13057" y="9381"/>
                      <a:pt x="13305" y="12465"/>
                      <a:pt x="13950" y="14154"/>
                    </a:cubicBezTo>
                    <a:cubicBezTo>
                      <a:pt x="14160" y="14709"/>
                      <a:pt x="14416" y="15013"/>
                      <a:pt x="14677" y="15018"/>
                    </a:cubicBezTo>
                    <a:cubicBezTo>
                      <a:pt x="15039" y="14993"/>
                      <a:pt x="15387" y="14482"/>
                      <a:pt x="15646" y="13578"/>
                    </a:cubicBezTo>
                    <a:cubicBezTo>
                      <a:pt x="15739" y="13231"/>
                      <a:pt x="15739" y="12629"/>
                      <a:pt x="15646" y="12282"/>
                    </a:cubicBezTo>
                    <a:cubicBezTo>
                      <a:pt x="15556" y="11930"/>
                      <a:pt x="15421" y="11962"/>
                      <a:pt x="15323" y="12282"/>
                    </a:cubicBezTo>
                    <a:cubicBezTo>
                      <a:pt x="15059" y="13424"/>
                      <a:pt x="14564" y="13605"/>
                      <a:pt x="14233" y="12714"/>
                    </a:cubicBezTo>
                    <a:cubicBezTo>
                      <a:pt x="13987" y="12066"/>
                      <a:pt x="13829" y="11172"/>
                      <a:pt x="13748" y="10122"/>
                    </a:cubicBezTo>
                    <a:cubicBezTo>
                      <a:pt x="14303" y="10432"/>
                      <a:pt x="14845" y="9792"/>
                      <a:pt x="15282" y="8538"/>
                    </a:cubicBezTo>
                    <a:cubicBezTo>
                      <a:pt x="15532" y="7491"/>
                      <a:pt x="15623" y="6123"/>
                      <a:pt x="15525" y="4795"/>
                    </a:cubicBezTo>
                    <a:cubicBezTo>
                      <a:pt x="15509" y="4439"/>
                      <a:pt x="15463" y="4130"/>
                      <a:pt x="15363" y="4075"/>
                    </a:cubicBezTo>
                    <a:close/>
                    <a:moveTo>
                      <a:pt x="11447" y="5083"/>
                    </a:moveTo>
                    <a:cubicBezTo>
                      <a:pt x="10678" y="5819"/>
                      <a:pt x="10212" y="8605"/>
                      <a:pt x="10317" y="11418"/>
                    </a:cubicBezTo>
                    <a:cubicBezTo>
                      <a:pt x="10512" y="13912"/>
                      <a:pt x="11088" y="15609"/>
                      <a:pt x="11811" y="15882"/>
                    </a:cubicBezTo>
                    <a:lnTo>
                      <a:pt x="11932" y="15882"/>
                    </a:lnTo>
                    <a:cubicBezTo>
                      <a:pt x="12355" y="15982"/>
                      <a:pt x="12749" y="15134"/>
                      <a:pt x="12901" y="13722"/>
                    </a:cubicBezTo>
                    <a:cubicBezTo>
                      <a:pt x="12961" y="13296"/>
                      <a:pt x="12899" y="12784"/>
                      <a:pt x="12780" y="12570"/>
                    </a:cubicBezTo>
                    <a:cubicBezTo>
                      <a:pt x="12756" y="12527"/>
                      <a:pt x="12725" y="12439"/>
                      <a:pt x="12699" y="12426"/>
                    </a:cubicBezTo>
                    <a:cubicBezTo>
                      <a:pt x="12573" y="12265"/>
                      <a:pt x="12462" y="12555"/>
                      <a:pt x="12416" y="13002"/>
                    </a:cubicBezTo>
                    <a:cubicBezTo>
                      <a:pt x="12335" y="13788"/>
                      <a:pt x="12081" y="14181"/>
                      <a:pt x="11851" y="14010"/>
                    </a:cubicBezTo>
                    <a:cubicBezTo>
                      <a:pt x="11350" y="13830"/>
                      <a:pt x="10928" y="12678"/>
                      <a:pt x="10761" y="10986"/>
                    </a:cubicBezTo>
                    <a:cubicBezTo>
                      <a:pt x="10711" y="9028"/>
                      <a:pt x="11074" y="7294"/>
                      <a:pt x="11609" y="6811"/>
                    </a:cubicBezTo>
                    <a:cubicBezTo>
                      <a:pt x="11889" y="6466"/>
                      <a:pt x="12105" y="6604"/>
                      <a:pt x="12134" y="6811"/>
                    </a:cubicBezTo>
                    <a:cubicBezTo>
                      <a:pt x="12198" y="7228"/>
                      <a:pt x="12336" y="7303"/>
                      <a:pt x="12457" y="7098"/>
                    </a:cubicBezTo>
                    <a:cubicBezTo>
                      <a:pt x="12574" y="6870"/>
                      <a:pt x="12595" y="6376"/>
                      <a:pt x="12537" y="5947"/>
                    </a:cubicBezTo>
                    <a:cubicBezTo>
                      <a:pt x="12373" y="4809"/>
                      <a:pt x="11950" y="4462"/>
                      <a:pt x="11447" y="5083"/>
                    </a:cubicBezTo>
                    <a:close/>
                    <a:moveTo>
                      <a:pt x="15081" y="5659"/>
                    </a:moveTo>
                    <a:cubicBezTo>
                      <a:pt x="15110" y="6272"/>
                      <a:pt x="15080" y="6937"/>
                      <a:pt x="14959" y="7386"/>
                    </a:cubicBezTo>
                    <a:cubicBezTo>
                      <a:pt x="14593" y="8320"/>
                      <a:pt x="14109" y="8713"/>
                      <a:pt x="13668" y="8394"/>
                    </a:cubicBezTo>
                    <a:cubicBezTo>
                      <a:pt x="13675" y="8062"/>
                      <a:pt x="13711" y="7693"/>
                      <a:pt x="13748" y="7386"/>
                    </a:cubicBezTo>
                    <a:cubicBezTo>
                      <a:pt x="13913" y="5973"/>
                      <a:pt x="14374" y="5348"/>
                      <a:pt x="15081" y="5659"/>
                    </a:cubicBezTo>
                    <a:close/>
                    <a:moveTo>
                      <a:pt x="9308" y="7386"/>
                    </a:moveTo>
                    <a:cubicBezTo>
                      <a:pt x="8927" y="6570"/>
                      <a:pt x="8457" y="6875"/>
                      <a:pt x="8178" y="8106"/>
                    </a:cubicBezTo>
                    <a:cubicBezTo>
                      <a:pt x="7705" y="10231"/>
                      <a:pt x="7654" y="13151"/>
                      <a:pt x="8056" y="15450"/>
                    </a:cubicBezTo>
                    <a:cubicBezTo>
                      <a:pt x="8303" y="16653"/>
                      <a:pt x="8689" y="17264"/>
                      <a:pt x="9106" y="17178"/>
                    </a:cubicBezTo>
                    <a:cubicBezTo>
                      <a:pt x="9477" y="17143"/>
                      <a:pt x="9859" y="16870"/>
                      <a:pt x="10196" y="16314"/>
                    </a:cubicBezTo>
                    <a:cubicBezTo>
                      <a:pt x="10318" y="16138"/>
                      <a:pt x="10363" y="15599"/>
                      <a:pt x="10317" y="15162"/>
                    </a:cubicBezTo>
                    <a:cubicBezTo>
                      <a:pt x="10264" y="14724"/>
                      <a:pt x="10120" y="14562"/>
                      <a:pt x="9994" y="14730"/>
                    </a:cubicBezTo>
                    <a:cubicBezTo>
                      <a:pt x="9249" y="15833"/>
                      <a:pt x="8690" y="15786"/>
                      <a:pt x="8420" y="14442"/>
                    </a:cubicBezTo>
                    <a:cubicBezTo>
                      <a:pt x="8156" y="12795"/>
                      <a:pt x="8218" y="10623"/>
                      <a:pt x="8541" y="9114"/>
                    </a:cubicBezTo>
                    <a:cubicBezTo>
                      <a:pt x="8667" y="8478"/>
                      <a:pt x="8887" y="8381"/>
                      <a:pt x="9066" y="8826"/>
                    </a:cubicBezTo>
                    <a:cubicBezTo>
                      <a:pt x="9183" y="9055"/>
                      <a:pt x="9365" y="8957"/>
                      <a:pt x="9429" y="8538"/>
                    </a:cubicBezTo>
                    <a:cubicBezTo>
                      <a:pt x="9493" y="8120"/>
                      <a:pt x="9426" y="7615"/>
                      <a:pt x="9308" y="7386"/>
                    </a:cubicBezTo>
                    <a:close/>
                    <a:moveTo>
                      <a:pt x="4867" y="8250"/>
                    </a:moveTo>
                    <a:cubicBezTo>
                      <a:pt x="4734" y="8250"/>
                      <a:pt x="4625" y="8494"/>
                      <a:pt x="4625" y="8970"/>
                    </a:cubicBezTo>
                    <a:lnTo>
                      <a:pt x="4625" y="9834"/>
                    </a:lnTo>
                    <a:cubicBezTo>
                      <a:pt x="4625" y="13281"/>
                      <a:pt x="4616" y="21037"/>
                      <a:pt x="6038" y="21210"/>
                    </a:cubicBezTo>
                    <a:cubicBezTo>
                      <a:pt x="6391" y="21266"/>
                      <a:pt x="6743" y="20559"/>
                      <a:pt x="6926" y="19482"/>
                    </a:cubicBezTo>
                    <a:cubicBezTo>
                      <a:pt x="7328" y="16201"/>
                      <a:pt x="7359" y="12466"/>
                      <a:pt x="7007" y="9114"/>
                    </a:cubicBezTo>
                    <a:cubicBezTo>
                      <a:pt x="6924" y="8847"/>
                      <a:pt x="6779" y="8764"/>
                      <a:pt x="6684" y="8970"/>
                    </a:cubicBezTo>
                    <a:cubicBezTo>
                      <a:pt x="6568" y="9184"/>
                      <a:pt x="6519" y="9684"/>
                      <a:pt x="6563" y="10122"/>
                    </a:cubicBezTo>
                    <a:cubicBezTo>
                      <a:pt x="6853" y="12902"/>
                      <a:pt x="6852" y="15982"/>
                      <a:pt x="6563" y="18762"/>
                    </a:cubicBezTo>
                    <a:cubicBezTo>
                      <a:pt x="6455" y="19355"/>
                      <a:pt x="6276" y="19664"/>
                      <a:pt x="6078" y="19626"/>
                    </a:cubicBezTo>
                    <a:cubicBezTo>
                      <a:pt x="5111" y="19626"/>
                      <a:pt x="5109" y="13300"/>
                      <a:pt x="5110" y="10266"/>
                    </a:cubicBezTo>
                    <a:lnTo>
                      <a:pt x="5110" y="8970"/>
                    </a:lnTo>
                    <a:cubicBezTo>
                      <a:pt x="5110" y="8494"/>
                      <a:pt x="5001" y="8250"/>
                      <a:pt x="4867" y="825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4" name="Freeform 632">
                <a:extLst>
                  <a:ext uri="{FF2B5EF4-FFF2-40B4-BE49-F238E27FC236}">
                    <a16:creationId xmlns:a16="http://schemas.microsoft.com/office/drawing/2014/main" id="{F19735A9-791E-83F6-F46F-EB42A0AE7131}"/>
                  </a:ext>
                </a:extLst>
              </p:cNvPr>
              <p:cNvSpPr/>
              <p:nvPr/>
            </p:nvSpPr>
            <p:spPr>
              <a:xfrm flipH="1">
                <a:off x="2114727" y="3392433"/>
                <a:ext cx="396851" cy="614324"/>
              </a:xfrm>
              <a:custGeom>
                <a:avLst/>
                <a:gdLst/>
                <a:ahLst/>
                <a:cxnLst>
                  <a:cxn ang="0">
                    <a:pos x="wd2" y="hd2"/>
                  </a:cxn>
                  <a:cxn ang="5400000">
                    <a:pos x="wd2" y="hd2"/>
                  </a:cxn>
                  <a:cxn ang="10800000">
                    <a:pos x="wd2" y="hd2"/>
                  </a:cxn>
                  <a:cxn ang="16200000">
                    <a:pos x="wd2" y="hd2"/>
                  </a:cxn>
                </a:cxnLst>
                <a:rect l="0" t="0" r="r" b="b"/>
                <a:pathLst>
                  <a:path w="20762" h="21382" extrusionOk="0">
                    <a:moveTo>
                      <a:pt x="12916" y="6"/>
                    </a:moveTo>
                    <a:cubicBezTo>
                      <a:pt x="9707" y="-218"/>
                      <a:pt x="6839" y="5994"/>
                      <a:pt x="6023" y="8864"/>
                    </a:cubicBezTo>
                    <a:cubicBezTo>
                      <a:pt x="5565" y="10865"/>
                      <a:pt x="5660" y="12915"/>
                      <a:pt x="6300" y="14896"/>
                    </a:cubicBezTo>
                    <a:cubicBezTo>
                      <a:pt x="5949" y="15047"/>
                      <a:pt x="5634" y="15218"/>
                      <a:pt x="5349" y="15375"/>
                    </a:cubicBezTo>
                    <a:cubicBezTo>
                      <a:pt x="5064" y="15533"/>
                      <a:pt x="4496" y="15775"/>
                      <a:pt x="4002" y="15956"/>
                    </a:cubicBezTo>
                    <a:cubicBezTo>
                      <a:pt x="3613" y="14748"/>
                      <a:pt x="2611" y="12874"/>
                      <a:pt x="1586" y="12953"/>
                    </a:cubicBezTo>
                    <a:cubicBezTo>
                      <a:pt x="-76" y="13055"/>
                      <a:pt x="1" y="16562"/>
                      <a:pt x="1" y="16562"/>
                    </a:cubicBezTo>
                    <a:cubicBezTo>
                      <a:pt x="1" y="17589"/>
                      <a:pt x="957" y="19859"/>
                      <a:pt x="2219" y="20372"/>
                    </a:cubicBezTo>
                    <a:cubicBezTo>
                      <a:pt x="2263" y="20381"/>
                      <a:pt x="2295" y="20381"/>
                      <a:pt x="2338" y="20372"/>
                    </a:cubicBezTo>
                    <a:lnTo>
                      <a:pt x="2536" y="20372"/>
                    </a:lnTo>
                    <a:cubicBezTo>
                      <a:pt x="2769" y="20334"/>
                      <a:pt x="3009" y="20320"/>
                      <a:pt x="3250" y="20322"/>
                    </a:cubicBezTo>
                    <a:cubicBezTo>
                      <a:pt x="3297" y="20328"/>
                      <a:pt x="3361" y="20328"/>
                      <a:pt x="3408" y="20322"/>
                    </a:cubicBezTo>
                    <a:cubicBezTo>
                      <a:pt x="4092" y="20080"/>
                      <a:pt x="4240" y="18866"/>
                      <a:pt x="4240" y="17899"/>
                    </a:cubicBezTo>
                    <a:lnTo>
                      <a:pt x="5270" y="17975"/>
                    </a:lnTo>
                    <a:cubicBezTo>
                      <a:pt x="6420" y="18071"/>
                      <a:pt x="7558" y="18134"/>
                      <a:pt x="8717" y="18152"/>
                    </a:cubicBezTo>
                    <a:cubicBezTo>
                      <a:pt x="9141" y="18386"/>
                      <a:pt x="9662" y="18510"/>
                      <a:pt x="10222" y="18530"/>
                    </a:cubicBezTo>
                    <a:lnTo>
                      <a:pt x="10302" y="18530"/>
                    </a:lnTo>
                    <a:cubicBezTo>
                      <a:pt x="10614" y="18523"/>
                      <a:pt x="10906" y="18482"/>
                      <a:pt x="11173" y="18379"/>
                    </a:cubicBezTo>
                    <a:cubicBezTo>
                      <a:pt x="12171" y="18496"/>
                      <a:pt x="13211" y="18549"/>
                      <a:pt x="14224" y="18581"/>
                    </a:cubicBezTo>
                    <a:cubicBezTo>
                      <a:pt x="14699" y="18581"/>
                      <a:pt x="15160" y="18620"/>
                      <a:pt x="15729" y="18656"/>
                    </a:cubicBezTo>
                    <a:cubicBezTo>
                      <a:pt x="15416" y="19611"/>
                      <a:pt x="15160" y="20829"/>
                      <a:pt x="15729" y="21155"/>
                    </a:cubicBezTo>
                    <a:cubicBezTo>
                      <a:pt x="15769" y="21173"/>
                      <a:pt x="15800" y="21174"/>
                      <a:pt x="15848" y="21180"/>
                    </a:cubicBezTo>
                    <a:cubicBezTo>
                      <a:pt x="16079" y="21209"/>
                      <a:pt x="16311" y="21264"/>
                      <a:pt x="16522" y="21332"/>
                    </a:cubicBezTo>
                    <a:lnTo>
                      <a:pt x="16720" y="21382"/>
                    </a:lnTo>
                    <a:lnTo>
                      <a:pt x="16918" y="21382"/>
                    </a:lnTo>
                    <a:cubicBezTo>
                      <a:pt x="18295" y="21038"/>
                      <a:pt x="19955" y="18959"/>
                      <a:pt x="20325" y="17950"/>
                    </a:cubicBezTo>
                    <a:cubicBezTo>
                      <a:pt x="20344" y="17907"/>
                      <a:pt x="21524" y="14509"/>
                      <a:pt x="19929" y="14189"/>
                    </a:cubicBezTo>
                    <a:cubicBezTo>
                      <a:pt x="19426" y="14087"/>
                      <a:pt x="18752" y="14473"/>
                      <a:pt x="17869" y="15325"/>
                    </a:cubicBezTo>
                    <a:cubicBezTo>
                      <a:pt x="17381" y="15809"/>
                      <a:pt x="16927" y="16314"/>
                      <a:pt x="16561" y="16839"/>
                    </a:cubicBezTo>
                    <a:cubicBezTo>
                      <a:pt x="16115" y="16549"/>
                      <a:pt x="15632" y="16193"/>
                      <a:pt x="15214" y="15855"/>
                    </a:cubicBezTo>
                    <a:cubicBezTo>
                      <a:pt x="14920" y="15625"/>
                      <a:pt x="14648" y="15412"/>
                      <a:pt x="14382" y="15249"/>
                    </a:cubicBezTo>
                    <a:cubicBezTo>
                      <a:pt x="15315" y="13659"/>
                      <a:pt x="15916" y="12013"/>
                      <a:pt x="16244" y="10328"/>
                    </a:cubicBezTo>
                    <a:cubicBezTo>
                      <a:pt x="16477" y="8222"/>
                      <a:pt x="16335" y="6098"/>
                      <a:pt x="15769" y="4018"/>
                    </a:cubicBezTo>
                    <a:cubicBezTo>
                      <a:pt x="15294" y="2242"/>
                      <a:pt x="14398" y="108"/>
                      <a:pt x="12916" y="6"/>
                    </a:cubicBezTo>
                    <a:close/>
                    <a:moveTo>
                      <a:pt x="9192" y="3110"/>
                    </a:moveTo>
                    <a:cubicBezTo>
                      <a:pt x="11087" y="3537"/>
                      <a:pt x="13138" y="3684"/>
                      <a:pt x="15135" y="3539"/>
                    </a:cubicBezTo>
                    <a:cubicBezTo>
                      <a:pt x="15135" y="3684"/>
                      <a:pt x="15206" y="3817"/>
                      <a:pt x="15254" y="3968"/>
                    </a:cubicBezTo>
                    <a:cubicBezTo>
                      <a:pt x="13115" y="4130"/>
                      <a:pt x="10959" y="3996"/>
                      <a:pt x="8915" y="3564"/>
                    </a:cubicBezTo>
                    <a:cubicBezTo>
                      <a:pt x="9010" y="3401"/>
                      <a:pt x="9088" y="3261"/>
                      <a:pt x="9192" y="3110"/>
                    </a:cubicBezTo>
                    <a:close/>
                    <a:moveTo>
                      <a:pt x="8717" y="3867"/>
                    </a:moveTo>
                    <a:cubicBezTo>
                      <a:pt x="10272" y="4206"/>
                      <a:pt x="11906" y="4358"/>
                      <a:pt x="13550" y="4346"/>
                    </a:cubicBezTo>
                    <a:cubicBezTo>
                      <a:pt x="14141" y="4347"/>
                      <a:pt x="14748" y="4319"/>
                      <a:pt x="15333" y="4271"/>
                    </a:cubicBezTo>
                    <a:cubicBezTo>
                      <a:pt x="15856" y="6254"/>
                      <a:pt x="15989" y="8271"/>
                      <a:pt x="15769" y="10277"/>
                    </a:cubicBezTo>
                    <a:cubicBezTo>
                      <a:pt x="15641" y="10962"/>
                      <a:pt x="15459" y="11650"/>
                      <a:pt x="15214" y="12322"/>
                    </a:cubicBezTo>
                    <a:cubicBezTo>
                      <a:pt x="12166" y="12535"/>
                      <a:pt x="9110" y="12320"/>
                      <a:pt x="6221" y="11665"/>
                    </a:cubicBezTo>
                    <a:cubicBezTo>
                      <a:pt x="6173" y="10762"/>
                      <a:pt x="6267" y="9857"/>
                      <a:pt x="6498" y="8965"/>
                    </a:cubicBezTo>
                    <a:cubicBezTo>
                      <a:pt x="7013" y="7223"/>
                      <a:pt x="7734" y="5526"/>
                      <a:pt x="8717" y="3867"/>
                    </a:cubicBezTo>
                    <a:close/>
                    <a:moveTo>
                      <a:pt x="10460" y="6037"/>
                    </a:moveTo>
                    <a:cubicBezTo>
                      <a:pt x="9259" y="6175"/>
                      <a:pt x="8244" y="6701"/>
                      <a:pt x="7806" y="7425"/>
                    </a:cubicBezTo>
                    <a:cubicBezTo>
                      <a:pt x="7290" y="8177"/>
                      <a:pt x="7341" y="9029"/>
                      <a:pt x="7964" y="9747"/>
                    </a:cubicBezTo>
                    <a:cubicBezTo>
                      <a:pt x="8838" y="10432"/>
                      <a:pt x="10184" y="10816"/>
                      <a:pt x="11569" y="10782"/>
                    </a:cubicBezTo>
                    <a:cubicBezTo>
                      <a:pt x="11954" y="10785"/>
                      <a:pt x="12347" y="10770"/>
                      <a:pt x="12718" y="10706"/>
                    </a:cubicBezTo>
                    <a:cubicBezTo>
                      <a:pt x="14013" y="10541"/>
                      <a:pt x="14958" y="9828"/>
                      <a:pt x="15056" y="8990"/>
                    </a:cubicBezTo>
                    <a:cubicBezTo>
                      <a:pt x="15201" y="8092"/>
                      <a:pt x="14690" y="7220"/>
                      <a:pt x="13669" y="6593"/>
                    </a:cubicBezTo>
                    <a:cubicBezTo>
                      <a:pt x="12795" y="6089"/>
                      <a:pt x="11613" y="5879"/>
                      <a:pt x="10460" y="6037"/>
                    </a:cubicBezTo>
                    <a:close/>
                    <a:moveTo>
                      <a:pt x="10539" y="6315"/>
                    </a:moveTo>
                    <a:cubicBezTo>
                      <a:pt x="11554" y="6169"/>
                      <a:pt x="12622" y="6349"/>
                      <a:pt x="13392" y="6795"/>
                    </a:cubicBezTo>
                    <a:cubicBezTo>
                      <a:pt x="14319" y="7360"/>
                      <a:pt x="14770" y="8153"/>
                      <a:pt x="14620" y="8965"/>
                    </a:cubicBezTo>
                    <a:cubicBezTo>
                      <a:pt x="14536" y="9674"/>
                      <a:pt x="13735" y="10262"/>
                      <a:pt x="12639" y="10404"/>
                    </a:cubicBezTo>
                    <a:cubicBezTo>
                      <a:pt x="11091" y="10659"/>
                      <a:pt x="9435" y="10322"/>
                      <a:pt x="8400" y="9545"/>
                    </a:cubicBezTo>
                    <a:cubicBezTo>
                      <a:pt x="7855" y="8916"/>
                      <a:pt x="7793" y="8185"/>
                      <a:pt x="8241" y="7526"/>
                    </a:cubicBezTo>
                    <a:cubicBezTo>
                      <a:pt x="8617" y="6895"/>
                      <a:pt x="9495" y="6433"/>
                      <a:pt x="10539" y="6315"/>
                    </a:cubicBezTo>
                    <a:close/>
                    <a:moveTo>
                      <a:pt x="10698" y="6643"/>
                    </a:moveTo>
                    <a:cubicBezTo>
                      <a:pt x="9835" y="6754"/>
                      <a:pt x="9117" y="7131"/>
                      <a:pt x="8796" y="7653"/>
                    </a:cubicBezTo>
                    <a:cubicBezTo>
                      <a:pt x="8419" y="8200"/>
                      <a:pt x="8494" y="8822"/>
                      <a:pt x="8955" y="9344"/>
                    </a:cubicBezTo>
                    <a:cubicBezTo>
                      <a:pt x="9563" y="9845"/>
                      <a:pt x="10494" y="10128"/>
                      <a:pt x="11490" y="10126"/>
                    </a:cubicBezTo>
                    <a:cubicBezTo>
                      <a:pt x="11779" y="10126"/>
                      <a:pt x="12045" y="10102"/>
                      <a:pt x="12322" y="10050"/>
                    </a:cubicBezTo>
                    <a:cubicBezTo>
                      <a:pt x="13248" y="9929"/>
                      <a:pt x="13969" y="9437"/>
                      <a:pt x="14065" y="8839"/>
                    </a:cubicBezTo>
                    <a:cubicBezTo>
                      <a:pt x="14207" y="8167"/>
                      <a:pt x="13809" y="7513"/>
                      <a:pt x="13035" y="7047"/>
                    </a:cubicBezTo>
                    <a:cubicBezTo>
                      <a:pt x="12401" y="6680"/>
                      <a:pt x="11536" y="6531"/>
                      <a:pt x="10698" y="6643"/>
                    </a:cubicBezTo>
                    <a:close/>
                    <a:moveTo>
                      <a:pt x="10777" y="6971"/>
                    </a:moveTo>
                    <a:cubicBezTo>
                      <a:pt x="10935" y="6960"/>
                      <a:pt x="11095" y="6960"/>
                      <a:pt x="11252" y="6971"/>
                    </a:cubicBezTo>
                    <a:cubicBezTo>
                      <a:pt x="11796" y="6968"/>
                      <a:pt x="12316" y="7092"/>
                      <a:pt x="12718" y="7325"/>
                    </a:cubicBezTo>
                    <a:cubicBezTo>
                      <a:pt x="13357" y="7718"/>
                      <a:pt x="13656" y="8277"/>
                      <a:pt x="13550" y="8839"/>
                    </a:cubicBezTo>
                    <a:cubicBezTo>
                      <a:pt x="13492" y="9323"/>
                      <a:pt x="12953" y="9729"/>
                      <a:pt x="12203" y="9823"/>
                    </a:cubicBezTo>
                    <a:cubicBezTo>
                      <a:pt x="11130" y="10000"/>
                      <a:pt x="9976" y="9763"/>
                      <a:pt x="9272" y="9217"/>
                    </a:cubicBezTo>
                    <a:cubicBezTo>
                      <a:pt x="8914" y="8774"/>
                      <a:pt x="8911" y="8233"/>
                      <a:pt x="9232" y="7779"/>
                    </a:cubicBezTo>
                    <a:cubicBezTo>
                      <a:pt x="9501" y="7357"/>
                      <a:pt x="10072" y="7052"/>
                      <a:pt x="10777" y="6971"/>
                    </a:cubicBezTo>
                    <a:close/>
                    <a:moveTo>
                      <a:pt x="6261" y="11968"/>
                    </a:moveTo>
                    <a:lnTo>
                      <a:pt x="6974" y="12094"/>
                    </a:lnTo>
                    <a:cubicBezTo>
                      <a:pt x="6917" y="12215"/>
                      <a:pt x="6894" y="12340"/>
                      <a:pt x="6894" y="12473"/>
                    </a:cubicBezTo>
                    <a:cubicBezTo>
                      <a:pt x="6894" y="12533"/>
                      <a:pt x="6894" y="12589"/>
                      <a:pt x="6894" y="12650"/>
                    </a:cubicBezTo>
                    <a:lnTo>
                      <a:pt x="6261" y="12524"/>
                    </a:lnTo>
                    <a:cubicBezTo>
                      <a:pt x="6261" y="12336"/>
                      <a:pt x="6261" y="12156"/>
                      <a:pt x="6261" y="11968"/>
                    </a:cubicBezTo>
                    <a:close/>
                    <a:moveTo>
                      <a:pt x="7330" y="12120"/>
                    </a:moveTo>
                    <a:cubicBezTo>
                      <a:pt x="7777" y="12198"/>
                      <a:pt x="8231" y="12261"/>
                      <a:pt x="8677" y="12322"/>
                    </a:cubicBezTo>
                    <a:cubicBezTo>
                      <a:pt x="8689" y="12506"/>
                      <a:pt x="8664" y="12693"/>
                      <a:pt x="8638" y="12877"/>
                    </a:cubicBezTo>
                    <a:cubicBezTo>
                      <a:pt x="8210" y="12822"/>
                      <a:pt x="7757" y="12747"/>
                      <a:pt x="7330" y="12675"/>
                    </a:cubicBezTo>
                    <a:cubicBezTo>
                      <a:pt x="7330" y="12578"/>
                      <a:pt x="7330" y="12494"/>
                      <a:pt x="7330" y="12397"/>
                    </a:cubicBezTo>
                    <a:cubicBezTo>
                      <a:pt x="7330" y="12301"/>
                      <a:pt x="7330" y="12210"/>
                      <a:pt x="7330" y="12120"/>
                    </a:cubicBezTo>
                    <a:close/>
                    <a:moveTo>
                      <a:pt x="9192" y="12372"/>
                    </a:moveTo>
                    <a:cubicBezTo>
                      <a:pt x="9579" y="12472"/>
                      <a:pt x="9955" y="12538"/>
                      <a:pt x="10341" y="12574"/>
                    </a:cubicBezTo>
                    <a:cubicBezTo>
                      <a:pt x="10365" y="12726"/>
                      <a:pt x="10370" y="12877"/>
                      <a:pt x="10341" y="13028"/>
                    </a:cubicBezTo>
                    <a:cubicBezTo>
                      <a:pt x="9942" y="12998"/>
                      <a:pt x="9512" y="12944"/>
                      <a:pt x="9113" y="12902"/>
                    </a:cubicBezTo>
                    <a:cubicBezTo>
                      <a:pt x="9113" y="12727"/>
                      <a:pt x="9135" y="12553"/>
                      <a:pt x="9192" y="12372"/>
                    </a:cubicBezTo>
                    <a:close/>
                    <a:moveTo>
                      <a:pt x="15056" y="12599"/>
                    </a:moveTo>
                    <a:lnTo>
                      <a:pt x="14937" y="13028"/>
                    </a:lnTo>
                    <a:lnTo>
                      <a:pt x="14897" y="13028"/>
                    </a:lnTo>
                    <a:lnTo>
                      <a:pt x="13907" y="13079"/>
                    </a:lnTo>
                    <a:cubicBezTo>
                      <a:pt x="13864" y="12943"/>
                      <a:pt x="13864" y="12810"/>
                      <a:pt x="13907" y="12675"/>
                    </a:cubicBezTo>
                    <a:cubicBezTo>
                      <a:pt x="14306" y="12675"/>
                      <a:pt x="14666" y="12629"/>
                      <a:pt x="15056" y="12599"/>
                    </a:cubicBezTo>
                    <a:close/>
                    <a:moveTo>
                      <a:pt x="10777" y="12624"/>
                    </a:moveTo>
                    <a:cubicBezTo>
                      <a:pt x="11138" y="12624"/>
                      <a:pt x="11465" y="12663"/>
                      <a:pt x="11807" y="12675"/>
                    </a:cubicBezTo>
                    <a:cubicBezTo>
                      <a:pt x="11804" y="12831"/>
                      <a:pt x="11845" y="12976"/>
                      <a:pt x="11886" y="13129"/>
                    </a:cubicBezTo>
                    <a:lnTo>
                      <a:pt x="11847" y="13104"/>
                    </a:lnTo>
                    <a:cubicBezTo>
                      <a:pt x="11486" y="13104"/>
                      <a:pt x="11129" y="13104"/>
                      <a:pt x="10777" y="13104"/>
                    </a:cubicBezTo>
                    <a:cubicBezTo>
                      <a:pt x="10801" y="12937"/>
                      <a:pt x="10801" y="12791"/>
                      <a:pt x="10777" y="12624"/>
                    </a:cubicBezTo>
                    <a:close/>
                    <a:moveTo>
                      <a:pt x="12322" y="12650"/>
                    </a:moveTo>
                    <a:cubicBezTo>
                      <a:pt x="12559" y="12650"/>
                      <a:pt x="12798" y="12650"/>
                      <a:pt x="13035" y="12650"/>
                    </a:cubicBezTo>
                    <a:lnTo>
                      <a:pt x="13392" y="12650"/>
                    </a:lnTo>
                    <a:cubicBezTo>
                      <a:pt x="13343" y="12803"/>
                      <a:pt x="13349" y="12950"/>
                      <a:pt x="13392" y="13104"/>
                    </a:cubicBezTo>
                    <a:cubicBezTo>
                      <a:pt x="13031" y="13104"/>
                      <a:pt x="12673" y="13104"/>
                      <a:pt x="12322" y="13104"/>
                    </a:cubicBezTo>
                    <a:cubicBezTo>
                      <a:pt x="12293" y="12949"/>
                      <a:pt x="12293" y="12804"/>
                      <a:pt x="12322" y="12650"/>
                    </a:cubicBezTo>
                    <a:close/>
                    <a:moveTo>
                      <a:pt x="6340" y="12852"/>
                    </a:moveTo>
                    <a:cubicBezTo>
                      <a:pt x="8214" y="13249"/>
                      <a:pt x="10149" y="13454"/>
                      <a:pt x="12124" y="13457"/>
                    </a:cubicBezTo>
                    <a:cubicBezTo>
                      <a:pt x="13029" y="13456"/>
                      <a:pt x="13961" y="13410"/>
                      <a:pt x="14858" y="13331"/>
                    </a:cubicBezTo>
                    <a:cubicBezTo>
                      <a:pt x="14571" y="14018"/>
                      <a:pt x="14197" y="14689"/>
                      <a:pt x="13788" y="15350"/>
                    </a:cubicBezTo>
                    <a:cubicBezTo>
                      <a:pt x="13636" y="15556"/>
                      <a:pt x="13525" y="15743"/>
                      <a:pt x="13392" y="15931"/>
                    </a:cubicBezTo>
                    <a:cubicBezTo>
                      <a:pt x="12034" y="16535"/>
                      <a:pt x="8091" y="16103"/>
                      <a:pt x="7132" y="15729"/>
                    </a:cubicBezTo>
                    <a:cubicBezTo>
                      <a:pt x="6712" y="14788"/>
                      <a:pt x="6456" y="13827"/>
                      <a:pt x="6340" y="12852"/>
                    </a:cubicBezTo>
                    <a:close/>
                    <a:moveTo>
                      <a:pt x="2616" y="14240"/>
                    </a:moveTo>
                    <a:cubicBezTo>
                      <a:pt x="2692" y="14348"/>
                      <a:pt x="2747" y="14478"/>
                      <a:pt x="2814" y="14593"/>
                    </a:cubicBezTo>
                    <a:cubicBezTo>
                      <a:pt x="2102" y="14743"/>
                      <a:pt x="1341" y="14794"/>
                      <a:pt x="595" y="14744"/>
                    </a:cubicBezTo>
                    <a:cubicBezTo>
                      <a:pt x="595" y="14611"/>
                      <a:pt x="676" y="14487"/>
                      <a:pt x="714" y="14366"/>
                    </a:cubicBezTo>
                    <a:cubicBezTo>
                      <a:pt x="1349" y="14410"/>
                      <a:pt x="2003" y="14355"/>
                      <a:pt x="2616" y="14240"/>
                    </a:cubicBezTo>
                    <a:close/>
                    <a:moveTo>
                      <a:pt x="3051" y="14871"/>
                    </a:moveTo>
                    <a:cubicBezTo>
                      <a:pt x="3373" y="15447"/>
                      <a:pt x="3611" y="16030"/>
                      <a:pt x="3725" y="16637"/>
                    </a:cubicBezTo>
                    <a:cubicBezTo>
                      <a:pt x="3716" y="16885"/>
                      <a:pt x="3715" y="17154"/>
                      <a:pt x="3725" y="17420"/>
                    </a:cubicBezTo>
                    <a:cubicBezTo>
                      <a:pt x="2735" y="17619"/>
                      <a:pt x="1662" y="17671"/>
                      <a:pt x="635" y="17571"/>
                    </a:cubicBezTo>
                    <a:cubicBezTo>
                      <a:pt x="518" y="17245"/>
                      <a:pt x="459" y="16920"/>
                      <a:pt x="437" y="16587"/>
                    </a:cubicBezTo>
                    <a:cubicBezTo>
                      <a:pt x="424" y="16064"/>
                      <a:pt x="454" y="15541"/>
                      <a:pt x="556" y="15022"/>
                    </a:cubicBezTo>
                    <a:cubicBezTo>
                      <a:pt x="750" y="15042"/>
                      <a:pt x="953" y="15047"/>
                      <a:pt x="1150" y="15047"/>
                    </a:cubicBezTo>
                    <a:cubicBezTo>
                      <a:pt x="1795" y="15049"/>
                      <a:pt x="2439" y="15000"/>
                      <a:pt x="3051" y="14871"/>
                    </a:cubicBezTo>
                    <a:close/>
                    <a:moveTo>
                      <a:pt x="6340" y="15249"/>
                    </a:moveTo>
                    <a:cubicBezTo>
                      <a:pt x="6416" y="15473"/>
                      <a:pt x="6522" y="15675"/>
                      <a:pt x="6617" y="15880"/>
                    </a:cubicBezTo>
                    <a:cubicBezTo>
                      <a:pt x="6903" y="16564"/>
                      <a:pt x="7382" y="17204"/>
                      <a:pt x="8043" y="17773"/>
                    </a:cubicBezTo>
                    <a:lnTo>
                      <a:pt x="8123" y="17849"/>
                    </a:lnTo>
                    <a:cubicBezTo>
                      <a:pt x="7088" y="17849"/>
                      <a:pt x="6237" y="17745"/>
                      <a:pt x="5230" y="17672"/>
                    </a:cubicBezTo>
                    <a:lnTo>
                      <a:pt x="4121" y="17622"/>
                    </a:lnTo>
                    <a:cubicBezTo>
                      <a:pt x="4121" y="17072"/>
                      <a:pt x="4042" y="16649"/>
                      <a:pt x="4042" y="16637"/>
                    </a:cubicBezTo>
                    <a:cubicBezTo>
                      <a:pt x="4042" y="16625"/>
                      <a:pt x="4069" y="16468"/>
                      <a:pt x="4002" y="16360"/>
                    </a:cubicBezTo>
                    <a:cubicBezTo>
                      <a:pt x="4600" y="16118"/>
                      <a:pt x="5082" y="15857"/>
                      <a:pt x="5547" y="15628"/>
                    </a:cubicBezTo>
                    <a:cubicBezTo>
                      <a:pt x="5813" y="15495"/>
                      <a:pt x="6064" y="15376"/>
                      <a:pt x="6340" y="15249"/>
                    </a:cubicBezTo>
                    <a:close/>
                    <a:moveTo>
                      <a:pt x="18463" y="15300"/>
                    </a:moveTo>
                    <a:cubicBezTo>
                      <a:pt x="19031" y="15488"/>
                      <a:pt x="19648" y="15610"/>
                      <a:pt x="20285" y="15653"/>
                    </a:cubicBezTo>
                    <a:cubicBezTo>
                      <a:pt x="20285" y="15780"/>
                      <a:pt x="20285" y="15899"/>
                      <a:pt x="20285" y="16032"/>
                    </a:cubicBezTo>
                    <a:cubicBezTo>
                      <a:pt x="19529" y="15986"/>
                      <a:pt x="18804" y="15844"/>
                      <a:pt x="18146" y="15603"/>
                    </a:cubicBezTo>
                    <a:lnTo>
                      <a:pt x="18265" y="15476"/>
                    </a:lnTo>
                    <a:cubicBezTo>
                      <a:pt x="18350" y="15410"/>
                      <a:pt x="18396" y="15354"/>
                      <a:pt x="18463" y="15300"/>
                    </a:cubicBezTo>
                    <a:close/>
                    <a:moveTo>
                      <a:pt x="14105" y="15577"/>
                    </a:moveTo>
                    <a:lnTo>
                      <a:pt x="14779" y="16082"/>
                    </a:lnTo>
                    <a:cubicBezTo>
                      <a:pt x="15282" y="16463"/>
                      <a:pt x="15811" y="16847"/>
                      <a:pt x="16324" y="17167"/>
                    </a:cubicBezTo>
                    <a:cubicBezTo>
                      <a:pt x="16267" y="17258"/>
                      <a:pt x="16203" y="17360"/>
                      <a:pt x="16165" y="17445"/>
                    </a:cubicBezTo>
                    <a:cubicBezTo>
                      <a:pt x="16127" y="17529"/>
                      <a:pt x="15968" y="17866"/>
                      <a:pt x="15769" y="18404"/>
                    </a:cubicBezTo>
                    <a:lnTo>
                      <a:pt x="14145" y="18328"/>
                    </a:lnTo>
                    <a:cubicBezTo>
                      <a:pt x="13319" y="18292"/>
                      <a:pt x="12541" y="18242"/>
                      <a:pt x="11649" y="18152"/>
                    </a:cubicBezTo>
                    <a:cubicBezTo>
                      <a:pt x="12744" y="17414"/>
                      <a:pt x="13585" y="16536"/>
                      <a:pt x="14105" y="15577"/>
                    </a:cubicBezTo>
                    <a:close/>
                    <a:moveTo>
                      <a:pt x="17908" y="15905"/>
                    </a:moveTo>
                    <a:cubicBezTo>
                      <a:pt x="18625" y="16168"/>
                      <a:pt x="19423" y="16333"/>
                      <a:pt x="20246" y="16385"/>
                    </a:cubicBezTo>
                    <a:cubicBezTo>
                      <a:pt x="20186" y="16906"/>
                      <a:pt x="20082" y="17416"/>
                      <a:pt x="19889" y="17924"/>
                    </a:cubicBezTo>
                    <a:lnTo>
                      <a:pt x="19850" y="17924"/>
                    </a:lnTo>
                    <a:cubicBezTo>
                      <a:pt x="19721" y="18248"/>
                      <a:pt x="19554" y="18555"/>
                      <a:pt x="19335" y="18858"/>
                    </a:cubicBezTo>
                    <a:cubicBezTo>
                      <a:pt x="18297" y="18817"/>
                      <a:pt x="17269" y="18627"/>
                      <a:pt x="16363" y="18303"/>
                    </a:cubicBezTo>
                    <a:cubicBezTo>
                      <a:pt x="16458" y="18043"/>
                      <a:pt x="16566" y="17787"/>
                      <a:pt x="16680" y="17546"/>
                    </a:cubicBezTo>
                    <a:cubicBezTo>
                      <a:pt x="17000" y="16971"/>
                      <a:pt x="17413" y="16427"/>
                      <a:pt x="17908" y="15905"/>
                    </a:cubicBezTo>
                    <a:close/>
                    <a:moveTo>
                      <a:pt x="7291" y="16107"/>
                    </a:moveTo>
                    <a:cubicBezTo>
                      <a:pt x="8513" y="16376"/>
                      <a:pt x="9801" y="16504"/>
                      <a:pt x="11094" y="16511"/>
                    </a:cubicBezTo>
                    <a:cubicBezTo>
                      <a:pt x="11738" y="16518"/>
                      <a:pt x="12382" y="16457"/>
                      <a:pt x="12996" y="16334"/>
                    </a:cubicBezTo>
                    <a:cubicBezTo>
                      <a:pt x="12122" y="17555"/>
                      <a:pt x="11166" y="18227"/>
                      <a:pt x="10302" y="18227"/>
                    </a:cubicBezTo>
                    <a:lnTo>
                      <a:pt x="10222" y="18253"/>
                    </a:lnTo>
                    <a:cubicBezTo>
                      <a:pt x="9514" y="18211"/>
                      <a:pt x="8844" y="17994"/>
                      <a:pt x="8440" y="17622"/>
                    </a:cubicBezTo>
                    <a:cubicBezTo>
                      <a:pt x="7925" y="17163"/>
                      <a:pt x="7537" y="16648"/>
                      <a:pt x="7291" y="16107"/>
                    </a:cubicBezTo>
                    <a:close/>
                    <a:moveTo>
                      <a:pt x="3765" y="17748"/>
                    </a:moveTo>
                    <a:lnTo>
                      <a:pt x="3765" y="17924"/>
                    </a:lnTo>
                    <a:lnTo>
                      <a:pt x="3487" y="17975"/>
                    </a:lnTo>
                    <a:cubicBezTo>
                      <a:pt x="3459" y="17918"/>
                      <a:pt x="3424" y="17858"/>
                      <a:pt x="3408" y="17798"/>
                    </a:cubicBezTo>
                    <a:lnTo>
                      <a:pt x="3765" y="17748"/>
                    </a:lnTo>
                    <a:close/>
                    <a:moveTo>
                      <a:pt x="714" y="17874"/>
                    </a:moveTo>
                    <a:lnTo>
                      <a:pt x="1189" y="17899"/>
                    </a:lnTo>
                    <a:cubicBezTo>
                      <a:pt x="1189" y="17978"/>
                      <a:pt x="1192" y="18054"/>
                      <a:pt x="1269" y="18126"/>
                    </a:cubicBezTo>
                    <a:lnTo>
                      <a:pt x="793" y="18126"/>
                    </a:lnTo>
                    <a:cubicBezTo>
                      <a:pt x="793" y="18042"/>
                      <a:pt x="752" y="17959"/>
                      <a:pt x="714" y="17874"/>
                    </a:cubicBezTo>
                    <a:close/>
                    <a:moveTo>
                      <a:pt x="2655" y="17874"/>
                    </a:moveTo>
                    <a:cubicBezTo>
                      <a:pt x="2655" y="17814"/>
                      <a:pt x="2828" y="17886"/>
                      <a:pt x="2933" y="17874"/>
                    </a:cubicBezTo>
                    <a:cubicBezTo>
                      <a:pt x="2933" y="17934"/>
                      <a:pt x="2926" y="17990"/>
                      <a:pt x="3012" y="18051"/>
                    </a:cubicBezTo>
                    <a:cubicBezTo>
                      <a:pt x="2879" y="18051"/>
                      <a:pt x="2779" y="18053"/>
                      <a:pt x="2655" y="18101"/>
                    </a:cubicBezTo>
                    <a:cubicBezTo>
                      <a:pt x="2655" y="18023"/>
                      <a:pt x="2655" y="17934"/>
                      <a:pt x="2655" y="17874"/>
                    </a:cubicBezTo>
                    <a:close/>
                    <a:moveTo>
                      <a:pt x="1665" y="17924"/>
                    </a:moveTo>
                    <a:cubicBezTo>
                      <a:pt x="1874" y="17924"/>
                      <a:pt x="2007" y="17924"/>
                      <a:pt x="2140" y="17924"/>
                    </a:cubicBezTo>
                    <a:cubicBezTo>
                      <a:pt x="2140" y="17987"/>
                      <a:pt x="2140" y="18075"/>
                      <a:pt x="2140" y="18152"/>
                    </a:cubicBezTo>
                    <a:lnTo>
                      <a:pt x="1744" y="18152"/>
                    </a:lnTo>
                    <a:cubicBezTo>
                      <a:pt x="1703" y="18077"/>
                      <a:pt x="1681" y="18003"/>
                      <a:pt x="1665" y="17924"/>
                    </a:cubicBezTo>
                    <a:close/>
                    <a:moveTo>
                      <a:pt x="3765" y="18227"/>
                    </a:moveTo>
                    <a:cubicBezTo>
                      <a:pt x="3765" y="18553"/>
                      <a:pt x="3750" y="18834"/>
                      <a:pt x="3646" y="19136"/>
                    </a:cubicBezTo>
                    <a:cubicBezTo>
                      <a:pt x="3061" y="19147"/>
                      <a:pt x="2481" y="19180"/>
                      <a:pt x="1903" y="19237"/>
                    </a:cubicBezTo>
                    <a:lnTo>
                      <a:pt x="1467" y="19237"/>
                    </a:lnTo>
                    <a:cubicBezTo>
                      <a:pt x="1284" y="18987"/>
                      <a:pt x="1124" y="18717"/>
                      <a:pt x="991" y="18454"/>
                    </a:cubicBezTo>
                    <a:cubicBezTo>
                      <a:pt x="1175" y="18460"/>
                      <a:pt x="1362" y="18460"/>
                      <a:pt x="1546" y="18454"/>
                    </a:cubicBezTo>
                    <a:cubicBezTo>
                      <a:pt x="2299" y="18452"/>
                      <a:pt x="3052" y="18381"/>
                      <a:pt x="3765" y="18227"/>
                    </a:cubicBezTo>
                    <a:close/>
                    <a:moveTo>
                      <a:pt x="16205" y="18555"/>
                    </a:moveTo>
                    <a:lnTo>
                      <a:pt x="16522" y="18682"/>
                    </a:lnTo>
                    <a:cubicBezTo>
                      <a:pt x="16497" y="18732"/>
                      <a:pt x="16481" y="18761"/>
                      <a:pt x="16442" y="18808"/>
                    </a:cubicBezTo>
                    <a:lnTo>
                      <a:pt x="16403" y="18808"/>
                    </a:lnTo>
                    <a:lnTo>
                      <a:pt x="16165" y="18732"/>
                    </a:lnTo>
                    <a:lnTo>
                      <a:pt x="16205" y="18555"/>
                    </a:lnTo>
                    <a:close/>
                    <a:moveTo>
                      <a:pt x="16958" y="18782"/>
                    </a:moveTo>
                    <a:lnTo>
                      <a:pt x="17274" y="18858"/>
                    </a:lnTo>
                    <a:cubicBezTo>
                      <a:pt x="17274" y="18913"/>
                      <a:pt x="17252" y="18994"/>
                      <a:pt x="17195" y="19060"/>
                    </a:cubicBezTo>
                    <a:cubicBezTo>
                      <a:pt x="17072" y="19030"/>
                      <a:pt x="16923" y="18995"/>
                      <a:pt x="16799" y="18959"/>
                    </a:cubicBezTo>
                    <a:lnTo>
                      <a:pt x="16958" y="18782"/>
                    </a:lnTo>
                    <a:close/>
                    <a:moveTo>
                      <a:pt x="17710" y="18984"/>
                    </a:moveTo>
                    <a:lnTo>
                      <a:pt x="18106" y="19060"/>
                    </a:lnTo>
                    <a:cubicBezTo>
                      <a:pt x="18078" y="19124"/>
                      <a:pt x="18068" y="19176"/>
                      <a:pt x="18027" y="19237"/>
                    </a:cubicBezTo>
                    <a:lnTo>
                      <a:pt x="17948" y="19262"/>
                    </a:lnTo>
                    <a:lnTo>
                      <a:pt x="17591" y="19212"/>
                    </a:lnTo>
                    <a:cubicBezTo>
                      <a:pt x="17619" y="19138"/>
                      <a:pt x="17669" y="19055"/>
                      <a:pt x="17710" y="18984"/>
                    </a:cubicBezTo>
                    <a:close/>
                    <a:moveTo>
                      <a:pt x="16086" y="19085"/>
                    </a:moveTo>
                    <a:cubicBezTo>
                      <a:pt x="16887" y="19401"/>
                      <a:pt x="17768" y="19583"/>
                      <a:pt x="18701" y="19666"/>
                    </a:cubicBezTo>
                    <a:cubicBezTo>
                      <a:pt x="18476" y="19903"/>
                      <a:pt x="18250" y="20151"/>
                      <a:pt x="17988" y="20372"/>
                    </a:cubicBezTo>
                    <a:lnTo>
                      <a:pt x="17948" y="20398"/>
                    </a:lnTo>
                    <a:lnTo>
                      <a:pt x="17591" y="20322"/>
                    </a:lnTo>
                    <a:cubicBezTo>
                      <a:pt x="17050" y="20207"/>
                      <a:pt x="16391" y="20041"/>
                      <a:pt x="15888" y="19969"/>
                    </a:cubicBezTo>
                    <a:cubicBezTo>
                      <a:pt x="15888" y="19697"/>
                      <a:pt x="15991" y="19387"/>
                      <a:pt x="16086" y="19085"/>
                    </a:cubicBezTo>
                    <a:close/>
                    <a:moveTo>
                      <a:pt x="18621" y="19111"/>
                    </a:moveTo>
                    <a:lnTo>
                      <a:pt x="19097" y="19136"/>
                    </a:lnTo>
                    <a:lnTo>
                      <a:pt x="18899" y="19363"/>
                    </a:lnTo>
                    <a:cubicBezTo>
                      <a:pt x="18747" y="19363"/>
                      <a:pt x="18615" y="19374"/>
                      <a:pt x="18463" y="19338"/>
                    </a:cubicBezTo>
                    <a:cubicBezTo>
                      <a:pt x="18520" y="19259"/>
                      <a:pt x="18574" y="19189"/>
                      <a:pt x="18621" y="19111"/>
                    </a:cubicBezTo>
                    <a:close/>
                    <a:moveTo>
                      <a:pt x="3527" y="19464"/>
                    </a:moveTo>
                    <a:cubicBezTo>
                      <a:pt x="3505" y="19672"/>
                      <a:pt x="3399" y="19874"/>
                      <a:pt x="3210" y="20044"/>
                    </a:cubicBezTo>
                    <a:lnTo>
                      <a:pt x="3170" y="20044"/>
                    </a:lnTo>
                    <a:cubicBezTo>
                      <a:pt x="2911" y="20047"/>
                      <a:pt x="2669" y="20053"/>
                      <a:pt x="2418" y="20095"/>
                    </a:cubicBezTo>
                    <a:lnTo>
                      <a:pt x="2338" y="20095"/>
                    </a:lnTo>
                    <a:cubicBezTo>
                      <a:pt x="2064" y="19938"/>
                      <a:pt x="1830" y="19750"/>
                      <a:pt x="1665" y="19540"/>
                    </a:cubicBezTo>
                    <a:lnTo>
                      <a:pt x="1942" y="19540"/>
                    </a:lnTo>
                    <a:cubicBezTo>
                      <a:pt x="2464" y="19503"/>
                      <a:pt x="3052" y="19476"/>
                      <a:pt x="3527" y="19464"/>
                    </a:cubicBezTo>
                    <a:close/>
                    <a:moveTo>
                      <a:pt x="15848" y="20297"/>
                    </a:moveTo>
                    <a:cubicBezTo>
                      <a:pt x="16313" y="20369"/>
                      <a:pt x="16890" y="20516"/>
                      <a:pt x="17393" y="20625"/>
                    </a:cubicBezTo>
                    <a:lnTo>
                      <a:pt x="17631" y="20675"/>
                    </a:lnTo>
                    <a:cubicBezTo>
                      <a:pt x="17405" y="20842"/>
                      <a:pt x="17146" y="20978"/>
                      <a:pt x="16839" y="21079"/>
                    </a:cubicBezTo>
                    <a:lnTo>
                      <a:pt x="16720" y="21079"/>
                    </a:lnTo>
                    <a:cubicBezTo>
                      <a:pt x="16485" y="21010"/>
                      <a:pt x="16218" y="20942"/>
                      <a:pt x="15967" y="20902"/>
                    </a:cubicBezTo>
                    <a:cubicBezTo>
                      <a:pt x="15839" y="20712"/>
                      <a:pt x="15814" y="20503"/>
                      <a:pt x="15848" y="2029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5" name="Freeform 635">
                <a:extLst>
                  <a:ext uri="{FF2B5EF4-FFF2-40B4-BE49-F238E27FC236}">
                    <a16:creationId xmlns:a16="http://schemas.microsoft.com/office/drawing/2014/main" id="{612007DF-E3CF-0485-127C-29060CB22214}"/>
                  </a:ext>
                </a:extLst>
              </p:cNvPr>
              <p:cNvSpPr/>
              <p:nvPr/>
            </p:nvSpPr>
            <p:spPr>
              <a:xfrm>
                <a:off x="1464794" y="1057967"/>
                <a:ext cx="464641" cy="249862"/>
              </a:xfrm>
              <a:custGeom>
                <a:avLst/>
                <a:gdLst/>
                <a:ahLst/>
                <a:cxnLst>
                  <a:cxn ang="0">
                    <a:pos x="wd2" y="hd2"/>
                  </a:cxn>
                  <a:cxn ang="5400000">
                    <a:pos x="wd2" y="hd2"/>
                  </a:cxn>
                  <a:cxn ang="10800000">
                    <a:pos x="wd2" y="hd2"/>
                  </a:cxn>
                  <a:cxn ang="16200000">
                    <a:pos x="wd2" y="hd2"/>
                  </a:cxn>
                </a:cxnLst>
                <a:rect l="0" t="0" r="r" b="b"/>
                <a:pathLst>
                  <a:path w="21570" h="21454" extrusionOk="0">
                    <a:moveTo>
                      <a:pt x="19764" y="107"/>
                    </a:moveTo>
                    <a:cubicBezTo>
                      <a:pt x="19287" y="400"/>
                      <a:pt x="18999" y="1267"/>
                      <a:pt x="19011" y="2195"/>
                    </a:cubicBezTo>
                    <a:cubicBezTo>
                      <a:pt x="19141" y="3584"/>
                      <a:pt x="19769" y="3355"/>
                      <a:pt x="20140" y="3355"/>
                    </a:cubicBezTo>
                    <a:cubicBezTo>
                      <a:pt x="20286" y="3309"/>
                      <a:pt x="20413" y="3309"/>
                      <a:pt x="20558" y="3355"/>
                    </a:cubicBezTo>
                    <a:cubicBezTo>
                      <a:pt x="20749" y="3448"/>
                      <a:pt x="21060" y="3700"/>
                      <a:pt x="21060" y="4051"/>
                    </a:cubicBezTo>
                    <a:cubicBezTo>
                      <a:pt x="20878" y="4778"/>
                      <a:pt x="20490" y="5253"/>
                      <a:pt x="20057" y="5289"/>
                    </a:cubicBezTo>
                    <a:cubicBezTo>
                      <a:pt x="19906" y="5270"/>
                      <a:pt x="19806" y="5174"/>
                      <a:pt x="19806" y="4748"/>
                    </a:cubicBezTo>
                    <a:cubicBezTo>
                      <a:pt x="19800" y="4492"/>
                      <a:pt x="19651" y="4273"/>
                      <a:pt x="19513" y="4283"/>
                    </a:cubicBezTo>
                    <a:cubicBezTo>
                      <a:pt x="19373" y="4303"/>
                      <a:pt x="19298" y="4566"/>
                      <a:pt x="19304" y="4825"/>
                    </a:cubicBezTo>
                    <a:cubicBezTo>
                      <a:pt x="19304" y="5582"/>
                      <a:pt x="19605" y="6217"/>
                      <a:pt x="20015" y="6217"/>
                    </a:cubicBezTo>
                    <a:lnTo>
                      <a:pt x="20098" y="6217"/>
                    </a:lnTo>
                    <a:cubicBezTo>
                      <a:pt x="20760" y="6156"/>
                      <a:pt x="21337" y="5356"/>
                      <a:pt x="21562" y="4206"/>
                    </a:cubicBezTo>
                    <a:cubicBezTo>
                      <a:pt x="21592" y="3836"/>
                      <a:pt x="21588" y="2930"/>
                      <a:pt x="20726" y="2505"/>
                    </a:cubicBezTo>
                    <a:cubicBezTo>
                      <a:pt x="20521" y="2430"/>
                      <a:pt x="20304" y="2430"/>
                      <a:pt x="20098" y="2505"/>
                    </a:cubicBezTo>
                    <a:cubicBezTo>
                      <a:pt x="19627" y="2597"/>
                      <a:pt x="19543" y="2374"/>
                      <a:pt x="19513" y="2041"/>
                    </a:cubicBezTo>
                    <a:cubicBezTo>
                      <a:pt x="19483" y="1707"/>
                      <a:pt x="19752" y="1202"/>
                      <a:pt x="19973" y="1035"/>
                    </a:cubicBezTo>
                    <a:cubicBezTo>
                      <a:pt x="20193" y="868"/>
                      <a:pt x="20182" y="1035"/>
                      <a:pt x="20182" y="1035"/>
                    </a:cubicBezTo>
                    <a:cubicBezTo>
                      <a:pt x="20252" y="1254"/>
                      <a:pt x="20398" y="1316"/>
                      <a:pt x="20517" y="1190"/>
                    </a:cubicBezTo>
                    <a:cubicBezTo>
                      <a:pt x="20636" y="1054"/>
                      <a:pt x="20670" y="797"/>
                      <a:pt x="20600" y="571"/>
                    </a:cubicBezTo>
                    <a:cubicBezTo>
                      <a:pt x="20425" y="64"/>
                      <a:pt x="20059" y="-145"/>
                      <a:pt x="19764" y="107"/>
                    </a:cubicBezTo>
                    <a:close/>
                    <a:moveTo>
                      <a:pt x="17088" y="2582"/>
                    </a:moveTo>
                    <a:cubicBezTo>
                      <a:pt x="16836" y="2760"/>
                      <a:pt x="16671" y="3059"/>
                      <a:pt x="16586" y="3355"/>
                    </a:cubicBezTo>
                    <a:cubicBezTo>
                      <a:pt x="16442" y="3807"/>
                      <a:pt x="16442" y="4373"/>
                      <a:pt x="16586" y="4825"/>
                    </a:cubicBezTo>
                    <a:cubicBezTo>
                      <a:pt x="16776" y="5547"/>
                      <a:pt x="17317" y="5540"/>
                      <a:pt x="17799" y="5521"/>
                    </a:cubicBezTo>
                    <a:cubicBezTo>
                      <a:pt x="18279" y="5502"/>
                      <a:pt x="18406" y="5738"/>
                      <a:pt x="18426" y="5830"/>
                    </a:cubicBezTo>
                    <a:cubicBezTo>
                      <a:pt x="18446" y="5923"/>
                      <a:pt x="18357" y="6128"/>
                      <a:pt x="18217" y="6294"/>
                    </a:cubicBezTo>
                    <a:cubicBezTo>
                      <a:pt x="17979" y="6644"/>
                      <a:pt x="17660" y="6644"/>
                      <a:pt x="17422" y="6294"/>
                    </a:cubicBezTo>
                    <a:cubicBezTo>
                      <a:pt x="17409" y="6269"/>
                      <a:pt x="17396" y="6314"/>
                      <a:pt x="17380" y="6294"/>
                    </a:cubicBezTo>
                    <a:cubicBezTo>
                      <a:pt x="17265" y="6153"/>
                      <a:pt x="17122" y="6159"/>
                      <a:pt x="17046" y="6372"/>
                    </a:cubicBezTo>
                    <a:cubicBezTo>
                      <a:pt x="16969" y="6585"/>
                      <a:pt x="16972" y="6849"/>
                      <a:pt x="17088" y="6991"/>
                    </a:cubicBezTo>
                    <a:cubicBezTo>
                      <a:pt x="17298" y="7318"/>
                      <a:pt x="17565" y="7525"/>
                      <a:pt x="17840" y="7532"/>
                    </a:cubicBezTo>
                    <a:cubicBezTo>
                      <a:pt x="18076" y="7499"/>
                      <a:pt x="18319" y="7325"/>
                      <a:pt x="18509" y="7068"/>
                    </a:cubicBezTo>
                    <a:cubicBezTo>
                      <a:pt x="18808" y="6769"/>
                      <a:pt x="18958" y="6210"/>
                      <a:pt x="18886" y="5598"/>
                    </a:cubicBezTo>
                    <a:cubicBezTo>
                      <a:pt x="18805" y="5172"/>
                      <a:pt x="18560" y="4593"/>
                      <a:pt x="17799" y="4593"/>
                    </a:cubicBezTo>
                    <a:lnTo>
                      <a:pt x="17757" y="4593"/>
                    </a:lnTo>
                    <a:cubicBezTo>
                      <a:pt x="17186" y="4593"/>
                      <a:pt x="17004" y="4361"/>
                      <a:pt x="17004" y="4361"/>
                    </a:cubicBezTo>
                    <a:cubicBezTo>
                      <a:pt x="16991" y="4172"/>
                      <a:pt x="17030" y="3977"/>
                      <a:pt x="17088" y="3819"/>
                    </a:cubicBezTo>
                    <a:cubicBezTo>
                      <a:pt x="17218" y="3246"/>
                      <a:pt x="17690" y="3340"/>
                      <a:pt x="18091" y="3510"/>
                    </a:cubicBezTo>
                    <a:cubicBezTo>
                      <a:pt x="18222" y="3555"/>
                      <a:pt x="18360" y="3365"/>
                      <a:pt x="18384" y="3123"/>
                    </a:cubicBezTo>
                    <a:cubicBezTo>
                      <a:pt x="18412" y="2884"/>
                      <a:pt x="18305" y="2634"/>
                      <a:pt x="18175" y="2582"/>
                    </a:cubicBezTo>
                    <a:cubicBezTo>
                      <a:pt x="17674" y="2369"/>
                      <a:pt x="17339" y="2404"/>
                      <a:pt x="17088" y="2582"/>
                    </a:cubicBezTo>
                    <a:close/>
                    <a:moveTo>
                      <a:pt x="15290" y="4825"/>
                    </a:moveTo>
                    <a:cubicBezTo>
                      <a:pt x="14866" y="4883"/>
                      <a:pt x="14487" y="5294"/>
                      <a:pt x="14286" y="5985"/>
                    </a:cubicBezTo>
                    <a:cubicBezTo>
                      <a:pt x="14040" y="7360"/>
                      <a:pt x="14465" y="8837"/>
                      <a:pt x="15206" y="9311"/>
                    </a:cubicBezTo>
                    <a:cubicBezTo>
                      <a:pt x="15412" y="9499"/>
                      <a:pt x="15645" y="9613"/>
                      <a:pt x="15875" y="9620"/>
                    </a:cubicBezTo>
                    <a:cubicBezTo>
                      <a:pt x="16275" y="9647"/>
                      <a:pt x="16623" y="9283"/>
                      <a:pt x="16795" y="8615"/>
                    </a:cubicBezTo>
                    <a:cubicBezTo>
                      <a:pt x="16797" y="8606"/>
                      <a:pt x="16793" y="8547"/>
                      <a:pt x="16795" y="8537"/>
                    </a:cubicBezTo>
                    <a:cubicBezTo>
                      <a:pt x="16847" y="8312"/>
                      <a:pt x="16792" y="8092"/>
                      <a:pt x="16670" y="7996"/>
                    </a:cubicBezTo>
                    <a:cubicBezTo>
                      <a:pt x="16548" y="7888"/>
                      <a:pt x="16397" y="7929"/>
                      <a:pt x="16335" y="8151"/>
                    </a:cubicBezTo>
                    <a:cubicBezTo>
                      <a:pt x="16105" y="9021"/>
                      <a:pt x="15535" y="8630"/>
                      <a:pt x="15415" y="8537"/>
                    </a:cubicBezTo>
                    <a:cubicBezTo>
                      <a:pt x="15259" y="8404"/>
                      <a:pt x="15119" y="8218"/>
                      <a:pt x="14997" y="7996"/>
                    </a:cubicBezTo>
                    <a:cubicBezTo>
                      <a:pt x="15380" y="7780"/>
                      <a:pt x="15724" y="7282"/>
                      <a:pt x="15959" y="6681"/>
                    </a:cubicBezTo>
                    <a:cubicBezTo>
                      <a:pt x="16083" y="6300"/>
                      <a:pt x="16083" y="5825"/>
                      <a:pt x="15959" y="5444"/>
                    </a:cubicBezTo>
                    <a:cubicBezTo>
                      <a:pt x="15834" y="5009"/>
                      <a:pt x="15556" y="4796"/>
                      <a:pt x="15290" y="4825"/>
                    </a:cubicBezTo>
                    <a:close/>
                    <a:moveTo>
                      <a:pt x="9561" y="5289"/>
                    </a:moveTo>
                    <a:cubicBezTo>
                      <a:pt x="9374" y="5127"/>
                      <a:pt x="9188" y="5555"/>
                      <a:pt x="9143" y="6217"/>
                    </a:cubicBezTo>
                    <a:cubicBezTo>
                      <a:pt x="9097" y="6878"/>
                      <a:pt x="9206" y="7525"/>
                      <a:pt x="9393" y="7687"/>
                    </a:cubicBezTo>
                    <a:lnTo>
                      <a:pt x="9644" y="7687"/>
                    </a:lnTo>
                    <a:cubicBezTo>
                      <a:pt x="9824" y="7745"/>
                      <a:pt x="10009" y="7745"/>
                      <a:pt x="10188" y="7687"/>
                    </a:cubicBezTo>
                    <a:cubicBezTo>
                      <a:pt x="10366" y="7541"/>
                      <a:pt x="10480" y="6926"/>
                      <a:pt x="10439" y="6294"/>
                    </a:cubicBezTo>
                    <a:cubicBezTo>
                      <a:pt x="10438" y="6265"/>
                      <a:pt x="10441" y="6246"/>
                      <a:pt x="10439" y="6217"/>
                    </a:cubicBezTo>
                    <a:cubicBezTo>
                      <a:pt x="10399" y="5585"/>
                      <a:pt x="10241" y="5147"/>
                      <a:pt x="10062" y="5289"/>
                    </a:cubicBezTo>
                    <a:cubicBezTo>
                      <a:pt x="9897" y="5356"/>
                      <a:pt x="9726" y="5356"/>
                      <a:pt x="9561" y="5289"/>
                    </a:cubicBezTo>
                    <a:close/>
                    <a:moveTo>
                      <a:pt x="15331" y="5753"/>
                    </a:moveTo>
                    <a:cubicBezTo>
                      <a:pt x="15442" y="5753"/>
                      <a:pt x="15480" y="5815"/>
                      <a:pt x="15540" y="5908"/>
                    </a:cubicBezTo>
                    <a:cubicBezTo>
                      <a:pt x="15574" y="6017"/>
                      <a:pt x="15574" y="6108"/>
                      <a:pt x="15540" y="6217"/>
                    </a:cubicBezTo>
                    <a:cubicBezTo>
                      <a:pt x="15340" y="6665"/>
                      <a:pt x="15094" y="7017"/>
                      <a:pt x="14788" y="7145"/>
                    </a:cubicBezTo>
                    <a:cubicBezTo>
                      <a:pt x="14743" y="6899"/>
                      <a:pt x="14743" y="6618"/>
                      <a:pt x="14788" y="6372"/>
                    </a:cubicBezTo>
                    <a:cubicBezTo>
                      <a:pt x="14911" y="6000"/>
                      <a:pt x="15096" y="5789"/>
                      <a:pt x="15331" y="5753"/>
                    </a:cubicBezTo>
                    <a:close/>
                    <a:moveTo>
                      <a:pt x="13115" y="6758"/>
                    </a:moveTo>
                    <a:cubicBezTo>
                      <a:pt x="12752" y="6399"/>
                      <a:pt x="12300" y="6497"/>
                      <a:pt x="11986" y="6991"/>
                    </a:cubicBezTo>
                    <a:cubicBezTo>
                      <a:pt x="11748" y="7369"/>
                      <a:pt x="11792" y="7987"/>
                      <a:pt x="11735" y="8537"/>
                    </a:cubicBezTo>
                    <a:cubicBezTo>
                      <a:pt x="11640" y="8229"/>
                      <a:pt x="11528" y="7928"/>
                      <a:pt x="11442" y="7609"/>
                    </a:cubicBezTo>
                    <a:cubicBezTo>
                      <a:pt x="11382" y="7379"/>
                      <a:pt x="11232" y="7265"/>
                      <a:pt x="11108" y="7377"/>
                    </a:cubicBezTo>
                    <a:cubicBezTo>
                      <a:pt x="10984" y="7490"/>
                      <a:pt x="10963" y="7766"/>
                      <a:pt x="11024" y="7996"/>
                    </a:cubicBezTo>
                    <a:cubicBezTo>
                      <a:pt x="11204" y="8636"/>
                      <a:pt x="11389" y="9259"/>
                      <a:pt x="11610" y="9852"/>
                    </a:cubicBezTo>
                    <a:cubicBezTo>
                      <a:pt x="11912" y="10655"/>
                      <a:pt x="12137" y="11564"/>
                      <a:pt x="12321" y="12482"/>
                    </a:cubicBezTo>
                    <a:cubicBezTo>
                      <a:pt x="12353" y="12676"/>
                      <a:pt x="12462" y="12800"/>
                      <a:pt x="12571" y="12791"/>
                    </a:cubicBezTo>
                    <a:lnTo>
                      <a:pt x="12655" y="12869"/>
                    </a:lnTo>
                    <a:cubicBezTo>
                      <a:pt x="12788" y="12797"/>
                      <a:pt x="12861" y="12495"/>
                      <a:pt x="12822" y="12250"/>
                    </a:cubicBezTo>
                    <a:cubicBezTo>
                      <a:pt x="12621" y="11256"/>
                      <a:pt x="12352" y="10341"/>
                      <a:pt x="12028" y="9465"/>
                    </a:cubicBezTo>
                    <a:cubicBezTo>
                      <a:pt x="12018" y="9436"/>
                      <a:pt x="11996" y="9418"/>
                      <a:pt x="11986" y="9388"/>
                    </a:cubicBezTo>
                    <a:cubicBezTo>
                      <a:pt x="11988" y="9346"/>
                      <a:pt x="12032" y="9354"/>
                      <a:pt x="12028" y="9311"/>
                    </a:cubicBezTo>
                    <a:cubicBezTo>
                      <a:pt x="11959" y="8744"/>
                      <a:pt x="12090" y="8159"/>
                      <a:pt x="12321" y="7764"/>
                    </a:cubicBezTo>
                    <a:cubicBezTo>
                      <a:pt x="12506" y="7541"/>
                      <a:pt x="12720" y="7541"/>
                      <a:pt x="12906" y="7764"/>
                    </a:cubicBezTo>
                    <a:cubicBezTo>
                      <a:pt x="13287" y="8060"/>
                      <a:pt x="13574" y="9159"/>
                      <a:pt x="13784" y="10084"/>
                    </a:cubicBezTo>
                    <a:cubicBezTo>
                      <a:pt x="13854" y="10399"/>
                      <a:pt x="13923" y="10694"/>
                      <a:pt x="13993" y="10935"/>
                    </a:cubicBezTo>
                    <a:cubicBezTo>
                      <a:pt x="14033" y="11094"/>
                      <a:pt x="14108" y="11168"/>
                      <a:pt x="14202" y="11167"/>
                    </a:cubicBezTo>
                    <a:lnTo>
                      <a:pt x="14328" y="11012"/>
                    </a:lnTo>
                    <a:cubicBezTo>
                      <a:pt x="14441" y="10885"/>
                      <a:pt x="14480" y="10603"/>
                      <a:pt x="14411" y="10394"/>
                    </a:cubicBezTo>
                    <a:cubicBezTo>
                      <a:pt x="14342" y="10142"/>
                      <a:pt x="14295" y="9886"/>
                      <a:pt x="14244" y="9620"/>
                    </a:cubicBezTo>
                    <a:cubicBezTo>
                      <a:pt x="13993" y="8639"/>
                      <a:pt x="13676" y="7203"/>
                      <a:pt x="13115" y="6758"/>
                    </a:cubicBezTo>
                    <a:close/>
                    <a:moveTo>
                      <a:pt x="10188" y="8383"/>
                    </a:moveTo>
                    <a:cubicBezTo>
                      <a:pt x="10064" y="8491"/>
                      <a:pt x="10005" y="8771"/>
                      <a:pt x="10062" y="9001"/>
                    </a:cubicBezTo>
                    <a:lnTo>
                      <a:pt x="10313" y="10007"/>
                    </a:lnTo>
                    <a:cubicBezTo>
                      <a:pt x="10630" y="11150"/>
                      <a:pt x="10897" y="12341"/>
                      <a:pt x="11108" y="13565"/>
                    </a:cubicBezTo>
                    <a:cubicBezTo>
                      <a:pt x="11135" y="13770"/>
                      <a:pt x="11245" y="13949"/>
                      <a:pt x="11359" y="13951"/>
                    </a:cubicBezTo>
                    <a:lnTo>
                      <a:pt x="11442" y="13874"/>
                    </a:lnTo>
                    <a:cubicBezTo>
                      <a:pt x="11571" y="13803"/>
                      <a:pt x="11636" y="13576"/>
                      <a:pt x="11610" y="13333"/>
                    </a:cubicBezTo>
                    <a:cubicBezTo>
                      <a:pt x="11398" y="12055"/>
                      <a:pt x="11108" y="10806"/>
                      <a:pt x="10773" y="9620"/>
                    </a:cubicBezTo>
                    <a:lnTo>
                      <a:pt x="10522" y="8615"/>
                    </a:lnTo>
                    <a:cubicBezTo>
                      <a:pt x="10462" y="8396"/>
                      <a:pt x="10306" y="8271"/>
                      <a:pt x="10188" y="8383"/>
                    </a:cubicBezTo>
                    <a:close/>
                    <a:moveTo>
                      <a:pt x="1365" y="9001"/>
                    </a:moveTo>
                    <a:cubicBezTo>
                      <a:pt x="829" y="8957"/>
                      <a:pt x="316" y="9482"/>
                      <a:pt x="26" y="10316"/>
                    </a:cubicBezTo>
                    <a:cubicBezTo>
                      <a:pt x="-8" y="10451"/>
                      <a:pt x="-8" y="10568"/>
                      <a:pt x="26" y="10703"/>
                    </a:cubicBezTo>
                    <a:cubicBezTo>
                      <a:pt x="107" y="11055"/>
                      <a:pt x="2021" y="19459"/>
                      <a:pt x="2452" y="21144"/>
                    </a:cubicBezTo>
                    <a:cubicBezTo>
                      <a:pt x="2491" y="21303"/>
                      <a:pt x="2566" y="21455"/>
                      <a:pt x="2661" y="21454"/>
                    </a:cubicBezTo>
                    <a:lnTo>
                      <a:pt x="2661" y="21376"/>
                    </a:lnTo>
                    <a:cubicBezTo>
                      <a:pt x="3235" y="21170"/>
                      <a:pt x="3791" y="20731"/>
                      <a:pt x="4250" y="20061"/>
                    </a:cubicBezTo>
                    <a:cubicBezTo>
                      <a:pt x="4701" y="19073"/>
                      <a:pt x="4763" y="17667"/>
                      <a:pt x="4459" y="16504"/>
                    </a:cubicBezTo>
                    <a:cubicBezTo>
                      <a:pt x="4296" y="15491"/>
                      <a:pt x="3932" y="14708"/>
                      <a:pt x="3414" y="14261"/>
                    </a:cubicBezTo>
                    <a:cubicBezTo>
                      <a:pt x="3096" y="14027"/>
                      <a:pt x="2751" y="13900"/>
                      <a:pt x="2410" y="13951"/>
                    </a:cubicBezTo>
                    <a:cubicBezTo>
                      <a:pt x="2469" y="13766"/>
                      <a:pt x="2488" y="13607"/>
                      <a:pt x="2535" y="13410"/>
                    </a:cubicBezTo>
                    <a:cubicBezTo>
                      <a:pt x="2762" y="12499"/>
                      <a:pt x="2762" y="11459"/>
                      <a:pt x="2535" y="10548"/>
                    </a:cubicBezTo>
                    <a:cubicBezTo>
                      <a:pt x="2310" y="9695"/>
                      <a:pt x="1877" y="9065"/>
                      <a:pt x="1365" y="9001"/>
                    </a:cubicBezTo>
                    <a:close/>
                    <a:moveTo>
                      <a:pt x="8473" y="9775"/>
                    </a:moveTo>
                    <a:cubicBezTo>
                      <a:pt x="8128" y="10155"/>
                      <a:pt x="7973" y="10903"/>
                      <a:pt x="8055" y="11631"/>
                    </a:cubicBezTo>
                    <a:cubicBezTo>
                      <a:pt x="8136" y="12112"/>
                      <a:pt x="8384" y="12637"/>
                      <a:pt x="9226" y="12637"/>
                    </a:cubicBezTo>
                    <a:cubicBezTo>
                      <a:pt x="9777" y="12637"/>
                      <a:pt x="9917" y="12761"/>
                      <a:pt x="9937" y="12946"/>
                    </a:cubicBezTo>
                    <a:cubicBezTo>
                      <a:pt x="9957" y="13131"/>
                      <a:pt x="9663" y="13797"/>
                      <a:pt x="9603" y="13797"/>
                    </a:cubicBezTo>
                    <a:cubicBezTo>
                      <a:pt x="9542" y="13797"/>
                      <a:pt x="9321" y="13954"/>
                      <a:pt x="9184" y="13719"/>
                    </a:cubicBezTo>
                    <a:cubicBezTo>
                      <a:pt x="9085" y="13542"/>
                      <a:pt x="8946" y="13613"/>
                      <a:pt x="8850" y="13797"/>
                    </a:cubicBezTo>
                    <a:cubicBezTo>
                      <a:pt x="8754" y="13977"/>
                      <a:pt x="8754" y="14235"/>
                      <a:pt x="8850" y="14415"/>
                    </a:cubicBezTo>
                    <a:cubicBezTo>
                      <a:pt x="8980" y="14670"/>
                      <a:pt x="9162" y="14809"/>
                      <a:pt x="9352" y="14802"/>
                    </a:cubicBezTo>
                    <a:cubicBezTo>
                      <a:pt x="9525" y="14770"/>
                      <a:pt x="9670" y="14679"/>
                      <a:pt x="9812" y="14493"/>
                    </a:cubicBezTo>
                    <a:cubicBezTo>
                      <a:pt x="10182" y="14143"/>
                      <a:pt x="10401" y="13402"/>
                      <a:pt x="10355" y="12637"/>
                    </a:cubicBezTo>
                    <a:cubicBezTo>
                      <a:pt x="10285" y="12174"/>
                      <a:pt x="10026" y="11554"/>
                      <a:pt x="9184" y="11554"/>
                    </a:cubicBezTo>
                    <a:cubicBezTo>
                      <a:pt x="8703" y="11609"/>
                      <a:pt x="8514" y="11371"/>
                      <a:pt x="8473" y="11167"/>
                    </a:cubicBezTo>
                    <a:cubicBezTo>
                      <a:pt x="8434" y="10963"/>
                      <a:pt x="8694" y="10394"/>
                      <a:pt x="8724" y="10394"/>
                    </a:cubicBezTo>
                    <a:cubicBezTo>
                      <a:pt x="8754" y="10394"/>
                      <a:pt x="8885" y="10283"/>
                      <a:pt x="8975" y="10394"/>
                    </a:cubicBezTo>
                    <a:cubicBezTo>
                      <a:pt x="9073" y="10570"/>
                      <a:pt x="9243" y="10590"/>
                      <a:pt x="9352" y="10394"/>
                    </a:cubicBezTo>
                    <a:cubicBezTo>
                      <a:pt x="9442" y="10215"/>
                      <a:pt x="9407" y="9943"/>
                      <a:pt x="9310" y="9775"/>
                    </a:cubicBezTo>
                    <a:cubicBezTo>
                      <a:pt x="9059" y="9413"/>
                      <a:pt x="8724" y="9413"/>
                      <a:pt x="8473" y="9775"/>
                    </a:cubicBezTo>
                    <a:close/>
                    <a:moveTo>
                      <a:pt x="821" y="10162"/>
                    </a:moveTo>
                    <a:cubicBezTo>
                      <a:pt x="1281" y="9737"/>
                      <a:pt x="1845" y="10084"/>
                      <a:pt x="2076" y="10935"/>
                    </a:cubicBezTo>
                    <a:cubicBezTo>
                      <a:pt x="2235" y="11614"/>
                      <a:pt x="2236" y="12344"/>
                      <a:pt x="2076" y="13023"/>
                    </a:cubicBezTo>
                    <a:cubicBezTo>
                      <a:pt x="1939" y="13603"/>
                      <a:pt x="1705" y="14107"/>
                      <a:pt x="1406" y="14415"/>
                    </a:cubicBezTo>
                    <a:lnTo>
                      <a:pt x="570" y="10626"/>
                    </a:lnTo>
                    <a:cubicBezTo>
                      <a:pt x="653" y="10441"/>
                      <a:pt x="705" y="10269"/>
                      <a:pt x="821" y="10162"/>
                    </a:cubicBezTo>
                    <a:close/>
                    <a:moveTo>
                      <a:pt x="6592" y="12018"/>
                    </a:moveTo>
                    <a:cubicBezTo>
                      <a:pt x="6474" y="12147"/>
                      <a:pt x="6405" y="12411"/>
                      <a:pt x="6466" y="12637"/>
                    </a:cubicBezTo>
                    <a:lnTo>
                      <a:pt x="6466" y="12791"/>
                    </a:lnTo>
                    <a:cubicBezTo>
                      <a:pt x="6677" y="13495"/>
                      <a:pt x="7240" y="15354"/>
                      <a:pt x="7010" y="16040"/>
                    </a:cubicBezTo>
                    <a:cubicBezTo>
                      <a:pt x="6950" y="16225"/>
                      <a:pt x="6790" y="16349"/>
                      <a:pt x="6550" y="16349"/>
                    </a:cubicBezTo>
                    <a:cubicBezTo>
                      <a:pt x="5788" y="16330"/>
                      <a:pt x="5411" y="14710"/>
                      <a:pt x="5086" y="12946"/>
                    </a:cubicBezTo>
                    <a:cubicBezTo>
                      <a:pt x="5042" y="12714"/>
                      <a:pt x="4877" y="12555"/>
                      <a:pt x="4752" y="12637"/>
                    </a:cubicBezTo>
                    <a:cubicBezTo>
                      <a:pt x="4631" y="12692"/>
                      <a:pt x="4559" y="12954"/>
                      <a:pt x="4585" y="13178"/>
                    </a:cubicBezTo>
                    <a:cubicBezTo>
                      <a:pt x="4815" y="14474"/>
                      <a:pt x="5327" y="17200"/>
                      <a:pt x="6550" y="17200"/>
                    </a:cubicBezTo>
                    <a:cubicBezTo>
                      <a:pt x="6895" y="17319"/>
                      <a:pt x="7215" y="17098"/>
                      <a:pt x="7428" y="16581"/>
                    </a:cubicBezTo>
                    <a:cubicBezTo>
                      <a:pt x="7607" y="15838"/>
                      <a:pt x="7607" y="14926"/>
                      <a:pt x="7428" y="14183"/>
                    </a:cubicBezTo>
                    <a:lnTo>
                      <a:pt x="7888" y="14725"/>
                    </a:lnTo>
                    <a:lnTo>
                      <a:pt x="8139" y="14957"/>
                    </a:lnTo>
                    <a:cubicBezTo>
                      <a:pt x="8153" y="14975"/>
                      <a:pt x="8207" y="14944"/>
                      <a:pt x="8223" y="14957"/>
                    </a:cubicBezTo>
                    <a:cubicBezTo>
                      <a:pt x="8349" y="15062"/>
                      <a:pt x="8458" y="14958"/>
                      <a:pt x="8515" y="14725"/>
                    </a:cubicBezTo>
                    <a:cubicBezTo>
                      <a:pt x="8572" y="14492"/>
                      <a:pt x="8516" y="14211"/>
                      <a:pt x="8390" y="14106"/>
                    </a:cubicBezTo>
                    <a:lnTo>
                      <a:pt x="8139" y="13874"/>
                    </a:lnTo>
                    <a:cubicBezTo>
                      <a:pt x="7665" y="13497"/>
                      <a:pt x="7257" y="12903"/>
                      <a:pt x="6926" y="12172"/>
                    </a:cubicBezTo>
                    <a:cubicBezTo>
                      <a:pt x="6857" y="11954"/>
                      <a:pt x="6711" y="11891"/>
                      <a:pt x="6592" y="12018"/>
                    </a:cubicBezTo>
                    <a:close/>
                    <a:moveTo>
                      <a:pt x="3246" y="15112"/>
                    </a:moveTo>
                    <a:cubicBezTo>
                      <a:pt x="3636" y="15448"/>
                      <a:pt x="3928" y="16046"/>
                      <a:pt x="4041" y="16813"/>
                    </a:cubicBezTo>
                    <a:cubicBezTo>
                      <a:pt x="4296" y="17682"/>
                      <a:pt x="4267" y="18775"/>
                      <a:pt x="3915" y="19520"/>
                    </a:cubicBezTo>
                    <a:cubicBezTo>
                      <a:pt x="3587" y="19948"/>
                      <a:pt x="3179" y="20212"/>
                      <a:pt x="2786" y="20371"/>
                    </a:cubicBezTo>
                    <a:cubicBezTo>
                      <a:pt x="2536" y="19371"/>
                      <a:pt x="2077" y="17284"/>
                      <a:pt x="1616" y="15266"/>
                    </a:cubicBezTo>
                    <a:lnTo>
                      <a:pt x="1657" y="15266"/>
                    </a:lnTo>
                    <a:cubicBezTo>
                      <a:pt x="2163" y="14844"/>
                      <a:pt x="2721" y="14785"/>
                      <a:pt x="3246" y="1511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6" name="Freeform 645">
                <a:extLst>
                  <a:ext uri="{FF2B5EF4-FFF2-40B4-BE49-F238E27FC236}">
                    <a16:creationId xmlns:a16="http://schemas.microsoft.com/office/drawing/2014/main" id="{A0BC7CDA-7850-D8A6-F387-4C2FEEB9BB22}"/>
                  </a:ext>
                </a:extLst>
              </p:cNvPr>
              <p:cNvSpPr/>
              <p:nvPr/>
            </p:nvSpPr>
            <p:spPr>
              <a:xfrm>
                <a:off x="1413734" y="103280"/>
                <a:ext cx="533321" cy="481950"/>
              </a:xfrm>
              <a:custGeom>
                <a:avLst/>
                <a:gdLst/>
                <a:ahLst/>
                <a:cxnLst>
                  <a:cxn ang="0">
                    <a:pos x="wd2" y="hd2"/>
                  </a:cxn>
                  <a:cxn ang="5400000">
                    <a:pos x="wd2" y="hd2"/>
                  </a:cxn>
                  <a:cxn ang="10800000">
                    <a:pos x="wd2" y="hd2"/>
                  </a:cxn>
                  <a:cxn ang="16200000">
                    <a:pos x="wd2" y="hd2"/>
                  </a:cxn>
                </a:cxnLst>
                <a:rect l="0" t="0" r="r" b="b"/>
                <a:pathLst>
                  <a:path w="21580" h="21587" extrusionOk="0">
                    <a:moveTo>
                      <a:pt x="19645" y="0"/>
                    </a:moveTo>
                    <a:cubicBezTo>
                      <a:pt x="19525" y="15"/>
                      <a:pt x="19449" y="110"/>
                      <a:pt x="19462" y="243"/>
                    </a:cubicBezTo>
                    <a:cubicBezTo>
                      <a:pt x="19492" y="741"/>
                      <a:pt x="19333" y="1253"/>
                      <a:pt x="19025" y="1614"/>
                    </a:cubicBezTo>
                    <a:cubicBezTo>
                      <a:pt x="18725" y="2032"/>
                      <a:pt x="18266" y="2296"/>
                      <a:pt x="17786" y="2341"/>
                    </a:cubicBezTo>
                    <a:cubicBezTo>
                      <a:pt x="17689" y="2343"/>
                      <a:pt x="17588" y="2397"/>
                      <a:pt x="17567" y="2502"/>
                    </a:cubicBezTo>
                    <a:cubicBezTo>
                      <a:pt x="17543" y="2608"/>
                      <a:pt x="17590" y="2731"/>
                      <a:pt x="17677" y="2784"/>
                    </a:cubicBezTo>
                    <a:cubicBezTo>
                      <a:pt x="18582" y="3504"/>
                      <a:pt x="19249" y="4538"/>
                      <a:pt x="19535" y="5730"/>
                    </a:cubicBezTo>
                    <a:cubicBezTo>
                      <a:pt x="19531" y="5797"/>
                      <a:pt x="19531" y="5864"/>
                      <a:pt x="19535" y="5932"/>
                    </a:cubicBezTo>
                    <a:cubicBezTo>
                      <a:pt x="19568" y="6029"/>
                      <a:pt x="19660" y="6091"/>
                      <a:pt x="19754" y="6093"/>
                    </a:cubicBezTo>
                    <a:lnTo>
                      <a:pt x="19790" y="6093"/>
                    </a:lnTo>
                    <a:cubicBezTo>
                      <a:pt x="19902" y="6056"/>
                      <a:pt x="19965" y="5935"/>
                      <a:pt x="19936" y="5811"/>
                    </a:cubicBezTo>
                    <a:cubicBezTo>
                      <a:pt x="19936" y="5811"/>
                      <a:pt x="19943" y="5725"/>
                      <a:pt x="19900" y="5609"/>
                    </a:cubicBezTo>
                    <a:cubicBezTo>
                      <a:pt x="19629" y="4208"/>
                      <a:pt x="20985" y="3061"/>
                      <a:pt x="21431" y="2704"/>
                    </a:cubicBezTo>
                    <a:cubicBezTo>
                      <a:pt x="21526" y="2664"/>
                      <a:pt x="21596" y="2572"/>
                      <a:pt x="21576" y="2462"/>
                    </a:cubicBezTo>
                    <a:cubicBezTo>
                      <a:pt x="21540" y="2355"/>
                      <a:pt x="21459" y="2284"/>
                      <a:pt x="21358" y="2300"/>
                    </a:cubicBezTo>
                    <a:cubicBezTo>
                      <a:pt x="20362" y="2407"/>
                      <a:pt x="19986" y="1216"/>
                      <a:pt x="19863" y="202"/>
                    </a:cubicBezTo>
                    <a:cubicBezTo>
                      <a:pt x="19860" y="80"/>
                      <a:pt x="19792" y="-3"/>
                      <a:pt x="19681" y="0"/>
                    </a:cubicBezTo>
                    <a:cubicBezTo>
                      <a:pt x="19671" y="1"/>
                      <a:pt x="19654" y="-1"/>
                      <a:pt x="19645" y="0"/>
                    </a:cubicBezTo>
                    <a:close/>
                    <a:moveTo>
                      <a:pt x="19681" y="1372"/>
                    </a:moveTo>
                    <a:cubicBezTo>
                      <a:pt x="19829" y="1993"/>
                      <a:pt x="20232" y="2476"/>
                      <a:pt x="20775" y="2704"/>
                    </a:cubicBezTo>
                    <a:cubicBezTo>
                      <a:pt x="20234" y="3170"/>
                      <a:pt x="19807" y="3807"/>
                      <a:pt x="19572" y="4519"/>
                    </a:cubicBezTo>
                    <a:cubicBezTo>
                      <a:pt x="19287" y="3816"/>
                      <a:pt x="18859" y="3209"/>
                      <a:pt x="18333" y="2704"/>
                    </a:cubicBezTo>
                    <a:cubicBezTo>
                      <a:pt x="18719" y="2545"/>
                      <a:pt x="19086" y="2285"/>
                      <a:pt x="19353" y="1937"/>
                    </a:cubicBezTo>
                    <a:cubicBezTo>
                      <a:pt x="19487" y="1769"/>
                      <a:pt x="19596" y="1576"/>
                      <a:pt x="19681" y="1372"/>
                    </a:cubicBezTo>
                    <a:close/>
                    <a:moveTo>
                      <a:pt x="2078" y="3591"/>
                    </a:moveTo>
                    <a:cubicBezTo>
                      <a:pt x="1958" y="3606"/>
                      <a:pt x="1882" y="3741"/>
                      <a:pt x="1895" y="3874"/>
                    </a:cubicBezTo>
                    <a:cubicBezTo>
                      <a:pt x="1925" y="4372"/>
                      <a:pt x="1766" y="4844"/>
                      <a:pt x="1458" y="5205"/>
                    </a:cubicBezTo>
                    <a:cubicBezTo>
                      <a:pt x="1158" y="5623"/>
                      <a:pt x="700" y="5887"/>
                      <a:pt x="219" y="5932"/>
                    </a:cubicBezTo>
                    <a:cubicBezTo>
                      <a:pt x="98" y="5936"/>
                      <a:pt x="-4" y="6040"/>
                      <a:pt x="0" y="6174"/>
                    </a:cubicBezTo>
                    <a:cubicBezTo>
                      <a:pt x="3" y="6260"/>
                      <a:pt x="78" y="6335"/>
                      <a:pt x="146" y="6375"/>
                    </a:cubicBezTo>
                    <a:cubicBezTo>
                      <a:pt x="1050" y="7098"/>
                      <a:pt x="1687" y="8167"/>
                      <a:pt x="1968" y="9361"/>
                    </a:cubicBezTo>
                    <a:lnTo>
                      <a:pt x="2005" y="9522"/>
                    </a:lnTo>
                    <a:cubicBezTo>
                      <a:pt x="2035" y="9622"/>
                      <a:pt x="2129" y="9726"/>
                      <a:pt x="2223" y="9724"/>
                    </a:cubicBezTo>
                    <a:lnTo>
                      <a:pt x="2296" y="9724"/>
                    </a:lnTo>
                    <a:cubicBezTo>
                      <a:pt x="2408" y="9687"/>
                      <a:pt x="2465" y="9528"/>
                      <a:pt x="2442" y="9401"/>
                    </a:cubicBezTo>
                    <a:cubicBezTo>
                      <a:pt x="2429" y="9333"/>
                      <a:pt x="2391" y="9266"/>
                      <a:pt x="2369" y="9200"/>
                    </a:cubicBezTo>
                    <a:cubicBezTo>
                      <a:pt x="2098" y="7799"/>
                      <a:pt x="3491" y="6652"/>
                      <a:pt x="3936" y="6295"/>
                    </a:cubicBezTo>
                    <a:cubicBezTo>
                      <a:pt x="4017" y="6232"/>
                      <a:pt x="4043" y="6155"/>
                      <a:pt x="4009" y="6053"/>
                    </a:cubicBezTo>
                    <a:cubicBezTo>
                      <a:pt x="3971" y="5955"/>
                      <a:pt x="3885" y="5873"/>
                      <a:pt x="3791" y="5891"/>
                    </a:cubicBezTo>
                    <a:cubicBezTo>
                      <a:pt x="2795" y="5997"/>
                      <a:pt x="2455" y="4807"/>
                      <a:pt x="2333" y="3793"/>
                    </a:cubicBezTo>
                    <a:cubicBezTo>
                      <a:pt x="2330" y="3671"/>
                      <a:pt x="2225" y="3588"/>
                      <a:pt x="2114" y="3591"/>
                    </a:cubicBezTo>
                    <a:cubicBezTo>
                      <a:pt x="2104" y="3592"/>
                      <a:pt x="2087" y="3590"/>
                      <a:pt x="2078" y="3591"/>
                    </a:cubicBezTo>
                    <a:close/>
                    <a:moveTo>
                      <a:pt x="2114" y="5004"/>
                    </a:moveTo>
                    <a:cubicBezTo>
                      <a:pt x="2270" y="5613"/>
                      <a:pt x="2671" y="6073"/>
                      <a:pt x="3207" y="6295"/>
                    </a:cubicBezTo>
                    <a:cubicBezTo>
                      <a:pt x="2663" y="6749"/>
                      <a:pt x="2234" y="7360"/>
                      <a:pt x="2005" y="8070"/>
                    </a:cubicBezTo>
                    <a:cubicBezTo>
                      <a:pt x="1710" y="7392"/>
                      <a:pt x="1285" y="6780"/>
                      <a:pt x="766" y="6295"/>
                    </a:cubicBezTo>
                    <a:cubicBezTo>
                      <a:pt x="1155" y="6138"/>
                      <a:pt x="1518" y="5878"/>
                      <a:pt x="1786" y="5528"/>
                    </a:cubicBezTo>
                    <a:cubicBezTo>
                      <a:pt x="1918" y="5362"/>
                      <a:pt x="2026" y="5203"/>
                      <a:pt x="2114" y="5004"/>
                    </a:cubicBezTo>
                    <a:close/>
                    <a:moveTo>
                      <a:pt x="9476" y="5528"/>
                    </a:moveTo>
                    <a:cubicBezTo>
                      <a:pt x="8781" y="5569"/>
                      <a:pt x="8106" y="5779"/>
                      <a:pt x="7472" y="6133"/>
                    </a:cubicBezTo>
                    <a:cubicBezTo>
                      <a:pt x="6159" y="6908"/>
                      <a:pt x="5203" y="8248"/>
                      <a:pt x="4848" y="9845"/>
                    </a:cubicBezTo>
                    <a:cubicBezTo>
                      <a:pt x="4298" y="12540"/>
                      <a:pt x="5162" y="15374"/>
                      <a:pt x="7107" y="17108"/>
                    </a:cubicBezTo>
                    <a:cubicBezTo>
                      <a:pt x="6996" y="17385"/>
                      <a:pt x="6996" y="17678"/>
                      <a:pt x="7107" y="17955"/>
                    </a:cubicBezTo>
                    <a:cubicBezTo>
                      <a:pt x="7107" y="17955"/>
                      <a:pt x="7119" y="17978"/>
                      <a:pt x="7180" y="18036"/>
                    </a:cubicBezTo>
                    <a:cubicBezTo>
                      <a:pt x="7125" y="18192"/>
                      <a:pt x="7046" y="18340"/>
                      <a:pt x="6961" y="18480"/>
                    </a:cubicBezTo>
                    <a:cubicBezTo>
                      <a:pt x="6902" y="18569"/>
                      <a:pt x="6902" y="18673"/>
                      <a:pt x="6961" y="18762"/>
                    </a:cubicBezTo>
                    <a:cubicBezTo>
                      <a:pt x="7069" y="18878"/>
                      <a:pt x="7196" y="18961"/>
                      <a:pt x="7326" y="19045"/>
                    </a:cubicBezTo>
                    <a:cubicBezTo>
                      <a:pt x="7210" y="19178"/>
                      <a:pt x="7171" y="19391"/>
                      <a:pt x="7217" y="19569"/>
                    </a:cubicBezTo>
                    <a:cubicBezTo>
                      <a:pt x="7295" y="19740"/>
                      <a:pt x="7418" y="19867"/>
                      <a:pt x="7581" y="19932"/>
                    </a:cubicBezTo>
                    <a:cubicBezTo>
                      <a:pt x="7491" y="20157"/>
                      <a:pt x="7550" y="20429"/>
                      <a:pt x="7727" y="20578"/>
                    </a:cubicBezTo>
                    <a:cubicBezTo>
                      <a:pt x="8022" y="20773"/>
                      <a:pt x="8367" y="20867"/>
                      <a:pt x="8711" y="20860"/>
                    </a:cubicBezTo>
                    <a:cubicBezTo>
                      <a:pt x="8719" y="21048"/>
                      <a:pt x="8798" y="21225"/>
                      <a:pt x="8930" y="21344"/>
                    </a:cubicBezTo>
                    <a:cubicBezTo>
                      <a:pt x="9146" y="21506"/>
                      <a:pt x="9398" y="21597"/>
                      <a:pt x="9658" y="21586"/>
                    </a:cubicBezTo>
                    <a:cubicBezTo>
                      <a:pt x="9897" y="21594"/>
                      <a:pt x="10145" y="21518"/>
                      <a:pt x="10351" y="21385"/>
                    </a:cubicBezTo>
                    <a:cubicBezTo>
                      <a:pt x="10580" y="21231"/>
                      <a:pt x="10705" y="20953"/>
                      <a:pt x="10679" y="20658"/>
                    </a:cubicBezTo>
                    <a:cubicBezTo>
                      <a:pt x="11039" y="20589"/>
                      <a:pt x="11383" y="20394"/>
                      <a:pt x="11663" y="20134"/>
                    </a:cubicBezTo>
                    <a:cubicBezTo>
                      <a:pt x="11781" y="20000"/>
                      <a:pt x="11818" y="19814"/>
                      <a:pt x="11736" y="19650"/>
                    </a:cubicBezTo>
                    <a:cubicBezTo>
                      <a:pt x="11909" y="19558"/>
                      <a:pt x="12050" y="19396"/>
                      <a:pt x="12137" y="19206"/>
                    </a:cubicBezTo>
                    <a:cubicBezTo>
                      <a:pt x="12194" y="18999"/>
                      <a:pt x="12151" y="18768"/>
                      <a:pt x="12027" y="18601"/>
                    </a:cubicBezTo>
                    <a:cubicBezTo>
                      <a:pt x="12115" y="18528"/>
                      <a:pt x="12178" y="18434"/>
                      <a:pt x="12210" y="18318"/>
                    </a:cubicBezTo>
                    <a:cubicBezTo>
                      <a:pt x="12238" y="18141"/>
                      <a:pt x="12158" y="17982"/>
                      <a:pt x="12027" y="17874"/>
                    </a:cubicBezTo>
                    <a:cubicBezTo>
                      <a:pt x="12051" y="17838"/>
                      <a:pt x="12083" y="17794"/>
                      <a:pt x="12100" y="17753"/>
                    </a:cubicBezTo>
                    <a:cubicBezTo>
                      <a:pt x="12135" y="17609"/>
                      <a:pt x="12111" y="17426"/>
                      <a:pt x="12027" y="17310"/>
                    </a:cubicBezTo>
                    <a:cubicBezTo>
                      <a:pt x="13399" y="16498"/>
                      <a:pt x="14574" y="13638"/>
                      <a:pt x="14688" y="11580"/>
                    </a:cubicBezTo>
                    <a:cubicBezTo>
                      <a:pt x="14850" y="9132"/>
                      <a:pt x="13600" y="6842"/>
                      <a:pt x="11554" y="5891"/>
                    </a:cubicBezTo>
                    <a:cubicBezTo>
                      <a:pt x="10888" y="5614"/>
                      <a:pt x="10171" y="5487"/>
                      <a:pt x="9476" y="5528"/>
                    </a:cubicBezTo>
                    <a:close/>
                    <a:moveTo>
                      <a:pt x="9513" y="6012"/>
                    </a:moveTo>
                    <a:cubicBezTo>
                      <a:pt x="10147" y="5969"/>
                      <a:pt x="10799" y="6044"/>
                      <a:pt x="11408" y="6295"/>
                    </a:cubicBezTo>
                    <a:cubicBezTo>
                      <a:pt x="13302" y="7140"/>
                      <a:pt x="14468" y="9247"/>
                      <a:pt x="14324" y="11500"/>
                    </a:cubicBezTo>
                    <a:cubicBezTo>
                      <a:pt x="14201" y="13711"/>
                      <a:pt x="12934" y="16415"/>
                      <a:pt x="11772" y="16946"/>
                    </a:cubicBezTo>
                    <a:lnTo>
                      <a:pt x="11772" y="16987"/>
                    </a:lnTo>
                    <a:cubicBezTo>
                      <a:pt x="11357" y="16874"/>
                      <a:pt x="10924" y="16800"/>
                      <a:pt x="10497" y="16785"/>
                    </a:cubicBezTo>
                    <a:cubicBezTo>
                      <a:pt x="10837" y="15452"/>
                      <a:pt x="11215" y="14106"/>
                      <a:pt x="11590" y="12831"/>
                    </a:cubicBezTo>
                    <a:lnTo>
                      <a:pt x="11772" y="12226"/>
                    </a:lnTo>
                    <a:cubicBezTo>
                      <a:pt x="11956" y="11617"/>
                      <a:pt x="12218" y="10788"/>
                      <a:pt x="11772" y="10208"/>
                    </a:cubicBezTo>
                    <a:cubicBezTo>
                      <a:pt x="11509" y="9899"/>
                      <a:pt x="11119" y="9799"/>
                      <a:pt x="10752" y="9926"/>
                    </a:cubicBezTo>
                    <a:lnTo>
                      <a:pt x="10606" y="9845"/>
                    </a:lnTo>
                    <a:cubicBezTo>
                      <a:pt x="10238" y="9741"/>
                      <a:pt x="9846" y="9763"/>
                      <a:pt x="9513" y="9966"/>
                    </a:cubicBezTo>
                    <a:lnTo>
                      <a:pt x="9367" y="9926"/>
                    </a:lnTo>
                    <a:cubicBezTo>
                      <a:pt x="8984" y="9847"/>
                      <a:pt x="8595" y="9880"/>
                      <a:pt x="8237" y="10047"/>
                    </a:cubicBezTo>
                    <a:cubicBezTo>
                      <a:pt x="8039" y="10050"/>
                      <a:pt x="7858" y="10132"/>
                      <a:pt x="7690" y="10249"/>
                    </a:cubicBezTo>
                    <a:cubicBezTo>
                      <a:pt x="7105" y="10625"/>
                      <a:pt x="7164" y="11853"/>
                      <a:pt x="7217" y="12549"/>
                    </a:cubicBezTo>
                    <a:cubicBezTo>
                      <a:pt x="7292" y="14000"/>
                      <a:pt x="7589" y="15402"/>
                      <a:pt x="8091" y="16745"/>
                    </a:cubicBezTo>
                    <a:lnTo>
                      <a:pt x="7472" y="16745"/>
                    </a:lnTo>
                    <a:cubicBezTo>
                      <a:pt x="5646" y="15129"/>
                      <a:pt x="4829" y="12534"/>
                      <a:pt x="5321" y="10007"/>
                    </a:cubicBezTo>
                    <a:cubicBezTo>
                      <a:pt x="5638" y="8546"/>
                      <a:pt x="6463" y="7300"/>
                      <a:pt x="7654" y="6577"/>
                    </a:cubicBezTo>
                    <a:cubicBezTo>
                      <a:pt x="8230" y="6246"/>
                      <a:pt x="8879" y="6055"/>
                      <a:pt x="9513" y="6012"/>
                    </a:cubicBezTo>
                    <a:close/>
                    <a:moveTo>
                      <a:pt x="17385" y="6456"/>
                    </a:moveTo>
                    <a:cubicBezTo>
                      <a:pt x="17257" y="6473"/>
                      <a:pt x="17156" y="6608"/>
                      <a:pt x="17166" y="6739"/>
                    </a:cubicBezTo>
                    <a:cubicBezTo>
                      <a:pt x="17174" y="7078"/>
                      <a:pt x="17047" y="7377"/>
                      <a:pt x="16838" y="7626"/>
                    </a:cubicBezTo>
                    <a:cubicBezTo>
                      <a:pt x="16622" y="7916"/>
                      <a:pt x="16303" y="8093"/>
                      <a:pt x="15964" y="8110"/>
                    </a:cubicBezTo>
                    <a:cubicBezTo>
                      <a:pt x="15866" y="8118"/>
                      <a:pt x="15810" y="8209"/>
                      <a:pt x="15781" y="8312"/>
                    </a:cubicBezTo>
                    <a:cubicBezTo>
                      <a:pt x="15757" y="8418"/>
                      <a:pt x="15804" y="8541"/>
                      <a:pt x="15891" y="8594"/>
                    </a:cubicBezTo>
                    <a:cubicBezTo>
                      <a:pt x="16525" y="9121"/>
                      <a:pt x="16945" y="9840"/>
                      <a:pt x="17130" y="10693"/>
                    </a:cubicBezTo>
                    <a:cubicBezTo>
                      <a:pt x="17126" y="10741"/>
                      <a:pt x="17126" y="10806"/>
                      <a:pt x="17130" y="10854"/>
                    </a:cubicBezTo>
                    <a:cubicBezTo>
                      <a:pt x="17158" y="10955"/>
                      <a:pt x="17253" y="11020"/>
                      <a:pt x="17349" y="11015"/>
                    </a:cubicBezTo>
                    <a:lnTo>
                      <a:pt x="17385" y="11015"/>
                    </a:lnTo>
                    <a:cubicBezTo>
                      <a:pt x="17497" y="10978"/>
                      <a:pt x="17590" y="10860"/>
                      <a:pt x="17567" y="10733"/>
                    </a:cubicBezTo>
                    <a:cubicBezTo>
                      <a:pt x="17571" y="10685"/>
                      <a:pt x="17571" y="10620"/>
                      <a:pt x="17567" y="10572"/>
                    </a:cubicBezTo>
                    <a:cubicBezTo>
                      <a:pt x="17401" y="9606"/>
                      <a:pt x="18382" y="8817"/>
                      <a:pt x="18697" y="8594"/>
                    </a:cubicBezTo>
                    <a:cubicBezTo>
                      <a:pt x="18799" y="8523"/>
                      <a:pt x="18835" y="8384"/>
                      <a:pt x="18770" y="8272"/>
                    </a:cubicBezTo>
                    <a:cubicBezTo>
                      <a:pt x="18726" y="8194"/>
                      <a:pt x="18634" y="8141"/>
                      <a:pt x="18551" y="8151"/>
                    </a:cubicBezTo>
                    <a:cubicBezTo>
                      <a:pt x="17896" y="8209"/>
                      <a:pt x="17700" y="7372"/>
                      <a:pt x="17604" y="6658"/>
                    </a:cubicBezTo>
                    <a:cubicBezTo>
                      <a:pt x="17595" y="6530"/>
                      <a:pt x="17500" y="6447"/>
                      <a:pt x="17385" y="6456"/>
                    </a:cubicBezTo>
                    <a:close/>
                    <a:moveTo>
                      <a:pt x="17385" y="7667"/>
                    </a:moveTo>
                    <a:cubicBezTo>
                      <a:pt x="17500" y="8039"/>
                      <a:pt x="17725" y="8375"/>
                      <a:pt x="18041" y="8554"/>
                    </a:cubicBezTo>
                    <a:cubicBezTo>
                      <a:pt x="17706" y="8851"/>
                      <a:pt x="17451" y="9210"/>
                      <a:pt x="17276" y="9644"/>
                    </a:cubicBezTo>
                    <a:cubicBezTo>
                      <a:pt x="17090" y="9211"/>
                      <a:pt x="16821" y="8807"/>
                      <a:pt x="16510" y="8473"/>
                    </a:cubicBezTo>
                    <a:cubicBezTo>
                      <a:pt x="16765" y="8357"/>
                      <a:pt x="16983" y="8176"/>
                      <a:pt x="17166" y="7949"/>
                    </a:cubicBezTo>
                    <a:cubicBezTo>
                      <a:pt x="17236" y="7857"/>
                      <a:pt x="17327" y="7768"/>
                      <a:pt x="17385" y="7667"/>
                    </a:cubicBezTo>
                    <a:close/>
                    <a:moveTo>
                      <a:pt x="10242" y="10249"/>
                    </a:moveTo>
                    <a:cubicBezTo>
                      <a:pt x="10060" y="10522"/>
                      <a:pt x="10093" y="10902"/>
                      <a:pt x="10314" y="11136"/>
                    </a:cubicBezTo>
                    <a:cubicBezTo>
                      <a:pt x="10443" y="11334"/>
                      <a:pt x="10687" y="11409"/>
                      <a:pt x="10898" y="11338"/>
                    </a:cubicBezTo>
                    <a:cubicBezTo>
                      <a:pt x="11113" y="11227"/>
                      <a:pt x="11241" y="10995"/>
                      <a:pt x="11226" y="10733"/>
                    </a:cubicBezTo>
                    <a:cubicBezTo>
                      <a:pt x="11227" y="10602"/>
                      <a:pt x="11205" y="10487"/>
                      <a:pt x="11153" y="10370"/>
                    </a:cubicBezTo>
                    <a:cubicBezTo>
                      <a:pt x="11261" y="10391"/>
                      <a:pt x="11372" y="10440"/>
                      <a:pt x="11444" y="10531"/>
                    </a:cubicBezTo>
                    <a:cubicBezTo>
                      <a:pt x="11733" y="10898"/>
                      <a:pt x="11501" y="11574"/>
                      <a:pt x="11335" y="12105"/>
                    </a:cubicBezTo>
                    <a:lnTo>
                      <a:pt x="11189" y="12670"/>
                    </a:lnTo>
                    <a:cubicBezTo>
                      <a:pt x="10805" y="13993"/>
                      <a:pt x="10372" y="15364"/>
                      <a:pt x="10023" y="16745"/>
                    </a:cubicBezTo>
                    <a:lnTo>
                      <a:pt x="8565" y="16745"/>
                    </a:lnTo>
                    <a:cubicBezTo>
                      <a:pt x="8014" y="15391"/>
                      <a:pt x="7696" y="13949"/>
                      <a:pt x="7617" y="12468"/>
                    </a:cubicBezTo>
                    <a:cubicBezTo>
                      <a:pt x="7528" y="11897"/>
                      <a:pt x="7577" y="11275"/>
                      <a:pt x="7763" y="10733"/>
                    </a:cubicBezTo>
                    <a:cubicBezTo>
                      <a:pt x="7800" y="10929"/>
                      <a:pt x="7911" y="11135"/>
                      <a:pt x="8055" y="11257"/>
                    </a:cubicBezTo>
                    <a:cubicBezTo>
                      <a:pt x="8387" y="11595"/>
                      <a:pt x="8641" y="11396"/>
                      <a:pt x="8711" y="11338"/>
                    </a:cubicBezTo>
                    <a:cubicBezTo>
                      <a:pt x="8915" y="11056"/>
                      <a:pt x="8915" y="10652"/>
                      <a:pt x="8711" y="10370"/>
                    </a:cubicBezTo>
                    <a:cubicBezTo>
                      <a:pt x="8838" y="10347"/>
                      <a:pt x="8948" y="10347"/>
                      <a:pt x="9075" y="10370"/>
                    </a:cubicBezTo>
                    <a:cubicBezTo>
                      <a:pt x="8956" y="10654"/>
                      <a:pt x="8992" y="10987"/>
                      <a:pt x="9185" y="11217"/>
                    </a:cubicBezTo>
                    <a:cubicBezTo>
                      <a:pt x="9305" y="11426"/>
                      <a:pt x="9555" y="11538"/>
                      <a:pt x="9768" y="11459"/>
                    </a:cubicBezTo>
                    <a:cubicBezTo>
                      <a:pt x="9982" y="11359"/>
                      <a:pt x="10118" y="11110"/>
                      <a:pt x="10096" y="10854"/>
                    </a:cubicBezTo>
                    <a:cubicBezTo>
                      <a:pt x="10088" y="10653"/>
                      <a:pt x="9999" y="10438"/>
                      <a:pt x="9877" y="10289"/>
                    </a:cubicBezTo>
                    <a:cubicBezTo>
                      <a:pt x="9996" y="10250"/>
                      <a:pt x="10118" y="10242"/>
                      <a:pt x="10242" y="10249"/>
                    </a:cubicBezTo>
                    <a:close/>
                    <a:moveTo>
                      <a:pt x="10679" y="10491"/>
                    </a:moveTo>
                    <a:cubicBezTo>
                      <a:pt x="10747" y="10561"/>
                      <a:pt x="10784" y="10670"/>
                      <a:pt x="10788" y="10773"/>
                    </a:cubicBezTo>
                    <a:cubicBezTo>
                      <a:pt x="10795" y="10832"/>
                      <a:pt x="10786" y="10889"/>
                      <a:pt x="10752" y="10935"/>
                    </a:cubicBezTo>
                    <a:cubicBezTo>
                      <a:pt x="10718" y="10921"/>
                      <a:pt x="10666" y="10884"/>
                      <a:pt x="10642" y="10854"/>
                    </a:cubicBezTo>
                    <a:cubicBezTo>
                      <a:pt x="10538" y="10641"/>
                      <a:pt x="10609" y="10558"/>
                      <a:pt x="10679" y="10491"/>
                    </a:cubicBezTo>
                    <a:close/>
                    <a:moveTo>
                      <a:pt x="8273" y="10572"/>
                    </a:moveTo>
                    <a:lnTo>
                      <a:pt x="8310" y="10612"/>
                    </a:lnTo>
                    <a:cubicBezTo>
                      <a:pt x="8377" y="10697"/>
                      <a:pt x="8430" y="10823"/>
                      <a:pt x="8419" y="10935"/>
                    </a:cubicBezTo>
                    <a:lnTo>
                      <a:pt x="8346" y="10894"/>
                    </a:lnTo>
                    <a:cubicBezTo>
                      <a:pt x="8346" y="10894"/>
                      <a:pt x="8166" y="10720"/>
                      <a:pt x="8201" y="10652"/>
                    </a:cubicBezTo>
                    <a:lnTo>
                      <a:pt x="8273" y="10572"/>
                    </a:lnTo>
                    <a:close/>
                    <a:moveTo>
                      <a:pt x="9513" y="10572"/>
                    </a:moveTo>
                    <a:cubicBezTo>
                      <a:pt x="9604" y="10636"/>
                      <a:pt x="9645" y="10735"/>
                      <a:pt x="9658" y="10854"/>
                    </a:cubicBezTo>
                    <a:cubicBezTo>
                      <a:pt x="9658" y="10951"/>
                      <a:pt x="9658" y="11015"/>
                      <a:pt x="9658" y="11015"/>
                    </a:cubicBezTo>
                    <a:cubicBezTo>
                      <a:pt x="9658" y="11015"/>
                      <a:pt x="9664" y="11002"/>
                      <a:pt x="9586" y="10935"/>
                    </a:cubicBezTo>
                    <a:cubicBezTo>
                      <a:pt x="9411" y="10712"/>
                      <a:pt x="9486" y="10620"/>
                      <a:pt x="9513" y="10572"/>
                    </a:cubicBezTo>
                    <a:close/>
                    <a:moveTo>
                      <a:pt x="7545" y="17269"/>
                    </a:moveTo>
                    <a:cubicBezTo>
                      <a:pt x="8885" y="17172"/>
                      <a:pt x="10222" y="17197"/>
                      <a:pt x="11554" y="17390"/>
                    </a:cubicBezTo>
                    <a:cubicBezTo>
                      <a:pt x="11624" y="17447"/>
                      <a:pt x="11672" y="17526"/>
                      <a:pt x="11736" y="17592"/>
                    </a:cubicBezTo>
                    <a:cubicBezTo>
                      <a:pt x="11736" y="17640"/>
                      <a:pt x="11443" y="17897"/>
                      <a:pt x="9731" y="17955"/>
                    </a:cubicBezTo>
                    <a:lnTo>
                      <a:pt x="9622" y="17955"/>
                    </a:lnTo>
                    <a:cubicBezTo>
                      <a:pt x="9090" y="18010"/>
                      <a:pt x="8584" y="17995"/>
                      <a:pt x="8055" y="17915"/>
                    </a:cubicBezTo>
                    <a:cubicBezTo>
                      <a:pt x="7950" y="17915"/>
                      <a:pt x="7606" y="17829"/>
                      <a:pt x="7545" y="17713"/>
                    </a:cubicBezTo>
                    <a:cubicBezTo>
                      <a:pt x="7503" y="17569"/>
                      <a:pt x="7503" y="17414"/>
                      <a:pt x="7545" y="17269"/>
                    </a:cubicBezTo>
                    <a:close/>
                    <a:moveTo>
                      <a:pt x="11699" y="18157"/>
                    </a:moveTo>
                    <a:lnTo>
                      <a:pt x="11809" y="18238"/>
                    </a:lnTo>
                    <a:cubicBezTo>
                      <a:pt x="11236" y="18571"/>
                      <a:pt x="10633" y="18766"/>
                      <a:pt x="9986" y="18802"/>
                    </a:cubicBezTo>
                    <a:lnTo>
                      <a:pt x="9658" y="18802"/>
                    </a:lnTo>
                    <a:cubicBezTo>
                      <a:pt x="8915" y="18976"/>
                      <a:pt x="8128" y="18904"/>
                      <a:pt x="7435" y="18560"/>
                    </a:cubicBezTo>
                    <a:cubicBezTo>
                      <a:pt x="7486" y="18471"/>
                      <a:pt x="7544" y="18375"/>
                      <a:pt x="7581" y="18278"/>
                    </a:cubicBezTo>
                    <a:cubicBezTo>
                      <a:pt x="7707" y="18334"/>
                      <a:pt x="7847" y="18378"/>
                      <a:pt x="7982" y="18399"/>
                    </a:cubicBezTo>
                    <a:cubicBezTo>
                      <a:pt x="8306" y="18454"/>
                      <a:pt x="8639" y="18483"/>
                      <a:pt x="8966" y="18480"/>
                    </a:cubicBezTo>
                    <a:lnTo>
                      <a:pt x="9731" y="18480"/>
                    </a:lnTo>
                    <a:cubicBezTo>
                      <a:pt x="10405" y="18494"/>
                      <a:pt x="11052" y="18363"/>
                      <a:pt x="11699" y="18157"/>
                    </a:cubicBezTo>
                    <a:close/>
                    <a:moveTo>
                      <a:pt x="11699" y="18883"/>
                    </a:moveTo>
                    <a:cubicBezTo>
                      <a:pt x="11752" y="18883"/>
                      <a:pt x="11790" y="18987"/>
                      <a:pt x="11772" y="19045"/>
                    </a:cubicBezTo>
                    <a:cubicBezTo>
                      <a:pt x="11694" y="19305"/>
                      <a:pt x="10890" y="19603"/>
                      <a:pt x="9658" y="19690"/>
                    </a:cubicBezTo>
                    <a:cubicBezTo>
                      <a:pt x="8991" y="19820"/>
                      <a:pt x="8309" y="19714"/>
                      <a:pt x="7690" y="19408"/>
                    </a:cubicBezTo>
                    <a:cubicBezTo>
                      <a:pt x="7722" y="19340"/>
                      <a:pt x="7745" y="19293"/>
                      <a:pt x="7800" y="19246"/>
                    </a:cubicBezTo>
                    <a:cubicBezTo>
                      <a:pt x="8086" y="19323"/>
                      <a:pt x="8380" y="19367"/>
                      <a:pt x="8674" y="19367"/>
                    </a:cubicBezTo>
                    <a:cubicBezTo>
                      <a:pt x="9022" y="19364"/>
                      <a:pt x="9387" y="19335"/>
                      <a:pt x="9731" y="19287"/>
                    </a:cubicBezTo>
                    <a:lnTo>
                      <a:pt x="10023" y="19287"/>
                    </a:lnTo>
                    <a:cubicBezTo>
                      <a:pt x="10599" y="19229"/>
                      <a:pt x="11156" y="19101"/>
                      <a:pt x="11699" y="18883"/>
                    </a:cubicBezTo>
                    <a:close/>
                    <a:moveTo>
                      <a:pt x="11371" y="19851"/>
                    </a:moveTo>
                    <a:cubicBezTo>
                      <a:pt x="10686" y="20238"/>
                      <a:pt x="9917" y="20400"/>
                      <a:pt x="9148" y="20376"/>
                    </a:cubicBezTo>
                    <a:cubicBezTo>
                      <a:pt x="8379" y="20376"/>
                      <a:pt x="8081" y="20242"/>
                      <a:pt x="8055" y="20174"/>
                    </a:cubicBezTo>
                    <a:cubicBezTo>
                      <a:pt x="8051" y="20149"/>
                      <a:pt x="8051" y="20119"/>
                      <a:pt x="8055" y="20094"/>
                    </a:cubicBezTo>
                    <a:cubicBezTo>
                      <a:pt x="8360" y="20160"/>
                      <a:pt x="8691" y="20170"/>
                      <a:pt x="9002" y="20174"/>
                    </a:cubicBezTo>
                    <a:lnTo>
                      <a:pt x="9112" y="20174"/>
                    </a:lnTo>
                    <a:cubicBezTo>
                      <a:pt x="9871" y="20178"/>
                      <a:pt x="10642" y="20086"/>
                      <a:pt x="11371" y="19851"/>
                    </a:cubicBezTo>
                    <a:close/>
                    <a:moveTo>
                      <a:pt x="10314" y="20820"/>
                    </a:moveTo>
                    <a:cubicBezTo>
                      <a:pt x="10296" y="20893"/>
                      <a:pt x="10229" y="20943"/>
                      <a:pt x="10169" y="20981"/>
                    </a:cubicBezTo>
                    <a:cubicBezTo>
                      <a:pt x="9905" y="21133"/>
                      <a:pt x="9589" y="21147"/>
                      <a:pt x="9330" y="20981"/>
                    </a:cubicBezTo>
                    <a:cubicBezTo>
                      <a:pt x="9299" y="20964"/>
                      <a:pt x="9265" y="20938"/>
                      <a:pt x="9258" y="20901"/>
                    </a:cubicBezTo>
                    <a:cubicBezTo>
                      <a:pt x="9606" y="20903"/>
                      <a:pt x="9971" y="20880"/>
                      <a:pt x="10314" y="2082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7" name="Freeform 649">
                <a:extLst>
                  <a:ext uri="{FF2B5EF4-FFF2-40B4-BE49-F238E27FC236}">
                    <a16:creationId xmlns:a16="http://schemas.microsoft.com/office/drawing/2014/main" id="{72A8C66A-2B4B-4312-DB27-E495AA03189C}"/>
                  </a:ext>
                </a:extLst>
              </p:cNvPr>
              <p:cNvSpPr/>
              <p:nvPr/>
            </p:nvSpPr>
            <p:spPr>
              <a:xfrm>
                <a:off x="2795033" y="2716995"/>
                <a:ext cx="549686" cy="647733"/>
              </a:xfrm>
              <a:custGeom>
                <a:avLst/>
                <a:gdLst/>
                <a:ahLst/>
                <a:cxnLst>
                  <a:cxn ang="0">
                    <a:pos x="wd2" y="hd2"/>
                  </a:cxn>
                  <a:cxn ang="5400000">
                    <a:pos x="wd2" y="hd2"/>
                  </a:cxn>
                  <a:cxn ang="10800000">
                    <a:pos x="wd2" y="hd2"/>
                  </a:cxn>
                  <a:cxn ang="16200000">
                    <a:pos x="wd2" y="hd2"/>
                  </a:cxn>
                </a:cxnLst>
                <a:rect l="0" t="0" r="r" b="b"/>
                <a:pathLst>
                  <a:path w="21590" h="21537" extrusionOk="0">
                    <a:moveTo>
                      <a:pt x="5307" y="4"/>
                    </a:moveTo>
                    <a:cubicBezTo>
                      <a:pt x="5210" y="-11"/>
                      <a:pt x="5138" y="19"/>
                      <a:pt x="5095" y="93"/>
                    </a:cubicBezTo>
                    <a:cubicBezTo>
                      <a:pt x="4789" y="646"/>
                      <a:pt x="534" y="12039"/>
                      <a:pt x="0" y="17345"/>
                    </a:cubicBezTo>
                    <a:cubicBezTo>
                      <a:pt x="-1" y="17414"/>
                      <a:pt x="37" y="17487"/>
                      <a:pt x="106" y="17524"/>
                    </a:cubicBezTo>
                    <a:cubicBezTo>
                      <a:pt x="1285" y="18083"/>
                      <a:pt x="14123" y="21423"/>
                      <a:pt x="15920" y="21537"/>
                    </a:cubicBezTo>
                    <a:cubicBezTo>
                      <a:pt x="16001" y="21538"/>
                      <a:pt x="16064" y="21509"/>
                      <a:pt x="16097" y="21448"/>
                    </a:cubicBezTo>
                    <a:cubicBezTo>
                      <a:pt x="17793" y="18451"/>
                      <a:pt x="21395" y="6578"/>
                      <a:pt x="21581" y="4556"/>
                    </a:cubicBezTo>
                    <a:cubicBezTo>
                      <a:pt x="21599" y="4503"/>
                      <a:pt x="21590" y="4447"/>
                      <a:pt x="21546" y="4406"/>
                    </a:cubicBezTo>
                    <a:cubicBezTo>
                      <a:pt x="20036" y="3672"/>
                      <a:pt x="18416" y="3113"/>
                      <a:pt x="16734" y="2729"/>
                    </a:cubicBezTo>
                    <a:cubicBezTo>
                      <a:pt x="16699" y="2648"/>
                      <a:pt x="16678" y="2565"/>
                      <a:pt x="16628" y="2489"/>
                    </a:cubicBezTo>
                    <a:cubicBezTo>
                      <a:pt x="16088" y="2132"/>
                      <a:pt x="15451" y="1860"/>
                      <a:pt x="14788" y="1711"/>
                    </a:cubicBezTo>
                    <a:cubicBezTo>
                      <a:pt x="14939" y="1060"/>
                      <a:pt x="14524" y="432"/>
                      <a:pt x="13798" y="183"/>
                    </a:cubicBezTo>
                    <a:cubicBezTo>
                      <a:pt x="13011" y="-62"/>
                      <a:pt x="12142" y="267"/>
                      <a:pt x="11852" y="932"/>
                    </a:cubicBezTo>
                    <a:cubicBezTo>
                      <a:pt x="11846" y="946"/>
                      <a:pt x="11858" y="948"/>
                      <a:pt x="11852" y="962"/>
                    </a:cubicBezTo>
                    <a:cubicBezTo>
                      <a:pt x="11285" y="811"/>
                      <a:pt x="10671" y="797"/>
                      <a:pt x="10083" y="872"/>
                    </a:cubicBezTo>
                    <a:cubicBezTo>
                      <a:pt x="9991" y="907"/>
                      <a:pt x="9912" y="937"/>
                      <a:pt x="9835" y="992"/>
                    </a:cubicBezTo>
                    <a:cubicBezTo>
                      <a:pt x="7419" y="433"/>
                      <a:pt x="5519" y="39"/>
                      <a:pt x="5307" y="4"/>
                    </a:cubicBezTo>
                    <a:close/>
                    <a:moveTo>
                      <a:pt x="5413" y="363"/>
                    </a:moveTo>
                    <a:cubicBezTo>
                      <a:pt x="5990" y="478"/>
                      <a:pt x="7585" y="833"/>
                      <a:pt x="9552" y="1291"/>
                    </a:cubicBezTo>
                    <a:cubicBezTo>
                      <a:pt x="9396" y="1525"/>
                      <a:pt x="9360" y="1782"/>
                      <a:pt x="9446" y="2040"/>
                    </a:cubicBezTo>
                    <a:cubicBezTo>
                      <a:pt x="7827" y="1682"/>
                      <a:pt x="6627" y="1433"/>
                      <a:pt x="6474" y="1411"/>
                    </a:cubicBezTo>
                    <a:cubicBezTo>
                      <a:pt x="6380" y="1397"/>
                      <a:pt x="6303" y="1458"/>
                      <a:pt x="6262" y="1531"/>
                    </a:cubicBezTo>
                    <a:cubicBezTo>
                      <a:pt x="5991" y="2026"/>
                      <a:pt x="2179" y="12017"/>
                      <a:pt x="1627" y="16656"/>
                    </a:cubicBezTo>
                    <a:cubicBezTo>
                      <a:pt x="1620" y="16727"/>
                      <a:pt x="1663" y="16796"/>
                      <a:pt x="1734" y="16835"/>
                    </a:cubicBezTo>
                    <a:cubicBezTo>
                      <a:pt x="2700" y="17301"/>
                      <a:pt x="13296" y="20021"/>
                      <a:pt x="14788" y="20100"/>
                    </a:cubicBezTo>
                    <a:cubicBezTo>
                      <a:pt x="14870" y="20097"/>
                      <a:pt x="14933" y="20043"/>
                      <a:pt x="14965" y="19980"/>
                    </a:cubicBezTo>
                    <a:cubicBezTo>
                      <a:pt x="16415" y="17342"/>
                      <a:pt x="19750" y="6926"/>
                      <a:pt x="19954" y="5155"/>
                    </a:cubicBezTo>
                    <a:cubicBezTo>
                      <a:pt x="19962" y="5098"/>
                      <a:pt x="19933" y="5043"/>
                      <a:pt x="19883" y="5005"/>
                    </a:cubicBezTo>
                    <a:cubicBezTo>
                      <a:pt x="18809" y="4451"/>
                      <a:pt x="17666" y="4021"/>
                      <a:pt x="16451" y="3747"/>
                    </a:cubicBezTo>
                    <a:cubicBezTo>
                      <a:pt x="16664" y="3573"/>
                      <a:pt x="16789" y="3338"/>
                      <a:pt x="16805" y="3088"/>
                    </a:cubicBezTo>
                    <a:cubicBezTo>
                      <a:pt x="18342" y="3468"/>
                      <a:pt x="19829" y="4016"/>
                      <a:pt x="21227" y="4676"/>
                    </a:cubicBezTo>
                    <a:cubicBezTo>
                      <a:pt x="20948" y="6870"/>
                      <a:pt x="17468" y="18051"/>
                      <a:pt x="15814" y="21148"/>
                    </a:cubicBezTo>
                    <a:cubicBezTo>
                      <a:pt x="10614" y="20085"/>
                      <a:pt x="5489" y="18799"/>
                      <a:pt x="460" y="17255"/>
                    </a:cubicBezTo>
                    <a:cubicBezTo>
                      <a:pt x="1003" y="12050"/>
                      <a:pt x="4870" y="1689"/>
                      <a:pt x="5413" y="363"/>
                    </a:cubicBezTo>
                    <a:close/>
                    <a:moveTo>
                      <a:pt x="13090" y="453"/>
                    </a:moveTo>
                    <a:cubicBezTo>
                      <a:pt x="13335" y="409"/>
                      <a:pt x="13537" y="480"/>
                      <a:pt x="13656" y="513"/>
                    </a:cubicBezTo>
                    <a:cubicBezTo>
                      <a:pt x="14154" y="698"/>
                      <a:pt x="14476" y="1136"/>
                      <a:pt x="14399" y="1591"/>
                    </a:cubicBezTo>
                    <a:cubicBezTo>
                      <a:pt x="13712" y="1390"/>
                      <a:pt x="12963" y="1195"/>
                      <a:pt x="12276" y="1052"/>
                    </a:cubicBezTo>
                    <a:cubicBezTo>
                      <a:pt x="12548" y="654"/>
                      <a:pt x="12830" y="499"/>
                      <a:pt x="13090" y="453"/>
                    </a:cubicBezTo>
                    <a:close/>
                    <a:moveTo>
                      <a:pt x="6580" y="1831"/>
                    </a:moveTo>
                    <a:cubicBezTo>
                      <a:pt x="7064" y="1924"/>
                      <a:pt x="8264" y="2175"/>
                      <a:pt x="9765" y="2519"/>
                    </a:cubicBezTo>
                    <a:cubicBezTo>
                      <a:pt x="10926" y="3337"/>
                      <a:pt x="14786" y="4304"/>
                      <a:pt x="15956" y="4017"/>
                    </a:cubicBezTo>
                    <a:cubicBezTo>
                      <a:pt x="17201" y="4305"/>
                      <a:pt x="18397" y="4719"/>
                      <a:pt x="19529" y="5245"/>
                    </a:cubicBezTo>
                    <a:cubicBezTo>
                      <a:pt x="19232" y="7224"/>
                      <a:pt x="16166" y="16994"/>
                      <a:pt x="14682" y="19740"/>
                    </a:cubicBezTo>
                    <a:cubicBezTo>
                      <a:pt x="10410" y="18890"/>
                      <a:pt x="6184" y="17846"/>
                      <a:pt x="2052" y="16596"/>
                    </a:cubicBezTo>
                    <a:cubicBezTo>
                      <a:pt x="2637" y="12057"/>
                      <a:pt x="6080" y="3057"/>
                      <a:pt x="6580" y="1831"/>
                    </a:cubicBezTo>
                    <a:close/>
                    <a:moveTo>
                      <a:pt x="7783" y="4646"/>
                    </a:moveTo>
                    <a:cubicBezTo>
                      <a:pt x="7705" y="4625"/>
                      <a:pt x="7627" y="4654"/>
                      <a:pt x="7571" y="4706"/>
                    </a:cubicBezTo>
                    <a:cubicBezTo>
                      <a:pt x="7192" y="5187"/>
                      <a:pt x="6929" y="5721"/>
                      <a:pt x="6828" y="6293"/>
                    </a:cubicBezTo>
                    <a:cubicBezTo>
                      <a:pt x="6769" y="6494"/>
                      <a:pt x="6711" y="6706"/>
                      <a:pt x="6651" y="6892"/>
                    </a:cubicBezTo>
                    <a:cubicBezTo>
                      <a:pt x="6640" y="6967"/>
                      <a:pt x="6711" y="7041"/>
                      <a:pt x="6793" y="7072"/>
                    </a:cubicBezTo>
                    <a:cubicBezTo>
                      <a:pt x="7378" y="7296"/>
                      <a:pt x="7991" y="7429"/>
                      <a:pt x="8632" y="7461"/>
                    </a:cubicBezTo>
                    <a:lnTo>
                      <a:pt x="8880" y="7461"/>
                    </a:lnTo>
                    <a:cubicBezTo>
                      <a:pt x="8950" y="7453"/>
                      <a:pt x="9020" y="7392"/>
                      <a:pt x="9057" y="7341"/>
                    </a:cubicBezTo>
                    <a:cubicBezTo>
                      <a:pt x="9463" y="6673"/>
                      <a:pt x="9706" y="5965"/>
                      <a:pt x="9765" y="5215"/>
                    </a:cubicBezTo>
                    <a:cubicBezTo>
                      <a:pt x="9757" y="5147"/>
                      <a:pt x="9699" y="5089"/>
                      <a:pt x="9623" y="5065"/>
                    </a:cubicBezTo>
                    <a:cubicBezTo>
                      <a:pt x="9251" y="4940"/>
                      <a:pt x="8850" y="4821"/>
                      <a:pt x="8456" y="4766"/>
                    </a:cubicBezTo>
                    <a:cubicBezTo>
                      <a:pt x="8227" y="4723"/>
                      <a:pt x="8004" y="4703"/>
                      <a:pt x="7783" y="4646"/>
                    </a:cubicBezTo>
                    <a:close/>
                    <a:moveTo>
                      <a:pt x="7819" y="4975"/>
                    </a:moveTo>
                    <a:cubicBezTo>
                      <a:pt x="8005" y="5018"/>
                      <a:pt x="8190" y="5059"/>
                      <a:pt x="8385" y="5095"/>
                    </a:cubicBezTo>
                    <a:cubicBezTo>
                      <a:pt x="8707" y="5143"/>
                      <a:pt x="9030" y="5214"/>
                      <a:pt x="9340" y="5305"/>
                    </a:cubicBezTo>
                    <a:cubicBezTo>
                      <a:pt x="9260" y="5922"/>
                      <a:pt x="9057" y="6512"/>
                      <a:pt x="8739" y="7072"/>
                    </a:cubicBezTo>
                    <a:cubicBezTo>
                      <a:pt x="8195" y="7068"/>
                      <a:pt x="7651" y="6973"/>
                      <a:pt x="7147" y="6802"/>
                    </a:cubicBezTo>
                    <a:cubicBezTo>
                      <a:pt x="7147" y="6630"/>
                      <a:pt x="7202" y="6504"/>
                      <a:pt x="7253" y="6353"/>
                    </a:cubicBezTo>
                    <a:cubicBezTo>
                      <a:pt x="7351" y="5880"/>
                      <a:pt x="7552" y="5400"/>
                      <a:pt x="7819" y="4975"/>
                    </a:cubicBezTo>
                    <a:close/>
                    <a:moveTo>
                      <a:pt x="11463" y="5574"/>
                    </a:moveTo>
                    <a:cubicBezTo>
                      <a:pt x="11362" y="5525"/>
                      <a:pt x="11238" y="5550"/>
                      <a:pt x="11180" y="5634"/>
                    </a:cubicBezTo>
                    <a:cubicBezTo>
                      <a:pt x="11121" y="5722"/>
                      <a:pt x="11149" y="5821"/>
                      <a:pt x="11250" y="5874"/>
                    </a:cubicBezTo>
                    <a:cubicBezTo>
                      <a:pt x="13034" y="6533"/>
                      <a:pt x="14923" y="6998"/>
                      <a:pt x="16840" y="7281"/>
                    </a:cubicBezTo>
                    <a:lnTo>
                      <a:pt x="16911" y="7281"/>
                    </a:lnTo>
                    <a:cubicBezTo>
                      <a:pt x="17026" y="7262"/>
                      <a:pt x="17112" y="7169"/>
                      <a:pt x="17088" y="7072"/>
                    </a:cubicBezTo>
                    <a:cubicBezTo>
                      <a:pt x="17065" y="6975"/>
                      <a:pt x="16955" y="6932"/>
                      <a:pt x="16840" y="6952"/>
                    </a:cubicBezTo>
                    <a:cubicBezTo>
                      <a:pt x="14991" y="6667"/>
                      <a:pt x="13186" y="6209"/>
                      <a:pt x="11463" y="5574"/>
                    </a:cubicBezTo>
                    <a:close/>
                    <a:moveTo>
                      <a:pt x="10791" y="6563"/>
                    </a:moveTo>
                    <a:cubicBezTo>
                      <a:pt x="10709" y="6635"/>
                      <a:pt x="10709" y="6730"/>
                      <a:pt x="10791" y="6802"/>
                    </a:cubicBezTo>
                    <a:cubicBezTo>
                      <a:pt x="11537" y="7311"/>
                      <a:pt x="15736" y="8154"/>
                      <a:pt x="16593" y="8240"/>
                    </a:cubicBezTo>
                    <a:cubicBezTo>
                      <a:pt x="16710" y="8240"/>
                      <a:pt x="16805" y="8159"/>
                      <a:pt x="16805" y="8060"/>
                    </a:cubicBezTo>
                    <a:cubicBezTo>
                      <a:pt x="16805" y="7961"/>
                      <a:pt x="16710" y="7880"/>
                      <a:pt x="16593" y="7880"/>
                    </a:cubicBezTo>
                    <a:cubicBezTo>
                      <a:pt x="15558" y="7751"/>
                      <a:pt x="11591" y="6935"/>
                      <a:pt x="11074" y="6563"/>
                    </a:cubicBezTo>
                    <a:cubicBezTo>
                      <a:pt x="10991" y="6494"/>
                      <a:pt x="10873" y="6494"/>
                      <a:pt x="10791" y="6563"/>
                    </a:cubicBezTo>
                    <a:close/>
                    <a:moveTo>
                      <a:pt x="10543" y="7641"/>
                    </a:moveTo>
                    <a:cubicBezTo>
                      <a:pt x="10458" y="7709"/>
                      <a:pt x="10463" y="7808"/>
                      <a:pt x="10543" y="7880"/>
                    </a:cubicBezTo>
                    <a:cubicBezTo>
                      <a:pt x="10554" y="7890"/>
                      <a:pt x="10565" y="7903"/>
                      <a:pt x="10578" y="7910"/>
                    </a:cubicBezTo>
                    <a:cubicBezTo>
                      <a:pt x="11299" y="8384"/>
                      <a:pt x="15524" y="9218"/>
                      <a:pt x="16380" y="9318"/>
                    </a:cubicBezTo>
                    <a:cubicBezTo>
                      <a:pt x="16495" y="9298"/>
                      <a:pt x="16545" y="9205"/>
                      <a:pt x="16522" y="9108"/>
                    </a:cubicBezTo>
                    <a:cubicBezTo>
                      <a:pt x="16505" y="9038"/>
                      <a:pt x="16464" y="8973"/>
                      <a:pt x="16380" y="8959"/>
                    </a:cubicBezTo>
                    <a:cubicBezTo>
                      <a:pt x="15346" y="8830"/>
                      <a:pt x="11379" y="8006"/>
                      <a:pt x="10861" y="7641"/>
                    </a:cubicBezTo>
                    <a:cubicBezTo>
                      <a:pt x="10781" y="7569"/>
                      <a:pt x="10628" y="7573"/>
                      <a:pt x="10543" y="7641"/>
                    </a:cubicBezTo>
                    <a:close/>
                    <a:moveTo>
                      <a:pt x="9163" y="8479"/>
                    </a:moveTo>
                    <a:lnTo>
                      <a:pt x="8562" y="8929"/>
                    </a:lnTo>
                    <a:lnTo>
                      <a:pt x="8243" y="9168"/>
                    </a:lnTo>
                    <a:cubicBezTo>
                      <a:pt x="8226" y="9125"/>
                      <a:pt x="8185" y="9099"/>
                      <a:pt x="8137" y="9078"/>
                    </a:cubicBezTo>
                    <a:cubicBezTo>
                      <a:pt x="7765" y="8952"/>
                      <a:pt x="7364" y="8868"/>
                      <a:pt x="6970" y="8809"/>
                    </a:cubicBezTo>
                    <a:cubicBezTo>
                      <a:pt x="6741" y="8766"/>
                      <a:pt x="6518" y="8716"/>
                      <a:pt x="6297" y="8659"/>
                    </a:cubicBezTo>
                    <a:cubicBezTo>
                      <a:pt x="6219" y="8638"/>
                      <a:pt x="6141" y="8637"/>
                      <a:pt x="6085" y="8689"/>
                    </a:cubicBezTo>
                    <a:cubicBezTo>
                      <a:pt x="5903" y="8870"/>
                      <a:pt x="5747" y="9092"/>
                      <a:pt x="5661" y="9318"/>
                    </a:cubicBezTo>
                    <a:lnTo>
                      <a:pt x="5413" y="8899"/>
                    </a:lnTo>
                    <a:cubicBezTo>
                      <a:pt x="5365" y="8809"/>
                      <a:pt x="5237" y="8768"/>
                      <a:pt x="5130" y="8809"/>
                    </a:cubicBezTo>
                    <a:cubicBezTo>
                      <a:pt x="5020" y="8859"/>
                      <a:pt x="4974" y="8959"/>
                      <a:pt x="5024" y="9048"/>
                    </a:cubicBezTo>
                    <a:cubicBezTo>
                      <a:pt x="5100" y="9185"/>
                      <a:pt x="5272" y="9473"/>
                      <a:pt x="5484" y="9767"/>
                    </a:cubicBezTo>
                    <a:cubicBezTo>
                      <a:pt x="5424" y="9932"/>
                      <a:pt x="5402" y="10097"/>
                      <a:pt x="5342" y="10276"/>
                    </a:cubicBezTo>
                    <a:cubicBezTo>
                      <a:pt x="5283" y="10456"/>
                      <a:pt x="5198" y="10696"/>
                      <a:pt x="5130" y="10875"/>
                    </a:cubicBezTo>
                    <a:cubicBezTo>
                      <a:pt x="5096" y="10966"/>
                      <a:pt x="5166" y="11051"/>
                      <a:pt x="5271" y="11085"/>
                    </a:cubicBezTo>
                    <a:cubicBezTo>
                      <a:pt x="5857" y="11318"/>
                      <a:pt x="6500" y="11472"/>
                      <a:pt x="7147" y="11504"/>
                    </a:cubicBezTo>
                    <a:lnTo>
                      <a:pt x="7359" y="11504"/>
                    </a:lnTo>
                    <a:cubicBezTo>
                      <a:pt x="7429" y="11496"/>
                      <a:pt x="7505" y="11439"/>
                      <a:pt x="7536" y="11385"/>
                    </a:cubicBezTo>
                    <a:cubicBezTo>
                      <a:pt x="7870" y="10842"/>
                      <a:pt x="8081" y="10250"/>
                      <a:pt x="8208" y="9647"/>
                    </a:cubicBezTo>
                    <a:cubicBezTo>
                      <a:pt x="8462" y="9497"/>
                      <a:pt x="8683" y="9349"/>
                      <a:pt x="8845" y="9198"/>
                    </a:cubicBezTo>
                    <a:cubicBezTo>
                      <a:pt x="9074" y="9033"/>
                      <a:pt x="9276" y="8894"/>
                      <a:pt x="9446" y="8779"/>
                    </a:cubicBezTo>
                    <a:cubicBezTo>
                      <a:pt x="9537" y="8716"/>
                      <a:pt x="9556" y="8587"/>
                      <a:pt x="9482" y="8509"/>
                    </a:cubicBezTo>
                    <a:cubicBezTo>
                      <a:pt x="9407" y="8432"/>
                      <a:pt x="9254" y="8416"/>
                      <a:pt x="9163" y="8479"/>
                    </a:cubicBezTo>
                    <a:close/>
                    <a:moveTo>
                      <a:pt x="6333" y="9018"/>
                    </a:moveTo>
                    <a:lnTo>
                      <a:pt x="6863" y="9138"/>
                    </a:lnTo>
                    <a:cubicBezTo>
                      <a:pt x="7186" y="9190"/>
                      <a:pt x="7509" y="9256"/>
                      <a:pt x="7819" y="9348"/>
                    </a:cubicBezTo>
                    <a:cubicBezTo>
                      <a:pt x="7819" y="9348"/>
                      <a:pt x="7819" y="9425"/>
                      <a:pt x="7819" y="9468"/>
                    </a:cubicBezTo>
                    <a:cubicBezTo>
                      <a:pt x="7403" y="9781"/>
                      <a:pt x="6931" y="10056"/>
                      <a:pt x="6439" y="10276"/>
                    </a:cubicBezTo>
                    <a:cubicBezTo>
                      <a:pt x="6249" y="10103"/>
                      <a:pt x="6087" y="9910"/>
                      <a:pt x="5944" y="9707"/>
                    </a:cubicBezTo>
                    <a:cubicBezTo>
                      <a:pt x="6034" y="9463"/>
                      <a:pt x="6165" y="9231"/>
                      <a:pt x="6333" y="9018"/>
                    </a:cubicBezTo>
                    <a:close/>
                    <a:moveTo>
                      <a:pt x="10048" y="9617"/>
                    </a:moveTo>
                    <a:cubicBezTo>
                      <a:pt x="9953" y="9559"/>
                      <a:pt x="9833" y="9567"/>
                      <a:pt x="9765" y="9647"/>
                    </a:cubicBezTo>
                    <a:cubicBezTo>
                      <a:pt x="9696" y="9728"/>
                      <a:pt x="9705" y="9829"/>
                      <a:pt x="9800" y="9887"/>
                    </a:cubicBezTo>
                    <a:cubicBezTo>
                      <a:pt x="9812" y="9894"/>
                      <a:pt x="9822" y="9912"/>
                      <a:pt x="9835" y="9917"/>
                    </a:cubicBezTo>
                    <a:cubicBezTo>
                      <a:pt x="11616" y="10585"/>
                      <a:pt x="13506" y="11041"/>
                      <a:pt x="15425" y="11325"/>
                    </a:cubicBezTo>
                    <a:lnTo>
                      <a:pt x="15531" y="11325"/>
                    </a:lnTo>
                    <a:cubicBezTo>
                      <a:pt x="15640" y="11300"/>
                      <a:pt x="15690" y="11239"/>
                      <a:pt x="15673" y="11145"/>
                    </a:cubicBezTo>
                    <a:cubicBezTo>
                      <a:pt x="15651" y="11048"/>
                      <a:pt x="15540" y="10978"/>
                      <a:pt x="15425" y="10995"/>
                    </a:cubicBezTo>
                    <a:cubicBezTo>
                      <a:pt x="13576" y="10710"/>
                      <a:pt x="11770" y="10252"/>
                      <a:pt x="10048" y="9617"/>
                    </a:cubicBezTo>
                    <a:close/>
                    <a:moveTo>
                      <a:pt x="7677" y="10037"/>
                    </a:moveTo>
                    <a:cubicBezTo>
                      <a:pt x="7573" y="10403"/>
                      <a:pt x="7431" y="10770"/>
                      <a:pt x="7253" y="11115"/>
                    </a:cubicBezTo>
                    <a:lnTo>
                      <a:pt x="7182" y="11145"/>
                    </a:lnTo>
                    <a:cubicBezTo>
                      <a:pt x="6625" y="11138"/>
                      <a:pt x="6096" y="11012"/>
                      <a:pt x="5590" y="10815"/>
                    </a:cubicBezTo>
                    <a:cubicBezTo>
                      <a:pt x="5641" y="10672"/>
                      <a:pt x="5680" y="10517"/>
                      <a:pt x="5731" y="10366"/>
                    </a:cubicBezTo>
                    <a:lnTo>
                      <a:pt x="5767" y="10187"/>
                    </a:lnTo>
                    <a:cubicBezTo>
                      <a:pt x="5904" y="10352"/>
                      <a:pt x="6083" y="10501"/>
                      <a:pt x="6262" y="10636"/>
                    </a:cubicBezTo>
                    <a:cubicBezTo>
                      <a:pt x="6296" y="10663"/>
                      <a:pt x="6356" y="10666"/>
                      <a:pt x="6404" y="10666"/>
                    </a:cubicBezTo>
                    <a:lnTo>
                      <a:pt x="6474" y="10666"/>
                    </a:lnTo>
                    <a:cubicBezTo>
                      <a:pt x="6909" y="10509"/>
                      <a:pt x="7314" y="10293"/>
                      <a:pt x="7677" y="10037"/>
                    </a:cubicBezTo>
                    <a:close/>
                    <a:moveTo>
                      <a:pt x="9446" y="10636"/>
                    </a:moveTo>
                    <a:cubicBezTo>
                      <a:pt x="9364" y="10701"/>
                      <a:pt x="9334" y="10806"/>
                      <a:pt x="9411" y="10875"/>
                    </a:cubicBezTo>
                    <a:cubicBezTo>
                      <a:pt x="10081" y="11356"/>
                      <a:pt x="14286" y="12191"/>
                      <a:pt x="15142" y="12313"/>
                    </a:cubicBezTo>
                    <a:cubicBezTo>
                      <a:pt x="15250" y="12314"/>
                      <a:pt x="15341" y="12254"/>
                      <a:pt x="15354" y="12163"/>
                    </a:cubicBezTo>
                    <a:cubicBezTo>
                      <a:pt x="15373" y="12081"/>
                      <a:pt x="15341" y="11983"/>
                      <a:pt x="15248" y="11954"/>
                    </a:cubicBezTo>
                    <a:cubicBezTo>
                      <a:pt x="14214" y="11825"/>
                      <a:pt x="10246" y="11001"/>
                      <a:pt x="9729" y="10636"/>
                    </a:cubicBezTo>
                    <a:cubicBezTo>
                      <a:pt x="9647" y="10567"/>
                      <a:pt x="9529" y="10567"/>
                      <a:pt x="9446" y="10636"/>
                    </a:cubicBezTo>
                    <a:close/>
                    <a:moveTo>
                      <a:pt x="9198" y="11684"/>
                    </a:moveTo>
                    <a:cubicBezTo>
                      <a:pt x="9113" y="11752"/>
                      <a:pt x="9118" y="11852"/>
                      <a:pt x="9198" y="11924"/>
                    </a:cubicBezTo>
                    <a:cubicBezTo>
                      <a:pt x="9210" y="11934"/>
                      <a:pt x="9221" y="11946"/>
                      <a:pt x="9234" y="11954"/>
                    </a:cubicBezTo>
                    <a:cubicBezTo>
                      <a:pt x="9895" y="12427"/>
                      <a:pt x="14109" y="13269"/>
                      <a:pt x="14965" y="13391"/>
                    </a:cubicBezTo>
                    <a:cubicBezTo>
                      <a:pt x="15082" y="13391"/>
                      <a:pt x="15178" y="13310"/>
                      <a:pt x="15178" y="13211"/>
                    </a:cubicBezTo>
                    <a:cubicBezTo>
                      <a:pt x="15178" y="13112"/>
                      <a:pt x="15082" y="13032"/>
                      <a:pt x="14965" y="13032"/>
                    </a:cubicBezTo>
                    <a:lnTo>
                      <a:pt x="15001" y="13002"/>
                    </a:lnTo>
                    <a:cubicBezTo>
                      <a:pt x="13958" y="12880"/>
                      <a:pt x="10034" y="12050"/>
                      <a:pt x="9517" y="11684"/>
                    </a:cubicBezTo>
                    <a:cubicBezTo>
                      <a:pt x="9436" y="11612"/>
                      <a:pt x="9283" y="11616"/>
                      <a:pt x="9198" y="11684"/>
                    </a:cubicBezTo>
                    <a:close/>
                    <a:moveTo>
                      <a:pt x="5236" y="12523"/>
                    </a:moveTo>
                    <a:cubicBezTo>
                      <a:pt x="5157" y="12505"/>
                      <a:pt x="5046" y="12534"/>
                      <a:pt x="4988" y="12583"/>
                    </a:cubicBezTo>
                    <a:cubicBezTo>
                      <a:pt x="4610" y="13061"/>
                      <a:pt x="4383" y="13601"/>
                      <a:pt x="4281" y="14170"/>
                    </a:cubicBezTo>
                    <a:cubicBezTo>
                      <a:pt x="4213" y="14378"/>
                      <a:pt x="4163" y="14582"/>
                      <a:pt x="4104" y="14769"/>
                    </a:cubicBezTo>
                    <a:cubicBezTo>
                      <a:pt x="4069" y="14856"/>
                      <a:pt x="4109" y="14945"/>
                      <a:pt x="4210" y="14978"/>
                    </a:cubicBezTo>
                    <a:cubicBezTo>
                      <a:pt x="4798" y="15203"/>
                      <a:pt x="5440" y="15337"/>
                      <a:pt x="6085" y="15368"/>
                    </a:cubicBezTo>
                    <a:lnTo>
                      <a:pt x="6297" y="15368"/>
                    </a:lnTo>
                    <a:cubicBezTo>
                      <a:pt x="6365" y="15360"/>
                      <a:pt x="6405" y="15329"/>
                      <a:pt x="6439" y="15278"/>
                    </a:cubicBezTo>
                    <a:cubicBezTo>
                      <a:pt x="6853" y="14611"/>
                      <a:pt x="7120" y="13873"/>
                      <a:pt x="7182" y="13122"/>
                    </a:cubicBezTo>
                    <a:cubicBezTo>
                      <a:pt x="7191" y="13047"/>
                      <a:pt x="7121" y="12975"/>
                      <a:pt x="7040" y="12942"/>
                    </a:cubicBezTo>
                    <a:cubicBezTo>
                      <a:pt x="6667" y="12819"/>
                      <a:pt x="6302" y="12735"/>
                      <a:pt x="5908" y="12672"/>
                    </a:cubicBezTo>
                    <a:cubicBezTo>
                      <a:pt x="5679" y="12638"/>
                      <a:pt x="5459" y="12579"/>
                      <a:pt x="5236" y="12523"/>
                    </a:cubicBezTo>
                    <a:close/>
                    <a:moveTo>
                      <a:pt x="5236" y="12912"/>
                    </a:moveTo>
                    <a:cubicBezTo>
                      <a:pt x="5423" y="12955"/>
                      <a:pt x="5616" y="12973"/>
                      <a:pt x="5802" y="13002"/>
                    </a:cubicBezTo>
                    <a:cubicBezTo>
                      <a:pt x="6128" y="13052"/>
                      <a:pt x="6445" y="13119"/>
                      <a:pt x="6757" y="13211"/>
                    </a:cubicBezTo>
                    <a:cubicBezTo>
                      <a:pt x="6671" y="13830"/>
                      <a:pt x="6480" y="14450"/>
                      <a:pt x="6156" y="15008"/>
                    </a:cubicBezTo>
                    <a:cubicBezTo>
                      <a:pt x="5603" y="15003"/>
                      <a:pt x="5068" y="14902"/>
                      <a:pt x="4564" y="14709"/>
                    </a:cubicBezTo>
                    <a:cubicBezTo>
                      <a:pt x="4606" y="14566"/>
                      <a:pt x="4628" y="14417"/>
                      <a:pt x="4670" y="14260"/>
                    </a:cubicBezTo>
                    <a:cubicBezTo>
                      <a:pt x="4772" y="13788"/>
                      <a:pt x="4967" y="13334"/>
                      <a:pt x="5236" y="12912"/>
                    </a:cubicBezTo>
                    <a:close/>
                    <a:moveTo>
                      <a:pt x="8774" y="13691"/>
                    </a:moveTo>
                    <a:cubicBezTo>
                      <a:pt x="8679" y="13632"/>
                      <a:pt x="8560" y="13641"/>
                      <a:pt x="8491" y="13721"/>
                    </a:cubicBezTo>
                    <a:cubicBezTo>
                      <a:pt x="8422" y="13801"/>
                      <a:pt x="8432" y="13932"/>
                      <a:pt x="8526" y="13990"/>
                    </a:cubicBezTo>
                    <a:cubicBezTo>
                      <a:pt x="8538" y="13997"/>
                      <a:pt x="8549" y="13985"/>
                      <a:pt x="8562" y="13990"/>
                    </a:cubicBezTo>
                    <a:cubicBezTo>
                      <a:pt x="10340" y="14657"/>
                      <a:pt x="12236" y="15143"/>
                      <a:pt x="14152" y="15428"/>
                    </a:cubicBezTo>
                    <a:lnTo>
                      <a:pt x="14222" y="15428"/>
                    </a:lnTo>
                    <a:cubicBezTo>
                      <a:pt x="14333" y="15406"/>
                      <a:pt x="14420" y="15313"/>
                      <a:pt x="14399" y="15218"/>
                    </a:cubicBezTo>
                    <a:cubicBezTo>
                      <a:pt x="14388" y="15124"/>
                      <a:pt x="14299" y="15059"/>
                      <a:pt x="14187" y="15068"/>
                    </a:cubicBezTo>
                    <a:cubicBezTo>
                      <a:pt x="14179" y="15069"/>
                      <a:pt x="14159" y="15067"/>
                      <a:pt x="14152" y="15068"/>
                    </a:cubicBezTo>
                    <a:cubicBezTo>
                      <a:pt x="12306" y="14781"/>
                      <a:pt x="10495" y="14323"/>
                      <a:pt x="8774" y="13691"/>
                    </a:cubicBezTo>
                    <a:close/>
                    <a:moveTo>
                      <a:pt x="8172" y="14709"/>
                    </a:moveTo>
                    <a:cubicBezTo>
                      <a:pt x="8090" y="14774"/>
                      <a:pt x="8060" y="14879"/>
                      <a:pt x="8137" y="14949"/>
                    </a:cubicBezTo>
                    <a:cubicBezTo>
                      <a:pt x="8799" y="15429"/>
                      <a:pt x="13012" y="16294"/>
                      <a:pt x="13868" y="16416"/>
                    </a:cubicBezTo>
                    <a:cubicBezTo>
                      <a:pt x="13972" y="16414"/>
                      <a:pt x="14061" y="16323"/>
                      <a:pt x="14081" y="16236"/>
                    </a:cubicBezTo>
                    <a:cubicBezTo>
                      <a:pt x="14101" y="16152"/>
                      <a:pt x="14068" y="16089"/>
                      <a:pt x="13975" y="16057"/>
                    </a:cubicBezTo>
                    <a:cubicBezTo>
                      <a:pt x="12932" y="15928"/>
                      <a:pt x="8973" y="15075"/>
                      <a:pt x="8456" y="14709"/>
                    </a:cubicBezTo>
                    <a:cubicBezTo>
                      <a:pt x="8373" y="14641"/>
                      <a:pt x="8255" y="14641"/>
                      <a:pt x="8172" y="14709"/>
                    </a:cubicBezTo>
                    <a:close/>
                    <a:moveTo>
                      <a:pt x="7925" y="15757"/>
                    </a:moveTo>
                    <a:cubicBezTo>
                      <a:pt x="7840" y="15825"/>
                      <a:pt x="7845" y="15955"/>
                      <a:pt x="7925" y="16027"/>
                    </a:cubicBezTo>
                    <a:cubicBezTo>
                      <a:pt x="7936" y="16037"/>
                      <a:pt x="7947" y="16049"/>
                      <a:pt x="7960" y="16057"/>
                    </a:cubicBezTo>
                    <a:cubicBezTo>
                      <a:pt x="8630" y="16530"/>
                      <a:pt x="12843" y="17372"/>
                      <a:pt x="13692" y="17494"/>
                    </a:cubicBezTo>
                    <a:cubicBezTo>
                      <a:pt x="13809" y="17494"/>
                      <a:pt x="13904" y="17413"/>
                      <a:pt x="13904" y="17315"/>
                    </a:cubicBezTo>
                    <a:cubicBezTo>
                      <a:pt x="13904" y="17216"/>
                      <a:pt x="13809" y="17135"/>
                      <a:pt x="13692" y="17135"/>
                    </a:cubicBezTo>
                    <a:lnTo>
                      <a:pt x="13727" y="17105"/>
                    </a:lnTo>
                    <a:cubicBezTo>
                      <a:pt x="12692" y="16983"/>
                      <a:pt x="8769" y="16153"/>
                      <a:pt x="8243" y="15787"/>
                    </a:cubicBezTo>
                    <a:cubicBezTo>
                      <a:pt x="8163" y="15715"/>
                      <a:pt x="8010" y="15689"/>
                      <a:pt x="7925" y="1575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8" name="Freeform 662">
                <a:extLst>
                  <a:ext uri="{FF2B5EF4-FFF2-40B4-BE49-F238E27FC236}">
                    <a16:creationId xmlns:a16="http://schemas.microsoft.com/office/drawing/2014/main" id="{5296C1C0-7073-393B-5EDB-893E1BC0F9D4}"/>
                  </a:ext>
                </a:extLst>
              </p:cNvPr>
              <p:cNvSpPr/>
              <p:nvPr/>
            </p:nvSpPr>
            <p:spPr>
              <a:xfrm>
                <a:off x="1058976" y="2709421"/>
                <a:ext cx="305674" cy="255138"/>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39" name="Freeform 666">
                <a:extLst>
                  <a:ext uri="{FF2B5EF4-FFF2-40B4-BE49-F238E27FC236}">
                    <a16:creationId xmlns:a16="http://schemas.microsoft.com/office/drawing/2014/main" id="{7785614F-93FA-ABBC-97C7-C4787BD66CC0}"/>
                  </a:ext>
                </a:extLst>
              </p:cNvPr>
              <p:cNvSpPr/>
              <p:nvPr/>
            </p:nvSpPr>
            <p:spPr>
              <a:xfrm flipH="1">
                <a:off x="3755426" y="1394861"/>
                <a:ext cx="591223" cy="512270"/>
              </a:xfrm>
              <a:custGeom>
                <a:avLst/>
                <a:gdLst/>
                <a:ahLst/>
                <a:cxnLst>
                  <a:cxn ang="0">
                    <a:pos x="wd2" y="hd2"/>
                  </a:cxn>
                  <a:cxn ang="5400000">
                    <a:pos x="wd2" y="hd2"/>
                  </a:cxn>
                  <a:cxn ang="10800000">
                    <a:pos x="wd2" y="hd2"/>
                  </a:cxn>
                  <a:cxn ang="16200000">
                    <a:pos x="wd2" y="hd2"/>
                  </a:cxn>
                </a:cxnLst>
                <a:rect l="0" t="0" r="r" b="b"/>
                <a:pathLst>
                  <a:path w="21528" h="21566" extrusionOk="0">
                    <a:moveTo>
                      <a:pt x="6138" y="20"/>
                    </a:moveTo>
                    <a:cubicBezTo>
                      <a:pt x="5721" y="229"/>
                      <a:pt x="4638" y="965"/>
                      <a:pt x="3514" y="1764"/>
                    </a:cubicBezTo>
                    <a:cubicBezTo>
                      <a:pt x="2434" y="2575"/>
                      <a:pt x="1315" y="3324"/>
                      <a:pt x="168" y="4001"/>
                    </a:cubicBezTo>
                    <a:cubicBezTo>
                      <a:pt x="117" y="4034"/>
                      <a:pt x="84" y="4088"/>
                      <a:pt x="70" y="4153"/>
                    </a:cubicBezTo>
                    <a:cubicBezTo>
                      <a:pt x="39" y="4188"/>
                      <a:pt x="14" y="4219"/>
                      <a:pt x="4" y="4267"/>
                    </a:cubicBezTo>
                    <a:cubicBezTo>
                      <a:pt x="-43" y="5701"/>
                      <a:pt x="292" y="12690"/>
                      <a:pt x="496" y="16857"/>
                    </a:cubicBezTo>
                    <a:cubicBezTo>
                      <a:pt x="551" y="17946"/>
                      <a:pt x="604" y="18854"/>
                      <a:pt x="627" y="19435"/>
                    </a:cubicBezTo>
                    <a:cubicBezTo>
                      <a:pt x="627" y="19680"/>
                      <a:pt x="615" y="19750"/>
                      <a:pt x="7745" y="20649"/>
                    </a:cubicBezTo>
                    <a:cubicBezTo>
                      <a:pt x="11079" y="21066"/>
                      <a:pt x="15074" y="21559"/>
                      <a:pt x="15979" y="21559"/>
                    </a:cubicBezTo>
                    <a:lnTo>
                      <a:pt x="16044" y="21559"/>
                    </a:lnTo>
                    <a:cubicBezTo>
                      <a:pt x="16072" y="21568"/>
                      <a:pt x="16114" y="21568"/>
                      <a:pt x="16143" y="21559"/>
                    </a:cubicBezTo>
                    <a:cubicBezTo>
                      <a:pt x="16528" y="21341"/>
                      <a:pt x="16908" y="21091"/>
                      <a:pt x="17356" y="20800"/>
                    </a:cubicBezTo>
                    <a:cubicBezTo>
                      <a:pt x="19274" y="19529"/>
                      <a:pt x="21433" y="17861"/>
                      <a:pt x="21456" y="17842"/>
                    </a:cubicBezTo>
                    <a:cubicBezTo>
                      <a:pt x="21529" y="17758"/>
                      <a:pt x="21557" y="17628"/>
                      <a:pt x="21489" y="17539"/>
                    </a:cubicBezTo>
                    <a:cubicBezTo>
                      <a:pt x="21489" y="16985"/>
                      <a:pt x="21479" y="16274"/>
                      <a:pt x="21424" y="15529"/>
                    </a:cubicBezTo>
                    <a:cubicBezTo>
                      <a:pt x="21369" y="14785"/>
                      <a:pt x="21358" y="13707"/>
                      <a:pt x="21358" y="12799"/>
                    </a:cubicBezTo>
                    <a:cubicBezTo>
                      <a:pt x="21362" y="12778"/>
                      <a:pt x="21362" y="12782"/>
                      <a:pt x="21358" y="12761"/>
                    </a:cubicBezTo>
                    <a:cubicBezTo>
                      <a:pt x="21350" y="12737"/>
                      <a:pt x="21342" y="12702"/>
                      <a:pt x="21325" y="12685"/>
                    </a:cubicBezTo>
                    <a:lnTo>
                      <a:pt x="21227" y="12647"/>
                    </a:lnTo>
                    <a:cubicBezTo>
                      <a:pt x="20186" y="12453"/>
                      <a:pt x="19132" y="12310"/>
                      <a:pt x="18078" y="12268"/>
                    </a:cubicBezTo>
                    <a:cubicBezTo>
                      <a:pt x="18016" y="11289"/>
                      <a:pt x="18014" y="10329"/>
                      <a:pt x="18045" y="9348"/>
                    </a:cubicBezTo>
                    <a:cubicBezTo>
                      <a:pt x="18045" y="9012"/>
                      <a:pt x="18045" y="8701"/>
                      <a:pt x="18045" y="8438"/>
                    </a:cubicBezTo>
                    <a:cubicBezTo>
                      <a:pt x="18045" y="8313"/>
                      <a:pt x="17957" y="8211"/>
                      <a:pt x="17848" y="8211"/>
                    </a:cubicBezTo>
                    <a:cubicBezTo>
                      <a:pt x="16763" y="7975"/>
                      <a:pt x="14906" y="7752"/>
                      <a:pt x="14371" y="7680"/>
                    </a:cubicBezTo>
                    <a:cubicBezTo>
                      <a:pt x="14313" y="6707"/>
                      <a:pt x="14312" y="5697"/>
                      <a:pt x="14338" y="4722"/>
                    </a:cubicBezTo>
                    <a:cubicBezTo>
                      <a:pt x="14338" y="4404"/>
                      <a:pt x="14306" y="4102"/>
                      <a:pt x="14306" y="3812"/>
                    </a:cubicBezTo>
                    <a:cubicBezTo>
                      <a:pt x="14310" y="3788"/>
                      <a:pt x="14310" y="3798"/>
                      <a:pt x="14306" y="3774"/>
                    </a:cubicBezTo>
                    <a:lnTo>
                      <a:pt x="14306" y="3698"/>
                    </a:lnTo>
                    <a:cubicBezTo>
                      <a:pt x="14280" y="3667"/>
                      <a:pt x="14276" y="3633"/>
                      <a:pt x="14240" y="3622"/>
                    </a:cubicBezTo>
                    <a:cubicBezTo>
                      <a:pt x="13004" y="3468"/>
                      <a:pt x="11736" y="3468"/>
                      <a:pt x="10501" y="3622"/>
                    </a:cubicBezTo>
                    <a:cubicBezTo>
                      <a:pt x="10480" y="3187"/>
                      <a:pt x="10480" y="2768"/>
                      <a:pt x="10501" y="2333"/>
                    </a:cubicBezTo>
                    <a:cubicBezTo>
                      <a:pt x="10526" y="1708"/>
                      <a:pt x="10508" y="1094"/>
                      <a:pt x="10435" y="475"/>
                    </a:cubicBezTo>
                    <a:cubicBezTo>
                      <a:pt x="10439" y="457"/>
                      <a:pt x="10439" y="417"/>
                      <a:pt x="10435" y="399"/>
                    </a:cubicBezTo>
                    <a:cubicBezTo>
                      <a:pt x="10435" y="399"/>
                      <a:pt x="10435" y="350"/>
                      <a:pt x="10435" y="323"/>
                    </a:cubicBezTo>
                    <a:cubicBezTo>
                      <a:pt x="10418" y="284"/>
                      <a:pt x="10399" y="236"/>
                      <a:pt x="10369" y="209"/>
                    </a:cubicBezTo>
                    <a:cubicBezTo>
                      <a:pt x="10352" y="201"/>
                      <a:pt x="10321" y="201"/>
                      <a:pt x="10304" y="209"/>
                    </a:cubicBezTo>
                    <a:cubicBezTo>
                      <a:pt x="8940" y="13"/>
                      <a:pt x="7577" y="-32"/>
                      <a:pt x="6204" y="20"/>
                    </a:cubicBezTo>
                    <a:cubicBezTo>
                      <a:pt x="6178" y="11"/>
                      <a:pt x="6164" y="11"/>
                      <a:pt x="6138" y="20"/>
                    </a:cubicBezTo>
                    <a:close/>
                    <a:moveTo>
                      <a:pt x="6105" y="361"/>
                    </a:moveTo>
                    <a:cubicBezTo>
                      <a:pt x="7307" y="326"/>
                      <a:pt x="8517" y="349"/>
                      <a:pt x="9713" y="475"/>
                    </a:cubicBezTo>
                    <a:cubicBezTo>
                      <a:pt x="8286" y="1579"/>
                      <a:pt x="6788" y="2580"/>
                      <a:pt x="5252" y="3471"/>
                    </a:cubicBezTo>
                    <a:cubicBezTo>
                      <a:pt x="4781" y="3743"/>
                      <a:pt x="4389" y="3988"/>
                      <a:pt x="4137" y="4115"/>
                    </a:cubicBezTo>
                    <a:cubicBezTo>
                      <a:pt x="3092" y="3996"/>
                      <a:pt x="2038" y="3941"/>
                      <a:pt x="988" y="3964"/>
                    </a:cubicBezTo>
                    <a:lnTo>
                      <a:pt x="824" y="3964"/>
                    </a:lnTo>
                    <a:cubicBezTo>
                      <a:pt x="1494" y="3541"/>
                      <a:pt x="2566" y="2779"/>
                      <a:pt x="3580" y="2068"/>
                    </a:cubicBezTo>
                    <a:cubicBezTo>
                      <a:pt x="4657" y="1296"/>
                      <a:pt x="5681" y="579"/>
                      <a:pt x="6105" y="361"/>
                    </a:cubicBezTo>
                    <a:close/>
                    <a:moveTo>
                      <a:pt x="9812" y="968"/>
                    </a:moveTo>
                    <a:cubicBezTo>
                      <a:pt x="9379" y="2230"/>
                      <a:pt x="8800" y="3757"/>
                      <a:pt x="8336" y="4874"/>
                    </a:cubicBezTo>
                    <a:cubicBezTo>
                      <a:pt x="8336" y="4874"/>
                      <a:pt x="8336" y="4857"/>
                      <a:pt x="8336" y="4912"/>
                    </a:cubicBezTo>
                    <a:lnTo>
                      <a:pt x="7713" y="5329"/>
                    </a:lnTo>
                    <a:cubicBezTo>
                      <a:pt x="7602" y="5410"/>
                      <a:pt x="7502" y="5521"/>
                      <a:pt x="7385" y="5594"/>
                    </a:cubicBezTo>
                    <a:cubicBezTo>
                      <a:pt x="7809" y="4496"/>
                      <a:pt x="8516" y="2475"/>
                      <a:pt x="8697" y="1840"/>
                    </a:cubicBezTo>
                    <a:cubicBezTo>
                      <a:pt x="9145" y="1522"/>
                      <a:pt x="9521" y="1213"/>
                      <a:pt x="9812" y="968"/>
                    </a:cubicBezTo>
                    <a:close/>
                    <a:moveTo>
                      <a:pt x="10009" y="1537"/>
                    </a:moveTo>
                    <a:lnTo>
                      <a:pt x="10041" y="2295"/>
                    </a:lnTo>
                    <a:cubicBezTo>
                      <a:pt x="10012" y="2770"/>
                      <a:pt x="10012" y="3224"/>
                      <a:pt x="10041" y="3698"/>
                    </a:cubicBezTo>
                    <a:cubicBezTo>
                      <a:pt x="9774" y="3852"/>
                      <a:pt x="9381" y="4150"/>
                      <a:pt x="8893" y="4494"/>
                    </a:cubicBezTo>
                    <a:cubicBezTo>
                      <a:pt x="9263" y="3587"/>
                      <a:pt x="9663" y="2499"/>
                      <a:pt x="10009" y="1537"/>
                    </a:cubicBezTo>
                    <a:close/>
                    <a:moveTo>
                      <a:pt x="8139" y="2143"/>
                    </a:moveTo>
                    <a:cubicBezTo>
                      <a:pt x="7801" y="3333"/>
                      <a:pt x="7030" y="5523"/>
                      <a:pt x="6794" y="6049"/>
                    </a:cubicBezTo>
                    <a:lnTo>
                      <a:pt x="6761" y="6011"/>
                    </a:lnTo>
                    <a:cubicBezTo>
                      <a:pt x="6486" y="6211"/>
                      <a:pt x="6218" y="6408"/>
                      <a:pt x="5974" y="6580"/>
                    </a:cubicBezTo>
                    <a:cubicBezTo>
                      <a:pt x="6139" y="6135"/>
                      <a:pt x="6337" y="5468"/>
                      <a:pt x="6564" y="4760"/>
                    </a:cubicBezTo>
                    <a:cubicBezTo>
                      <a:pt x="6792" y="4052"/>
                      <a:pt x="7095" y="3172"/>
                      <a:pt x="7221" y="2864"/>
                    </a:cubicBezTo>
                    <a:cubicBezTo>
                      <a:pt x="7224" y="2834"/>
                      <a:pt x="7224" y="2780"/>
                      <a:pt x="7221" y="2750"/>
                    </a:cubicBezTo>
                    <a:cubicBezTo>
                      <a:pt x="7543" y="2550"/>
                      <a:pt x="7832" y="2352"/>
                      <a:pt x="8139" y="2143"/>
                    </a:cubicBezTo>
                    <a:close/>
                    <a:moveTo>
                      <a:pt x="6728" y="3129"/>
                    </a:moveTo>
                    <a:cubicBezTo>
                      <a:pt x="6595" y="3520"/>
                      <a:pt x="6392" y="4018"/>
                      <a:pt x="6204" y="4608"/>
                    </a:cubicBezTo>
                    <a:cubicBezTo>
                      <a:pt x="5905" y="5516"/>
                      <a:pt x="5566" y="6582"/>
                      <a:pt x="5416" y="6846"/>
                    </a:cubicBezTo>
                    <a:cubicBezTo>
                      <a:pt x="5409" y="6881"/>
                      <a:pt x="5409" y="6924"/>
                      <a:pt x="5416" y="6959"/>
                    </a:cubicBezTo>
                    <a:cubicBezTo>
                      <a:pt x="5141" y="7141"/>
                      <a:pt x="4924" y="7305"/>
                      <a:pt x="4728" y="7414"/>
                    </a:cubicBezTo>
                    <a:cubicBezTo>
                      <a:pt x="4901" y="6788"/>
                      <a:pt x="5029" y="5997"/>
                      <a:pt x="5187" y="5253"/>
                    </a:cubicBezTo>
                    <a:cubicBezTo>
                      <a:pt x="5297" y="4735"/>
                      <a:pt x="5413" y="4258"/>
                      <a:pt x="5515" y="3850"/>
                    </a:cubicBezTo>
                    <a:lnTo>
                      <a:pt x="6728" y="3129"/>
                    </a:lnTo>
                    <a:close/>
                    <a:moveTo>
                      <a:pt x="13715" y="4001"/>
                    </a:moveTo>
                    <a:lnTo>
                      <a:pt x="13715" y="4039"/>
                    </a:lnTo>
                    <a:cubicBezTo>
                      <a:pt x="11841" y="5560"/>
                      <a:pt x="9890" y="6910"/>
                      <a:pt x="7844" y="8097"/>
                    </a:cubicBezTo>
                    <a:cubicBezTo>
                      <a:pt x="6944" y="7870"/>
                      <a:pt x="6009" y="7739"/>
                      <a:pt x="5088" y="7718"/>
                    </a:cubicBezTo>
                    <a:cubicBezTo>
                      <a:pt x="5780" y="7300"/>
                      <a:pt x="6881" y="6517"/>
                      <a:pt x="7942" y="5746"/>
                    </a:cubicBezTo>
                    <a:cubicBezTo>
                      <a:pt x="9003" y="4974"/>
                      <a:pt x="9928" y="4295"/>
                      <a:pt x="10337" y="4077"/>
                    </a:cubicBezTo>
                    <a:cubicBezTo>
                      <a:pt x="11463" y="3951"/>
                      <a:pt x="12586" y="3929"/>
                      <a:pt x="13715" y="4001"/>
                    </a:cubicBezTo>
                    <a:close/>
                    <a:moveTo>
                      <a:pt x="5056" y="4115"/>
                    </a:moveTo>
                    <a:lnTo>
                      <a:pt x="4793" y="5139"/>
                    </a:lnTo>
                    <a:cubicBezTo>
                      <a:pt x="4699" y="5620"/>
                      <a:pt x="4600" y="6135"/>
                      <a:pt x="4498" y="6580"/>
                    </a:cubicBezTo>
                    <a:cubicBezTo>
                      <a:pt x="4498" y="6380"/>
                      <a:pt x="4498" y="6182"/>
                      <a:pt x="4498" y="5973"/>
                    </a:cubicBezTo>
                    <a:cubicBezTo>
                      <a:pt x="4498" y="5474"/>
                      <a:pt x="4488" y="4956"/>
                      <a:pt x="4432" y="4457"/>
                    </a:cubicBezTo>
                    <a:cubicBezTo>
                      <a:pt x="4598" y="4375"/>
                      <a:pt x="4820" y="4251"/>
                      <a:pt x="5056" y="4115"/>
                    </a:cubicBezTo>
                    <a:close/>
                    <a:moveTo>
                      <a:pt x="234" y="4457"/>
                    </a:moveTo>
                    <a:lnTo>
                      <a:pt x="923" y="4457"/>
                    </a:lnTo>
                    <a:cubicBezTo>
                      <a:pt x="1972" y="4436"/>
                      <a:pt x="3026" y="4459"/>
                      <a:pt x="4072" y="4570"/>
                    </a:cubicBezTo>
                    <a:lnTo>
                      <a:pt x="4104" y="5973"/>
                    </a:lnTo>
                    <a:cubicBezTo>
                      <a:pt x="4104" y="6618"/>
                      <a:pt x="4171" y="7263"/>
                      <a:pt x="4203" y="7907"/>
                    </a:cubicBezTo>
                    <a:cubicBezTo>
                      <a:pt x="4203" y="8024"/>
                      <a:pt x="4298" y="8092"/>
                      <a:pt x="4400" y="8097"/>
                    </a:cubicBezTo>
                    <a:lnTo>
                      <a:pt x="5023" y="8097"/>
                    </a:lnTo>
                    <a:cubicBezTo>
                      <a:pt x="5910" y="8114"/>
                      <a:pt x="6810" y="8232"/>
                      <a:pt x="7680" y="8438"/>
                    </a:cubicBezTo>
                    <a:cubicBezTo>
                      <a:pt x="7680" y="8759"/>
                      <a:pt x="7680" y="9064"/>
                      <a:pt x="7680" y="9348"/>
                    </a:cubicBezTo>
                    <a:cubicBezTo>
                      <a:pt x="7605" y="10268"/>
                      <a:pt x="7691" y="11202"/>
                      <a:pt x="7942" y="12079"/>
                    </a:cubicBezTo>
                    <a:cubicBezTo>
                      <a:pt x="7974" y="12157"/>
                      <a:pt x="8031" y="12225"/>
                      <a:pt x="8106" y="12230"/>
                    </a:cubicBezTo>
                    <a:cubicBezTo>
                      <a:pt x="9134" y="12324"/>
                      <a:pt x="10142" y="12470"/>
                      <a:pt x="11157" y="12685"/>
                    </a:cubicBezTo>
                    <a:lnTo>
                      <a:pt x="12141" y="12875"/>
                    </a:lnTo>
                    <a:cubicBezTo>
                      <a:pt x="12141" y="13111"/>
                      <a:pt x="12141" y="13370"/>
                      <a:pt x="12141" y="13633"/>
                    </a:cubicBezTo>
                    <a:cubicBezTo>
                      <a:pt x="12073" y="14348"/>
                      <a:pt x="12123" y="15070"/>
                      <a:pt x="12305" y="15757"/>
                    </a:cubicBezTo>
                    <a:cubicBezTo>
                      <a:pt x="12328" y="15831"/>
                      <a:pt x="12401" y="15862"/>
                      <a:pt x="12469" y="15871"/>
                    </a:cubicBezTo>
                    <a:cubicBezTo>
                      <a:pt x="12838" y="15934"/>
                      <a:pt x="13163" y="16025"/>
                      <a:pt x="13486" y="16098"/>
                    </a:cubicBezTo>
                    <a:cubicBezTo>
                      <a:pt x="14274" y="16298"/>
                      <a:pt x="15073" y="16410"/>
                      <a:pt x="15880" y="16439"/>
                    </a:cubicBezTo>
                    <a:cubicBezTo>
                      <a:pt x="15880" y="17220"/>
                      <a:pt x="15829" y="18089"/>
                      <a:pt x="15782" y="18942"/>
                    </a:cubicBezTo>
                    <a:cubicBezTo>
                      <a:pt x="15735" y="19795"/>
                      <a:pt x="15724" y="20353"/>
                      <a:pt x="15716" y="20952"/>
                    </a:cubicBezTo>
                    <a:cubicBezTo>
                      <a:pt x="13444" y="20870"/>
                      <a:pt x="2171" y="19460"/>
                      <a:pt x="890" y="19170"/>
                    </a:cubicBezTo>
                    <a:lnTo>
                      <a:pt x="857" y="19170"/>
                    </a:lnTo>
                    <a:cubicBezTo>
                      <a:pt x="857" y="18589"/>
                      <a:pt x="814" y="17741"/>
                      <a:pt x="759" y="16743"/>
                    </a:cubicBezTo>
                    <a:cubicBezTo>
                      <a:pt x="562" y="12776"/>
                      <a:pt x="210" y="6254"/>
                      <a:pt x="234" y="4457"/>
                    </a:cubicBezTo>
                    <a:close/>
                    <a:moveTo>
                      <a:pt x="13682" y="4570"/>
                    </a:moveTo>
                    <a:lnTo>
                      <a:pt x="13551" y="5139"/>
                    </a:lnTo>
                    <a:cubicBezTo>
                      <a:pt x="13174" y="6337"/>
                      <a:pt x="12695" y="7869"/>
                      <a:pt x="12239" y="8931"/>
                    </a:cubicBezTo>
                    <a:lnTo>
                      <a:pt x="11452" y="9462"/>
                    </a:lnTo>
                    <a:lnTo>
                      <a:pt x="11288" y="9614"/>
                    </a:lnTo>
                    <a:cubicBezTo>
                      <a:pt x="11712" y="8443"/>
                      <a:pt x="12427" y="6145"/>
                      <a:pt x="12600" y="5518"/>
                    </a:cubicBezTo>
                    <a:cubicBezTo>
                      <a:pt x="12600" y="5518"/>
                      <a:pt x="12600" y="5535"/>
                      <a:pt x="12600" y="5480"/>
                    </a:cubicBezTo>
                    <a:cubicBezTo>
                      <a:pt x="13024" y="5163"/>
                      <a:pt x="13376" y="4870"/>
                      <a:pt x="13682" y="4570"/>
                    </a:cubicBezTo>
                    <a:close/>
                    <a:moveTo>
                      <a:pt x="13912" y="5291"/>
                    </a:moveTo>
                    <a:cubicBezTo>
                      <a:pt x="13894" y="6105"/>
                      <a:pt x="13917" y="6906"/>
                      <a:pt x="13978" y="7718"/>
                    </a:cubicBezTo>
                    <a:lnTo>
                      <a:pt x="13978" y="7794"/>
                    </a:lnTo>
                    <a:cubicBezTo>
                      <a:pt x="13718" y="7939"/>
                      <a:pt x="13317" y="8216"/>
                      <a:pt x="12830" y="8552"/>
                    </a:cubicBezTo>
                    <a:cubicBezTo>
                      <a:pt x="13223" y="7526"/>
                      <a:pt x="13598" y="6307"/>
                      <a:pt x="13912" y="5291"/>
                    </a:cubicBezTo>
                    <a:close/>
                    <a:moveTo>
                      <a:pt x="2038" y="5518"/>
                    </a:moveTo>
                    <a:cubicBezTo>
                      <a:pt x="1797" y="5599"/>
                      <a:pt x="1564" y="5736"/>
                      <a:pt x="1382" y="5935"/>
                    </a:cubicBezTo>
                    <a:cubicBezTo>
                      <a:pt x="1306" y="6027"/>
                      <a:pt x="1306" y="6148"/>
                      <a:pt x="1382" y="6239"/>
                    </a:cubicBezTo>
                    <a:cubicBezTo>
                      <a:pt x="1458" y="6325"/>
                      <a:pt x="1601" y="6325"/>
                      <a:pt x="1677" y="6239"/>
                    </a:cubicBezTo>
                    <a:cubicBezTo>
                      <a:pt x="1739" y="6175"/>
                      <a:pt x="1800" y="6132"/>
                      <a:pt x="1874" y="6087"/>
                    </a:cubicBezTo>
                    <a:cubicBezTo>
                      <a:pt x="1874" y="6532"/>
                      <a:pt x="1874" y="6997"/>
                      <a:pt x="1874" y="7414"/>
                    </a:cubicBezTo>
                    <a:lnTo>
                      <a:pt x="1874" y="7983"/>
                    </a:lnTo>
                    <a:cubicBezTo>
                      <a:pt x="1700" y="7943"/>
                      <a:pt x="1542" y="7880"/>
                      <a:pt x="1382" y="7794"/>
                    </a:cubicBezTo>
                    <a:cubicBezTo>
                      <a:pt x="1284" y="7740"/>
                      <a:pt x="1139" y="7797"/>
                      <a:pt x="1087" y="7907"/>
                    </a:cubicBezTo>
                    <a:cubicBezTo>
                      <a:pt x="1038" y="8019"/>
                      <a:pt x="1088" y="8154"/>
                      <a:pt x="1185" y="8211"/>
                    </a:cubicBezTo>
                    <a:cubicBezTo>
                      <a:pt x="1522" y="8381"/>
                      <a:pt x="1877" y="8470"/>
                      <a:pt x="2235" y="8514"/>
                    </a:cubicBezTo>
                    <a:lnTo>
                      <a:pt x="2563" y="8590"/>
                    </a:lnTo>
                    <a:cubicBezTo>
                      <a:pt x="2657" y="8587"/>
                      <a:pt x="2744" y="8508"/>
                      <a:pt x="2760" y="8400"/>
                    </a:cubicBezTo>
                    <a:cubicBezTo>
                      <a:pt x="2807" y="8287"/>
                      <a:pt x="2759" y="8151"/>
                      <a:pt x="2661" y="8097"/>
                    </a:cubicBezTo>
                    <a:cubicBezTo>
                      <a:pt x="2650" y="8091"/>
                      <a:pt x="2640" y="8100"/>
                      <a:pt x="2628" y="8097"/>
                    </a:cubicBezTo>
                    <a:lnTo>
                      <a:pt x="2267" y="8021"/>
                    </a:lnTo>
                    <a:lnTo>
                      <a:pt x="2267" y="7338"/>
                    </a:lnTo>
                    <a:cubicBezTo>
                      <a:pt x="2267" y="6794"/>
                      <a:pt x="2267" y="6224"/>
                      <a:pt x="2267" y="5670"/>
                    </a:cubicBezTo>
                    <a:cubicBezTo>
                      <a:pt x="2266" y="5599"/>
                      <a:pt x="2251" y="5562"/>
                      <a:pt x="2202" y="5518"/>
                    </a:cubicBezTo>
                    <a:cubicBezTo>
                      <a:pt x="2150" y="5488"/>
                      <a:pt x="2090" y="5488"/>
                      <a:pt x="2038" y="5518"/>
                    </a:cubicBezTo>
                    <a:close/>
                    <a:moveTo>
                      <a:pt x="12108" y="5822"/>
                    </a:moveTo>
                    <a:cubicBezTo>
                      <a:pt x="11738" y="6993"/>
                      <a:pt x="10949" y="9492"/>
                      <a:pt x="10697" y="9955"/>
                    </a:cubicBezTo>
                    <a:lnTo>
                      <a:pt x="10697" y="10031"/>
                    </a:lnTo>
                    <a:lnTo>
                      <a:pt x="9845" y="10638"/>
                    </a:lnTo>
                    <a:cubicBezTo>
                      <a:pt x="10320" y="9334"/>
                      <a:pt x="10716" y="7986"/>
                      <a:pt x="11025" y="6618"/>
                    </a:cubicBezTo>
                    <a:lnTo>
                      <a:pt x="12108" y="5822"/>
                    </a:lnTo>
                    <a:close/>
                    <a:moveTo>
                      <a:pt x="10599" y="6921"/>
                    </a:moveTo>
                    <a:cubicBezTo>
                      <a:pt x="10237" y="8284"/>
                      <a:pt x="9800" y="9606"/>
                      <a:pt x="9287" y="10903"/>
                    </a:cubicBezTo>
                    <a:cubicBezTo>
                      <a:pt x="9283" y="10927"/>
                      <a:pt x="9283" y="10955"/>
                      <a:pt x="9287" y="10979"/>
                    </a:cubicBezTo>
                    <a:cubicBezTo>
                      <a:pt x="8973" y="11188"/>
                      <a:pt x="8696" y="11374"/>
                      <a:pt x="8500" y="11510"/>
                    </a:cubicBezTo>
                    <a:cubicBezTo>
                      <a:pt x="8681" y="10874"/>
                      <a:pt x="8834" y="10120"/>
                      <a:pt x="8992" y="9348"/>
                    </a:cubicBezTo>
                    <a:cubicBezTo>
                      <a:pt x="9102" y="8795"/>
                      <a:pt x="9218" y="8258"/>
                      <a:pt x="9320" y="7831"/>
                    </a:cubicBezTo>
                    <a:cubicBezTo>
                      <a:pt x="9320" y="7831"/>
                      <a:pt x="9320" y="7783"/>
                      <a:pt x="9320" y="7756"/>
                    </a:cubicBezTo>
                    <a:cubicBezTo>
                      <a:pt x="9713" y="7511"/>
                      <a:pt x="10112" y="7230"/>
                      <a:pt x="10599" y="6921"/>
                    </a:cubicBezTo>
                    <a:close/>
                    <a:moveTo>
                      <a:pt x="8828" y="8021"/>
                    </a:moveTo>
                    <a:cubicBezTo>
                      <a:pt x="8741" y="8375"/>
                      <a:pt x="8669" y="8770"/>
                      <a:pt x="8598" y="9197"/>
                    </a:cubicBezTo>
                    <a:lnTo>
                      <a:pt x="8565" y="9235"/>
                    </a:lnTo>
                    <a:cubicBezTo>
                      <a:pt x="8416" y="9961"/>
                      <a:pt x="8271" y="10683"/>
                      <a:pt x="8106" y="11282"/>
                    </a:cubicBezTo>
                    <a:cubicBezTo>
                      <a:pt x="8037" y="10681"/>
                      <a:pt x="8013" y="10068"/>
                      <a:pt x="8041" y="9462"/>
                    </a:cubicBezTo>
                    <a:cubicBezTo>
                      <a:pt x="8041" y="9126"/>
                      <a:pt x="8041" y="8803"/>
                      <a:pt x="8041" y="8476"/>
                    </a:cubicBezTo>
                    <a:cubicBezTo>
                      <a:pt x="8237" y="8376"/>
                      <a:pt x="8505" y="8221"/>
                      <a:pt x="8828" y="8021"/>
                    </a:cubicBezTo>
                    <a:close/>
                    <a:moveTo>
                      <a:pt x="14207" y="8135"/>
                    </a:moveTo>
                    <a:cubicBezTo>
                      <a:pt x="14522" y="8135"/>
                      <a:pt x="16216" y="8401"/>
                      <a:pt x="17356" y="8628"/>
                    </a:cubicBezTo>
                    <a:cubicBezTo>
                      <a:pt x="16767" y="9181"/>
                      <a:pt x="15142" y="10380"/>
                      <a:pt x="14010" y="11206"/>
                    </a:cubicBezTo>
                    <a:lnTo>
                      <a:pt x="13978" y="11244"/>
                    </a:lnTo>
                    <a:cubicBezTo>
                      <a:pt x="13231" y="11798"/>
                      <a:pt x="12577" y="12252"/>
                      <a:pt x="12239" y="12534"/>
                    </a:cubicBezTo>
                    <a:lnTo>
                      <a:pt x="11189" y="12344"/>
                    </a:lnTo>
                    <a:cubicBezTo>
                      <a:pt x="10325" y="12181"/>
                      <a:pt x="9456" y="12056"/>
                      <a:pt x="8631" y="11965"/>
                    </a:cubicBezTo>
                    <a:cubicBezTo>
                      <a:pt x="9362" y="11520"/>
                      <a:pt x="10517" y="10678"/>
                      <a:pt x="11649" y="9879"/>
                    </a:cubicBezTo>
                    <a:cubicBezTo>
                      <a:pt x="12781" y="9080"/>
                      <a:pt x="13775" y="8362"/>
                      <a:pt x="14207" y="8135"/>
                    </a:cubicBezTo>
                    <a:close/>
                    <a:moveTo>
                      <a:pt x="5482" y="9159"/>
                    </a:moveTo>
                    <a:cubicBezTo>
                      <a:pt x="5211" y="9035"/>
                      <a:pt x="4900" y="9109"/>
                      <a:pt x="4695" y="9348"/>
                    </a:cubicBezTo>
                    <a:cubicBezTo>
                      <a:pt x="4546" y="9540"/>
                      <a:pt x="4500" y="9837"/>
                      <a:pt x="4596" y="10069"/>
                    </a:cubicBezTo>
                    <a:cubicBezTo>
                      <a:pt x="4643" y="10181"/>
                      <a:pt x="4761" y="10234"/>
                      <a:pt x="4859" y="10183"/>
                    </a:cubicBezTo>
                    <a:cubicBezTo>
                      <a:pt x="4958" y="10133"/>
                      <a:pt x="5000" y="9994"/>
                      <a:pt x="4957" y="9879"/>
                    </a:cubicBezTo>
                    <a:cubicBezTo>
                      <a:pt x="4914" y="9820"/>
                      <a:pt x="4915" y="9709"/>
                      <a:pt x="4957" y="9652"/>
                    </a:cubicBezTo>
                    <a:cubicBezTo>
                      <a:pt x="5085" y="9515"/>
                      <a:pt x="5299" y="9542"/>
                      <a:pt x="5416" y="9690"/>
                    </a:cubicBezTo>
                    <a:cubicBezTo>
                      <a:pt x="5477" y="9765"/>
                      <a:pt x="5490" y="9852"/>
                      <a:pt x="5482" y="9955"/>
                    </a:cubicBezTo>
                    <a:cubicBezTo>
                      <a:pt x="5482" y="10182"/>
                      <a:pt x="5268" y="10479"/>
                      <a:pt x="5056" y="10751"/>
                    </a:cubicBezTo>
                    <a:cubicBezTo>
                      <a:pt x="4853" y="10979"/>
                      <a:pt x="4710" y="11248"/>
                      <a:pt x="4596" y="11548"/>
                    </a:cubicBezTo>
                    <a:cubicBezTo>
                      <a:pt x="4565" y="11663"/>
                      <a:pt x="4597" y="11771"/>
                      <a:pt x="4695" y="11813"/>
                    </a:cubicBezTo>
                    <a:cubicBezTo>
                      <a:pt x="4908" y="11901"/>
                      <a:pt x="5158" y="11976"/>
                      <a:pt x="5384" y="12003"/>
                    </a:cubicBezTo>
                    <a:lnTo>
                      <a:pt x="5744" y="12079"/>
                    </a:lnTo>
                    <a:lnTo>
                      <a:pt x="5777" y="12079"/>
                    </a:lnTo>
                    <a:cubicBezTo>
                      <a:pt x="5866" y="12074"/>
                      <a:pt x="5950" y="11988"/>
                      <a:pt x="5974" y="11889"/>
                    </a:cubicBezTo>
                    <a:cubicBezTo>
                      <a:pt x="5999" y="11784"/>
                      <a:pt x="5960" y="11672"/>
                      <a:pt x="5876" y="11623"/>
                    </a:cubicBezTo>
                    <a:lnTo>
                      <a:pt x="5449" y="11548"/>
                    </a:lnTo>
                    <a:lnTo>
                      <a:pt x="5088" y="11472"/>
                    </a:lnTo>
                    <a:cubicBezTo>
                      <a:pt x="5179" y="11316"/>
                      <a:pt x="5302" y="11189"/>
                      <a:pt x="5416" y="11055"/>
                    </a:cubicBezTo>
                    <a:cubicBezTo>
                      <a:pt x="5700" y="10774"/>
                      <a:pt x="5890" y="10382"/>
                      <a:pt x="5941" y="9955"/>
                    </a:cubicBezTo>
                    <a:cubicBezTo>
                      <a:pt x="5946" y="9613"/>
                      <a:pt x="5757" y="9287"/>
                      <a:pt x="5482" y="9159"/>
                    </a:cubicBezTo>
                    <a:close/>
                    <a:moveTo>
                      <a:pt x="17258" y="9310"/>
                    </a:moveTo>
                    <a:cubicBezTo>
                      <a:pt x="17179" y="9701"/>
                      <a:pt x="17098" y="10137"/>
                      <a:pt x="16995" y="10600"/>
                    </a:cubicBezTo>
                    <a:lnTo>
                      <a:pt x="16963" y="10675"/>
                    </a:lnTo>
                    <a:cubicBezTo>
                      <a:pt x="16826" y="11551"/>
                      <a:pt x="16626" y="12390"/>
                      <a:pt x="16339" y="13216"/>
                    </a:cubicBezTo>
                    <a:lnTo>
                      <a:pt x="15618" y="13671"/>
                    </a:lnTo>
                    <a:lnTo>
                      <a:pt x="15454" y="13747"/>
                    </a:lnTo>
                    <a:cubicBezTo>
                      <a:pt x="15682" y="13039"/>
                      <a:pt x="16042" y="11739"/>
                      <a:pt x="16372" y="10486"/>
                    </a:cubicBezTo>
                    <a:lnTo>
                      <a:pt x="16569" y="9841"/>
                    </a:lnTo>
                    <a:lnTo>
                      <a:pt x="17258" y="9310"/>
                    </a:lnTo>
                    <a:close/>
                    <a:moveTo>
                      <a:pt x="17619" y="9500"/>
                    </a:moveTo>
                    <a:cubicBezTo>
                      <a:pt x="17593" y="10475"/>
                      <a:pt x="17634" y="11449"/>
                      <a:pt x="17717" y="12420"/>
                    </a:cubicBezTo>
                    <a:lnTo>
                      <a:pt x="17684" y="12458"/>
                    </a:lnTo>
                    <a:lnTo>
                      <a:pt x="16864" y="12913"/>
                    </a:lnTo>
                    <a:cubicBezTo>
                      <a:pt x="17065" y="12207"/>
                      <a:pt x="17227" y="11517"/>
                      <a:pt x="17356" y="10789"/>
                    </a:cubicBezTo>
                    <a:cubicBezTo>
                      <a:pt x="17443" y="10335"/>
                      <a:pt x="17524" y="9881"/>
                      <a:pt x="17619" y="9500"/>
                    </a:cubicBezTo>
                    <a:close/>
                    <a:moveTo>
                      <a:pt x="16077" y="10220"/>
                    </a:moveTo>
                    <a:lnTo>
                      <a:pt x="16011" y="10372"/>
                    </a:lnTo>
                    <a:cubicBezTo>
                      <a:pt x="15728" y="11425"/>
                      <a:pt x="15150" y="13566"/>
                      <a:pt x="14962" y="13975"/>
                    </a:cubicBezTo>
                    <a:cubicBezTo>
                      <a:pt x="14954" y="14010"/>
                      <a:pt x="14954" y="14053"/>
                      <a:pt x="14962" y="14088"/>
                    </a:cubicBezTo>
                    <a:lnTo>
                      <a:pt x="14240" y="14505"/>
                    </a:lnTo>
                    <a:cubicBezTo>
                      <a:pt x="14662" y="13326"/>
                      <a:pt x="15020" y="12103"/>
                      <a:pt x="15290" y="10865"/>
                    </a:cubicBezTo>
                    <a:cubicBezTo>
                      <a:pt x="15290" y="10865"/>
                      <a:pt x="15290" y="10854"/>
                      <a:pt x="15290" y="10827"/>
                    </a:cubicBezTo>
                    <a:lnTo>
                      <a:pt x="16077" y="10220"/>
                    </a:lnTo>
                    <a:close/>
                    <a:moveTo>
                      <a:pt x="14830" y="11168"/>
                    </a:moveTo>
                    <a:cubicBezTo>
                      <a:pt x="14519" y="12398"/>
                      <a:pt x="14153" y="13594"/>
                      <a:pt x="13715" y="14771"/>
                    </a:cubicBezTo>
                    <a:lnTo>
                      <a:pt x="13682" y="14809"/>
                    </a:lnTo>
                    <a:lnTo>
                      <a:pt x="13026" y="15188"/>
                    </a:lnTo>
                    <a:cubicBezTo>
                      <a:pt x="13160" y="14643"/>
                      <a:pt x="13294" y="14041"/>
                      <a:pt x="13420" y="13406"/>
                    </a:cubicBezTo>
                    <a:cubicBezTo>
                      <a:pt x="13522" y="12925"/>
                      <a:pt x="13621" y="12422"/>
                      <a:pt x="13715" y="12041"/>
                    </a:cubicBezTo>
                    <a:cubicBezTo>
                      <a:pt x="13715" y="12041"/>
                      <a:pt x="13715" y="11992"/>
                      <a:pt x="13715" y="11965"/>
                    </a:cubicBezTo>
                    <a:lnTo>
                      <a:pt x="14207" y="11623"/>
                    </a:lnTo>
                    <a:lnTo>
                      <a:pt x="14830" y="11168"/>
                    </a:lnTo>
                    <a:close/>
                    <a:moveTo>
                      <a:pt x="13289" y="12306"/>
                    </a:moveTo>
                    <a:cubicBezTo>
                      <a:pt x="13234" y="12551"/>
                      <a:pt x="13163" y="12900"/>
                      <a:pt x="13092" y="13254"/>
                    </a:cubicBezTo>
                    <a:lnTo>
                      <a:pt x="13059" y="13292"/>
                    </a:lnTo>
                    <a:cubicBezTo>
                      <a:pt x="12902" y="14054"/>
                      <a:pt x="12740" y="14844"/>
                      <a:pt x="12567" y="15416"/>
                    </a:cubicBezTo>
                    <a:cubicBezTo>
                      <a:pt x="12483" y="14867"/>
                      <a:pt x="12464" y="14302"/>
                      <a:pt x="12502" y="13747"/>
                    </a:cubicBezTo>
                    <a:cubicBezTo>
                      <a:pt x="12502" y="13466"/>
                      <a:pt x="12502" y="13194"/>
                      <a:pt x="12502" y="12913"/>
                    </a:cubicBezTo>
                    <a:cubicBezTo>
                      <a:pt x="12682" y="12768"/>
                      <a:pt x="12943" y="12542"/>
                      <a:pt x="13289" y="12306"/>
                    </a:cubicBezTo>
                    <a:close/>
                    <a:moveTo>
                      <a:pt x="18012" y="12761"/>
                    </a:moveTo>
                    <a:cubicBezTo>
                      <a:pt x="18917" y="12796"/>
                      <a:pt x="19838" y="12880"/>
                      <a:pt x="20735" y="13027"/>
                    </a:cubicBezTo>
                    <a:cubicBezTo>
                      <a:pt x="19245" y="14186"/>
                      <a:pt x="17650" y="15171"/>
                      <a:pt x="16011" y="16022"/>
                    </a:cubicBezTo>
                    <a:lnTo>
                      <a:pt x="16011" y="16060"/>
                    </a:lnTo>
                    <a:cubicBezTo>
                      <a:pt x="15176" y="16037"/>
                      <a:pt x="14335" y="15925"/>
                      <a:pt x="13518" y="15719"/>
                    </a:cubicBezTo>
                    <a:lnTo>
                      <a:pt x="13092" y="15643"/>
                    </a:lnTo>
                    <a:cubicBezTo>
                      <a:pt x="13792" y="15253"/>
                      <a:pt x="14863" y="14631"/>
                      <a:pt x="15815" y="14050"/>
                    </a:cubicBezTo>
                    <a:cubicBezTo>
                      <a:pt x="16766" y="13469"/>
                      <a:pt x="17595" y="12970"/>
                      <a:pt x="18012" y="12761"/>
                    </a:cubicBezTo>
                    <a:close/>
                    <a:moveTo>
                      <a:pt x="9779" y="13178"/>
                    </a:moveTo>
                    <a:cubicBezTo>
                      <a:pt x="9645" y="13133"/>
                      <a:pt x="9296" y="13060"/>
                      <a:pt x="8926" y="13595"/>
                    </a:cubicBezTo>
                    <a:cubicBezTo>
                      <a:pt x="8861" y="13696"/>
                      <a:pt x="8905" y="13861"/>
                      <a:pt x="8992" y="13937"/>
                    </a:cubicBezTo>
                    <a:cubicBezTo>
                      <a:pt x="9063" y="14024"/>
                      <a:pt x="9178" y="14019"/>
                      <a:pt x="9254" y="13937"/>
                    </a:cubicBezTo>
                    <a:cubicBezTo>
                      <a:pt x="9428" y="13682"/>
                      <a:pt x="9561" y="13635"/>
                      <a:pt x="9648" y="13671"/>
                    </a:cubicBezTo>
                    <a:cubicBezTo>
                      <a:pt x="9726" y="13713"/>
                      <a:pt x="9787" y="13799"/>
                      <a:pt x="9779" y="13899"/>
                    </a:cubicBezTo>
                    <a:cubicBezTo>
                      <a:pt x="9779" y="14126"/>
                      <a:pt x="9603" y="14429"/>
                      <a:pt x="9123" y="14619"/>
                    </a:cubicBezTo>
                    <a:cubicBezTo>
                      <a:pt x="9043" y="14655"/>
                      <a:pt x="8986" y="14747"/>
                      <a:pt x="8992" y="14847"/>
                    </a:cubicBezTo>
                    <a:cubicBezTo>
                      <a:pt x="8993" y="14948"/>
                      <a:pt x="9070" y="15053"/>
                      <a:pt x="9156" y="15074"/>
                    </a:cubicBezTo>
                    <a:cubicBezTo>
                      <a:pt x="9525" y="15174"/>
                      <a:pt x="9738" y="15380"/>
                      <a:pt x="9746" y="15643"/>
                    </a:cubicBezTo>
                    <a:cubicBezTo>
                      <a:pt x="9755" y="15834"/>
                      <a:pt x="9641" y="15999"/>
                      <a:pt x="9484" y="16060"/>
                    </a:cubicBezTo>
                    <a:cubicBezTo>
                      <a:pt x="9272" y="16133"/>
                      <a:pt x="9007" y="15967"/>
                      <a:pt x="8795" y="15567"/>
                    </a:cubicBezTo>
                    <a:cubicBezTo>
                      <a:pt x="8738" y="15463"/>
                      <a:pt x="8624" y="15428"/>
                      <a:pt x="8533" y="15491"/>
                    </a:cubicBezTo>
                    <a:cubicBezTo>
                      <a:pt x="8441" y="15561"/>
                      <a:pt x="8411" y="15686"/>
                      <a:pt x="8467" y="15795"/>
                    </a:cubicBezTo>
                    <a:cubicBezTo>
                      <a:pt x="8645" y="16205"/>
                      <a:pt x="8990" y="16505"/>
                      <a:pt x="9385" y="16553"/>
                    </a:cubicBezTo>
                    <a:cubicBezTo>
                      <a:pt x="9456" y="16566"/>
                      <a:pt x="9545" y="16566"/>
                      <a:pt x="9615" y="16553"/>
                    </a:cubicBezTo>
                    <a:cubicBezTo>
                      <a:pt x="9946" y="16420"/>
                      <a:pt x="10159" y="16047"/>
                      <a:pt x="10140" y="15643"/>
                    </a:cubicBezTo>
                    <a:cubicBezTo>
                      <a:pt x="10122" y="15297"/>
                      <a:pt x="9946" y="14970"/>
                      <a:pt x="9681" y="14809"/>
                    </a:cubicBezTo>
                    <a:cubicBezTo>
                      <a:pt x="9981" y="14617"/>
                      <a:pt x="10172" y="14257"/>
                      <a:pt x="10173" y="13861"/>
                    </a:cubicBezTo>
                    <a:cubicBezTo>
                      <a:pt x="10180" y="13565"/>
                      <a:pt x="10018" y="13286"/>
                      <a:pt x="9779" y="13178"/>
                    </a:cubicBezTo>
                    <a:close/>
                    <a:moveTo>
                      <a:pt x="20768" y="13557"/>
                    </a:moveTo>
                    <a:cubicBezTo>
                      <a:pt x="20595" y="14202"/>
                      <a:pt x="20433" y="15104"/>
                      <a:pt x="20276" y="15984"/>
                    </a:cubicBezTo>
                    <a:cubicBezTo>
                      <a:pt x="20143" y="16817"/>
                      <a:pt x="19992" y="17637"/>
                      <a:pt x="19783" y="18449"/>
                    </a:cubicBezTo>
                    <a:lnTo>
                      <a:pt x="18898" y="19056"/>
                    </a:lnTo>
                    <a:cubicBezTo>
                      <a:pt x="19061" y="18365"/>
                      <a:pt x="19300" y="17261"/>
                      <a:pt x="19587" y="15946"/>
                    </a:cubicBezTo>
                    <a:cubicBezTo>
                      <a:pt x="19775" y="15129"/>
                      <a:pt x="19910" y="14408"/>
                      <a:pt x="19980" y="14126"/>
                    </a:cubicBezTo>
                    <a:cubicBezTo>
                      <a:pt x="20271" y="13927"/>
                      <a:pt x="20532" y="13739"/>
                      <a:pt x="20768" y="13557"/>
                    </a:cubicBezTo>
                    <a:close/>
                    <a:moveTo>
                      <a:pt x="20964" y="14316"/>
                    </a:moveTo>
                    <a:cubicBezTo>
                      <a:pt x="20964" y="14742"/>
                      <a:pt x="20950" y="15168"/>
                      <a:pt x="20997" y="15567"/>
                    </a:cubicBezTo>
                    <a:cubicBezTo>
                      <a:pt x="20997" y="16248"/>
                      <a:pt x="21063" y="16899"/>
                      <a:pt x="21063" y="17425"/>
                    </a:cubicBezTo>
                    <a:cubicBezTo>
                      <a:pt x="20960" y="17534"/>
                      <a:pt x="20668" y="17751"/>
                      <a:pt x="20276" y="18032"/>
                    </a:cubicBezTo>
                    <a:lnTo>
                      <a:pt x="20243" y="18032"/>
                    </a:lnTo>
                    <a:cubicBezTo>
                      <a:pt x="20376" y="17478"/>
                      <a:pt x="20503" y="16758"/>
                      <a:pt x="20636" y="16022"/>
                    </a:cubicBezTo>
                    <a:cubicBezTo>
                      <a:pt x="20746" y="15423"/>
                      <a:pt x="20854" y="14833"/>
                      <a:pt x="20964" y="14316"/>
                    </a:cubicBezTo>
                    <a:close/>
                    <a:moveTo>
                      <a:pt x="19521" y="14505"/>
                    </a:moveTo>
                    <a:cubicBezTo>
                      <a:pt x="19442" y="14859"/>
                      <a:pt x="19311" y="15326"/>
                      <a:pt x="19193" y="15871"/>
                    </a:cubicBezTo>
                    <a:cubicBezTo>
                      <a:pt x="18902" y="17178"/>
                      <a:pt x="18490" y="19128"/>
                      <a:pt x="18340" y="19473"/>
                    </a:cubicBezTo>
                    <a:lnTo>
                      <a:pt x="17553" y="19966"/>
                    </a:lnTo>
                    <a:cubicBezTo>
                      <a:pt x="17970" y="18604"/>
                      <a:pt x="18771" y="15622"/>
                      <a:pt x="18865" y="14923"/>
                    </a:cubicBezTo>
                    <a:cubicBezTo>
                      <a:pt x="19085" y="14777"/>
                      <a:pt x="19317" y="14651"/>
                      <a:pt x="19521" y="14505"/>
                    </a:cubicBezTo>
                    <a:close/>
                    <a:moveTo>
                      <a:pt x="18406" y="15188"/>
                    </a:moveTo>
                    <a:cubicBezTo>
                      <a:pt x="18146" y="16404"/>
                      <a:pt x="17223" y="19719"/>
                      <a:pt x="16995" y="20345"/>
                    </a:cubicBezTo>
                    <a:cubicBezTo>
                      <a:pt x="16752" y="20509"/>
                      <a:pt x="16460" y="20684"/>
                      <a:pt x="16208" y="20838"/>
                    </a:cubicBezTo>
                    <a:lnTo>
                      <a:pt x="16175" y="20876"/>
                    </a:lnTo>
                    <a:cubicBezTo>
                      <a:pt x="16490" y="19868"/>
                      <a:pt x="17375" y="16708"/>
                      <a:pt x="17619" y="15719"/>
                    </a:cubicBezTo>
                    <a:cubicBezTo>
                      <a:pt x="17619" y="15719"/>
                      <a:pt x="17619" y="15745"/>
                      <a:pt x="17619" y="15681"/>
                    </a:cubicBezTo>
                    <a:lnTo>
                      <a:pt x="18406" y="15188"/>
                    </a:lnTo>
                    <a:close/>
                    <a:moveTo>
                      <a:pt x="17159" y="15946"/>
                    </a:moveTo>
                    <a:cubicBezTo>
                      <a:pt x="16923" y="16854"/>
                      <a:pt x="16456" y="18549"/>
                      <a:pt x="16110" y="19739"/>
                    </a:cubicBezTo>
                    <a:cubicBezTo>
                      <a:pt x="16139" y="19498"/>
                      <a:pt x="16134" y="19279"/>
                      <a:pt x="16143" y="19056"/>
                    </a:cubicBezTo>
                    <a:cubicBezTo>
                      <a:pt x="16190" y="18148"/>
                      <a:pt x="16208" y="17220"/>
                      <a:pt x="16208" y="16439"/>
                    </a:cubicBezTo>
                    <a:cubicBezTo>
                      <a:pt x="16444" y="16312"/>
                      <a:pt x="16790" y="16164"/>
                      <a:pt x="17159" y="15946"/>
                    </a:cubicBezTo>
                    <a:close/>
                    <a:moveTo>
                      <a:pt x="13781" y="17084"/>
                    </a:moveTo>
                    <a:cubicBezTo>
                      <a:pt x="13688" y="17067"/>
                      <a:pt x="13607" y="17131"/>
                      <a:pt x="13584" y="17236"/>
                    </a:cubicBezTo>
                    <a:cubicBezTo>
                      <a:pt x="13164" y="17437"/>
                      <a:pt x="12825" y="17789"/>
                      <a:pt x="12567" y="18222"/>
                    </a:cubicBezTo>
                    <a:cubicBezTo>
                      <a:pt x="12539" y="18288"/>
                      <a:pt x="12539" y="18345"/>
                      <a:pt x="12567" y="18411"/>
                    </a:cubicBezTo>
                    <a:cubicBezTo>
                      <a:pt x="12591" y="18478"/>
                      <a:pt x="12638" y="18544"/>
                      <a:pt x="12698" y="18563"/>
                    </a:cubicBezTo>
                    <a:cubicBezTo>
                      <a:pt x="13011" y="18657"/>
                      <a:pt x="13329" y="18707"/>
                      <a:pt x="13650" y="18753"/>
                    </a:cubicBezTo>
                    <a:cubicBezTo>
                      <a:pt x="13689" y="19043"/>
                      <a:pt x="13709" y="19342"/>
                      <a:pt x="13748" y="19587"/>
                    </a:cubicBezTo>
                    <a:cubicBezTo>
                      <a:pt x="13763" y="19694"/>
                      <a:pt x="13850" y="19773"/>
                      <a:pt x="13945" y="19776"/>
                    </a:cubicBezTo>
                    <a:lnTo>
                      <a:pt x="13978" y="19776"/>
                    </a:lnTo>
                    <a:cubicBezTo>
                      <a:pt x="14084" y="19754"/>
                      <a:pt x="14161" y="19634"/>
                      <a:pt x="14142" y="19511"/>
                    </a:cubicBezTo>
                    <a:cubicBezTo>
                      <a:pt x="14142" y="19302"/>
                      <a:pt x="14075" y="19074"/>
                      <a:pt x="14043" y="18828"/>
                    </a:cubicBezTo>
                    <a:lnTo>
                      <a:pt x="14601" y="18828"/>
                    </a:lnTo>
                    <a:cubicBezTo>
                      <a:pt x="14708" y="18824"/>
                      <a:pt x="14793" y="18724"/>
                      <a:pt x="14798" y="18601"/>
                    </a:cubicBezTo>
                    <a:cubicBezTo>
                      <a:pt x="14807" y="18476"/>
                      <a:pt x="14709" y="18346"/>
                      <a:pt x="14601" y="18335"/>
                    </a:cubicBezTo>
                    <a:cubicBezTo>
                      <a:pt x="14590" y="18334"/>
                      <a:pt x="14579" y="18334"/>
                      <a:pt x="14568" y="18335"/>
                    </a:cubicBezTo>
                    <a:lnTo>
                      <a:pt x="13978" y="18335"/>
                    </a:lnTo>
                    <a:cubicBezTo>
                      <a:pt x="13942" y="17998"/>
                      <a:pt x="13942" y="17649"/>
                      <a:pt x="13978" y="17312"/>
                    </a:cubicBezTo>
                    <a:cubicBezTo>
                      <a:pt x="13987" y="17189"/>
                      <a:pt x="13886" y="17098"/>
                      <a:pt x="13781" y="17084"/>
                    </a:cubicBezTo>
                    <a:close/>
                    <a:moveTo>
                      <a:pt x="13551" y="17691"/>
                    </a:moveTo>
                    <a:cubicBezTo>
                      <a:pt x="13551" y="17872"/>
                      <a:pt x="13551" y="18078"/>
                      <a:pt x="13551" y="18260"/>
                    </a:cubicBezTo>
                    <a:lnTo>
                      <a:pt x="13059" y="18146"/>
                    </a:lnTo>
                    <a:cubicBezTo>
                      <a:pt x="13200" y="17962"/>
                      <a:pt x="13365" y="17808"/>
                      <a:pt x="13551" y="1769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0" name="Freeform 671">
                <a:extLst>
                  <a:ext uri="{FF2B5EF4-FFF2-40B4-BE49-F238E27FC236}">
                    <a16:creationId xmlns:a16="http://schemas.microsoft.com/office/drawing/2014/main" id="{DCF8C65C-28E6-518A-0C63-C985BD84055D}"/>
                  </a:ext>
                </a:extLst>
              </p:cNvPr>
              <p:cNvSpPr/>
              <p:nvPr/>
            </p:nvSpPr>
            <p:spPr>
              <a:xfrm flipH="1">
                <a:off x="508826" y="2544239"/>
                <a:ext cx="131675" cy="261292"/>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1" name="Freeform 672">
                <a:extLst>
                  <a:ext uri="{FF2B5EF4-FFF2-40B4-BE49-F238E27FC236}">
                    <a16:creationId xmlns:a16="http://schemas.microsoft.com/office/drawing/2014/main" id="{80CCCF47-9BAE-F211-FE1A-EF583EA942E0}"/>
                  </a:ext>
                </a:extLst>
              </p:cNvPr>
              <p:cNvSpPr/>
              <p:nvPr/>
            </p:nvSpPr>
            <p:spPr>
              <a:xfrm>
                <a:off x="813835" y="2707924"/>
                <a:ext cx="199972" cy="265508"/>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2" name="Freeform 673">
                <a:extLst>
                  <a:ext uri="{FF2B5EF4-FFF2-40B4-BE49-F238E27FC236}">
                    <a16:creationId xmlns:a16="http://schemas.microsoft.com/office/drawing/2014/main" id="{F7EAEE1D-0394-98B3-44BB-AA2ABBA26DC4}"/>
                  </a:ext>
                </a:extLst>
              </p:cNvPr>
              <p:cNvSpPr/>
              <p:nvPr/>
            </p:nvSpPr>
            <p:spPr>
              <a:xfrm>
                <a:off x="3371977" y="2952461"/>
                <a:ext cx="140945" cy="344809"/>
              </a:xfrm>
              <a:custGeom>
                <a:avLst/>
                <a:gdLst/>
                <a:ahLst/>
                <a:cxnLst>
                  <a:cxn ang="0">
                    <a:pos x="wd2" y="hd2"/>
                  </a:cxn>
                  <a:cxn ang="5400000">
                    <a:pos x="wd2" y="hd2"/>
                  </a:cxn>
                  <a:cxn ang="10800000">
                    <a:pos x="wd2" y="hd2"/>
                  </a:cxn>
                  <a:cxn ang="16200000">
                    <a:pos x="wd2" y="hd2"/>
                  </a:cxn>
                </a:cxnLst>
                <a:rect l="0" t="0" r="r" b="b"/>
                <a:pathLst>
                  <a:path w="21484" h="21600" extrusionOk="0">
                    <a:moveTo>
                      <a:pt x="19868" y="5890"/>
                    </a:moveTo>
                    <a:lnTo>
                      <a:pt x="21085" y="5633"/>
                    </a:lnTo>
                    <a:cubicBezTo>
                      <a:pt x="21408" y="5558"/>
                      <a:pt x="21558" y="5400"/>
                      <a:pt x="21447" y="5255"/>
                    </a:cubicBezTo>
                    <a:cubicBezTo>
                      <a:pt x="21076" y="4865"/>
                      <a:pt x="20602" y="4494"/>
                      <a:pt x="20032" y="4147"/>
                    </a:cubicBezTo>
                    <a:cubicBezTo>
                      <a:pt x="19983" y="4095"/>
                      <a:pt x="19904" y="4049"/>
                      <a:pt x="19802" y="4012"/>
                    </a:cubicBezTo>
                    <a:cubicBezTo>
                      <a:pt x="16499" y="2820"/>
                      <a:pt x="13440" y="1519"/>
                      <a:pt x="10654" y="122"/>
                    </a:cubicBezTo>
                    <a:cubicBezTo>
                      <a:pt x="10487" y="45"/>
                      <a:pt x="10248" y="0"/>
                      <a:pt x="9996" y="0"/>
                    </a:cubicBezTo>
                    <a:cubicBezTo>
                      <a:pt x="9733" y="5"/>
                      <a:pt x="9490" y="60"/>
                      <a:pt x="9338" y="149"/>
                    </a:cubicBezTo>
                    <a:cubicBezTo>
                      <a:pt x="7496" y="1297"/>
                      <a:pt x="5488" y="2715"/>
                      <a:pt x="3744" y="3958"/>
                    </a:cubicBezTo>
                    <a:lnTo>
                      <a:pt x="2296" y="4985"/>
                    </a:lnTo>
                    <a:cubicBezTo>
                      <a:pt x="2110" y="5047"/>
                      <a:pt x="2012" y="5143"/>
                      <a:pt x="2033" y="5241"/>
                    </a:cubicBezTo>
                    <a:cubicBezTo>
                      <a:pt x="2080" y="5465"/>
                      <a:pt x="2179" y="5687"/>
                      <a:pt x="2329" y="5903"/>
                    </a:cubicBezTo>
                    <a:cubicBezTo>
                      <a:pt x="2436" y="6090"/>
                      <a:pt x="2513" y="6280"/>
                      <a:pt x="2560" y="6470"/>
                    </a:cubicBezTo>
                    <a:cubicBezTo>
                      <a:pt x="2611" y="6654"/>
                      <a:pt x="2999" y="6790"/>
                      <a:pt x="3448" y="6781"/>
                    </a:cubicBezTo>
                    <a:cubicBezTo>
                      <a:pt x="4501" y="6781"/>
                      <a:pt x="5587" y="6781"/>
                      <a:pt x="6739" y="6781"/>
                    </a:cubicBezTo>
                    <a:lnTo>
                      <a:pt x="9075" y="6781"/>
                    </a:lnTo>
                    <a:cubicBezTo>
                      <a:pt x="9709" y="8055"/>
                      <a:pt x="9642" y="9370"/>
                      <a:pt x="8878" y="10631"/>
                    </a:cubicBezTo>
                    <a:cubicBezTo>
                      <a:pt x="7179" y="12693"/>
                      <a:pt x="4262" y="14549"/>
                      <a:pt x="388" y="16035"/>
                    </a:cubicBezTo>
                    <a:cubicBezTo>
                      <a:pt x="224" y="16092"/>
                      <a:pt x="129" y="16176"/>
                      <a:pt x="125" y="16264"/>
                    </a:cubicBezTo>
                    <a:cubicBezTo>
                      <a:pt x="125" y="16264"/>
                      <a:pt x="125" y="16264"/>
                      <a:pt x="125" y="16359"/>
                    </a:cubicBezTo>
                    <a:cubicBezTo>
                      <a:pt x="-42" y="16852"/>
                      <a:pt x="-42" y="17352"/>
                      <a:pt x="125" y="17845"/>
                    </a:cubicBezTo>
                    <a:cubicBezTo>
                      <a:pt x="125" y="17980"/>
                      <a:pt x="125" y="18128"/>
                      <a:pt x="125" y="18263"/>
                    </a:cubicBezTo>
                    <a:cubicBezTo>
                      <a:pt x="109" y="18308"/>
                      <a:pt x="109" y="18354"/>
                      <a:pt x="125" y="18398"/>
                    </a:cubicBezTo>
                    <a:cubicBezTo>
                      <a:pt x="2468" y="19807"/>
                      <a:pt x="5729" y="20916"/>
                      <a:pt x="9536" y="21600"/>
                    </a:cubicBezTo>
                    <a:cubicBezTo>
                      <a:pt x="11674" y="21384"/>
                      <a:pt x="20756" y="16980"/>
                      <a:pt x="21250" y="13887"/>
                    </a:cubicBezTo>
                    <a:cubicBezTo>
                      <a:pt x="21445" y="11250"/>
                      <a:pt x="20544" y="8618"/>
                      <a:pt x="18585" y="6106"/>
                    </a:cubicBezTo>
                    <a:close/>
                    <a:moveTo>
                      <a:pt x="6706" y="6092"/>
                    </a:moveTo>
                    <a:cubicBezTo>
                      <a:pt x="5817" y="6092"/>
                      <a:pt x="4962" y="6092"/>
                      <a:pt x="4106" y="6092"/>
                    </a:cubicBezTo>
                    <a:lnTo>
                      <a:pt x="3909" y="5755"/>
                    </a:lnTo>
                    <a:lnTo>
                      <a:pt x="3909" y="5552"/>
                    </a:lnTo>
                    <a:cubicBezTo>
                      <a:pt x="5386" y="5491"/>
                      <a:pt x="6874" y="5491"/>
                      <a:pt x="8351" y="5552"/>
                    </a:cubicBezTo>
                    <a:cubicBezTo>
                      <a:pt x="8351" y="5714"/>
                      <a:pt x="8614" y="5903"/>
                      <a:pt x="8746" y="6106"/>
                    </a:cubicBezTo>
                    <a:close/>
                    <a:moveTo>
                      <a:pt x="10358" y="10847"/>
                    </a:moveTo>
                    <a:cubicBezTo>
                      <a:pt x="11458" y="8958"/>
                      <a:pt x="11207" y="6979"/>
                      <a:pt x="9634" y="5147"/>
                    </a:cubicBezTo>
                    <a:cubicBezTo>
                      <a:pt x="9573" y="5042"/>
                      <a:pt x="9366" y="4963"/>
                      <a:pt x="9108" y="4944"/>
                    </a:cubicBezTo>
                    <a:cubicBezTo>
                      <a:pt x="7550" y="4810"/>
                      <a:pt x="5949" y="4783"/>
                      <a:pt x="4369" y="4863"/>
                    </a:cubicBezTo>
                    <a:lnTo>
                      <a:pt x="5159" y="4296"/>
                    </a:lnTo>
                    <a:cubicBezTo>
                      <a:pt x="6706" y="3188"/>
                      <a:pt x="8450" y="1959"/>
                      <a:pt x="10095" y="905"/>
                    </a:cubicBezTo>
                    <a:cubicBezTo>
                      <a:pt x="12475" y="2066"/>
                      <a:pt x="15048" y="3158"/>
                      <a:pt x="17795" y="4174"/>
                    </a:cubicBezTo>
                    <a:cubicBezTo>
                      <a:pt x="17045" y="4302"/>
                      <a:pt x="16275" y="4411"/>
                      <a:pt x="15491" y="4498"/>
                    </a:cubicBezTo>
                    <a:lnTo>
                      <a:pt x="14077" y="4674"/>
                    </a:lnTo>
                    <a:cubicBezTo>
                      <a:pt x="13856" y="4707"/>
                      <a:pt x="13677" y="4775"/>
                      <a:pt x="13583" y="4863"/>
                    </a:cubicBezTo>
                    <a:cubicBezTo>
                      <a:pt x="13502" y="4950"/>
                      <a:pt x="13502" y="5046"/>
                      <a:pt x="13583" y="5133"/>
                    </a:cubicBezTo>
                    <a:cubicBezTo>
                      <a:pt x="15676" y="7425"/>
                      <a:pt x="16897" y="9835"/>
                      <a:pt x="17203" y="12279"/>
                    </a:cubicBezTo>
                    <a:cubicBezTo>
                      <a:pt x="16854" y="14979"/>
                      <a:pt x="13907" y="17510"/>
                      <a:pt x="9009" y="19317"/>
                    </a:cubicBezTo>
                    <a:cubicBezTo>
                      <a:pt x="6522" y="18389"/>
                      <a:pt x="4171" y="17401"/>
                      <a:pt x="1967" y="16359"/>
                    </a:cubicBezTo>
                    <a:cubicBezTo>
                      <a:pt x="5795" y="14823"/>
                      <a:pt x="8672" y="12933"/>
                      <a:pt x="10358" y="10847"/>
                    </a:cubicBezTo>
                    <a:close/>
                    <a:moveTo>
                      <a:pt x="19671" y="13846"/>
                    </a:moveTo>
                    <a:cubicBezTo>
                      <a:pt x="19243" y="16359"/>
                      <a:pt x="12497" y="19803"/>
                      <a:pt x="9996" y="20722"/>
                    </a:cubicBezTo>
                    <a:cubicBezTo>
                      <a:pt x="9996" y="20465"/>
                      <a:pt x="9799" y="20141"/>
                      <a:pt x="9766" y="19965"/>
                    </a:cubicBezTo>
                    <a:cubicBezTo>
                      <a:pt x="15181" y="18023"/>
                      <a:pt x="18466" y="15267"/>
                      <a:pt x="18881" y="12320"/>
                    </a:cubicBezTo>
                    <a:cubicBezTo>
                      <a:pt x="18645" y="9893"/>
                      <a:pt x="17537" y="7494"/>
                      <a:pt x="15590" y="5201"/>
                    </a:cubicBezTo>
                    <a:lnTo>
                      <a:pt x="16117" y="5201"/>
                    </a:lnTo>
                    <a:cubicBezTo>
                      <a:pt x="17119" y="5077"/>
                      <a:pt x="18098" y="4924"/>
                      <a:pt x="19045" y="4741"/>
                    </a:cubicBezTo>
                    <a:cubicBezTo>
                      <a:pt x="19275" y="4903"/>
                      <a:pt x="19539" y="5079"/>
                      <a:pt x="19736" y="5241"/>
                    </a:cubicBezTo>
                    <a:lnTo>
                      <a:pt x="19309" y="5322"/>
                    </a:lnTo>
                    <a:cubicBezTo>
                      <a:pt x="18683" y="5444"/>
                      <a:pt x="17927" y="5592"/>
                      <a:pt x="17334" y="5728"/>
                    </a:cubicBezTo>
                    <a:cubicBezTo>
                      <a:pt x="17132" y="5773"/>
                      <a:pt x="16988" y="5852"/>
                      <a:pt x="16939" y="5944"/>
                    </a:cubicBezTo>
                    <a:cubicBezTo>
                      <a:pt x="16857" y="6026"/>
                      <a:pt x="16857" y="6118"/>
                      <a:pt x="16939" y="6200"/>
                    </a:cubicBezTo>
                    <a:cubicBezTo>
                      <a:pt x="18890" y="8668"/>
                      <a:pt x="19813" y="11253"/>
                      <a:pt x="19671" y="1384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3" name="Freeform 674">
                <a:extLst>
                  <a:ext uri="{FF2B5EF4-FFF2-40B4-BE49-F238E27FC236}">
                    <a16:creationId xmlns:a16="http://schemas.microsoft.com/office/drawing/2014/main" id="{28A9FA8E-D546-698E-1358-DBA93A5767F1}"/>
                  </a:ext>
                </a:extLst>
              </p:cNvPr>
              <p:cNvSpPr/>
              <p:nvPr/>
            </p:nvSpPr>
            <p:spPr>
              <a:xfrm>
                <a:off x="3177134" y="3420782"/>
                <a:ext cx="269503" cy="434421"/>
              </a:xfrm>
              <a:custGeom>
                <a:avLst/>
                <a:gdLst/>
                <a:ahLst/>
                <a:cxnLst>
                  <a:cxn ang="0">
                    <a:pos x="wd2" y="hd2"/>
                  </a:cxn>
                  <a:cxn ang="5400000">
                    <a:pos x="wd2" y="hd2"/>
                  </a:cxn>
                  <a:cxn ang="10800000">
                    <a:pos x="wd2" y="hd2"/>
                  </a:cxn>
                  <a:cxn ang="16200000">
                    <a:pos x="wd2" y="hd2"/>
                  </a:cxn>
                </a:cxnLst>
                <a:rect l="0" t="0" r="r" b="b"/>
                <a:pathLst>
                  <a:path w="21598" h="21591" extrusionOk="0">
                    <a:moveTo>
                      <a:pt x="21183" y="5450"/>
                    </a:moveTo>
                    <a:cubicBezTo>
                      <a:pt x="19637" y="3765"/>
                      <a:pt x="18313" y="2005"/>
                      <a:pt x="17221" y="188"/>
                    </a:cubicBezTo>
                    <a:cubicBezTo>
                      <a:pt x="17188" y="105"/>
                      <a:pt x="17080" y="42"/>
                      <a:pt x="16944" y="27"/>
                    </a:cubicBezTo>
                    <a:cubicBezTo>
                      <a:pt x="16824" y="-9"/>
                      <a:pt x="16684" y="-9"/>
                      <a:pt x="16563" y="27"/>
                    </a:cubicBezTo>
                    <a:cubicBezTo>
                      <a:pt x="14678" y="917"/>
                      <a:pt x="12532" y="2064"/>
                      <a:pt x="10664" y="3071"/>
                    </a:cubicBezTo>
                    <a:lnTo>
                      <a:pt x="9072" y="3918"/>
                    </a:lnTo>
                    <a:cubicBezTo>
                      <a:pt x="8946" y="3946"/>
                      <a:pt x="8849" y="4010"/>
                      <a:pt x="8813" y="4089"/>
                    </a:cubicBezTo>
                    <a:cubicBezTo>
                      <a:pt x="8728" y="4319"/>
                      <a:pt x="8670" y="4552"/>
                      <a:pt x="8640" y="4786"/>
                    </a:cubicBezTo>
                    <a:cubicBezTo>
                      <a:pt x="8640" y="5033"/>
                      <a:pt x="8536" y="5279"/>
                      <a:pt x="8484" y="5408"/>
                    </a:cubicBezTo>
                    <a:cubicBezTo>
                      <a:pt x="8429" y="5549"/>
                      <a:pt x="8568" y="5692"/>
                      <a:pt x="8795" y="5729"/>
                    </a:cubicBezTo>
                    <a:cubicBezTo>
                      <a:pt x="9522" y="5858"/>
                      <a:pt x="10266" y="6029"/>
                      <a:pt x="10993" y="6201"/>
                    </a:cubicBezTo>
                    <a:lnTo>
                      <a:pt x="12723" y="6554"/>
                    </a:lnTo>
                    <a:cubicBezTo>
                      <a:pt x="12425" y="7982"/>
                      <a:pt x="11622" y="9351"/>
                      <a:pt x="10370" y="10563"/>
                    </a:cubicBezTo>
                    <a:cubicBezTo>
                      <a:pt x="8039" y="12422"/>
                      <a:pt x="5002" y="13895"/>
                      <a:pt x="1529" y="14850"/>
                    </a:cubicBezTo>
                    <a:cubicBezTo>
                      <a:pt x="1415" y="14873"/>
                      <a:pt x="1325" y="14929"/>
                      <a:pt x="1287" y="15000"/>
                    </a:cubicBezTo>
                    <a:cubicBezTo>
                      <a:pt x="1287" y="15000"/>
                      <a:pt x="1148" y="15000"/>
                      <a:pt x="1114" y="15075"/>
                    </a:cubicBezTo>
                    <a:cubicBezTo>
                      <a:pt x="706" y="15536"/>
                      <a:pt x="404" y="16030"/>
                      <a:pt x="214" y="16543"/>
                    </a:cubicBezTo>
                    <a:cubicBezTo>
                      <a:pt x="214" y="16693"/>
                      <a:pt x="76" y="16843"/>
                      <a:pt x="7" y="16972"/>
                    </a:cubicBezTo>
                    <a:cubicBezTo>
                      <a:pt x="-2" y="17011"/>
                      <a:pt x="-2" y="17051"/>
                      <a:pt x="7" y="17090"/>
                    </a:cubicBezTo>
                    <a:cubicBezTo>
                      <a:pt x="553" y="18239"/>
                      <a:pt x="1401" y="19325"/>
                      <a:pt x="2515" y="20305"/>
                    </a:cubicBezTo>
                    <a:cubicBezTo>
                      <a:pt x="2990" y="20815"/>
                      <a:pt x="3640" y="21254"/>
                      <a:pt x="4418" y="21591"/>
                    </a:cubicBezTo>
                    <a:lnTo>
                      <a:pt x="4591" y="21591"/>
                    </a:lnTo>
                    <a:cubicBezTo>
                      <a:pt x="6321" y="21591"/>
                      <a:pt x="14557" y="18494"/>
                      <a:pt x="16615" y="15503"/>
                    </a:cubicBezTo>
                    <a:cubicBezTo>
                      <a:pt x="18225" y="12841"/>
                      <a:pt x="19102" y="10029"/>
                      <a:pt x="19210" y="7187"/>
                    </a:cubicBezTo>
                    <a:lnTo>
                      <a:pt x="20300" y="7112"/>
                    </a:lnTo>
                    <a:cubicBezTo>
                      <a:pt x="20620" y="7099"/>
                      <a:pt x="20938" y="7074"/>
                      <a:pt x="21252" y="7037"/>
                    </a:cubicBezTo>
                    <a:cubicBezTo>
                      <a:pt x="21441" y="7009"/>
                      <a:pt x="21581" y="6910"/>
                      <a:pt x="21598" y="6790"/>
                    </a:cubicBezTo>
                    <a:cubicBezTo>
                      <a:pt x="21548" y="6345"/>
                      <a:pt x="21432" y="5904"/>
                      <a:pt x="21252" y="5472"/>
                    </a:cubicBezTo>
                    <a:cubicBezTo>
                      <a:pt x="21230" y="5464"/>
                      <a:pt x="21207" y="5457"/>
                      <a:pt x="21183" y="5450"/>
                    </a:cubicBezTo>
                    <a:close/>
                    <a:moveTo>
                      <a:pt x="9505" y="4893"/>
                    </a:moveTo>
                    <a:cubicBezTo>
                      <a:pt x="9614" y="5076"/>
                      <a:pt x="9741" y="5255"/>
                      <a:pt x="9885" y="5429"/>
                    </a:cubicBezTo>
                    <a:lnTo>
                      <a:pt x="9401" y="5333"/>
                    </a:lnTo>
                    <a:cubicBezTo>
                      <a:pt x="9435" y="5204"/>
                      <a:pt x="9470" y="5054"/>
                      <a:pt x="9505" y="4893"/>
                    </a:cubicBezTo>
                    <a:close/>
                    <a:moveTo>
                      <a:pt x="11114" y="5697"/>
                    </a:moveTo>
                    <a:cubicBezTo>
                      <a:pt x="10773" y="5360"/>
                      <a:pt x="10494" y="5001"/>
                      <a:pt x="10283" y="4625"/>
                    </a:cubicBezTo>
                    <a:cubicBezTo>
                      <a:pt x="10465" y="4651"/>
                      <a:pt x="10644" y="4683"/>
                      <a:pt x="10819" y="4722"/>
                    </a:cubicBezTo>
                    <a:cubicBezTo>
                      <a:pt x="10953" y="5030"/>
                      <a:pt x="11195" y="5315"/>
                      <a:pt x="11529" y="5558"/>
                    </a:cubicBezTo>
                    <a:lnTo>
                      <a:pt x="11771" y="5783"/>
                    </a:lnTo>
                    <a:lnTo>
                      <a:pt x="11304" y="5686"/>
                    </a:lnTo>
                    <a:close/>
                    <a:moveTo>
                      <a:pt x="12844" y="5901"/>
                    </a:moveTo>
                    <a:cubicBezTo>
                      <a:pt x="12694" y="5687"/>
                      <a:pt x="12502" y="5485"/>
                      <a:pt x="12273" y="5300"/>
                    </a:cubicBezTo>
                    <a:lnTo>
                      <a:pt x="11944" y="5000"/>
                    </a:lnTo>
                    <a:cubicBezTo>
                      <a:pt x="12271" y="5063"/>
                      <a:pt x="12585" y="5149"/>
                      <a:pt x="12878" y="5258"/>
                    </a:cubicBezTo>
                    <a:cubicBezTo>
                      <a:pt x="12826" y="5450"/>
                      <a:pt x="12809" y="5665"/>
                      <a:pt x="12792" y="5901"/>
                    </a:cubicBezTo>
                    <a:close/>
                    <a:moveTo>
                      <a:pt x="11027" y="10927"/>
                    </a:moveTo>
                    <a:cubicBezTo>
                      <a:pt x="12812" y="9184"/>
                      <a:pt x="13755" y="7161"/>
                      <a:pt x="13744" y="5097"/>
                    </a:cubicBezTo>
                    <a:cubicBezTo>
                      <a:pt x="13736" y="5017"/>
                      <a:pt x="13673" y="4942"/>
                      <a:pt x="13570" y="4893"/>
                    </a:cubicBezTo>
                    <a:cubicBezTo>
                      <a:pt x="12518" y="4529"/>
                      <a:pt x="11388" y="4258"/>
                      <a:pt x="10214" y="4089"/>
                    </a:cubicBezTo>
                    <a:lnTo>
                      <a:pt x="11269" y="3521"/>
                    </a:lnTo>
                    <a:cubicBezTo>
                      <a:pt x="12999" y="2600"/>
                      <a:pt x="14920" y="1560"/>
                      <a:pt x="16667" y="713"/>
                    </a:cubicBezTo>
                    <a:cubicBezTo>
                      <a:pt x="17652" y="2313"/>
                      <a:pt x="18808" y="3871"/>
                      <a:pt x="20127" y="5375"/>
                    </a:cubicBezTo>
                    <a:cubicBezTo>
                      <a:pt x="19471" y="5408"/>
                      <a:pt x="18811" y="5408"/>
                      <a:pt x="18155" y="5375"/>
                    </a:cubicBezTo>
                    <a:lnTo>
                      <a:pt x="17100" y="5375"/>
                    </a:lnTo>
                    <a:cubicBezTo>
                      <a:pt x="16980" y="5372"/>
                      <a:pt x="16865" y="5404"/>
                      <a:pt x="16788" y="5461"/>
                    </a:cubicBezTo>
                    <a:cubicBezTo>
                      <a:pt x="16705" y="5516"/>
                      <a:pt x="16662" y="5590"/>
                      <a:pt x="16667" y="5665"/>
                    </a:cubicBezTo>
                    <a:cubicBezTo>
                      <a:pt x="16789" y="8305"/>
                      <a:pt x="16246" y="10941"/>
                      <a:pt x="15058" y="13478"/>
                    </a:cubicBezTo>
                    <a:cubicBezTo>
                      <a:pt x="13262" y="16217"/>
                      <a:pt x="9765" y="18395"/>
                      <a:pt x="5353" y="19522"/>
                    </a:cubicBezTo>
                    <a:cubicBezTo>
                      <a:pt x="4165" y="18166"/>
                      <a:pt x="3107" y="16766"/>
                      <a:pt x="2186" y="15332"/>
                    </a:cubicBezTo>
                    <a:cubicBezTo>
                      <a:pt x="5653" y="14330"/>
                      <a:pt x="8670" y="12818"/>
                      <a:pt x="10975" y="10927"/>
                    </a:cubicBezTo>
                    <a:close/>
                    <a:moveTo>
                      <a:pt x="17602" y="11667"/>
                    </a:moveTo>
                    <a:cubicBezTo>
                      <a:pt x="17378" y="11709"/>
                      <a:pt x="17158" y="11759"/>
                      <a:pt x="16944" y="11817"/>
                    </a:cubicBezTo>
                    <a:lnTo>
                      <a:pt x="16702" y="11870"/>
                    </a:lnTo>
                    <a:cubicBezTo>
                      <a:pt x="16788" y="11613"/>
                      <a:pt x="16875" y="11345"/>
                      <a:pt x="16944" y="11066"/>
                    </a:cubicBezTo>
                    <a:cubicBezTo>
                      <a:pt x="17254" y="11012"/>
                      <a:pt x="17550" y="10933"/>
                      <a:pt x="17826" y="10831"/>
                    </a:cubicBezTo>
                    <a:cubicBezTo>
                      <a:pt x="17722" y="11099"/>
                      <a:pt x="17636" y="11377"/>
                      <a:pt x="17550" y="11667"/>
                    </a:cubicBezTo>
                    <a:close/>
                    <a:moveTo>
                      <a:pt x="16356" y="14593"/>
                    </a:moveTo>
                    <a:lnTo>
                      <a:pt x="16235" y="14593"/>
                    </a:lnTo>
                    <a:cubicBezTo>
                      <a:pt x="15907" y="14638"/>
                      <a:pt x="15583" y="14696"/>
                      <a:pt x="15266" y="14764"/>
                    </a:cubicBezTo>
                    <a:lnTo>
                      <a:pt x="15041" y="14764"/>
                    </a:lnTo>
                    <a:cubicBezTo>
                      <a:pt x="15266" y="14496"/>
                      <a:pt x="15473" y="14217"/>
                      <a:pt x="15681" y="13939"/>
                    </a:cubicBezTo>
                    <a:cubicBezTo>
                      <a:pt x="16059" y="13876"/>
                      <a:pt x="16429" y="13797"/>
                      <a:pt x="16788" y="13703"/>
                    </a:cubicBezTo>
                    <a:cubicBezTo>
                      <a:pt x="16581" y="14024"/>
                      <a:pt x="16460" y="14303"/>
                      <a:pt x="16304" y="14593"/>
                    </a:cubicBezTo>
                    <a:close/>
                    <a:moveTo>
                      <a:pt x="17446" y="8505"/>
                    </a:moveTo>
                    <a:cubicBezTo>
                      <a:pt x="17658" y="8437"/>
                      <a:pt x="17860" y="8358"/>
                      <a:pt x="18051" y="8269"/>
                    </a:cubicBezTo>
                    <a:lnTo>
                      <a:pt x="18345" y="8162"/>
                    </a:lnTo>
                    <a:cubicBezTo>
                      <a:pt x="18345" y="8419"/>
                      <a:pt x="18345" y="8709"/>
                      <a:pt x="18224" y="9041"/>
                    </a:cubicBezTo>
                    <a:lnTo>
                      <a:pt x="18120" y="9041"/>
                    </a:lnTo>
                    <a:cubicBezTo>
                      <a:pt x="17867" y="9146"/>
                      <a:pt x="17601" y="9239"/>
                      <a:pt x="17325" y="9320"/>
                    </a:cubicBezTo>
                    <a:cubicBezTo>
                      <a:pt x="17307" y="9052"/>
                      <a:pt x="17359" y="8773"/>
                      <a:pt x="17394" y="8559"/>
                    </a:cubicBezTo>
                    <a:close/>
                    <a:moveTo>
                      <a:pt x="17065" y="13103"/>
                    </a:moveTo>
                    <a:cubicBezTo>
                      <a:pt x="17065" y="13103"/>
                      <a:pt x="17065" y="13103"/>
                      <a:pt x="16979" y="13103"/>
                    </a:cubicBezTo>
                    <a:cubicBezTo>
                      <a:pt x="16892" y="13103"/>
                      <a:pt x="16442" y="13253"/>
                      <a:pt x="16096" y="13328"/>
                    </a:cubicBezTo>
                    <a:cubicBezTo>
                      <a:pt x="16235" y="13081"/>
                      <a:pt x="16356" y="12803"/>
                      <a:pt x="16477" y="12492"/>
                    </a:cubicBezTo>
                    <a:cubicBezTo>
                      <a:pt x="16751" y="12447"/>
                      <a:pt x="17017" y="12386"/>
                      <a:pt x="17273" y="12310"/>
                    </a:cubicBezTo>
                    <a:lnTo>
                      <a:pt x="17394" y="12310"/>
                    </a:lnTo>
                    <a:cubicBezTo>
                      <a:pt x="17238" y="12556"/>
                      <a:pt x="17134" y="12845"/>
                      <a:pt x="17013" y="13103"/>
                    </a:cubicBezTo>
                    <a:close/>
                    <a:moveTo>
                      <a:pt x="17999" y="10209"/>
                    </a:moveTo>
                    <a:cubicBezTo>
                      <a:pt x="17999" y="10209"/>
                      <a:pt x="17913" y="10209"/>
                      <a:pt x="17878" y="10209"/>
                    </a:cubicBezTo>
                    <a:lnTo>
                      <a:pt x="17411" y="10359"/>
                    </a:lnTo>
                    <a:lnTo>
                      <a:pt x="17082" y="10466"/>
                    </a:lnTo>
                    <a:cubicBezTo>
                      <a:pt x="17082" y="10295"/>
                      <a:pt x="17082" y="10123"/>
                      <a:pt x="17204" y="9941"/>
                    </a:cubicBezTo>
                    <a:cubicBezTo>
                      <a:pt x="17325" y="9759"/>
                      <a:pt x="17809" y="9770"/>
                      <a:pt x="18103" y="9673"/>
                    </a:cubicBezTo>
                    <a:close/>
                    <a:moveTo>
                      <a:pt x="18380" y="7165"/>
                    </a:moveTo>
                    <a:cubicBezTo>
                      <a:pt x="18399" y="7301"/>
                      <a:pt x="18399" y="7437"/>
                      <a:pt x="18380" y="7573"/>
                    </a:cubicBezTo>
                    <a:cubicBezTo>
                      <a:pt x="18324" y="7562"/>
                      <a:pt x="18263" y="7562"/>
                      <a:pt x="18207" y="7573"/>
                    </a:cubicBezTo>
                    <a:cubicBezTo>
                      <a:pt x="17986" y="7647"/>
                      <a:pt x="17772" y="7729"/>
                      <a:pt x="17567" y="7819"/>
                    </a:cubicBezTo>
                    <a:cubicBezTo>
                      <a:pt x="17567" y="7315"/>
                      <a:pt x="17653" y="6854"/>
                      <a:pt x="17653" y="6447"/>
                    </a:cubicBezTo>
                    <a:lnTo>
                      <a:pt x="17740" y="6512"/>
                    </a:lnTo>
                    <a:cubicBezTo>
                      <a:pt x="17984" y="6686"/>
                      <a:pt x="18187" y="6881"/>
                      <a:pt x="18345" y="7090"/>
                    </a:cubicBezTo>
                    <a:close/>
                    <a:moveTo>
                      <a:pt x="11806" y="17947"/>
                    </a:moveTo>
                    <a:lnTo>
                      <a:pt x="12757" y="17947"/>
                    </a:lnTo>
                    <a:cubicBezTo>
                      <a:pt x="12221" y="18258"/>
                      <a:pt x="11667" y="18558"/>
                      <a:pt x="11027" y="18837"/>
                    </a:cubicBezTo>
                    <a:cubicBezTo>
                      <a:pt x="11027" y="18837"/>
                      <a:pt x="11027" y="18837"/>
                      <a:pt x="11027" y="18772"/>
                    </a:cubicBezTo>
                    <a:cubicBezTo>
                      <a:pt x="10819" y="18688"/>
                      <a:pt x="10599" y="18616"/>
                      <a:pt x="10370" y="18558"/>
                    </a:cubicBezTo>
                    <a:lnTo>
                      <a:pt x="9955" y="18440"/>
                    </a:lnTo>
                    <a:cubicBezTo>
                      <a:pt x="10318" y="18269"/>
                      <a:pt x="10664" y="18108"/>
                      <a:pt x="10993" y="17926"/>
                    </a:cubicBezTo>
                    <a:cubicBezTo>
                      <a:pt x="11244" y="17949"/>
                      <a:pt x="11500" y="17956"/>
                      <a:pt x="11754" y="17947"/>
                    </a:cubicBezTo>
                    <a:close/>
                    <a:moveTo>
                      <a:pt x="3155" y="19983"/>
                    </a:moveTo>
                    <a:lnTo>
                      <a:pt x="2775" y="19608"/>
                    </a:lnTo>
                    <a:cubicBezTo>
                      <a:pt x="3177" y="19568"/>
                      <a:pt x="3576" y="19515"/>
                      <a:pt x="3968" y="19447"/>
                    </a:cubicBezTo>
                    <a:lnTo>
                      <a:pt x="4366" y="19383"/>
                    </a:lnTo>
                    <a:cubicBezTo>
                      <a:pt x="4488" y="19533"/>
                      <a:pt x="4626" y="19673"/>
                      <a:pt x="4747" y="19812"/>
                    </a:cubicBezTo>
                    <a:lnTo>
                      <a:pt x="4470" y="19812"/>
                    </a:lnTo>
                    <a:cubicBezTo>
                      <a:pt x="4007" y="19924"/>
                      <a:pt x="3514" y="19982"/>
                      <a:pt x="3017" y="19983"/>
                    </a:cubicBezTo>
                    <a:close/>
                    <a:moveTo>
                      <a:pt x="1010" y="17465"/>
                    </a:moveTo>
                    <a:cubicBezTo>
                      <a:pt x="1527" y="17355"/>
                      <a:pt x="2021" y="17208"/>
                      <a:pt x="2481" y="17025"/>
                    </a:cubicBezTo>
                    <a:cubicBezTo>
                      <a:pt x="2636" y="17250"/>
                      <a:pt x="2809" y="17497"/>
                      <a:pt x="3000" y="17722"/>
                    </a:cubicBezTo>
                    <a:cubicBezTo>
                      <a:pt x="2786" y="17766"/>
                      <a:pt x="2578" y="17820"/>
                      <a:pt x="2377" y="17883"/>
                    </a:cubicBezTo>
                    <a:cubicBezTo>
                      <a:pt x="2078" y="17983"/>
                      <a:pt x="1758" y="18055"/>
                      <a:pt x="1425" y="18097"/>
                    </a:cubicBezTo>
                    <a:cubicBezTo>
                      <a:pt x="1166" y="17861"/>
                      <a:pt x="1010" y="17647"/>
                      <a:pt x="1010" y="17465"/>
                    </a:cubicBezTo>
                    <a:close/>
                    <a:moveTo>
                      <a:pt x="2740" y="18365"/>
                    </a:moveTo>
                    <a:cubicBezTo>
                      <a:pt x="2933" y="18302"/>
                      <a:pt x="3136" y="18252"/>
                      <a:pt x="3346" y="18215"/>
                    </a:cubicBezTo>
                    <a:lnTo>
                      <a:pt x="3899" y="18901"/>
                    </a:lnTo>
                    <a:lnTo>
                      <a:pt x="3674" y="18901"/>
                    </a:lnTo>
                    <a:cubicBezTo>
                      <a:pt x="3202" y="18991"/>
                      <a:pt x="2714" y="19048"/>
                      <a:pt x="2221" y="19072"/>
                    </a:cubicBezTo>
                    <a:lnTo>
                      <a:pt x="1771" y="18558"/>
                    </a:lnTo>
                    <a:cubicBezTo>
                      <a:pt x="2103" y="18513"/>
                      <a:pt x="2428" y="18448"/>
                      <a:pt x="2740" y="18365"/>
                    </a:cubicBezTo>
                    <a:close/>
                    <a:moveTo>
                      <a:pt x="5404" y="20219"/>
                    </a:moveTo>
                    <a:cubicBezTo>
                      <a:pt x="5612" y="20326"/>
                      <a:pt x="5820" y="20433"/>
                      <a:pt x="6010" y="20551"/>
                    </a:cubicBezTo>
                    <a:lnTo>
                      <a:pt x="6356" y="20755"/>
                    </a:lnTo>
                    <a:cubicBezTo>
                      <a:pt x="5958" y="20895"/>
                      <a:pt x="5541" y="21013"/>
                      <a:pt x="5110" y="21109"/>
                    </a:cubicBezTo>
                    <a:cubicBezTo>
                      <a:pt x="5110" y="20884"/>
                      <a:pt x="5231" y="20476"/>
                      <a:pt x="5335" y="20219"/>
                    </a:cubicBezTo>
                    <a:close/>
                    <a:moveTo>
                      <a:pt x="7135" y="20455"/>
                    </a:moveTo>
                    <a:cubicBezTo>
                      <a:pt x="6976" y="20368"/>
                      <a:pt x="6826" y="20274"/>
                      <a:pt x="6685" y="20176"/>
                    </a:cubicBezTo>
                    <a:lnTo>
                      <a:pt x="6148" y="19887"/>
                    </a:lnTo>
                    <a:lnTo>
                      <a:pt x="7221" y="19544"/>
                    </a:lnTo>
                    <a:cubicBezTo>
                      <a:pt x="7679" y="19664"/>
                      <a:pt x="8114" y="19815"/>
                      <a:pt x="8519" y="19994"/>
                    </a:cubicBezTo>
                    <a:cubicBezTo>
                      <a:pt x="8051" y="20187"/>
                      <a:pt x="7602" y="20348"/>
                      <a:pt x="7169" y="20498"/>
                    </a:cubicBezTo>
                    <a:close/>
                    <a:moveTo>
                      <a:pt x="9262" y="19651"/>
                    </a:moveTo>
                    <a:cubicBezTo>
                      <a:pt x="8889" y="19496"/>
                      <a:pt x="8502" y="19353"/>
                      <a:pt x="8103" y="19222"/>
                    </a:cubicBezTo>
                    <a:cubicBezTo>
                      <a:pt x="8519" y="19062"/>
                      <a:pt x="8934" y="18912"/>
                      <a:pt x="9332" y="18740"/>
                    </a:cubicBezTo>
                    <a:cubicBezTo>
                      <a:pt x="9560" y="18860"/>
                      <a:pt x="9817" y="18958"/>
                      <a:pt x="10093" y="19030"/>
                    </a:cubicBezTo>
                    <a:lnTo>
                      <a:pt x="10474" y="19147"/>
                    </a:lnTo>
                    <a:lnTo>
                      <a:pt x="9280" y="19683"/>
                    </a:lnTo>
                    <a:lnTo>
                      <a:pt x="9141" y="19651"/>
                    </a:lnTo>
                    <a:close/>
                    <a:moveTo>
                      <a:pt x="1633" y="15761"/>
                    </a:moveTo>
                    <a:cubicBezTo>
                      <a:pt x="1789" y="15996"/>
                      <a:pt x="1962" y="16254"/>
                      <a:pt x="2152" y="16522"/>
                    </a:cubicBezTo>
                    <a:cubicBezTo>
                      <a:pt x="1806" y="16669"/>
                      <a:pt x="1435" y="16791"/>
                      <a:pt x="1045" y="16886"/>
                    </a:cubicBezTo>
                    <a:lnTo>
                      <a:pt x="1045" y="16779"/>
                    </a:lnTo>
                    <a:cubicBezTo>
                      <a:pt x="1170" y="16434"/>
                      <a:pt x="1325" y="16094"/>
                      <a:pt x="1512" y="15761"/>
                    </a:cubicBezTo>
                    <a:close/>
                    <a:moveTo>
                      <a:pt x="3709" y="20487"/>
                    </a:moveTo>
                    <a:cubicBezTo>
                      <a:pt x="3967" y="20451"/>
                      <a:pt x="4222" y="20404"/>
                      <a:pt x="4470" y="20348"/>
                    </a:cubicBezTo>
                    <a:cubicBezTo>
                      <a:pt x="4470" y="20509"/>
                      <a:pt x="4349" y="20691"/>
                      <a:pt x="4280" y="20926"/>
                    </a:cubicBezTo>
                    <a:cubicBezTo>
                      <a:pt x="4032" y="20791"/>
                      <a:pt x="3801" y="20644"/>
                      <a:pt x="3588" y="20487"/>
                    </a:cubicBezTo>
                    <a:close/>
                    <a:moveTo>
                      <a:pt x="13709" y="17368"/>
                    </a:moveTo>
                    <a:lnTo>
                      <a:pt x="11979" y="17368"/>
                    </a:lnTo>
                    <a:cubicBezTo>
                      <a:pt x="12255" y="17197"/>
                      <a:pt x="12515" y="17015"/>
                      <a:pt x="12775" y="16832"/>
                    </a:cubicBezTo>
                    <a:lnTo>
                      <a:pt x="12965" y="16832"/>
                    </a:lnTo>
                    <a:cubicBezTo>
                      <a:pt x="13328" y="16844"/>
                      <a:pt x="13692" y="16844"/>
                      <a:pt x="14055" y="16832"/>
                    </a:cubicBezTo>
                    <a:lnTo>
                      <a:pt x="14505" y="16832"/>
                    </a:lnTo>
                    <a:cubicBezTo>
                      <a:pt x="14124" y="16993"/>
                      <a:pt x="13864" y="17186"/>
                      <a:pt x="13588" y="17368"/>
                    </a:cubicBezTo>
                    <a:close/>
                    <a:moveTo>
                      <a:pt x="15145" y="16297"/>
                    </a:moveTo>
                    <a:cubicBezTo>
                      <a:pt x="14799" y="16297"/>
                      <a:pt x="14401" y="16297"/>
                      <a:pt x="14037" y="16297"/>
                    </a:cubicBezTo>
                    <a:lnTo>
                      <a:pt x="13588" y="16297"/>
                    </a:lnTo>
                    <a:cubicBezTo>
                      <a:pt x="13934" y="16018"/>
                      <a:pt x="14262" y="15718"/>
                      <a:pt x="14574" y="15418"/>
                    </a:cubicBezTo>
                    <a:cubicBezTo>
                      <a:pt x="14957" y="15380"/>
                      <a:pt x="15334" y="15319"/>
                      <a:pt x="15698" y="15236"/>
                    </a:cubicBezTo>
                    <a:lnTo>
                      <a:pt x="16131" y="15150"/>
                    </a:lnTo>
                    <a:lnTo>
                      <a:pt x="15975" y="15386"/>
                    </a:lnTo>
                    <a:cubicBezTo>
                      <a:pt x="15707" y="15698"/>
                      <a:pt x="15388" y="15992"/>
                      <a:pt x="15024" y="16264"/>
                    </a:cubicBezTo>
                    <a:close/>
                    <a:moveTo>
                      <a:pt x="19072" y="6822"/>
                    </a:moveTo>
                    <a:cubicBezTo>
                      <a:pt x="18903" y="6611"/>
                      <a:pt x="18694" y="6413"/>
                      <a:pt x="18449" y="6233"/>
                    </a:cubicBezTo>
                    <a:lnTo>
                      <a:pt x="18103" y="5943"/>
                    </a:lnTo>
                    <a:lnTo>
                      <a:pt x="18951" y="5943"/>
                    </a:lnTo>
                    <a:cubicBezTo>
                      <a:pt x="19103" y="6194"/>
                      <a:pt x="19294" y="6434"/>
                      <a:pt x="19522" y="6662"/>
                    </a:cubicBezTo>
                    <a:lnTo>
                      <a:pt x="19626" y="6769"/>
                    </a:lnTo>
                    <a:close/>
                    <a:moveTo>
                      <a:pt x="20560" y="6715"/>
                    </a:moveTo>
                    <a:cubicBezTo>
                      <a:pt x="20472" y="6608"/>
                      <a:pt x="20374" y="6504"/>
                      <a:pt x="20266" y="6404"/>
                    </a:cubicBezTo>
                    <a:cubicBezTo>
                      <a:pt x="20127" y="6254"/>
                      <a:pt x="19989" y="6093"/>
                      <a:pt x="19885" y="5954"/>
                    </a:cubicBezTo>
                    <a:lnTo>
                      <a:pt x="20577" y="5954"/>
                    </a:lnTo>
                    <a:cubicBezTo>
                      <a:pt x="20679" y="6212"/>
                      <a:pt x="20760" y="6473"/>
                      <a:pt x="20819" y="673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4" name="Freeform 675">
                <a:extLst>
                  <a:ext uri="{FF2B5EF4-FFF2-40B4-BE49-F238E27FC236}">
                    <a16:creationId xmlns:a16="http://schemas.microsoft.com/office/drawing/2014/main" id="{48EB42AF-96F8-ABDA-EC0F-433B0E7854C1}"/>
                  </a:ext>
                </a:extLst>
              </p:cNvPr>
              <p:cNvSpPr/>
              <p:nvPr/>
            </p:nvSpPr>
            <p:spPr>
              <a:xfrm>
                <a:off x="507502" y="1046794"/>
                <a:ext cx="467693" cy="264376"/>
              </a:xfrm>
              <a:custGeom>
                <a:avLst/>
                <a:gdLst/>
                <a:ahLst/>
                <a:cxnLst>
                  <a:cxn ang="0">
                    <a:pos x="wd2" y="hd2"/>
                  </a:cxn>
                  <a:cxn ang="5400000">
                    <a:pos x="wd2" y="hd2"/>
                  </a:cxn>
                  <a:cxn ang="10800000">
                    <a:pos x="wd2" y="hd2"/>
                  </a:cxn>
                  <a:cxn ang="16200000">
                    <a:pos x="wd2" y="hd2"/>
                  </a:cxn>
                </a:cxnLst>
                <a:rect l="0" t="0" r="r" b="b"/>
                <a:pathLst>
                  <a:path w="21368" h="21420" extrusionOk="0">
                    <a:moveTo>
                      <a:pt x="2328" y="34"/>
                    </a:moveTo>
                    <a:cubicBezTo>
                      <a:pt x="1721" y="192"/>
                      <a:pt x="1202" y="974"/>
                      <a:pt x="1011" y="2005"/>
                    </a:cubicBezTo>
                    <a:cubicBezTo>
                      <a:pt x="795" y="3573"/>
                      <a:pt x="1047" y="5204"/>
                      <a:pt x="1669" y="6384"/>
                    </a:cubicBezTo>
                    <a:lnTo>
                      <a:pt x="1957" y="6967"/>
                    </a:lnTo>
                    <a:cubicBezTo>
                      <a:pt x="2539" y="8033"/>
                      <a:pt x="3496" y="9782"/>
                      <a:pt x="3398" y="11127"/>
                    </a:cubicBezTo>
                    <a:cubicBezTo>
                      <a:pt x="3348" y="11644"/>
                      <a:pt x="3170" y="12066"/>
                      <a:pt x="2904" y="12295"/>
                    </a:cubicBezTo>
                    <a:cubicBezTo>
                      <a:pt x="2436" y="12810"/>
                      <a:pt x="1848" y="12702"/>
                      <a:pt x="1463" y="12003"/>
                    </a:cubicBezTo>
                    <a:cubicBezTo>
                      <a:pt x="698" y="10828"/>
                      <a:pt x="332" y="9009"/>
                      <a:pt x="558" y="7259"/>
                    </a:cubicBezTo>
                    <a:cubicBezTo>
                      <a:pt x="613" y="7037"/>
                      <a:pt x="560" y="6772"/>
                      <a:pt x="435" y="6675"/>
                    </a:cubicBezTo>
                    <a:cubicBezTo>
                      <a:pt x="309" y="6579"/>
                      <a:pt x="160" y="6673"/>
                      <a:pt x="105" y="6894"/>
                    </a:cubicBezTo>
                    <a:cubicBezTo>
                      <a:pt x="-204" y="8992"/>
                      <a:pt x="179" y="11219"/>
                      <a:pt x="1093" y="12660"/>
                    </a:cubicBezTo>
                    <a:cubicBezTo>
                      <a:pt x="1413" y="13187"/>
                      <a:pt x="1849" y="13511"/>
                      <a:pt x="2287" y="13536"/>
                    </a:cubicBezTo>
                    <a:cubicBezTo>
                      <a:pt x="2591" y="13526"/>
                      <a:pt x="2894" y="13385"/>
                      <a:pt x="3151" y="13098"/>
                    </a:cubicBezTo>
                    <a:cubicBezTo>
                      <a:pt x="3536" y="12747"/>
                      <a:pt x="3809" y="12099"/>
                      <a:pt x="3892" y="11346"/>
                    </a:cubicBezTo>
                    <a:cubicBezTo>
                      <a:pt x="4020" y="9599"/>
                      <a:pt x="2967" y="7624"/>
                      <a:pt x="2287" y="6384"/>
                    </a:cubicBezTo>
                    <a:lnTo>
                      <a:pt x="1998" y="5873"/>
                    </a:lnTo>
                    <a:cubicBezTo>
                      <a:pt x="1500" y="4940"/>
                      <a:pt x="1317" y="3627"/>
                      <a:pt x="1463" y="2370"/>
                    </a:cubicBezTo>
                    <a:cubicBezTo>
                      <a:pt x="1608" y="1606"/>
                      <a:pt x="1998" y="1119"/>
                      <a:pt x="2451" y="1056"/>
                    </a:cubicBezTo>
                    <a:cubicBezTo>
                      <a:pt x="3014" y="914"/>
                      <a:pt x="3541" y="1306"/>
                      <a:pt x="3850" y="2151"/>
                    </a:cubicBezTo>
                    <a:cubicBezTo>
                      <a:pt x="4036" y="2643"/>
                      <a:pt x="4000" y="3330"/>
                      <a:pt x="3768" y="3756"/>
                    </a:cubicBezTo>
                    <a:cubicBezTo>
                      <a:pt x="3693" y="3957"/>
                      <a:pt x="3737" y="4207"/>
                      <a:pt x="3850" y="4340"/>
                    </a:cubicBezTo>
                    <a:cubicBezTo>
                      <a:pt x="3946" y="4453"/>
                      <a:pt x="4055" y="4480"/>
                      <a:pt x="4139" y="4340"/>
                    </a:cubicBezTo>
                    <a:cubicBezTo>
                      <a:pt x="4510" y="3632"/>
                      <a:pt x="4599" y="2525"/>
                      <a:pt x="4303" y="1713"/>
                    </a:cubicBezTo>
                    <a:cubicBezTo>
                      <a:pt x="3897" y="500"/>
                      <a:pt x="3116" y="-163"/>
                      <a:pt x="2328" y="34"/>
                    </a:cubicBezTo>
                    <a:close/>
                    <a:moveTo>
                      <a:pt x="6608" y="6019"/>
                    </a:moveTo>
                    <a:cubicBezTo>
                      <a:pt x="6498" y="5889"/>
                      <a:pt x="6357" y="5904"/>
                      <a:pt x="6279" y="6092"/>
                    </a:cubicBezTo>
                    <a:cubicBezTo>
                      <a:pt x="6073" y="6645"/>
                      <a:pt x="5892" y="7234"/>
                      <a:pt x="5744" y="7843"/>
                    </a:cubicBezTo>
                    <a:cubicBezTo>
                      <a:pt x="5539" y="7739"/>
                      <a:pt x="5356" y="7580"/>
                      <a:pt x="5167" y="7405"/>
                    </a:cubicBezTo>
                    <a:cubicBezTo>
                      <a:pt x="5071" y="7239"/>
                      <a:pt x="4934" y="7239"/>
                      <a:pt x="4838" y="7405"/>
                    </a:cubicBezTo>
                    <a:cubicBezTo>
                      <a:pt x="4743" y="7581"/>
                      <a:pt x="4743" y="7886"/>
                      <a:pt x="4838" y="8062"/>
                    </a:cubicBezTo>
                    <a:cubicBezTo>
                      <a:pt x="5060" y="8334"/>
                      <a:pt x="5277" y="8525"/>
                      <a:pt x="5538" y="8646"/>
                    </a:cubicBezTo>
                    <a:cubicBezTo>
                      <a:pt x="5459" y="8996"/>
                      <a:pt x="5411" y="9336"/>
                      <a:pt x="5332" y="9668"/>
                    </a:cubicBezTo>
                    <a:cubicBezTo>
                      <a:pt x="5204" y="10297"/>
                      <a:pt x="5037" y="10898"/>
                      <a:pt x="4879" y="11492"/>
                    </a:cubicBezTo>
                    <a:cubicBezTo>
                      <a:pt x="4824" y="11712"/>
                      <a:pt x="4879" y="11977"/>
                      <a:pt x="5003" y="12076"/>
                    </a:cubicBezTo>
                    <a:cubicBezTo>
                      <a:pt x="5011" y="12082"/>
                      <a:pt x="5035" y="12071"/>
                      <a:pt x="5044" y="12076"/>
                    </a:cubicBezTo>
                    <a:lnTo>
                      <a:pt x="5085" y="12076"/>
                    </a:lnTo>
                    <a:cubicBezTo>
                      <a:pt x="5402" y="12284"/>
                      <a:pt x="5736" y="12394"/>
                      <a:pt x="6073" y="12441"/>
                    </a:cubicBezTo>
                    <a:cubicBezTo>
                      <a:pt x="6209" y="12441"/>
                      <a:pt x="6320" y="12244"/>
                      <a:pt x="6320" y="12003"/>
                    </a:cubicBezTo>
                    <a:cubicBezTo>
                      <a:pt x="6320" y="11762"/>
                      <a:pt x="6209" y="11565"/>
                      <a:pt x="6073" y="11565"/>
                    </a:cubicBezTo>
                    <a:cubicBezTo>
                      <a:pt x="5854" y="11544"/>
                      <a:pt x="5662" y="11475"/>
                      <a:pt x="5455" y="11346"/>
                    </a:cubicBezTo>
                    <a:cubicBezTo>
                      <a:pt x="5574" y="10874"/>
                      <a:pt x="5676" y="10449"/>
                      <a:pt x="5785" y="9960"/>
                    </a:cubicBezTo>
                    <a:cubicBezTo>
                      <a:pt x="5893" y="9470"/>
                      <a:pt x="5943" y="9214"/>
                      <a:pt x="6032" y="8865"/>
                    </a:cubicBezTo>
                    <a:lnTo>
                      <a:pt x="6279" y="9011"/>
                    </a:lnTo>
                    <a:lnTo>
                      <a:pt x="6855" y="9376"/>
                    </a:lnTo>
                    <a:cubicBezTo>
                      <a:pt x="6887" y="9391"/>
                      <a:pt x="6905" y="9391"/>
                      <a:pt x="6937" y="9376"/>
                    </a:cubicBezTo>
                    <a:cubicBezTo>
                      <a:pt x="7035" y="9372"/>
                      <a:pt x="7143" y="9240"/>
                      <a:pt x="7184" y="9084"/>
                    </a:cubicBezTo>
                    <a:cubicBezTo>
                      <a:pt x="7240" y="8867"/>
                      <a:pt x="7182" y="8603"/>
                      <a:pt x="7061" y="8500"/>
                    </a:cubicBezTo>
                    <a:cubicBezTo>
                      <a:pt x="6982" y="8448"/>
                      <a:pt x="6778" y="8310"/>
                      <a:pt x="6443" y="8135"/>
                    </a:cubicBezTo>
                    <a:lnTo>
                      <a:pt x="6237" y="8062"/>
                    </a:lnTo>
                    <a:cubicBezTo>
                      <a:pt x="6363" y="7555"/>
                      <a:pt x="6514" y="7060"/>
                      <a:pt x="6690" y="6602"/>
                    </a:cubicBezTo>
                    <a:cubicBezTo>
                      <a:pt x="6762" y="6398"/>
                      <a:pt x="6719" y="6158"/>
                      <a:pt x="6608" y="6019"/>
                    </a:cubicBezTo>
                    <a:close/>
                    <a:moveTo>
                      <a:pt x="8542" y="7843"/>
                    </a:moveTo>
                    <a:cubicBezTo>
                      <a:pt x="8431" y="7801"/>
                      <a:pt x="8303" y="7880"/>
                      <a:pt x="8254" y="8062"/>
                    </a:cubicBezTo>
                    <a:lnTo>
                      <a:pt x="7966" y="9522"/>
                    </a:lnTo>
                    <a:lnTo>
                      <a:pt x="7719" y="10689"/>
                    </a:lnTo>
                    <a:cubicBezTo>
                      <a:pt x="7658" y="10890"/>
                      <a:pt x="7592" y="11128"/>
                      <a:pt x="7554" y="11346"/>
                    </a:cubicBezTo>
                    <a:cubicBezTo>
                      <a:pt x="7554" y="11346"/>
                      <a:pt x="7554" y="11387"/>
                      <a:pt x="7554" y="11492"/>
                    </a:cubicBezTo>
                    <a:cubicBezTo>
                      <a:pt x="7408" y="12333"/>
                      <a:pt x="7301" y="13177"/>
                      <a:pt x="7225" y="14046"/>
                    </a:cubicBezTo>
                    <a:cubicBezTo>
                      <a:pt x="7207" y="14286"/>
                      <a:pt x="7297" y="14513"/>
                      <a:pt x="7431" y="14557"/>
                    </a:cubicBezTo>
                    <a:cubicBezTo>
                      <a:pt x="7551" y="14559"/>
                      <a:pt x="7663" y="14403"/>
                      <a:pt x="7678" y="14192"/>
                    </a:cubicBezTo>
                    <a:cubicBezTo>
                      <a:pt x="7772" y="13102"/>
                      <a:pt x="7917" y="12017"/>
                      <a:pt x="8131" y="10981"/>
                    </a:cubicBezTo>
                    <a:cubicBezTo>
                      <a:pt x="8270" y="10487"/>
                      <a:pt x="8530" y="10111"/>
                      <a:pt x="8830" y="9960"/>
                    </a:cubicBezTo>
                    <a:cubicBezTo>
                      <a:pt x="9135" y="9850"/>
                      <a:pt x="9431" y="10094"/>
                      <a:pt x="9612" y="10543"/>
                    </a:cubicBezTo>
                    <a:cubicBezTo>
                      <a:pt x="9676" y="10757"/>
                      <a:pt x="9862" y="10802"/>
                      <a:pt x="9983" y="10689"/>
                    </a:cubicBezTo>
                    <a:cubicBezTo>
                      <a:pt x="10019" y="10655"/>
                      <a:pt x="10042" y="10605"/>
                      <a:pt x="10065" y="10543"/>
                    </a:cubicBezTo>
                    <a:cubicBezTo>
                      <a:pt x="10160" y="10385"/>
                      <a:pt x="10154" y="10128"/>
                      <a:pt x="10065" y="9960"/>
                    </a:cubicBezTo>
                    <a:cubicBezTo>
                      <a:pt x="9750" y="9244"/>
                      <a:pt x="9234" y="8900"/>
                      <a:pt x="8748" y="9084"/>
                    </a:cubicBezTo>
                    <a:cubicBezTo>
                      <a:pt x="8669" y="9127"/>
                      <a:pt x="8613" y="9230"/>
                      <a:pt x="8542" y="9303"/>
                    </a:cubicBezTo>
                    <a:lnTo>
                      <a:pt x="8707" y="8354"/>
                    </a:lnTo>
                    <a:cubicBezTo>
                      <a:pt x="8735" y="8118"/>
                      <a:pt x="8675" y="7893"/>
                      <a:pt x="8542" y="7843"/>
                    </a:cubicBezTo>
                    <a:close/>
                    <a:moveTo>
                      <a:pt x="13975" y="11200"/>
                    </a:moveTo>
                    <a:cubicBezTo>
                      <a:pt x="13859" y="11073"/>
                      <a:pt x="13717" y="11141"/>
                      <a:pt x="13645" y="11346"/>
                    </a:cubicBezTo>
                    <a:cubicBezTo>
                      <a:pt x="13635" y="11375"/>
                      <a:pt x="13651" y="11387"/>
                      <a:pt x="13645" y="11419"/>
                    </a:cubicBezTo>
                    <a:cubicBezTo>
                      <a:pt x="13566" y="11722"/>
                      <a:pt x="13477" y="12042"/>
                      <a:pt x="13398" y="12368"/>
                    </a:cubicBezTo>
                    <a:cubicBezTo>
                      <a:pt x="13245" y="12257"/>
                      <a:pt x="13081" y="12098"/>
                      <a:pt x="12946" y="11930"/>
                    </a:cubicBezTo>
                    <a:cubicBezTo>
                      <a:pt x="12848" y="11772"/>
                      <a:pt x="12714" y="11772"/>
                      <a:pt x="12616" y="11930"/>
                    </a:cubicBezTo>
                    <a:cubicBezTo>
                      <a:pt x="12521" y="12106"/>
                      <a:pt x="12521" y="12411"/>
                      <a:pt x="12616" y="12587"/>
                    </a:cubicBezTo>
                    <a:cubicBezTo>
                      <a:pt x="12787" y="12803"/>
                      <a:pt x="12956" y="12965"/>
                      <a:pt x="13151" y="13098"/>
                    </a:cubicBezTo>
                    <a:cubicBezTo>
                      <a:pt x="12907" y="14196"/>
                      <a:pt x="12731" y="15308"/>
                      <a:pt x="12575" y="16455"/>
                    </a:cubicBezTo>
                    <a:cubicBezTo>
                      <a:pt x="12547" y="16665"/>
                      <a:pt x="12586" y="16885"/>
                      <a:pt x="12699" y="16966"/>
                    </a:cubicBezTo>
                    <a:cubicBezTo>
                      <a:pt x="12984" y="17110"/>
                      <a:pt x="13307" y="17190"/>
                      <a:pt x="13604" y="17185"/>
                    </a:cubicBezTo>
                    <a:cubicBezTo>
                      <a:pt x="13738" y="17176"/>
                      <a:pt x="13846" y="16984"/>
                      <a:pt x="13851" y="16747"/>
                    </a:cubicBezTo>
                    <a:cubicBezTo>
                      <a:pt x="13851" y="16512"/>
                      <a:pt x="13736" y="16318"/>
                      <a:pt x="13604" y="16309"/>
                    </a:cubicBezTo>
                    <a:cubicBezTo>
                      <a:pt x="13486" y="16309"/>
                      <a:pt x="13256" y="16309"/>
                      <a:pt x="13069" y="16309"/>
                    </a:cubicBezTo>
                    <a:cubicBezTo>
                      <a:pt x="13219" y="15336"/>
                      <a:pt x="13434" y="14398"/>
                      <a:pt x="13645" y="13463"/>
                    </a:cubicBezTo>
                    <a:lnTo>
                      <a:pt x="14098" y="13682"/>
                    </a:lnTo>
                    <a:lnTo>
                      <a:pt x="14592" y="13901"/>
                    </a:lnTo>
                    <a:lnTo>
                      <a:pt x="14674" y="13901"/>
                    </a:lnTo>
                    <a:cubicBezTo>
                      <a:pt x="14796" y="13949"/>
                      <a:pt x="14920" y="13889"/>
                      <a:pt x="14962" y="13682"/>
                    </a:cubicBezTo>
                    <a:cubicBezTo>
                      <a:pt x="15004" y="13462"/>
                      <a:pt x="14922" y="13172"/>
                      <a:pt x="14798" y="13098"/>
                    </a:cubicBezTo>
                    <a:cubicBezTo>
                      <a:pt x="14640" y="12993"/>
                      <a:pt x="14450" y="12966"/>
                      <a:pt x="14263" y="12879"/>
                    </a:cubicBezTo>
                    <a:lnTo>
                      <a:pt x="13851" y="12660"/>
                    </a:lnTo>
                    <a:lnTo>
                      <a:pt x="14057" y="11784"/>
                    </a:lnTo>
                    <a:cubicBezTo>
                      <a:pt x="14128" y="11579"/>
                      <a:pt x="14090" y="11327"/>
                      <a:pt x="13975" y="11200"/>
                    </a:cubicBezTo>
                    <a:close/>
                    <a:moveTo>
                      <a:pt x="10764" y="11711"/>
                    </a:moveTo>
                    <a:cubicBezTo>
                      <a:pt x="10449" y="11591"/>
                      <a:pt x="10111" y="11668"/>
                      <a:pt x="9818" y="12003"/>
                    </a:cubicBezTo>
                    <a:cubicBezTo>
                      <a:pt x="9308" y="12344"/>
                      <a:pt x="9049" y="13363"/>
                      <a:pt x="9242" y="14265"/>
                    </a:cubicBezTo>
                    <a:cubicBezTo>
                      <a:pt x="9261" y="14357"/>
                      <a:pt x="9255" y="14473"/>
                      <a:pt x="9283" y="14557"/>
                    </a:cubicBezTo>
                    <a:cubicBezTo>
                      <a:pt x="9480" y="15303"/>
                      <a:pt x="9941" y="15691"/>
                      <a:pt x="10394" y="15506"/>
                    </a:cubicBezTo>
                    <a:cubicBezTo>
                      <a:pt x="10728" y="15317"/>
                      <a:pt x="11046" y="14978"/>
                      <a:pt x="11258" y="14484"/>
                    </a:cubicBezTo>
                    <a:cubicBezTo>
                      <a:pt x="11308" y="14869"/>
                      <a:pt x="11354" y="15250"/>
                      <a:pt x="11423" y="15652"/>
                    </a:cubicBezTo>
                    <a:cubicBezTo>
                      <a:pt x="11462" y="15825"/>
                      <a:pt x="11565" y="15936"/>
                      <a:pt x="11670" y="15944"/>
                    </a:cubicBezTo>
                    <a:lnTo>
                      <a:pt x="11752" y="15944"/>
                    </a:lnTo>
                    <a:cubicBezTo>
                      <a:pt x="11880" y="15862"/>
                      <a:pt x="11956" y="15591"/>
                      <a:pt x="11917" y="15360"/>
                    </a:cubicBezTo>
                    <a:cubicBezTo>
                      <a:pt x="11797" y="14710"/>
                      <a:pt x="11686" y="14065"/>
                      <a:pt x="11629" y="13390"/>
                    </a:cubicBezTo>
                    <a:lnTo>
                      <a:pt x="11546" y="12806"/>
                    </a:lnTo>
                    <a:lnTo>
                      <a:pt x="11546" y="12733"/>
                    </a:lnTo>
                    <a:cubicBezTo>
                      <a:pt x="11357" y="12214"/>
                      <a:pt x="11080" y="11831"/>
                      <a:pt x="10764" y="11711"/>
                    </a:cubicBezTo>
                    <a:close/>
                    <a:moveTo>
                      <a:pt x="10518" y="12441"/>
                    </a:moveTo>
                    <a:cubicBezTo>
                      <a:pt x="10730" y="12421"/>
                      <a:pt x="10926" y="12575"/>
                      <a:pt x="11053" y="12879"/>
                    </a:cubicBezTo>
                    <a:cubicBezTo>
                      <a:pt x="10988" y="13639"/>
                      <a:pt x="10674" y="14282"/>
                      <a:pt x="10271" y="14557"/>
                    </a:cubicBezTo>
                    <a:cubicBezTo>
                      <a:pt x="10034" y="14662"/>
                      <a:pt x="9842" y="14498"/>
                      <a:pt x="9694" y="13974"/>
                    </a:cubicBezTo>
                    <a:cubicBezTo>
                      <a:pt x="9468" y="13240"/>
                      <a:pt x="9895" y="12782"/>
                      <a:pt x="10024" y="12660"/>
                    </a:cubicBezTo>
                    <a:cubicBezTo>
                      <a:pt x="10178" y="12511"/>
                      <a:pt x="10342" y="12441"/>
                      <a:pt x="10518" y="12441"/>
                    </a:cubicBezTo>
                    <a:close/>
                    <a:moveTo>
                      <a:pt x="15374" y="14630"/>
                    </a:moveTo>
                    <a:cubicBezTo>
                      <a:pt x="14951" y="14793"/>
                      <a:pt x="14637" y="15469"/>
                      <a:pt x="14633" y="16236"/>
                    </a:cubicBezTo>
                    <a:cubicBezTo>
                      <a:pt x="14687" y="17312"/>
                      <a:pt x="15123" y="18239"/>
                      <a:pt x="15703" y="18571"/>
                    </a:cubicBezTo>
                    <a:lnTo>
                      <a:pt x="15868" y="18571"/>
                    </a:lnTo>
                    <a:cubicBezTo>
                      <a:pt x="16083" y="18576"/>
                      <a:pt x="16262" y="18324"/>
                      <a:pt x="16362" y="17987"/>
                    </a:cubicBezTo>
                    <a:cubicBezTo>
                      <a:pt x="16427" y="17775"/>
                      <a:pt x="16399" y="17519"/>
                      <a:pt x="16279" y="17404"/>
                    </a:cubicBezTo>
                    <a:cubicBezTo>
                      <a:pt x="16159" y="17288"/>
                      <a:pt x="16015" y="17410"/>
                      <a:pt x="15950" y="17623"/>
                    </a:cubicBezTo>
                    <a:cubicBezTo>
                      <a:pt x="15950" y="17623"/>
                      <a:pt x="15923" y="17745"/>
                      <a:pt x="15785" y="17623"/>
                    </a:cubicBezTo>
                    <a:cubicBezTo>
                      <a:pt x="15453" y="17399"/>
                      <a:pt x="15242" y="16851"/>
                      <a:pt x="15168" y="16236"/>
                    </a:cubicBezTo>
                    <a:cubicBezTo>
                      <a:pt x="15430" y="16573"/>
                      <a:pt x="15709" y="16792"/>
                      <a:pt x="16032" y="16820"/>
                    </a:cubicBezTo>
                    <a:cubicBezTo>
                      <a:pt x="16282" y="16850"/>
                      <a:pt x="16518" y="16577"/>
                      <a:pt x="16608" y="16163"/>
                    </a:cubicBezTo>
                    <a:cubicBezTo>
                      <a:pt x="16684" y="15833"/>
                      <a:pt x="16667" y="15467"/>
                      <a:pt x="16526" y="15214"/>
                    </a:cubicBezTo>
                    <a:cubicBezTo>
                      <a:pt x="16222" y="14713"/>
                      <a:pt x="15781" y="14480"/>
                      <a:pt x="15374" y="14630"/>
                    </a:cubicBezTo>
                    <a:close/>
                    <a:moveTo>
                      <a:pt x="18502" y="15287"/>
                    </a:moveTo>
                    <a:cubicBezTo>
                      <a:pt x="18117" y="14994"/>
                      <a:pt x="17656" y="15020"/>
                      <a:pt x="17308" y="15433"/>
                    </a:cubicBezTo>
                    <a:cubicBezTo>
                      <a:pt x="17057" y="15759"/>
                      <a:pt x="16940" y="16345"/>
                      <a:pt x="16979" y="16893"/>
                    </a:cubicBezTo>
                    <a:cubicBezTo>
                      <a:pt x="17029" y="17854"/>
                      <a:pt x="17506" y="18514"/>
                      <a:pt x="18049" y="18425"/>
                    </a:cubicBezTo>
                    <a:cubicBezTo>
                      <a:pt x="18059" y="18424"/>
                      <a:pt x="18080" y="18428"/>
                      <a:pt x="18090" y="18425"/>
                    </a:cubicBezTo>
                    <a:cubicBezTo>
                      <a:pt x="18169" y="18442"/>
                      <a:pt x="18217" y="18442"/>
                      <a:pt x="18296" y="18425"/>
                    </a:cubicBezTo>
                    <a:lnTo>
                      <a:pt x="18296" y="18571"/>
                    </a:lnTo>
                    <a:cubicBezTo>
                      <a:pt x="18300" y="19179"/>
                      <a:pt x="18250" y="19784"/>
                      <a:pt x="18090" y="20323"/>
                    </a:cubicBezTo>
                    <a:cubicBezTo>
                      <a:pt x="17942" y="20637"/>
                      <a:pt x="17565" y="20491"/>
                      <a:pt x="17308" y="20177"/>
                    </a:cubicBezTo>
                    <a:cubicBezTo>
                      <a:pt x="17209" y="20054"/>
                      <a:pt x="16915" y="19589"/>
                      <a:pt x="17102" y="19082"/>
                    </a:cubicBezTo>
                    <a:cubicBezTo>
                      <a:pt x="17158" y="18900"/>
                      <a:pt x="17110" y="18704"/>
                      <a:pt x="17020" y="18571"/>
                    </a:cubicBezTo>
                    <a:cubicBezTo>
                      <a:pt x="16907" y="18436"/>
                      <a:pt x="16767" y="18445"/>
                      <a:pt x="16691" y="18644"/>
                    </a:cubicBezTo>
                    <a:cubicBezTo>
                      <a:pt x="16419" y="19399"/>
                      <a:pt x="16556" y="20429"/>
                      <a:pt x="16979" y="20907"/>
                    </a:cubicBezTo>
                    <a:cubicBezTo>
                      <a:pt x="16995" y="20925"/>
                      <a:pt x="17003" y="20890"/>
                      <a:pt x="17020" y="20907"/>
                    </a:cubicBezTo>
                    <a:cubicBezTo>
                      <a:pt x="17248" y="21209"/>
                      <a:pt x="17517" y="21402"/>
                      <a:pt x="17802" y="21418"/>
                    </a:cubicBezTo>
                    <a:cubicBezTo>
                      <a:pt x="18054" y="21437"/>
                      <a:pt x="18303" y="21255"/>
                      <a:pt x="18460" y="20907"/>
                    </a:cubicBezTo>
                    <a:cubicBezTo>
                      <a:pt x="18696" y="20224"/>
                      <a:pt x="18800" y="19444"/>
                      <a:pt x="18790" y="18644"/>
                    </a:cubicBezTo>
                    <a:cubicBezTo>
                      <a:pt x="18790" y="18365"/>
                      <a:pt x="18790" y="18086"/>
                      <a:pt x="18790" y="17841"/>
                    </a:cubicBezTo>
                    <a:cubicBezTo>
                      <a:pt x="18934" y="17513"/>
                      <a:pt x="19006" y="17090"/>
                      <a:pt x="18995" y="16674"/>
                    </a:cubicBezTo>
                    <a:cubicBezTo>
                      <a:pt x="19000" y="16627"/>
                      <a:pt x="18999" y="16574"/>
                      <a:pt x="18995" y="16528"/>
                    </a:cubicBezTo>
                    <a:cubicBezTo>
                      <a:pt x="18961" y="15969"/>
                      <a:pt x="18791" y="15519"/>
                      <a:pt x="18502" y="15287"/>
                    </a:cubicBezTo>
                    <a:close/>
                    <a:moveTo>
                      <a:pt x="19777" y="15433"/>
                    </a:moveTo>
                    <a:cubicBezTo>
                      <a:pt x="19640" y="15442"/>
                      <a:pt x="19530" y="15700"/>
                      <a:pt x="19530" y="15944"/>
                    </a:cubicBezTo>
                    <a:cubicBezTo>
                      <a:pt x="19598" y="16814"/>
                      <a:pt x="19732" y="17596"/>
                      <a:pt x="19983" y="18352"/>
                    </a:cubicBezTo>
                    <a:cubicBezTo>
                      <a:pt x="19697" y="18911"/>
                      <a:pt x="19430" y="19504"/>
                      <a:pt x="19242" y="19958"/>
                    </a:cubicBezTo>
                    <a:cubicBezTo>
                      <a:pt x="19161" y="20151"/>
                      <a:pt x="19216" y="20397"/>
                      <a:pt x="19325" y="20542"/>
                    </a:cubicBezTo>
                    <a:cubicBezTo>
                      <a:pt x="19367" y="20598"/>
                      <a:pt x="19395" y="20615"/>
                      <a:pt x="19448" y="20615"/>
                    </a:cubicBezTo>
                    <a:cubicBezTo>
                      <a:pt x="19525" y="20608"/>
                      <a:pt x="19605" y="20573"/>
                      <a:pt x="19654" y="20469"/>
                    </a:cubicBezTo>
                    <a:cubicBezTo>
                      <a:pt x="19831" y="20032"/>
                      <a:pt x="20078" y="19495"/>
                      <a:pt x="20354" y="18936"/>
                    </a:cubicBezTo>
                    <a:cubicBezTo>
                      <a:pt x="20708" y="18234"/>
                      <a:pt x="21039" y="17523"/>
                      <a:pt x="21341" y="16747"/>
                    </a:cubicBezTo>
                    <a:cubicBezTo>
                      <a:pt x="21396" y="16548"/>
                      <a:pt x="21364" y="16282"/>
                      <a:pt x="21259" y="16163"/>
                    </a:cubicBezTo>
                    <a:cubicBezTo>
                      <a:pt x="21143" y="16044"/>
                      <a:pt x="21011" y="16120"/>
                      <a:pt x="20930" y="16309"/>
                    </a:cubicBezTo>
                    <a:cubicBezTo>
                      <a:pt x="20751" y="16782"/>
                      <a:pt x="20527" y="17200"/>
                      <a:pt x="20312" y="17623"/>
                    </a:cubicBezTo>
                    <a:cubicBezTo>
                      <a:pt x="20157" y="17072"/>
                      <a:pt x="20079" y="16479"/>
                      <a:pt x="20024" y="15871"/>
                    </a:cubicBezTo>
                    <a:cubicBezTo>
                      <a:pt x="20024" y="15630"/>
                      <a:pt x="19914" y="15433"/>
                      <a:pt x="19777" y="15433"/>
                    </a:cubicBezTo>
                    <a:close/>
                    <a:moveTo>
                      <a:pt x="15415" y="15506"/>
                    </a:moveTo>
                    <a:lnTo>
                      <a:pt x="15538" y="15506"/>
                    </a:lnTo>
                    <a:cubicBezTo>
                      <a:pt x="15737" y="15467"/>
                      <a:pt x="15909" y="15603"/>
                      <a:pt x="16073" y="15798"/>
                    </a:cubicBezTo>
                    <a:cubicBezTo>
                      <a:pt x="15837" y="15812"/>
                      <a:pt x="15616" y="15725"/>
                      <a:pt x="15415" y="15506"/>
                    </a:cubicBezTo>
                    <a:close/>
                    <a:moveTo>
                      <a:pt x="18008" y="15944"/>
                    </a:moveTo>
                    <a:cubicBezTo>
                      <a:pt x="18109" y="15941"/>
                      <a:pt x="18202" y="16018"/>
                      <a:pt x="18296" y="16090"/>
                    </a:cubicBezTo>
                    <a:cubicBezTo>
                      <a:pt x="18423" y="16165"/>
                      <a:pt x="18510" y="16298"/>
                      <a:pt x="18543" y="16528"/>
                    </a:cubicBezTo>
                    <a:cubicBezTo>
                      <a:pt x="18466" y="16781"/>
                      <a:pt x="18413" y="17051"/>
                      <a:pt x="18378" y="17331"/>
                    </a:cubicBezTo>
                    <a:cubicBezTo>
                      <a:pt x="18279" y="17456"/>
                      <a:pt x="18170" y="17599"/>
                      <a:pt x="18049" y="17623"/>
                    </a:cubicBezTo>
                    <a:cubicBezTo>
                      <a:pt x="17768" y="17692"/>
                      <a:pt x="17512" y="17317"/>
                      <a:pt x="17473" y="16820"/>
                    </a:cubicBezTo>
                    <a:cubicBezTo>
                      <a:pt x="17471" y="16804"/>
                      <a:pt x="17473" y="16763"/>
                      <a:pt x="17473" y="16747"/>
                    </a:cubicBezTo>
                    <a:cubicBezTo>
                      <a:pt x="17450" y="16509"/>
                      <a:pt x="17483" y="16297"/>
                      <a:pt x="17596" y="16163"/>
                    </a:cubicBezTo>
                    <a:cubicBezTo>
                      <a:pt x="17711" y="16034"/>
                      <a:pt x="17872" y="15940"/>
                      <a:pt x="18008" y="15944"/>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5" name="Freeform 619">
                <a:extLst>
                  <a:ext uri="{FF2B5EF4-FFF2-40B4-BE49-F238E27FC236}">
                    <a16:creationId xmlns:a16="http://schemas.microsoft.com/office/drawing/2014/main" id="{6B47AFB5-3AC1-5CB4-40D7-FB3D671ED863}"/>
                  </a:ext>
                </a:extLst>
              </p:cNvPr>
              <p:cNvSpPr/>
              <p:nvPr/>
            </p:nvSpPr>
            <p:spPr>
              <a:xfrm>
                <a:off x="2285293" y="350104"/>
                <a:ext cx="227052" cy="233475"/>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6" name="Freeform 619">
                <a:extLst>
                  <a:ext uri="{FF2B5EF4-FFF2-40B4-BE49-F238E27FC236}">
                    <a16:creationId xmlns:a16="http://schemas.microsoft.com/office/drawing/2014/main" id="{AB53C695-EE34-BDCA-83C6-48738A96C31A}"/>
                  </a:ext>
                </a:extLst>
              </p:cNvPr>
              <p:cNvSpPr/>
              <p:nvPr/>
            </p:nvSpPr>
            <p:spPr>
              <a:xfrm>
                <a:off x="2809022" y="3378872"/>
                <a:ext cx="334421" cy="343882"/>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7" name="Freeform 593">
                <a:extLst>
                  <a:ext uri="{FF2B5EF4-FFF2-40B4-BE49-F238E27FC236}">
                    <a16:creationId xmlns:a16="http://schemas.microsoft.com/office/drawing/2014/main" id="{7B629207-D5B7-C14C-BDED-688258ABE368}"/>
                  </a:ext>
                </a:extLst>
              </p:cNvPr>
              <p:cNvSpPr/>
              <p:nvPr/>
            </p:nvSpPr>
            <p:spPr>
              <a:xfrm>
                <a:off x="2107332" y="923853"/>
                <a:ext cx="305168" cy="190382"/>
              </a:xfrm>
              <a:custGeom>
                <a:avLst/>
                <a:gdLst/>
                <a:ahLst/>
                <a:cxnLst>
                  <a:cxn ang="0">
                    <a:pos x="wd2" y="hd2"/>
                  </a:cxn>
                  <a:cxn ang="5400000">
                    <a:pos x="wd2" y="hd2"/>
                  </a:cxn>
                  <a:cxn ang="10800000">
                    <a:pos x="wd2" y="hd2"/>
                  </a:cxn>
                  <a:cxn ang="16200000">
                    <a:pos x="wd2" y="hd2"/>
                  </a:cxn>
                </a:cxnLst>
                <a:rect l="0" t="0" r="r" b="b"/>
                <a:pathLst>
                  <a:path w="20656" h="20850" extrusionOk="0">
                    <a:moveTo>
                      <a:pt x="19299" y="4520"/>
                    </a:moveTo>
                    <a:cubicBezTo>
                      <a:pt x="18539" y="647"/>
                      <a:pt x="17954" y="127"/>
                      <a:pt x="17531" y="104"/>
                    </a:cubicBezTo>
                    <a:cubicBezTo>
                      <a:pt x="17107" y="80"/>
                      <a:pt x="3764" y="-605"/>
                      <a:pt x="1133" y="1875"/>
                    </a:cubicBezTo>
                    <a:cubicBezTo>
                      <a:pt x="1009" y="1844"/>
                      <a:pt x="883" y="1915"/>
                      <a:pt x="797" y="2064"/>
                    </a:cubicBezTo>
                    <a:cubicBezTo>
                      <a:pt x="775" y="2171"/>
                      <a:pt x="775" y="2287"/>
                      <a:pt x="797" y="2394"/>
                    </a:cubicBezTo>
                    <a:cubicBezTo>
                      <a:pt x="-372" y="4969"/>
                      <a:pt x="-153" y="18479"/>
                      <a:pt x="797" y="20037"/>
                    </a:cubicBezTo>
                    <a:cubicBezTo>
                      <a:pt x="2245" y="20746"/>
                      <a:pt x="3763" y="20995"/>
                      <a:pt x="5269" y="20769"/>
                    </a:cubicBezTo>
                    <a:cubicBezTo>
                      <a:pt x="10662" y="20769"/>
                      <a:pt x="19094" y="19636"/>
                      <a:pt x="20380" y="18408"/>
                    </a:cubicBezTo>
                    <a:cubicBezTo>
                      <a:pt x="21228" y="17203"/>
                      <a:pt x="19913" y="7638"/>
                      <a:pt x="19299" y="4520"/>
                    </a:cubicBezTo>
                    <a:close/>
                    <a:moveTo>
                      <a:pt x="18101" y="2702"/>
                    </a:moveTo>
                    <a:cubicBezTo>
                      <a:pt x="19121" y="7094"/>
                      <a:pt x="19751" y="11698"/>
                      <a:pt x="19971" y="16376"/>
                    </a:cubicBezTo>
                    <a:cubicBezTo>
                      <a:pt x="18247" y="13482"/>
                      <a:pt x="16308" y="10943"/>
                      <a:pt x="14198" y="8819"/>
                    </a:cubicBezTo>
                    <a:cubicBezTo>
                      <a:pt x="15495" y="6576"/>
                      <a:pt x="16664" y="4149"/>
                      <a:pt x="17691" y="1568"/>
                    </a:cubicBezTo>
                    <a:cubicBezTo>
                      <a:pt x="17860" y="1913"/>
                      <a:pt x="17997" y="2295"/>
                      <a:pt x="18101" y="2702"/>
                    </a:cubicBezTo>
                    <a:close/>
                    <a:moveTo>
                      <a:pt x="16946" y="1261"/>
                    </a:moveTo>
                    <a:cubicBezTo>
                      <a:pt x="15382" y="5111"/>
                      <a:pt x="12284" y="11487"/>
                      <a:pt x="10106" y="11842"/>
                    </a:cubicBezTo>
                    <a:cubicBezTo>
                      <a:pt x="8950" y="11635"/>
                      <a:pt x="7879" y="10753"/>
                      <a:pt x="7096" y="9362"/>
                    </a:cubicBezTo>
                    <a:cubicBezTo>
                      <a:pt x="6804" y="8961"/>
                      <a:pt x="6511" y="8559"/>
                      <a:pt x="6234" y="8228"/>
                    </a:cubicBezTo>
                    <a:cubicBezTo>
                      <a:pt x="5415" y="7284"/>
                      <a:pt x="4582" y="6174"/>
                      <a:pt x="3779" y="5087"/>
                    </a:cubicBezTo>
                    <a:cubicBezTo>
                      <a:pt x="2975" y="4001"/>
                      <a:pt x="2507" y="3387"/>
                      <a:pt x="1849" y="2607"/>
                    </a:cubicBezTo>
                    <a:cubicBezTo>
                      <a:pt x="3968" y="1285"/>
                      <a:pt x="11480" y="1001"/>
                      <a:pt x="16946" y="1261"/>
                    </a:cubicBezTo>
                    <a:close/>
                    <a:moveTo>
                      <a:pt x="1250" y="3339"/>
                    </a:moveTo>
                    <a:cubicBezTo>
                      <a:pt x="1937" y="4166"/>
                      <a:pt x="2712" y="5087"/>
                      <a:pt x="3311" y="6008"/>
                    </a:cubicBezTo>
                    <a:cubicBezTo>
                      <a:pt x="3910" y="6929"/>
                      <a:pt x="4962" y="8205"/>
                      <a:pt x="5795" y="9197"/>
                    </a:cubicBezTo>
                    <a:lnTo>
                      <a:pt x="6146" y="9645"/>
                    </a:lnTo>
                    <a:cubicBezTo>
                      <a:pt x="4198" y="12116"/>
                      <a:pt x="2477" y="15018"/>
                      <a:pt x="1031" y="18266"/>
                    </a:cubicBezTo>
                    <a:cubicBezTo>
                      <a:pt x="563" y="15101"/>
                      <a:pt x="520" y="5488"/>
                      <a:pt x="1250" y="3339"/>
                    </a:cubicBezTo>
                    <a:close/>
                    <a:moveTo>
                      <a:pt x="1499" y="19352"/>
                    </a:moveTo>
                    <a:cubicBezTo>
                      <a:pt x="1806" y="17581"/>
                      <a:pt x="5474" y="11794"/>
                      <a:pt x="6731" y="10401"/>
                    </a:cubicBezTo>
                    <a:cubicBezTo>
                      <a:pt x="7585" y="11843"/>
                      <a:pt x="8720" y="12768"/>
                      <a:pt x="9946" y="13023"/>
                    </a:cubicBezTo>
                    <a:lnTo>
                      <a:pt x="10194" y="13023"/>
                    </a:lnTo>
                    <a:cubicBezTo>
                      <a:pt x="11543" y="12537"/>
                      <a:pt x="12765" y="11381"/>
                      <a:pt x="13687" y="9716"/>
                    </a:cubicBezTo>
                    <a:cubicBezTo>
                      <a:pt x="15888" y="11864"/>
                      <a:pt x="17882" y="14522"/>
                      <a:pt x="19606" y="17604"/>
                    </a:cubicBezTo>
                    <a:cubicBezTo>
                      <a:pt x="17121" y="19022"/>
                      <a:pt x="3705" y="20273"/>
                      <a:pt x="1484" y="1935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8" name="Freeform 671">
                <a:extLst>
                  <a:ext uri="{FF2B5EF4-FFF2-40B4-BE49-F238E27FC236}">
                    <a16:creationId xmlns:a16="http://schemas.microsoft.com/office/drawing/2014/main" id="{A8B5F933-10D8-D050-8466-786250846122}"/>
                  </a:ext>
                </a:extLst>
              </p:cNvPr>
              <p:cNvSpPr/>
              <p:nvPr/>
            </p:nvSpPr>
            <p:spPr>
              <a:xfrm>
                <a:off x="2960498" y="895159"/>
                <a:ext cx="131674" cy="261292"/>
              </a:xfrm>
              <a:custGeom>
                <a:avLst/>
                <a:gdLst/>
                <a:ahLst/>
                <a:cxnLst>
                  <a:cxn ang="0">
                    <a:pos x="wd2" y="hd2"/>
                  </a:cxn>
                  <a:cxn ang="5400000">
                    <a:pos x="wd2" y="hd2"/>
                  </a:cxn>
                  <a:cxn ang="10800000">
                    <a:pos x="wd2" y="hd2"/>
                  </a:cxn>
                  <a:cxn ang="16200000">
                    <a:pos x="wd2" y="hd2"/>
                  </a:cxn>
                </a:cxnLst>
                <a:rect l="0" t="0" r="r" b="b"/>
                <a:pathLst>
                  <a:path w="21209" h="21337" extrusionOk="0">
                    <a:moveTo>
                      <a:pt x="21122" y="8659"/>
                    </a:moveTo>
                    <a:cubicBezTo>
                      <a:pt x="20352" y="7880"/>
                      <a:pt x="18807" y="7374"/>
                      <a:pt x="17088" y="7338"/>
                    </a:cubicBezTo>
                    <a:cubicBezTo>
                      <a:pt x="17088" y="6088"/>
                      <a:pt x="17088" y="4838"/>
                      <a:pt x="17088" y="3605"/>
                    </a:cubicBezTo>
                    <a:lnTo>
                      <a:pt x="17088" y="1756"/>
                    </a:lnTo>
                    <a:cubicBezTo>
                      <a:pt x="17088" y="1756"/>
                      <a:pt x="17088" y="1756"/>
                      <a:pt x="17088" y="1756"/>
                    </a:cubicBezTo>
                    <a:cubicBezTo>
                      <a:pt x="17088" y="1263"/>
                      <a:pt x="16288" y="929"/>
                      <a:pt x="15418" y="682"/>
                    </a:cubicBezTo>
                    <a:cubicBezTo>
                      <a:pt x="12023" y="-263"/>
                      <a:pt x="7890" y="-223"/>
                      <a:pt x="4569" y="788"/>
                    </a:cubicBezTo>
                    <a:cubicBezTo>
                      <a:pt x="4306" y="946"/>
                      <a:pt x="4158" y="1145"/>
                      <a:pt x="4151" y="1351"/>
                    </a:cubicBezTo>
                    <a:cubicBezTo>
                      <a:pt x="3891" y="3239"/>
                      <a:pt x="3891" y="5134"/>
                      <a:pt x="4151" y="7021"/>
                    </a:cubicBezTo>
                    <a:cubicBezTo>
                      <a:pt x="2621" y="7021"/>
                      <a:pt x="674" y="7373"/>
                      <a:pt x="152" y="8042"/>
                    </a:cubicBezTo>
                    <a:cubicBezTo>
                      <a:pt x="-126" y="8377"/>
                      <a:pt x="-161" y="8940"/>
                      <a:pt x="1265" y="9574"/>
                    </a:cubicBezTo>
                    <a:cubicBezTo>
                      <a:pt x="3568" y="10297"/>
                      <a:pt x="6207" y="10698"/>
                      <a:pt x="8916" y="10736"/>
                    </a:cubicBezTo>
                    <a:cubicBezTo>
                      <a:pt x="8916" y="12973"/>
                      <a:pt x="9194" y="18325"/>
                      <a:pt x="9194" y="18379"/>
                    </a:cubicBezTo>
                    <a:cubicBezTo>
                      <a:pt x="9177" y="18431"/>
                      <a:pt x="9177" y="18484"/>
                      <a:pt x="9194" y="18537"/>
                    </a:cubicBezTo>
                    <a:cubicBezTo>
                      <a:pt x="9194" y="18537"/>
                      <a:pt x="10654" y="20474"/>
                      <a:pt x="11350" y="21108"/>
                    </a:cubicBezTo>
                    <a:cubicBezTo>
                      <a:pt x="11503" y="21249"/>
                      <a:pt x="11796" y="21337"/>
                      <a:pt x="12115" y="21337"/>
                    </a:cubicBezTo>
                    <a:cubicBezTo>
                      <a:pt x="12423" y="21334"/>
                      <a:pt x="12709" y="21255"/>
                      <a:pt x="12880" y="21125"/>
                    </a:cubicBezTo>
                    <a:cubicBezTo>
                      <a:pt x="13634" y="20217"/>
                      <a:pt x="14013" y="19240"/>
                      <a:pt x="13993" y="18255"/>
                    </a:cubicBezTo>
                    <a:cubicBezTo>
                      <a:pt x="13993" y="17621"/>
                      <a:pt x="13228" y="12427"/>
                      <a:pt x="12811" y="10807"/>
                    </a:cubicBezTo>
                    <a:cubicBezTo>
                      <a:pt x="15203" y="10885"/>
                      <a:pt x="17596" y="10655"/>
                      <a:pt x="19766" y="10138"/>
                    </a:cubicBezTo>
                    <a:cubicBezTo>
                      <a:pt x="20867" y="9877"/>
                      <a:pt x="21439" y="9253"/>
                      <a:pt x="21122" y="8659"/>
                    </a:cubicBezTo>
                    <a:close/>
                    <a:moveTo>
                      <a:pt x="15418" y="2390"/>
                    </a:moveTo>
                    <a:lnTo>
                      <a:pt x="15418" y="3623"/>
                    </a:lnTo>
                    <a:cubicBezTo>
                      <a:pt x="15418" y="5084"/>
                      <a:pt x="15418" y="6598"/>
                      <a:pt x="15418" y="8060"/>
                    </a:cubicBezTo>
                    <a:cubicBezTo>
                      <a:pt x="12454" y="8646"/>
                      <a:pt x="9141" y="8582"/>
                      <a:pt x="6273" y="7884"/>
                    </a:cubicBezTo>
                    <a:cubicBezTo>
                      <a:pt x="5760" y="5976"/>
                      <a:pt x="5655" y="4045"/>
                      <a:pt x="5960" y="2126"/>
                    </a:cubicBezTo>
                    <a:cubicBezTo>
                      <a:pt x="7998" y="2410"/>
                      <a:pt x="10105" y="2546"/>
                      <a:pt x="12219" y="2531"/>
                    </a:cubicBezTo>
                    <a:cubicBezTo>
                      <a:pt x="13304" y="2540"/>
                      <a:pt x="14388" y="2493"/>
                      <a:pt x="15453" y="2390"/>
                    </a:cubicBezTo>
                    <a:close/>
                    <a:moveTo>
                      <a:pt x="14619" y="1386"/>
                    </a:moveTo>
                    <a:lnTo>
                      <a:pt x="15071" y="1527"/>
                    </a:lnTo>
                    <a:cubicBezTo>
                      <a:pt x="12052" y="1738"/>
                      <a:pt x="8980" y="1649"/>
                      <a:pt x="6029" y="1263"/>
                    </a:cubicBezTo>
                    <a:cubicBezTo>
                      <a:pt x="8768" y="625"/>
                      <a:pt x="11933" y="657"/>
                      <a:pt x="14619" y="1351"/>
                    </a:cubicBezTo>
                    <a:close/>
                    <a:moveTo>
                      <a:pt x="12045" y="19646"/>
                    </a:moveTo>
                    <a:cubicBezTo>
                      <a:pt x="11558" y="19065"/>
                      <a:pt x="11106" y="18449"/>
                      <a:pt x="10932" y="18255"/>
                    </a:cubicBezTo>
                    <a:cubicBezTo>
                      <a:pt x="10932" y="17586"/>
                      <a:pt x="10654" y="12867"/>
                      <a:pt x="10654" y="10772"/>
                    </a:cubicBezTo>
                    <a:lnTo>
                      <a:pt x="11141" y="10772"/>
                    </a:lnTo>
                    <a:cubicBezTo>
                      <a:pt x="11419" y="11723"/>
                      <a:pt x="11976" y="15667"/>
                      <a:pt x="12324" y="18255"/>
                    </a:cubicBezTo>
                    <a:cubicBezTo>
                      <a:pt x="12308" y="18722"/>
                      <a:pt x="12215" y="19187"/>
                      <a:pt x="12045" y="19646"/>
                    </a:cubicBezTo>
                    <a:close/>
                    <a:moveTo>
                      <a:pt x="19000" y="9381"/>
                    </a:moveTo>
                    <a:cubicBezTo>
                      <a:pt x="16531" y="10243"/>
                      <a:pt x="5299" y="10067"/>
                      <a:pt x="2586" y="8870"/>
                    </a:cubicBezTo>
                    <a:cubicBezTo>
                      <a:pt x="2100" y="8659"/>
                      <a:pt x="1856" y="8447"/>
                      <a:pt x="1926" y="8342"/>
                    </a:cubicBezTo>
                    <a:cubicBezTo>
                      <a:pt x="1995" y="8236"/>
                      <a:pt x="3351" y="7884"/>
                      <a:pt x="4569" y="7866"/>
                    </a:cubicBezTo>
                    <a:cubicBezTo>
                      <a:pt x="4569" y="8007"/>
                      <a:pt x="4569" y="8166"/>
                      <a:pt x="4743" y="8289"/>
                    </a:cubicBezTo>
                    <a:cubicBezTo>
                      <a:pt x="4809" y="8391"/>
                      <a:pt x="4944" y="8479"/>
                      <a:pt x="5125" y="8535"/>
                    </a:cubicBezTo>
                    <a:cubicBezTo>
                      <a:pt x="6927" y="9087"/>
                      <a:pt x="9002" y="9367"/>
                      <a:pt x="11106" y="9345"/>
                    </a:cubicBezTo>
                    <a:cubicBezTo>
                      <a:pt x="13020" y="9348"/>
                      <a:pt x="14915" y="9150"/>
                      <a:pt x="16671" y="8764"/>
                    </a:cubicBezTo>
                    <a:cubicBezTo>
                      <a:pt x="16977" y="8707"/>
                      <a:pt x="17184" y="8560"/>
                      <a:pt x="17192" y="8395"/>
                    </a:cubicBezTo>
                    <a:lnTo>
                      <a:pt x="17192" y="8218"/>
                    </a:lnTo>
                    <a:cubicBezTo>
                      <a:pt x="18236" y="8218"/>
                      <a:pt x="19453" y="8606"/>
                      <a:pt x="19627" y="8923"/>
                    </a:cubicBezTo>
                    <a:cubicBezTo>
                      <a:pt x="19800" y="9240"/>
                      <a:pt x="19174" y="9257"/>
                      <a:pt x="18827" y="938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49" name="Freeform 672">
                <a:extLst>
                  <a:ext uri="{FF2B5EF4-FFF2-40B4-BE49-F238E27FC236}">
                    <a16:creationId xmlns:a16="http://schemas.microsoft.com/office/drawing/2014/main" id="{031F8620-EE24-D932-967F-4574549F1F87}"/>
                  </a:ext>
                </a:extLst>
              </p:cNvPr>
              <p:cNvSpPr/>
              <p:nvPr/>
            </p:nvSpPr>
            <p:spPr>
              <a:xfrm>
                <a:off x="2246816" y="609677"/>
                <a:ext cx="199972" cy="265507"/>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0" name="Freeform 619">
                <a:extLst>
                  <a:ext uri="{FF2B5EF4-FFF2-40B4-BE49-F238E27FC236}">
                    <a16:creationId xmlns:a16="http://schemas.microsoft.com/office/drawing/2014/main" id="{FB98672C-A7C2-D0DA-A88F-B80476A525D2}"/>
                  </a:ext>
                </a:extLst>
              </p:cNvPr>
              <p:cNvSpPr/>
              <p:nvPr/>
            </p:nvSpPr>
            <p:spPr>
              <a:xfrm>
                <a:off x="324550" y="1568412"/>
                <a:ext cx="227052" cy="233474"/>
              </a:xfrm>
              <a:custGeom>
                <a:avLst/>
                <a:gdLst/>
                <a:ahLst/>
                <a:cxnLst>
                  <a:cxn ang="0">
                    <a:pos x="wd2" y="hd2"/>
                  </a:cxn>
                  <a:cxn ang="5400000">
                    <a:pos x="wd2" y="hd2"/>
                  </a:cxn>
                  <a:cxn ang="10800000">
                    <a:pos x="wd2" y="hd2"/>
                  </a:cxn>
                  <a:cxn ang="16200000">
                    <a:pos x="wd2" y="hd2"/>
                  </a:cxn>
                </a:cxnLst>
                <a:rect l="0" t="0" r="r" b="b"/>
                <a:pathLst>
                  <a:path w="21485" h="21561" extrusionOk="0">
                    <a:moveTo>
                      <a:pt x="20707" y="16"/>
                    </a:moveTo>
                    <a:cubicBezTo>
                      <a:pt x="15559" y="2027"/>
                      <a:pt x="862" y="10159"/>
                      <a:pt x="249" y="10498"/>
                    </a:cubicBezTo>
                    <a:cubicBezTo>
                      <a:pt x="236" y="10505"/>
                      <a:pt x="261" y="10572"/>
                      <a:pt x="249" y="10581"/>
                    </a:cubicBezTo>
                    <a:cubicBezTo>
                      <a:pt x="18" y="10738"/>
                      <a:pt x="-83" y="11021"/>
                      <a:pt x="79" y="11246"/>
                    </a:cubicBezTo>
                    <a:cubicBezTo>
                      <a:pt x="1438" y="12636"/>
                      <a:pt x="3029" y="13838"/>
                      <a:pt x="4767" y="14740"/>
                    </a:cubicBezTo>
                    <a:cubicBezTo>
                      <a:pt x="5008" y="16900"/>
                      <a:pt x="5399" y="19042"/>
                      <a:pt x="5960" y="21145"/>
                    </a:cubicBezTo>
                    <a:cubicBezTo>
                      <a:pt x="5969" y="21187"/>
                      <a:pt x="6026" y="21191"/>
                      <a:pt x="6046" y="21228"/>
                    </a:cubicBezTo>
                    <a:cubicBezTo>
                      <a:pt x="6054" y="21267"/>
                      <a:pt x="5942" y="21274"/>
                      <a:pt x="5960" y="21311"/>
                    </a:cubicBezTo>
                    <a:cubicBezTo>
                      <a:pt x="6025" y="21420"/>
                      <a:pt x="6184" y="21437"/>
                      <a:pt x="6301" y="21478"/>
                    </a:cubicBezTo>
                    <a:cubicBezTo>
                      <a:pt x="6360" y="21498"/>
                      <a:pt x="6407" y="21562"/>
                      <a:pt x="6472" y="21561"/>
                    </a:cubicBezTo>
                    <a:lnTo>
                      <a:pt x="6727" y="21561"/>
                    </a:lnTo>
                    <a:cubicBezTo>
                      <a:pt x="8295" y="20668"/>
                      <a:pt x="9735" y="19662"/>
                      <a:pt x="11160" y="18566"/>
                    </a:cubicBezTo>
                    <a:cubicBezTo>
                      <a:pt x="11726" y="18166"/>
                      <a:pt x="12168" y="17802"/>
                      <a:pt x="12439" y="17651"/>
                    </a:cubicBezTo>
                    <a:cubicBezTo>
                      <a:pt x="13110" y="17945"/>
                      <a:pt x="14338" y="18566"/>
                      <a:pt x="14399" y="18566"/>
                    </a:cubicBezTo>
                    <a:cubicBezTo>
                      <a:pt x="14466" y="18583"/>
                      <a:pt x="14588" y="18583"/>
                      <a:pt x="14655" y="18566"/>
                    </a:cubicBezTo>
                    <a:cubicBezTo>
                      <a:pt x="14688" y="18572"/>
                      <a:pt x="14706" y="18572"/>
                      <a:pt x="14740" y="18566"/>
                    </a:cubicBezTo>
                    <a:cubicBezTo>
                      <a:pt x="14879" y="18516"/>
                      <a:pt x="14954" y="18371"/>
                      <a:pt x="14996" y="18234"/>
                    </a:cubicBezTo>
                    <a:cubicBezTo>
                      <a:pt x="15425" y="17059"/>
                      <a:pt x="16115" y="15483"/>
                      <a:pt x="16871" y="13492"/>
                    </a:cubicBezTo>
                    <a:cubicBezTo>
                      <a:pt x="18683" y="9281"/>
                      <a:pt x="20211" y="4912"/>
                      <a:pt x="21474" y="516"/>
                    </a:cubicBezTo>
                    <a:cubicBezTo>
                      <a:pt x="21517" y="288"/>
                      <a:pt x="21431" y="119"/>
                      <a:pt x="21218" y="16"/>
                    </a:cubicBezTo>
                    <a:cubicBezTo>
                      <a:pt x="21097" y="-38"/>
                      <a:pt x="20999" y="63"/>
                      <a:pt x="20877" y="100"/>
                    </a:cubicBezTo>
                    <a:cubicBezTo>
                      <a:pt x="20804" y="93"/>
                      <a:pt x="20779" y="-9"/>
                      <a:pt x="20707" y="16"/>
                    </a:cubicBezTo>
                    <a:close/>
                    <a:moveTo>
                      <a:pt x="19172" y="1680"/>
                    </a:moveTo>
                    <a:cubicBezTo>
                      <a:pt x="16361" y="4439"/>
                      <a:pt x="13371" y="7029"/>
                      <a:pt x="10222" y="9416"/>
                    </a:cubicBezTo>
                    <a:cubicBezTo>
                      <a:pt x="8241" y="10989"/>
                      <a:pt x="6395" y="12483"/>
                      <a:pt x="5108" y="13658"/>
                    </a:cubicBezTo>
                    <a:cubicBezTo>
                      <a:pt x="3739" y="12925"/>
                      <a:pt x="2427" y="12106"/>
                      <a:pt x="1272" y="11080"/>
                    </a:cubicBezTo>
                    <a:lnTo>
                      <a:pt x="1272" y="10997"/>
                    </a:lnTo>
                    <a:cubicBezTo>
                      <a:pt x="3683" y="9662"/>
                      <a:pt x="13718" y="4129"/>
                      <a:pt x="19172" y="1680"/>
                    </a:cubicBezTo>
                    <a:close/>
                    <a:moveTo>
                      <a:pt x="20110" y="2346"/>
                    </a:moveTo>
                    <a:cubicBezTo>
                      <a:pt x="19027" y="5512"/>
                      <a:pt x="17387" y="9651"/>
                      <a:pt x="16019" y="13076"/>
                    </a:cubicBezTo>
                    <a:cubicBezTo>
                      <a:pt x="15344" y="14729"/>
                      <a:pt x="14743" y="16184"/>
                      <a:pt x="14314" y="17319"/>
                    </a:cubicBezTo>
                    <a:cubicBezTo>
                      <a:pt x="13170" y="16861"/>
                      <a:pt x="10431" y="15643"/>
                      <a:pt x="8858" y="14906"/>
                    </a:cubicBezTo>
                    <a:cubicBezTo>
                      <a:pt x="10513" y="13074"/>
                      <a:pt x="16413" y="6408"/>
                      <a:pt x="20110" y="2346"/>
                    </a:cubicBezTo>
                    <a:close/>
                    <a:moveTo>
                      <a:pt x="15081" y="6422"/>
                    </a:moveTo>
                    <a:cubicBezTo>
                      <a:pt x="11763" y="10151"/>
                      <a:pt x="7580" y="14823"/>
                      <a:pt x="7580" y="14823"/>
                    </a:cubicBezTo>
                    <a:cubicBezTo>
                      <a:pt x="7551" y="14875"/>
                      <a:pt x="7586" y="14932"/>
                      <a:pt x="7580" y="14989"/>
                    </a:cubicBezTo>
                    <a:cubicBezTo>
                      <a:pt x="7314" y="16583"/>
                      <a:pt x="6969" y="18346"/>
                      <a:pt x="6642" y="19481"/>
                    </a:cubicBezTo>
                    <a:cubicBezTo>
                      <a:pt x="6216" y="17841"/>
                      <a:pt x="5942" y="16175"/>
                      <a:pt x="5790" y="14490"/>
                    </a:cubicBezTo>
                    <a:cubicBezTo>
                      <a:pt x="7065" y="13326"/>
                      <a:pt x="8899" y="11820"/>
                      <a:pt x="10819" y="10248"/>
                    </a:cubicBezTo>
                    <a:cubicBezTo>
                      <a:pt x="12382" y="9126"/>
                      <a:pt x="13635" y="7679"/>
                      <a:pt x="15081" y="6422"/>
                    </a:cubicBezTo>
                    <a:close/>
                    <a:moveTo>
                      <a:pt x="8347" y="15821"/>
                    </a:moveTo>
                    <a:cubicBezTo>
                      <a:pt x="9295" y="16284"/>
                      <a:pt x="10071" y="16584"/>
                      <a:pt x="11330" y="17152"/>
                    </a:cubicBezTo>
                    <a:cubicBezTo>
                      <a:pt x="11074" y="17334"/>
                      <a:pt x="10913" y="17485"/>
                      <a:pt x="10563" y="17734"/>
                    </a:cubicBezTo>
                    <a:cubicBezTo>
                      <a:pt x="9475" y="18572"/>
                      <a:pt x="8330" y="19349"/>
                      <a:pt x="7154" y="20064"/>
                    </a:cubicBezTo>
                    <a:cubicBezTo>
                      <a:pt x="7652" y="18922"/>
                      <a:pt x="8076" y="17392"/>
                      <a:pt x="8347" y="1582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1" name="Freeform 586">
                <a:extLst>
                  <a:ext uri="{FF2B5EF4-FFF2-40B4-BE49-F238E27FC236}">
                    <a16:creationId xmlns:a16="http://schemas.microsoft.com/office/drawing/2014/main" id="{AF6A4744-8CB2-C1B3-26D3-A886DAB13878}"/>
                  </a:ext>
                </a:extLst>
              </p:cNvPr>
              <p:cNvSpPr/>
              <p:nvPr/>
            </p:nvSpPr>
            <p:spPr>
              <a:xfrm>
                <a:off x="1736527" y="570933"/>
                <a:ext cx="259869" cy="171636"/>
              </a:xfrm>
              <a:custGeom>
                <a:avLst/>
                <a:gdLst/>
                <a:ahLst/>
                <a:cxnLst>
                  <a:cxn ang="0">
                    <a:pos x="wd2" y="hd2"/>
                  </a:cxn>
                  <a:cxn ang="5400000">
                    <a:pos x="wd2" y="hd2"/>
                  </a:cxn>
                  <a:cxn ang="10800000">
                    <a:pos x="wd2" y="hd2"/>
                  </a:cxn>
                  <a:cxn ang="16200000">
                    <a:pos x="wd2" y="hd2"/>
                  </a:cxn>
                </a:cxnLst>
                <a:rect l="0" t="0" r="r" b="b"/>
                <a:pathLst>
                  <a:path w="21139" h="21122" extrusionOk="0">
                    <a:moveTo>
                      <a:pt x="20979" y="5928"/>
                    </a:moveTo>
                    <a:cubicBezTo>
                      <a:pt x="20979" y="5928"/>
                      <a:pt x="20979" y="5928"/>
                      <a:pt x="20912" y="5794"/>
                    </a:cubicBezTo>
                    <a:cubicBezTo>
                      <a:pt x="20918" y="5649"/>
                      <a:pt x="20918" y="5504"/>
                      <a:pt x="20912" y="5359"/>
                    </a:cubicBezTo>
                    <a:cubicBezTo>
                      <a:pt x="20437" y="1850"/>
                      <a:pt x="18221" y="-474"/>
                      <a:pt x="15880" y="82"/>
                    </a:cubicBezTo>
                    <a:cubicBezTo>
                      <a:pt x="13352" y="434"/>
                      <a:pt x="11845" y="4019"/>
                      <a:pt x="10947" y="6163"/>
                    </a:cubicBezTo>
                    <a:lnTo>
                      <a:pt x="10603" y="6933"/>
                    </a:lnTo>
                    <a:cubicBezTo>
                      <a:pt x="10404" y="6833"/>
                      <a:pt x="10016" y="6582"/>
                      <a:pt x="9650" y="6364"/>
                    </a:cubicBezTo>
                    <a:cubicBezTo>
                      <a:pt x="8669" y="5669"/>
                      <a:pt x="7649" y="5109"/>
                      <a:pt x="6602" y="4689"/>
                    </a:cubicBezTo>
                    <a:cubicBezTo>
                      <a:pt x="3950" y="4017"/>
                      <a:pt x="1349" y="6237"/>
                      <a:pt x="361" y="10016"/>
                    </a:cubicBezTo>
                    <a:cubicBezTo>
                      <a:pt x="44" y="11128"/>
                      <a:pt x="-67" y="12350"/>
                      <a:pt x="39" y="13550"/>
                    </a:cubicBezTo>
                    <a:cubicBezTo>
                      <a:pt x="39" y="13550"/>
                      <a:pt x="39" y="13550"/>
                      <a:pt x="39" y="13550"/>
                    </a:cubicBezTo>
                    <a:cubicBezTo>
                      <a:pt x="162" y="16019"/>
                      <a:pt x="1044" y="18259"/>
                      <a:pt x="2423" y="19598"/>
                    </a:cubicBezTo>
                    <a:cubicBezTo>
                      <a:pt x="3406" y="20594"/>
                      <a:pt x="4564" y="21125"/>
                      <a:pt x="5748" y="21122"/>
                    </a:cubicBezTo>
                    <a:cubicBezTo>
                      <a:pt x="6503" y="21126"/>
                      <a:pt x="7253" y="20933"/>
                      <a:pt x="7965" y="20552"/>
                    </a:cubicBezTo>
                    <a:cubicBezTo>
                      <a:pt x="9815" y="19377"/>
                      <a:pt x="11442" y="17523"/>
                      <a:pt x="12698" y="15159"/>
                    </a:cubicBezTo>
                    <a:cubicBezTo>
                      <a:pt x="13618" y="15410"/>
                      <a:pt x="16656" y="16097"/>
                      <a:pt x="18341" y="14539"/>
                    </a:cubicBezTo>
                    <a:cubicBezTo>
                      <a:pt x="20646" y="12478"/>
                      <a:pt x="21533" y="9563"/>
                      <a:pt x="20979" y="5928"/>
                    </a:cubicBezTo>
                    <a:close/>
                    <a:moveTo>
                      <a:pt x="871" y="10300"/>
                    </a:moveTo>
                    <a:cubicBezTo>
                      <a:pt x="1758" y="6892"/>
                      <a:pt x="4099" y="4882"/>
                      <a:pt x="6491" y="5476"/>
                    </a:cubicBezTo>
                    <a:cubicBezTo>
                      <a:pt x="7503" y="5906"/>
                      <a:pt x="8490" y="6467"/>
                      <a:pt x="9439" y="7151"/>
                    </a:cubicBezTo>
                    <a:lnTo>
                      <a:pt x="10071" y="7536"/>
                    </a:lnTo>
                    <a:cubicBezTo>
                      <a:pt x="10071" y="7536"/>
                      <a:pt x="10071" y="7536"/>
                      <a:pt x="10071" y="7536"/>
                    </a:cubicBezTo>
                    <a:cubicBezTo>
                      <a:pt x="10637" y="7838"/>
                      <a:pt x="11180" y="8240"/>
                      <a:pt x="11767" y="8608"/>
                    </a:cubicBezTo>
                    <a:cubicBezTo>
                      <a:pt x="12919" y="9535"/>
                      <a:pt x="14181" y="10105"/>
                      <a:pt x="15481" y="10284"/>
                    </a:cubicBezTo>
                    <a:cubicBezTo>
                      <a:pt x="16237" y="10298"/>
                      <a:pt x="16970" y="9893"/>
                      <a:pt x="17542" y="9145"/>
                    </a:cubicBezTo>
                    <a:cubicBezTo>
                      <a:pt x="17720" y="8914"/>
                      <a:pt x="17874" y="8642"/>
                      <a:pt x="17997" y="8340"/>
                    </a:cubicBezTo>
                    <a:cubicBezTo>
                      <a:pt x="18275" y="7716"/>
                      <a:pt x="18390" y="6958"/>
                      <a:pt x="18318" y="6213"/>
                    </a:cubicBezTo>
                    <a:cubicBezTo>
                      <a:pt x="18166" y="5035"/>
                      <a:pt x="17608" y="4070"/>
                      <a:pt x="16855" y="3684"/>
                    </a:cubicBezTo>
                    <a:cubicBezTo>
                      <a:pt x="16527" y="3490"/>
                      <a:pt x="16172" y="3432"/>
                      <a:pt x="15824" y="3516"/>
                    </a:cubicBezTo>
                    <a:cubicBezTo>
                      <a:pt x="14549" y="3818"/>
                      <a:pt x="13507" y="5895"/>
                      <a:pt x="12776" y="7402"/>
                    </a:cubicBezTo>
                    <a:lnTo>
                      <a:pt x="12421" y="8089"/>
                    </a:lnTo>
                    <a:lnTo>
                      <a:pt x="11124" y="7218"/>
                    </a:lnTo>
                    <a:lnTo>
                      <a:pt x="11412" y="6548"/>
                    </a:lnTo>
                    <a:cubicBezTo>
                      <a:pt x="12255" y="4538"/>
                      <a:pt x="13629" y="1188"/>
                      <a:pt x="15935" y="853"/>
                    </a:cubicBezTo>
                    <a:cubicBezTo>
                      <a:pt x="17994" y="376"/>
                      <a:pt x="19940" y="2413"/>
                      <a:pt x="20369" y="5493"/>
                    </a:cubicBezTo>
                    <a:cubicBezTo>
                      <a:pt x="20602" y="7989"/>
                      <a:pt x="18939" y="11121"/>
                      <a:pt x="17354" y="12193"/>
                    </a:cubicBezTo>
                    <a:cubicBezTo>
                      <a:pt x="16085" y="12862"/>
                      <a:pt x="14709" y="12915"/>
                      <a:pt x="13419" y="12344"/>
                    </a:cubicBezTo>
                    <a:cubicBezTo>
                      <a:pt x="13042" y="12244"/>
                      <a:pt x="12665" y="12143"/>
                      <a:pt x="12310" y="12076"/>
                    </a:cubicBezTo>
                    <a:cubicBezTo>
                      <a:pt x="12310" y="12076"/>
                      <a:pt x="12310" y="12076"/>
                      <a:pt x="12310" y="12076"/>
                    </a:cubicBezTo>
                    <a:cubicBezTo>
                      <a:pt x="11590" y="11741"/>
                      <a:pt x="10858" y="11339"/>
                      <a:pt x="10093" y="10954"/>
                    </a:cubicBezTo>
                    <a:lnTo>
                      <a:pt x="9373" y="10552"/>
                    </a:lnTo>
                    <a:cubicBezTo>
                      <a:pt x="8961" y="10309"/>
                      <a:pt x="8561" y="10024"/>
                      <a:pt x="8176" y="9697"/>
                    </a:cubicBezTo>
                    <a:cubicBezTo>
                      <a:pt x="7413" y="8960"/>
                      <a:pt x="6540" y="8522"/>
                      <a:pt x="5637" y="8424"/>
                    </a:cubicBezTo>
                    <a:cubicBezTo>
                      <a:pt x="4730" y="8462"/>
                      <a:pt x="3874" y="9069"/>
                      <a:pt x="3276" y="10099"/>
                    </a:cubicBezTo>
                    <a:cubicBezTo>
                      <a:pt x="2886" y="10814"/>
                      <a:pt x="2724" y="11751"/>
                      <a:pt x="2833" y="12662"/>
                    </a:cubicBezTo>
                    <a:cubicBezTo>
                      <a:pt x="2928" y="13890"/>
                      <a:pt x="3546" y="14878"/>
                      <a:pt x="4351" y="15091"/>
                    </a:cubicBezTo>
                    <a:cubicBezTo>
                      <a:pt x="4539" y="15118"/>
                      <a:pt x="4729" y="15118"/>
                      <a:pt x="4917" y="15091"/>
                    </a:cubicBezTo>
                    <a:cubicBezTo>
                      <a:pt x="6740" y="14883"/>
                      <a:pt x="8433" y="13580"/>
                      <a:pt x="9617" y="11473"/>
                    </a:cubicBezTo>
                    <a:lnTo>
                      <a:pt x="9905" y="11641"/>
                    </a:lnTo>
                    <a:cubicBezTo>
                      <a:pt x="10426" y="11925"/>
                      <a:pt x="11013" y="12210"/>
                      <a:pt x="11501" y="12478"/>
                    </a:cubicBezTo>
                    <a:cubicBezTo>
                      <a:pt x="10710" y="13983"/>
                      <a:pt x="9781" y="15309"/>
                      <a:pt x="8741" y="16415"/>
                    </a:cubicBezTo>
                    <a:cubicBezTo>
                      <a:pt x="6413" y="18793"/>
                      <a:pt x="4207" y="18978"/>
                      <a:pt x="2168" y="16984"/>
                    </a:cubicBezTo>
                    <a:cubicBezTo>
                      <a:pt x="651" y="15605"/>
                      <a:pt x="87" y="12699"/>
                      <a:pt x="871" y="10300"/>
                    </a:cubicBezTo>
                    <a:close/>
                    <a:moveTo>
                      <a:pt x="15736" y="4387"/>
                    </a:moveTo>
                    <a:cubicBezTo>
                      <a:pt x="15822" y="4745"/>
                      <a:pt x="15933" y="5088"/>
                      <a:pt x="16068" y="5409"/>
                    </a:cubicBezTo>
                    <a:cubicBezTo>
                      <a:pt x="15870" y="5415"/>
                      <a:pt x="15674" y="5478"/>
                      <a:pt x="15492" y="5593"/>
                    </a:cubicBezTo>
                    <a:cubicBezTo>
                      <a:pt x="15415" y="5639"/>
                      <a:pt x="15340" y="5695"/>
                      <a:pt x="15270" y="5761"/>
                    </a:cubicBezTo>
                    <a:cubicBezTo>
                      <a:pt x="15270" y="5761"/>
                      <a:pt x="15270" y="5761"/>
                      <a:pt x="15270" y="5660"/>
                    </a:cubicBezTo>
                    <a:lnTo>
                      <a:pt x="14782" y="5242"/>
                    </a:lnTo>
                    <a:cubicBezTo>
                      <a:pt x="15054" y="4852"/>
                      <a:pt x="15379" y="4560"/>
                      <a:pt x="15736" y="4387"/>
                    </a:cubicBezTo>
                    <a:close/>
                    <a:moveTo>
                      <a:pt x="15736" y="6364"/>
                    </a:moveTo>
                    <a:cubicBezTo>
                      <a:pt x="16341" y="6109"/>
                      <a:pt x="16990" y="6329"/>
                      <a:pt x="17465" y="6950"/>
                    </a:cubicBezTo>
                    <a:cubicBezTo>
                      <a:pt x="17648" y="7211"/>
                      <a:pt x="17685" y="7631"/>
                      <a:pt x="17554" y="7955"/>
                    </a:cubicBezTo>
                    <a:cubicBezTo>
                      <a:pt x="17465" y="8157"/>
                      <a:pt x="17356" y="8338"/>
                      <a:pt x="17232" y="8491"/>
                    </a:cubicBezTo>
                    <a:cubicBezTo>
                      <a:pt x="16225" y="9582"/>
                      <a:pt x="14901" y="9737"/>
                      <a:pt x="13796" y="8893"/>
                    </a:cubicBezTo>
                    <a:cubicBezTo>
                      <a:pt x="14296" y="7842"/>
                      <a:pt x="14948" y="6977"/>
                      <a:pt x="15702" y="6364"/>
                    </a:cubicBezTo>
                    <a:close/>
                    <a:moveTo>
                      <a:pt x="16744" y="5510"/>
                    </a:moveTo>
                    <a:cubicBezTo>
                      <a:pt x="16744" y="5510"/>
                      <a:pt x="16744" y="5409"/>
                      <a:pt x="16744" y="5376"/>
                    </a:cubicBezTo>
                    <a:lnTo>
                      <a:pt x="16744" y="5258"/>
                    </a:lnTo>
                    <a:cubicBezTo>
                      <a:pt x="16617" y="4963"/>
                      <a:pt x="16502" y="4655"/>
                      <a:pt x="16401" y="4337"/>
                    </a:cubicBezTo>
                    <a:cubicBezTo>
                      <a:pt x="16525" y="4346"/>
                      <a:pt x="16648" y="4380"/>
                      <a:pt x="16766" y="4437"/>
                    </a:cubicBezTo>
                    <a:cubicBezTo>
                      <a:pt x="17330" y="4721"/>
                      <a:pt x="17752" y="5435"/>
                      <a:pt x="17875" y="6314"/>
                    </a:cubicBezTo>
                    <a:cubicBezTo>
                      <a:pt x="17548" y="5879"/>
                      <a:pt x="17143" y="5599"/>
                      <a:pt x="16711" y="5510"/>
                    </a:cubicBezTo>
                    <a:close/>
                    <a:moveTo>
                      <a:pt x="14350" y="5828"/>
                    </a:moveTo>
                    <a:cubicBezTo>
                      <a:pt x="14495" y="5978"/>
                      <a:pt x="14647" y="6112"/>
                      <a:pt x="14804" y="6230"/>
                    </a:cubicBezTo>
                    <a:cubicBezTo>
                      <a:pt x="14537" y="6524"/>
                      <a:pt x="14281" y="6843"/>
                      <a:pt x="14040" y="7185"/>
                    </a:cubicBezTo>
                    <a:cubicBezTo>
                      <a:pt x="14040" y="7185"/>
                      <a:pt x="14040" y="7185"/>
                      <a:pt x="14040" y="7185"/>
                    </a:cubicBezTo>
                    <a:cubicBezTo>
                      <a:pt x="13954" y="7093"/>
                      <a:pt x="13861" y="7019"/>
                      <a:pt x="13762" y="6967"/>
                    </a:cubicBezTo>
                    <a:cubicBezTo>
                      <a:pt x="13934" y="6573"/>
                      <a:pt x="14119" y="6193"/>
                      <a:pt x="14317" y="5828"/>
                    </a:cubicBezTo>
                    <a:close/>
                    <a:moveTo>
                      <a:pt x="13241" y="7888"/>
                    </a:moveTo>
                    <a:cubicBezTo>
                      <a:pt x="13282" y="7795"/>
                      <a:pt x="13327" y="7705"/>
                      <a:pt x="13374" y="7620"/>
                    </a:cubicBezTo>
                    <a:cubicBezTo>
                      <a:pt x="13474" y="7635"/>
                      <a:pt x="13569" y="7687"/>
                      <a:pt x="13652" y="7771"/>
                    </a:cubicBezTo>
                    <a:cubicBezTo>
                      <a:pt x="13500" y="8021"/>
                      <a:pt x="13363" y="8290"/>
                      <a:pt x="13241" y="8575"/>
                    </a:cubicBezTo>
                    <a:lnTo>
                      <a:pt x="12975" y="8424"/>
                    </a:lnTo>
                    <a:close/>
                    <a:moveTo>
                      <a:pt x="16766" y="14589"/>
                    </a:moveTo>
                    <a:cubicBezTo>
                      <a:pt x="16656" y="14220"/>
                      <a:pt x="16523" y="13818"/>
                      <a:pt x="16378" y="13416"/>
                    </a:cubicBezTo>
                    <a:cubicBezTo>
                      <a:pt x="16758" y="13335"/>
                      <a:pt x="17130" y="13189"/>
                      <a:pt x="17487" y="12981"/>
                    </a:cubicBezTo>
                    <a:cubicBezTo>
                      <a:pt x="17681" y="13287"/>
                      <a:pt x="17863" y="13612"/>
                      <a:pt x="18030" y="13952"/>
                    </a:cubicBezTo>
                    <a:cubicBezTo>
                      <a:pt x="17627" y="14269"/>
                      <a:pt x="17193" y="14484"/>
                      <a:pt x="16744" y="14589"/>
                    </a:cubicBezTo>
                    <a:close/>
                    <a:moveTo>
                      <a:pt x="8874" y="18944"/>
                    </a:moveTo>
                    <a:lnTo>
                      <a:pt x="8752" y="18743"/>
                    </a:lnTo>
                    <a:cubicBezTo>
                      <a:pt x="8580" y="18430"/>
                      <a:pt x="8386" y="18143"/>
                      <a:pt x="8176" y="17889"/>
                    </a:cubicBezTo>
                    <a:cubicBezTo>
                      <a:pt x="8596" y="17541"/>
                      <a:pt x="9000" y="17150"/>
                      <a:pt x="9384" y="16716"/>
                    </a:cubicBezTo>
                    <a:lnTo>
                      <a:pt x="9628" y="17035"/>
                    </a:lnTo>
                    <a:cubicBezTo>
                      <a:pt x="9787" y="17234"/>
                      <a:pt x="9939" y="17447"/>
                      <a:pt x="10082" y="17671"/>
                    </a:cubicBezTo>
                    <a:cubicBezTo>
                      <a:pt x="10082" y="17671"/>
                      <a:pt x="10149" y="17671"/>
                      <a:pt x="10182" y="17671"/>
                    </a:cubicBezTo>
                    <a:cubicBezTo>
                      <a:pt x="9772" y="18151"/>
                      <a:pt x="9339" y="18582"/>
                      <a:pt x="8885" y="18961"/>
                    </a:cubicBezTo>
                    <a:cubicBezTo>
                      <a:pt x="8885" y="18961"/>
                      <a:pt x="8863" y="18978"/>
                      <a:pt x="8852" y="18944"/>
                    </a:cubicBezTo>
                    <a:close/>
                    <a:moveTo>
                      <a:pt x="10492" y="17118"/>
                    </a:moveTo>
                    <a:cubicBezTo>
                      <a:pt x="10336" y="16857"/>
                      <a:pt x="10166" y="16616"/>
                      <a:pt x="9982" y="16398"/>
                    </a:cubicBezTo>
                    <a:lnTo>
                      <a:pt x="9827" y="16197"/>
                    </a:lnTo>
                    <a:cubicBezTo>
                      <a:pt x="10204" y="15745"/>
                      <a:pt x="10537" y="15293"/>
                      <a:pt x="10836" y="14857"/>
                    </a:cubicBezTo>
                    <a:lnTo>
                      <a:pt x="11036" y="15158"/>
                    </a:lnTo>
                    <a:cubicBezTo>
                      <a:pt x="11196" y="15330"/>
                      <a:pt x="11326" y="15561"/>
                      <a:pt x="11412" y="15829"/>
                    </a:cubicBezTo>
                    <a:cubicBezTo>
                      <a:pt x="11436" y="15886"/>
                      <a:pt x="11466" y="15937"/>
                      <a:pt x="11501" y="15979"/>
                    </a:cubicBezTo>
                    <a:cubicBezTo>
                      <a:pt x="11213" y="16415"/>
                      <a:pt x="10891" y="16867"/>
                      <a:pt x="10537" y="17319"/>
                    </a:cubicBezTo>
                    <a:cubicBezTo>
                      <a:pt x="10526" y="17245"/>
                      <a:pt x="10503" y="17176"/>
                      <a:pt x="10470" y="17118"/>
                    </a:cubicBezTo>
                    <a:close/>
                    <a:moveTo>
                      <a:pt x="11412" y="14522"/>
                    </a:moveTo>
                    <a:cubicBezTo>
                      <a:pt x="11344" y="14441"/>
                      <a:pt x="11281" y="14352"/>
                      <a:pt x="11224" y="14254"/>
                    </a:cubicBezTo>
                    <a:cubicBezTo>
                      <a:pt x="11459" y="13886"/>
                      <a:pt x="11681" y="13501"/>
                      <a:pt x="11889" y="13098"/>
                    </a:cubicBezTo>
                    <a:cubicBezTo>
                      <a:pt x="12005" y="13618"/>
                      <a:pt x="12165" y="14114"/>
                      <a:pt x="12366" y="14572"/>
                    </a:cubicBezTo>
                    <a:lnTo>
                      <a:pt x="11878" y="15376"/>
                    </a:lnTo>
                    <a:cubicBezTo>
                      <a:pt x="11750" y="15051"/>
                      <a:pt x="11585" y="14761"/>
                      <a:pt x="11390" y="14522"/>
                    </a:cubicBezTo>
                    <a:close/>
                    <a:moveTo>
                      <a:pt x="12876" y="14254"/>
                    </a:moveTo>
                    <a:cubicBezTo>
                      <a:pt x="12689" y="13824"/>
                      <a:pt x="12536" y="13363"/>
                      <a:pt x="12421" y="12880"/>
                    </a:cubicBezTo>
                    <a:lnTo>
                      <a:pt x="13330" y="13098"/>
                    </a:lnTo>
                    <a:lnTo>
                      <a:pt x="13663" y="13199"/>
                    </a:lnTo>
                    <a:cubicBezTo>
                      <a:pt x="13663" y="13199"/>
                      <a:pt x="13663" y="13199"/>
                      <a:pt x="13663" y="13199"/>
                    </a:cubicBezTo>
                    <a:cubicBezTo>
                      <a:pt x="13825" y="13717"/>
                      <a:pt x="14026" y="14206"/>
                      <a:pt x="14261" y="14656"/>
                    </a:cubicBezTo>
                    <a:cubicBezTo>
                      <a:pt x="13808" y="14603"/>
                      <a:pt x="13356" y="14513"/>
                      <a:pt x="12909" y="14388"/>
                    </a:cubicBezTo>
                    <a:cubicBezTo>
                      <a:pt x="12887" y="14338"/>
                      <a:pt x="12861" y="14293"/>
                      <a:pt x="12831" y="14254"/>
                    </a:cubicBezTo>
                    <a:close/>
                    <a:moveTo>
                      <a:pt x="7644" y="10133"/>
                    </a:moveTo>
                    <a:cubicBezTo>
                      <a:pt x="7710" y="10459"/>
                      <a:pt x="7799" y="10773"/>
                      <a:pt x="7910" y="11071"/>
                    </a:cubicBezTo>
                    <a:lnTo>
                      <a:pt x="7910" y="11272"/>
                    </a:lnTo>
                    <a:cubicBezTo>
                      <a:pt x="7665" y="11051"/>
                      <a:pt x="7414" y="10850"/>
                      <a:pt x="7156" y="10669"/>
                    </a:cubicBezTo>
                    <a:cubicBezTo>
                      <a:pt x="7080" y="10261"/>
                      <a:pt x="6952" y="9880"/>
                      <a:pt x="6779" y="9547"/>
                    </a:cubicBezTo>
                    <a:cubicBezTo>
                      <a:pt x="7075" y="9715"/>
                      <a:pt x="7363" y="9911"/>
                      <a:pt x="7644" y="10133"/>
                    </a:cubicBezTo>
                    <a:close/>
                    <a:moveTo>
                      <a:pt x="6058" y="9212"/>
                    </a:moveTo>
                    <a:cubicBezTo>
                      <a:pt x="6145" y="9465"/>
                      <a:pt x="6242" y="9711"/>
                      <a:pt x="6347" y="9949"/>
                    </a:cubicBezTo>
                    <a:lnTo>
                      <a:pt x="6491" y="10284"/>
                    </a:lnTo>
                    <a:cubicBezTo>
                      <a:pt x="6131" y="10125"/>
                      <a:pt x="5756" y="10062"/>
                      <a:pt x="5382" y="10099"/>
                    </a:cubicBezTo>
                    <a:lnTo>
                      <a:pt x="5249" y="10099"/>
                    </a:lnTo>
                    <a:cubicBezTo>
                      <a:pt x="5249" y="10099"/>
                      <a:pt x="5249" y="10099"/>
                      <a:pt x="5249" y="9982"/>
                    </a:cubicBezTo>
                    <a:cubicBezTo>
                      <a:pt x="5117" y="9802"/>
                      <a:pt x="4994" y="9606"/>
                      <a:pt x="4883" y="9396"/>
                    </a:cubicBezTo>
                    <a:cubicBezTo>
                      <a:pt x="5149" y="9240"/>
                      <a:pt x="5430" y="9149"/>
                      <a:pt x="5715" y="9128"/>
                    </a:cubicBezTo>
                    <a:lnTo>
                      <a:pt x="5781" y="9128"/>
                    </a:lnTo>
                    <a:cubicBezTo>
                      <a:pt x="5875" y="9150"/>
                      <a:pt x="5968" y="9184"/>
                      <a:pt x="6058" y="9228"/>
                    </a:cubicBezTo>
                    <a:close/>
                    <a:moveTo>
                      <a:pt x="4296" y="9781"/>
                    </a:moveTo>
                    <a:cubicBezTo>
                      <a:pt x="4418" y="9999"/>
                      <a:pt x="4518" y="10183"/>
                      <a:pt x="4617" y="10334"/>
                    </a:cubicBezTo>
                    <a:cubicBezTo>
                      <a:pt x="4150" y="10550"/>
                      <a:pt x="3726" y="10942"/>
                      <a:pt x="3387" y="11473"/>
                    </a:cubicBezTo>
                    <a:cubicBezTo>
                      <a:pt x="3444" y="11135"/>
                      <a:pt x="3550" y="10821"/>
                      <a:pt x="3697" y="10552"/>
                    </a:cubicBezTo>
                    <a:cubicBezTo>
                      <a:pt x="3866" y="10249"/>
                      <a:pt x="4068" y="9994"/>
                      <a:pt x="4296" y="9798"/>
                    </a:cubicBezTo>
                    <a:close/>
                    <a:moveTo>
                      <a:pt x="3575" y="13132"/>
                    </a:moveTo>
                    <a:cubicBezTo>
                      <a:pt x="3540" y="12753"/>
                      <a:pt x="3613" y="12370"/>
                      <a:pt x="3775" y="12076"/>
                    </a:cubicBezTo>
                    <a:cubicBezTo>
                      <a:pt x="4213" y="11428"/>
                      <a:pt x="4783" y="11021"/>
                      <a:pt x="5393" y="10920"/>
                    </a:cubicBezTo>
                    <a:cubicBezTo>
                      <a:pt x="6309" y="10927"/>
                      <a:pt x="7199" y="11380"/>
                      <a:pt x="7932" y="12210"/>
                    </a:cubicBezTo>
                    <a:lnTo>
                      <a:pt x="8164" y="12411"/>
                    </a:lnTo>
                    <a:cubicBezTo>
                      <a:pt x="7110" y="13662"/>
                      <a:pt x="5790" y="14293"/>
                      <a:pt x="4451" y="14187"/>
                    </a:cubicBezTo>
                    <a:cubicBezTo>
                      <a:pt x="4073" y="14097"/>
                      <a:pt x="3744" y="13743"/>
                      <a:pt x="3564" y="13232"/>
                    </a:cubicBezTo>
                    <a:cubicBezTo>
                      <a:pt x="3564" y="13232"/>
                      <a:pt x="3575" y="13182"/>
                      <a:pt x="3575" y="13148"/>
                    </a:cubicBezTo>
                    <a:close/>
                    <a:moveTo>
                      <a:pt x="8641" y="11825"/>
                    </a:moveTo>
                    <a:cubicBezTo>
                      <a:pt x="8653" y="11753"/>
                      <a:pt x="8653" y="11679"/>
                      <a:pt x="8641" y="11607"/>
                    </a:cubicBezTo>
                    <a:cubicBezTo>
                      <a:pt x="8574" y="11300"/>
                      <a:pt x="8488" y="11003"/>
                      <a:pt x="8386" y="10719"/>
                    </a:cubicBezTo>
                    <a:cubicBezTo>
                      <a:pt x="8608" y="10870"/>
                      <a:pt x="8830" y="11038"/>
                      <a:pt x="9051" y="11155"/>
                    </a:cubicBezTo>
                    <a:cubicBezTo>
                      <a:pt x="8928" y="11391"/>
                      <a:pt x="8791" y="11610"/>
                      <a:pt x="8641" y="11808"/>
                    </a:cubicBezTo>
                    <a:close/>
                    <a:moveTo>
                      <a:pt x="1635" y="17420"/>
                    </a:moveTo>
                    <a:lnTo>
                      <a:pt x="1857" y="17671"/>
                    </a:lnTo>
                    <a:cubicBezTo>
                      <a:pt x="2328" y="18139"/>
                      <a:pt x="2839" y="18505"/>
                      <a:pt x="3376" y="18760"/>
                    </a:cubicBezTo>
                    <a:cubicBezTo>
                      <a:pt x="3545" y="19079"/>
                      <a:pt x="3701" y="19415"/>
                      <a:pt x="3841" y="19765"/>
                    </a:cubicBezTo>
                    <a:cubicBezTo>
                      <a:pt x="3451" y="19547"/>
                      <a:pt x="3079" y="19260"/>
                      <a:pt x="2733" y="18911"/>
                    </a:cubicBezTo>
                    <a:cubicBezTo>
                      <a:pt x="2325" y="18496"/>
                      <a:pt x="1956" y="18000"/>
                      <a:pt x="1635" y="17437"/>
                    </a:cubicBezTo>
                    <a:close/>
                    <a:moveTo>
                      <a:pt x="4573" y="20184"/>
                    </a:moveTo>
                    <a:cubicBezTo>
                      <a:pt x="4477" y="19828"/>
                      <a:pt x="4355" y="19491"/>
                      <a:pt x="4207" y="19179"/>
                    </a:cubicBezTo>
                    <a:cubicBezTo>
                      <a:pt x="4475" y="19245"/>
                      <a:pt x="4745" y="19278"/>
                      <a:pt x="5016" y="19279"/>
                    </a:cubicBezTo>
                    <a:lnTo>
                      <a:pt x="5593" y="19279"/>
                    </a:lnTo>
                    <a:cubicBezTo>
                      <a:pt x="5770" y="19681"/>
                      <a:pt x="5970" y="20050"/>
                      <a:pt x="6169" y="20418"/>
                    </a:cubicBezTo>
                    <a:cubicBezTo>
                      <a:pt x="5632" y="20467"/>
                      <a:pt x="5094" y="20388"/>
                      <a:pt x="4573" y="20184"/>
                    </a:cubicBezTo>
                    <a:close/>
                    <a:moveTo>
                      <a:pt x="7788" y="19866"/>
                    </a:moveTo>
                    <a:cubicBezTo>
                      <a:pt x="7460" y="20041"/>
                      <a:pt x="7122" y="20170"/>
                      <a:pt x="6779" y="20251"/>
                    </a:cubicBezTo>
                    <a:cubicBezTo>
                      <a:pt x="6779" y="20251"/>
                      <a:pt x="6779" y="20251"/>
                      <a:pt x="6779" y="20150"/>
                    </a:cubicBezTo>
                    <a:cubicBezTo>
                      <a:pt x="6582" y="19802"/>
                      <a:pt x="6397" y="19439"/>
                      <a:pt x="6225" y="19061"/>
                    </a:cubicBezTo>
                    <a:cubicBezTo>
                      <a:pt x="6715" y="18898"/>
                      <a:pt x="7194" y="18662"/>
                      <a:pt x="7655" y="18358"/>
                    </a:cubicBezTo>
                    <a:cubicBezTo>
                      <a:pt x="7651" y="18391"/>
                      <a:pt x="7651" y="18425"/>
                      <a:pt x="7655" y="18458"/>
                    </a:cubicBezTo>
                    <a:cubicBezTo>
                      <a:pt x="7894" y="18711"/>
                      <a:pt x="8107" y="19016"/>
                      <a:pt x="8286" y="19363"/>
                    </a:cubicBezTo>
                    <a:lnTo>
                      <a:pt x="8353" y="19497"/>
                    </a:lnTo>
                    <a:cubicBezTo>
                      <a:pt x="8168" y="19608"/>
                      <a:pt x="7979" y="19703"/>
                      <a:pt x="7788" y="19782"/>
                    </a:cubicBezTo>
                    <a:close/>
                    <a:moveTo>
                      <a:pt x="14893" y="14840"/>
                    </a:moveTo>
                    <a:cubicBezTo>
                      <a:pt x="14904" y="14780"/>
                      <a:pt x="14904" y="14716"/>
                      <a:pt x="14893" y="14656"/>
                    </a:cubicBezTo>
                    <a:lnTo>
                      <a:pt x="14771" y="14421"/>
                    </a:lnTo>
                    <a:cubicBezTo>
                      <a:pt x="14616" y="14103"/>
                      <a:pt x="14472" y="13768"/>
                      <a:pt x="14339" y="13433"/>
                    </a:cubicBezTo>
                    <a:cubicBezTo>
                      <a:pt x="14812" y="13544"/>
                      <a:pt x="15290" y="13589"/>
                      <a:pt x="15769" y="13567"/>
                    </a:cubicBezTo>
                    <a:cubicBezTo>
                      <a:pt x="15924" y="13957"/>
                      <a:pt x="16065" y="14359"/>
                      <a:pt x="16190" y="14773"/>
                    </a:cubicBezTo>
                    <a:cubicBezTo>
                      <a:pt x="15758" y="14810"/>
                      <a:pt x="15325" y="14805"/>
                      <a:pt x="14893" y="14756"/>
                    </a:cubicBezTo>
                    <a:close/>
                    <a:moveTo>
                      <a:pt x="18429" y="13584"/>
                    </a:moveTo>
                    <a:cubicBezTo>
                      <a:pt x="18277" y="13270"/>
                      <a:pt x="18114" y="12968"/>
                      <a:pt x="17941" y="12679"/>
                    </a:cubicBezTo>
                    <a:cubicBezTo>
                      <a:pt x="18294" y="12380"/>
                      <a:pt x="18624" y="12027"/>
                      <a:pt x="18928" y="11624"/>
                    </a:cubicBezTo>
                    <a:cubicBezTo>
                      <a:pt x="19060" y="11891"/>
                      <a:pt x="19217" y="12128"/>
                      <a:pt x="19394" y="12327"/>
                    </a:cubicBezTo>
                    <a:cubicBezTo>
                      <a:pt x="19098" y="12759"/>
                      <a:pt x="18775" y="13147"/>
                      <a:pt x="18429" y="13483"/>
                    </a:cubicBezTo>
                    <a:close/>
                    <a:moveTo>
                      <a:pt x="19759" y="11741"/>
                    </a:moveTo>
                    <a:cubicBezTo>
                      <a:pt x="19759" y="11741"/>
                      <a:pt x="19759" y="11741"/>
                      <a:pt x="19759" y="11641"/>
                    </a:cubicBezTo>
                    <a:cubicBezTo>
                      <a:pt x="19612" y="11481"/>
                      <a:pt x="19481" y="11289"/>
                      <a:pt x="19371" y="11071"/>
                    </a:cubicBezTo>
                    <a:cubicBezTo>
                      <a:pt x="19891" y="10282"/>
                      <a:pt x="20311" y="9356"/>
                      <a:pt x="20613" y="8340"/>
                    </a:cubicBezTo>
                    <a:cubicBezTo>
                      <a:pt x="20556" y="9551"/>
                      <a:pt x="20259" y="10707"/>
                      <a:pt x="19759" y="1165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2" name="Freeform 623">
                <a:extLst>
                  <a:ext uri="{FF2B5EF4-FFF2-40B4-BE49-F238E27FC236}">
                    <a16:creationId xmlns:a16="http://schemas.microsoft.com/office/drawing/2014/main" id="{2E9BFCC8-88B8-544F-5B6C-1F0DE7E6374C}"/>
                  </a:ext>
                </a:extLst>
              </p:cNvPr>
              <p:cNvSpPr/>
              <p:nvPr/>
            </p:nvSpPr>
            <p:spPr>
              <a:xfrm>
                <a:off x="534468" y="607798"/>
                <a:ext cx="357546" cy="345816"/>
              </a:xfrm>
              <a:custGeom>
                <a:avLst/>
                <a:gdLst/>
                <a:ahLst/>
                <a:cxnLst>
                  <a:cxn ang="0">
                    <a:pos x="wd2" y="hd2"/>
                  </a:cxn>
                  <a:cxn ang="5400000">
                    <a:pos x="wd2" y="hd2"/>
                  </a:cxn>
                  <a:cxn ang="10800000">
                    <a:pos x="wd2" y="hd2"/>
                  </a:cxn>
                  <a:cxn ang="16200000">
                    <a:pos x="wd2" y="hd2"/>
                  </a:cxn>
                </a:cxnLst>
                <a:rect l="0" t="0" r="r" b="b"/>
                <a:pathLst>
                  <a:path w="21579" h="21592" extrusionOk="0">
                    <a:moveTo>
                      <a:pt x="18640" y="1"/>
                    </a:moveTo>
                    <a:cubicBezTo>
                      <a:pt x="18537" y="-8"/>
                      <a:pt x="18426" y="76"/>
                      <a:pt x="18366" y="163"/>
                    </a:cubicBezTo>
                    <a:cubicBezTo>
                      <a:pt x="18329" y="240"/>
                      <a:pt x="18329" y="330"/>
                      <a:pt x="18366" y="406"/>
                    </a:cubicBezTo>
                    <a:cubicBezTo>
                      <a:pt x="18460" y="562"/>
                      <a:pt x="18608" y="729"/>
                      <a:pt x="18758" y="933"/>
                    </a:cubicBezTo>
                    <a:lnTo>
                      <a:pt x="18993" y="1257"/>
                    </a:lnTo>
                    <a:cubicBezTo>
                      <a:pt x="18129" y="1829"/>
                      <a:pt x="14628" y="4162"/>
                      <a:pt x="12845" y="5510"/>
                    </a:cubicBezTo>
                    <a:cubicBezTo>
                      <a:pt x="12197" y="4919"/>
                      <a:pt x="11092" y="3819"/>
                      <a:pt x="11083" y="3809"/>
                    </a:cubicBezTo>
                    <a:cubicBezTo>
                      <a:pt x="11000" y="3741"/>
                      <a:pt x="10852" y="3741"/>
                      <a:pt x="10769" y="3809"/>
                    </a:cubicBezTo>
                    <a:cubicBezTo>
                      <a:pt x="10722" y="3809"/>
                      <a:pt x="5951" y="6691"/>
                      <a:pt x="3642" y="8184"/>
                    </a:cubicBezTo>
                    <a:cubicBezTo>
                      <a:pt x="3590" y="8221"/>
                      <a:pt x="3579" y="8283"/>
                      <a:pt x="3564" y="8346"/>
                    </a:cubicBezTo>
                    <a:cubicBezTo>
                      <a:pt x="3545" y="8406"/>
                      <a:pt x="3545" y="8489"/>
                      <a:pt x="3564" y="8548"/>
                    </a:cubicBezTo>
                    <a:cubicBezTo>
                      <a:pt x="3771" y="8814"/>
                      <a:pt x="3981" y="9053"/>
                      <a:pt x="4230" y="9278"/>
                    </a:cubicBezTo>
                    <a:cubicBezTo>
                      <a:pt x="4271" y="9315"/>
                      <a:pt x="4331" y="9318"/>
                      <a:pt x="4386" y="9318"/>
                    </a:cubicBezTo>
                    <a:cubicBezTo>
                      <a:pt x="4426" y="9327"/>
                      <a:pt x="4464" y="9327"/>
                      <a:pt x="4504" y="9318"/>
                    </a:cubicBezTo>
                    <a:lnTo>
                      <a:pt x="10730" y="5470"/>
                    </a:lnTo>
                    <a:cubicBezTo>
                      <a:pt x="11096" y="5809"/>
                      <a:pt x="12150" y="6766"/>
                      <a:pt x="12610" y="7212"/>
                    </a:cubicBezTo>
                    <a:cubicBezTo>
                      <a:pt x="12696" y="7278"/>
                      <a:pt x="12837" y="7278"/>
                      <a:pt x="12923" y="7212"/>
                    </a:cubicBezTo>
                    <a:cubicBezTo>
                      <a:pt x="14669" y="5883"/>
                      <a:pt x="18944" y="3135"/>
                      <a:pt x="19854" y="2553"/>
                    </a:cubicBezTo>
                    <a:cubicBezTo>
                      <a:pt x="19967" y="2718"/>
                      <a:pt x="20094" y="2886"/>
                      <a:pt x="20207" y="3080"/>
                    </a:cubicBezTo>
                    <a:lnTo>
                      <a:pt x="20442" y="3485"/>
                    </a:lnTo>
                    <a:cubicBezTo>
                      <a:pt x="20491" y="3557"/>
                      <a:pt x="20592" y="3612"/>
                      <a:pt x="20677" y="3606"/>
                    </a:cubicBezTo>
                    <a:cubicBezTo>
                      <a:pt x="20761" y="3599"/>
                      <a:pt x="20834" y="3522"/>
                      <a:pt x="20872" y="3444"/>
                    </a:cubicBezTo>
                    <a:cubicBezTo>
                      <a:pt x="21211" y="2540"/>
                      <a:pt x="21435" y="1608"/>
                      <a:pt x="21577" y="649"/>
                    </a:cubicBezTo>
                    <a:cubicBezTo>
                      <a:pt x="21595" y="519"/>
                      <a:pt x="21505" y="395"/>
                      <a:pt x="21381" y="366"/>
                    </a:cubicBezTo>
                    <a:cubicBezTo>
                      <a:pt x="20475" y="176"/>
                      <a:pt x="19564" y="43"/>
                      <a:pt x="18640" y="1"/>
                    </a:cubicBezTo>
                    <a:close/>
                    <a:moveTo>
                      <a:pt x="19110" y="528"/>
                    </a:moveTo>
                    <a:cubicBezTo>
                      <a:pt x="19794" y="581"/>
                      <a:pt x="20474" y="677"/>
                      <a:pt x="21146" y="811"/>
                    </a:cubicBezTo>
                    <a:cubicBezTo>
                      <a:pt x="21032" y="1492"/>
                      <a:pt x="20847" y="2140"/>
                      <a:pt x="20637" y="2796"/>
                    </a:cubicBezTo>
                    <a:cubicBezTo>
                      <a:pt x="20498" y="2524"/>
                      <a:pt x="20326" y="2257"/>
                      <a:pt x="20128" y="2027"/>
                    </a:cubicBezTo>
                    <a:cubicBezTo>
                      <a:pt x="20042" y="1960"/>
                      <a:pt x="19941" y="1960"/>
                      <a:pt x="19854" y="2027"/>
                    </a:cubicBezTo>
                    <a:cubicBezTo>
                      <a:pt x="19798" y="2027"/>
                      <a:pt x="14909" y="5224"/>
                      <a:pt x="12845" y="6766"/>
                    </a:cubicBezTo>
                    <a:cubicBezTo>
                      <a:pt x="12178" y="6165"/>
                      <a:pt x="10965" y="4984"/>
                      <a:pt x="10965" y="4984"/>
                    </a:cubicBezTo>
                    <a:cubicBezTo>
                      <a:pt x="10880" y="4925"/>
                      <a:pt x="10776" y="4925"/>
                      <a:pt x="10691" y="4984"/>
                    </a:cubicBezTo>
                    <a:lnTo>
                      <a:pt x="4465" y="8873"/>
                    </a:lnTo>
                    <a:cubicBezTo>
                      <a:pt x="4380" y="8776"/>
                      <a:pt x="4275" y="8624"/>
                      <a:pt x="4190" y="8508"/>
                    </a:cubicBezTo>
                    <a:cubicBezTo>
                      <a:pt x="6274" y="7034"/>
                      <a:pt x="10109" y="4740"/>
                      <a:pt x="10926" y="4255"/>
                    </a:cubicBezTo>
                    <a:cubicBezTo>
                      <a:pt x="11273" y="4594"/>
                      <a:pt x="12220" y="5550"/>
                      <a:pt x="12727" y="5996"/>
                    </a:cubicBezTo>
                    <a:cubicBezTo>
                      <a:pt x="12814" y="6063"/>
                      <a:pt x="12954" y="6063"/>
                      <a:pt x="13040" y="5996"/>
                    </a:cubicBezTo>
                    <a:cubicBezTo>
                      <a:pt x="14993" y="4513"/>
                      <a:pt x="19455" y="1570"/>
                      <a:pt x="19502" y="1541"/>
                    </a:cubicBezTo>
                    <a:cubicBezTo>
                      <a:pt x="19604" y="1471"/>
                      <a:pt x="19640" y="1327"/>
                      <a:pt x="19580" y="1217"/>
                    </a:cubicBezTo>
                    <a:cubicBezTo>
                      <a:pt x="19461" y="1014"/>
                      <a:pt x="19332" y="794"/>
                      <a:pt x="19189" y="609"/>
                    </a:cubicBezTo>
                    <a:lnTo>
                      <a:pt x="19110" y="528"/>
                    </a:lnTo>
                    <a:close/>
                    <a:moveTo>
                      <a:pt x="1371" y="1338"/>
                    </a:moveTo>
                    <a:cubicBezTo>
                      <a:pt x="1241" y="1338"/>
                      <a:pt x="1136" y="1447"/>
                      <a:pt x="1136" y="1581"/>
                    </a:cubicBezTo>
                    <a:cubicBezTo>
                      <a:pt x="1136" y="4907"/>
                      <a:pt x="1319" y="8267"/>
                      <a:pt x="1488" y="11506"/>
                    </a:cubicBezTo>
                    <a:cubicBezTo>
                      <a:pt x="1601" y="13843"/>
                      <a:pt x="1706" y="16240"/>
                      <a:pt x="1763" y="18635"/>
                    </a:cubicBezTo>
                    <a:lnTo>
                      <a:pt x="235" y="18635"/>
                    </a:lnTo>
                    <a:cubicBezTo>
                      <a:pt x="111" y="18630"/>
                      <a:pt x="6" y="18709"/>
                      <a:pt x="0" y="18837"/>
                    </a:cubicBezTo>
                    <a:cubicBezTo>
                      <a:pt x="-5" y="18981"/>
                      <a:pt x="106" y="19116"/>
                      <a:pt x="235" y="19121"/>
                    </a:cubicBezTo>
                    <a:lnTo>
                      <a:pt x="1763" y="19121"/>
                    </a:lnTo>
                    <a:cubicBezTo>
                      <a:pt x="1763" y="19877"/>
                      <a:pt x="1763" y="20593"/>
                      <a:pt x="1763" y="21349"/>
                    </a:cubicBezTo>
                    <a:cubicBezTo>
                      <a:pt x="1763" y="21483"/>
                      <a:pt x="1868" y="21592"/>
                      <a:pt x="1998" y="21592"/>
                    </a:cubicBezTo>
                    <a:cubicBezTo>
                      <a:pt x="2127" y="21592"/>
                      <a:pt x="2233" y="21483"/>
                      <a:pt x="2233" y="21349"/>
                    </a:cubicBezTo>
                    <a:cubicBezTo>
                      <a:pt x="2233" y="20602"/>
                      <a:pt x="2233" y="19868"/>
                      <a:pt x="2233" y="19121"/>
                    </a:cubicBezTo>
                    <a:cubicBezTo>
                      <a:pt x="4513" y="19169"/>
                      <a:pt x="6867" y="19162"/>
                      <a:pt x="9242" y="19162"/>
                    </a:cubicBezTo>
                    <a:lnTo>
                      <a:pt x="21225" y="19162"/>
                    </a:lnTo>
                    <a:cubicBezTo>
                      <a:pt x="21354" y="19162"/>
                      <a:pt x="21460" y="19052"/>
                      <a:pt x="21460" y="18918"/>
                    </a:cubicBezTo>
                    <a:cubicBezTo>
                      <a:pt x="21460" y="18785"/>
                      <a:pt x="21354" y="18675"/>
                      <a:pt x="21225" y="18675"/>
                    </a:cubicBezTo>
                    <a:lnTo>
                      <a:pt x="21146" y="18635"/>
                    </a:lnTo>
                    <a:lnTo>
                      <a:pt x="18484" y="18635"/>
                    </a:lnTo>
                    <a:cubicBezTo>
                      <a:pt x="18437" y="17510"/>
                      <a:pt x="18344" y="14981"/>
                      <a:pt x="18288" y="12518"/>
                    </a:cubicBezTo>
                    <a:cubicBezTo>
                      <a:pt x="18232" y="10055"/>
                      <a:pt x="18178" y="7655"/>
                      <a:pt x="18131" y="6685"/>
                    </a:cubicBezTo>
                    <a:cubicBezTo>
                      <a:pt x="18122" y="6561"/>
                      <a:pt x="18017" y="6492"/>
                      <a:pt x="17896" y="6483"/>
                    </a:cubicBezTo>
                    <a:cubicBezTo>
                      <a:pt x="17408" y="6483"/>
                      <a:pt x="16896" y="6483"/>
                      <a:pt x="16408" y="6483"/>
                    </a:cubicBezTo>
                    <a:cubicBezTo>
                      <a:pt x="16290" y="6492"/>
                      <a:pt x="16178" y="6562"/>
                      <a:pt x="16173" y="6685"/>
                    </a:cubicBezTo>
                    <a:cubicBezTo>
                      <a:pt x="16117" y="7655"/>
                      <a:pt x="16258" y="16345"/>
                      <a:pt x="16408" y="18594"/>
                    </a:cubicBezTo>
                    <a:lnTo>
                      <a:pt x="14998" y="18594"/>
                    </a:lnTo>
                    <a:cubicBezTo>
                      <a:pt x="14895" y="16655"/>
                      <a:pt x="14731" y="13126"/>
                      <a:pt x="14646" y="11303"/>
                    </a:cubicBezTo>
                    <a:cubicBezTo>
                      <a:pt x="14158" y="11303"/>
                      <a:pt x="13636" y="11303"/>
                      <a:pt x="13158" y="11303"/>
                    </a:cubicBezTo>
                    <a:cubicBezTo>
                      <a:pt x="13102" y="12273"/>
                      <a:pt x="13234" y="16597"/>
                      <a:pt x="13393" y="18594"/>
                    </a:cubicBezTo>
                    <a:lnTo>
                      <a:pt x="11161" y="18594"/>
                    </a:lnTo>
                    <a:cubicBezTo>
                      <a:pt x="11161" y="17567"/>
                      <a:pt x="11031" y="15697"/>
                      <a:pt x="10965" y="13855"/>
                    </a:cubicBezTo>
                    <a:cubicBezTo>
                      <a:pt x="10899" y="12012"/>
                      <a:pt x="10855" y="10087"/>
                      <a:pt x="10808" y="9156"/>
                    </a:cubicBezTo>
                    <a:cubicBezTo>
                      <a:pt x="10804" y="9033"/>
                      <a:pt x="10692" y="8923"/>
                      <a:pt x="10573" y="8913"/>
                    </a:cubicBezTo>
                    <a:cubicBezTo>
                      <a:pt x="10085" y="8913"/>
                      <a:pt x="9573" y="8913"/>
                      <a:pt x="9085" y="8913"/>
                    </a:cubicBezTo>
                    <a:cubicBezTo>
                      <a:pt x="8965" y="8922"/>
                      <a:pt x="8898" y="9032"/>
                      <a:pt x="8890" y="9156"/>
                    </a:cubicBezTo>
                    <a:cubicBezTo>
                      <a:pt x="8833" y="10126"/>
                      <a:pt x="8926" y="16490"/>
                      <a:pt x="9085" y="18594"/>
                    </a:cubicBezTo>
                    <a:lnTo>
                      <a:pt x="7676" y="18594"/>
                    </a:lnTo>
                    <a:cubicBezTo>
                      <a:pt x="7572" y="16733"/>
                      <a:pt x="7417" y="14787"/>
                      <a:pt x="7323" y="12964"/>
                    </a:cubicBezTo>
                    <a:cubicBezTo>
                      <a:pt x="6845" y="12964"/>
                      <a:pt x="6361" y="12964"/>
                      <a:pt x="5835" y="12964"/>
                    </a:cubicBezTo>
                    <a:cubicBezTo>
                      <a:pt x="5816" y="14844"/>
                      <a:pt x="5907" y="16721"/>
                      <a:pt x="6070" y="18594"/>
                    </a:cubicBezTo>
                    <a:cubicBezTo>
                      <a:pt x="4756" y="18594"/>
                      <a:pt x="3470" y="18572"/>
                      <a:pt x="2193" y="18513"/>
                    </a:cubicBezTo>
                    <a:cubicBezTo>
                      <a:pt x="2193" y="17970"/>
                      <a:pt x="2193" y="17436"/>
                      <a:pt x="2193" y="16893"/>
                    </a:cubicBezTo>
                    <a:lnTo>
                      <a:pt x="3016" y="16893"/>
                    </a:lnTo>
                    <a:cubicBezTo>
                      <a:pt x="3145" y="16893"/>
                      <a:pt x="3251" y="16784"/>
                      <a:pt x="3251" y="16650"/>
                    </a:cubicBezTo>
                    <a:cubicBezTo>
                      <a:pt x="3251" y="16516"/>
                      <a:pt x="3145" y="16407"/>
                      <a:pt x="3016" y="16407"/>
                    </a:cubicBezTo>
                    <a:lnTo>
                      <a:pt x="2154" y="16407"/>
                    </a:lnTo>
                    <a:cubicBezTo>
                      <a:pt x="2154" y="15748"/>
                      <a:pt x="2190" y="15133"/>
                      <a:pt x="2115" y="14503"/>
                    </a:cubicBezTo>
                    <a:lnTo>
                      <a:pt x="3016" y="14503"/>
                    </a:lnTo>
                    <a:cubicBezTo>
                      <a:pt x="3145" y="14503"/>
                      <a:pt x="3251" y="14394"/>
                      <a:pt x="3251" y="14260"/>
                    </a:cubicBezTo>
                    <a:cubicBezTo>
                      <a:pt x="3251" y="14126"/>
                      <a:pt x="3145" y="14017"/>
                      <a:pt x="3016" y="14017"/>
                    </a:cubicBezTo>
                    <a:lnTo>
                      <a:pt x="2115" y="14017"/>
                    </a:lnTo>
                    <a:cubicBezTo>
                      <a:pt x="2115" y="13358"/>
                      <a:pt x="2035" y="12703"/>
                      <a:pt x="1998" y="12073"/>
                    </a:cubicBezTo>
                    <a:lnTo>
                      <a:pt x="2859" y="12073"/>
                    </a:lnTo>
                    <a:cubicBezTo>
                      <a:pt x="2989" y="12073"/>
                      <a:pt x="3094" y="11964"/>
                      <a:pt x="3094" y="11830"/>
                    </a:cubicBezTo>
                    <a:cubicBezTo>
                      <a:pt x="3094" y="11696"/>
                      <a:pt x="2989" y="11587"/>
                      <a:pt x="2859" y="11587"/>
                    </a:cubicBezTo>
                    <a:lnTo>
                      <a:pt x="1919" y="11587"/>
                    </a:lnTo>
                    <a:lnTo>
                      <a:pt x="1919" y="11425"/>
                    </a:lnTo>
                    <a:cubicBezTo>
                      <a:pt x="1919" y="10833"/>
                      <a:pt x="1869" y="10203"/>
                      <a:pt x="1841" y="9602"/>
                    </a:cubicBezTo>
                    <a:lnTo>
                      <a:pt x="2820" y="9602"/>
                    </a:lnTo>
                    <a:cubicBezTo>
                      <a:pt x="2949" y="9602"/>
                      <a:pt x="3055" y="9493"/>
                      <a:pt x="3055" y="9359"/>
                    </a:cubicBezTo>
                    <a:cubicBezTo>
                      <a:pt x="3055" y="9225"/>
                      <a:pt x="2950" y="9116"/>
                      <a:pt x="2820" y="9116"/>
                    </a:cubicBezTo>
                    <a:lnTo>
                      <a:pt x="1802" y="9116"/>
                    </a:lnTo>
                    <a:cubicBezTo>
                      <a:pt x="1802" y="8466"/>
                      <a:pt x="1752" y="7852"/>
                      <a:pt x="1723" y="7212"/>
                    </a:cubicBezTo>
                    <a:lnTo>
                      <a:pt x="2467" y="7212"/>
                    </a:lnTo>
                    <a:cubicBezTo>
                      <a:pt x="2597" y="7212"/>
                      <a:pt x="2702" y="7103"/>
                      <a:pt x="2702" y="6969"/>
                    </a:cubicBezTo>
                    <a:cubicBezTo>
                      <a:pt x="2702" y="6835"/>
                      <a:pt x="2597" y="6726"/>
                      <a:pt x="2467" y="6726"/>
                    </a:cubicBezTo>
                    <a:lnTo>
                      <a:pt x="1684" y="6726"/>
                    </a:lnTo>
                    <a:cubicBezTo>
                      <a:pt x="1684" y="6066"/>
                      <a:pt x="1655" y="5411"/>
                      <a:pt x="1645" y="4781"/>
                    </a:cubicBezTo>
                    <a:lnTo>
                      <a:pt x="2467" y="4781"/>
                    </a:lnTo>
                    <a:cubicBezTo>
                      <a:pt x="2597" y="4781"/>
                      <a:pt x="2702" y="4672"/>
                      <a:pt x="2702" y="4538"/>
                    </a:cubicBezTo>
                    <a:cubicBezTo>
                      <a:pt x="2698" y="4406"/>
                      <a:pt x="2595" y="4300"/>
                      <a:pt x="2467" y="4295"/>
                    </a:cubicBezTo>
                    <a:lnTo>
                      <a:pt x="1606" y="4295"/>
                    </a:lnTo>
                    <a:cubicBezTo>
                      <a:pt x="1606" y="3393"/>
                      <a:pt x="1606" y="2483"/>
                      <a:pt x="1606" y="1581"/>
                    </a:cubicBezTo>
                    <a:cubicBezTo>
                      <a:pt x="1606" y="1447"/>
                      <a:pt x="1500" y="1338"/>
                      <a:pt x="1371" y="1338"/>
                    </a:cubicBezTo>
                    <a:close/>
                    <a:moveTo>
                      <a:pt x="16526" y="6928"/>
                    </a:moveTo>
                    <a:lnTo>
                      <a:pt x="17544" y="6928"/>
                    </a:lnTo>
                    <a:cubicBezTo>
                      <a:pt x="17544" y="7151"/>
                      <a:pt x="17544" y="7428"/>
                      <a:pt x="17544" y="7738"/>
                    </a:cubicBezTo>
                    <a:lnTo>
                      <a:pt x="17466" y="7738"/>
                    </a:lnTo>
                    <a:cubicBezTo>
                      <a:pt x="17183" y="7974"/>
                      <a:pt x="16865" y="8169"/>
                      <a:pt x="16526" y="8305"/>
                    </a:cubicBezTo>
                    <a:cubicBezTo>
                      <a:pt x="16629" y="7762"/>
                      <a:pt x="16634" y="7300"/>
                      <a:pt x="16643" y="7009"/>
                    </a:cubicBezTo>
                    <a:lnTo>
                      <a:pt x="16526" y="6928"/>
                    </a:lnTo>
                    <a:close/>
                    <a:moveTo>
                      <a:pt x="17583" y="8346"/>
                    </a:moveTo>
                    <a:cubicBezTo>
                      <a:pt x="17583" y="8627"/>
                      <a:pt x="17583" y="8917"/>
                      <a:pt x="17583" y="9237"/>
                    </a:cubicBezTo>
                    <a:cubicBezTo>
                      <a:pt x="17583" y="9237"/>
                      <a:pt x="17600" y="9237"/>
                      <a:pt x="17544" y="9237"/>
                    </a:cubicBezTo>
                    <a:cubicBezTo>
                      <a:pt x="17238" y="9488"/>
                      <a:pt x="16857" y="9676"/>
                      <a:pt x="16487" y="9804"/>
                    </a:cubicBezTo>
                    <a:cubicBezTo>
                      <a:pt x="16637" y="9523"/>
                      <a:pt x="16643" y="9173"/>
                      <a:pt x="16643" y="8873"/>
                    </a:cubicBezTo>
                    <a:lnTo>
                      <a:pt x="16526" y="8873"/>
                    </a:lnTo>
                    <a:cubicBezTo>
                      <a:pt x="16900" y="8748"/>
                      <a:pt x="17254" y="8569"/>
                      <a:pt x="17583" y="8346"/>
                    </a:cubicBezTo>
                    <a:close/>
                    <a:moveTo>
                      <a:pt x="9320" y="9480"/>
                    </a:moveTo>
                    <a:cubicBezTo>
                      <a:pt x="9658" y="9480"/>
                      <a:pt x="10001" y="9480"/>
                      <a:pt x="10339" y="9480"/>
                    </a:cubicBezTo>
                    <a:cubicBezTo>
                      <a:pt x="10339" y="9645"/>
                      <a:pt x="10339" y="9813"/>
                      <a:pt x="10339" y="10007"/>
                    </a:cubicBezTo>
                    <a:cubicBezTo>
                      <a:pt x="10339" y="10007"/>
                      <a:pt x="10356" y="10007"/>
                      <a:pt x="10299" y="10007"/>
                    </a:cubicBezTo>
                    <a:cubicBezTo>
                      <a:pt x="10002" y="10247"/>
                      <a:pt x="9676" y="10442"/>
                      <a:pt x="9320" y="10574"/>
                    </a:cubicBezTo>
                    <a:cubicBezTo>
                      <a:pt x="9330" y="10128"/>
                      <a:pt x="9320" y="9742"/>
                      <a:pt x="9320" y="9480"/>
                    </a:cubicBezTo>
                    <a:close/>
                    <a:moveTo>
                      <a:pt x="17622" y="9845"/>
                    </a:moveTo>
                    <a:cubicBezTo>
                      <a:pt x="17622" y="10136"/>
                      <a:pt x="17622" y="10426"/>
                      <a:pt x="17622" y="10736"/>
                    </a:cubicBezTo>
                    <a:cubicBezTo>
                      <a:pt x="17306" y="10995"/>
                      <a:pt x="16950" y="11177"/>
                      <a:pt x="16565" y="11303"/>
                    </a:cubicBezTo>
                    <a:cubicBezTo>
                      <a:pt x="16677" y="11002"/>
                      <a:pt x="16653" y="10682"/>
                      <a:pt x="16643" y="10371"/>
                    </a:cubicBezTo>
                    <a:lnTo>
                      <a:pt x="16526" y="10371"/>
                    </a:lnTo>
                    <a:cubicBezTo>
                      <a:pt x="16914" y="10246"/>
                      <a:pt x="17281" y="10073"/>
                      <a:pt x="17622" y="9845"/>
                    </a:cubicBezTo>
                    <a:close/>
                    <a:moveTo>
                      <a:pt x="10378" y="10574"/>
                    </a:moveTo>
                    <a:cubicBezTo>
                      <a:pt x="10378" y="10826"/>
                      <a:pt x="10378" y="11103"/>
                      <a:pt x="10378" y="11384"/>
                    </a:cubicBezTo>
                    <a:cubicBezTo>
                      <a:pt x="10378" y="11384"/>
                      <a:pt x="10404" y="11384"/>
                      <a:pt x="10339" y="11384"/>
                    </a:cubicBezTo>
                    <a:cubicBezTo>
                      <a:pt x="10033" y="11635"/>
                      <a:pt x="9691" y="11824"/>
                      <a:pt x="9320" y="11951"/>
                    </a:cubicBezTo>
                    <a:cubicBezTo>
                      <a:pt x="9358" y="11670"/>
                      <a:pt x="9320" y="11382"/>
                      <a:pt x="9320" y="11100"/>
                    </a:cubicBezTo>
                    <a:cubicBezTo>
                      <a:pt x="9696" y="10984"/>
                      <a:pt x="10050" y="10798"/>
                      <a:pt x="10378" y="10574"/>
                    </a:cubicBezTo>
                    <a:close/>
                    <a:moveTo>
                      <a:pt x="17622" y="11303"/>
                    </a:moveTo>
                    <a:lnTo>
                      <a:pt x="17622" y="12194"/>
                    </a:lnTo>
                    <a:cubicBezTo>
                      <a:pt x="17292" y="12458"/>
                      <a:pt x="16922" y="12667"/>
                      <a:pt x="16526" y="12802"/>
                    </a:cubicBezTo>
                    <a:cubicBezTo>
                      <a:pt x="16685" y="12453"/>
                      <a:pt x="16692" y="12150"/>
                      <a:pt x="16682" y="11830"/>
                    </a:cubicBezTo>
                    <a:lnTo>
                      <a:pt x="16526" y="11830"/>
                    </a:lnTo>
                    <a:cubicBezTo>
                      <a:pt x="16921" y="11709"/>
                      <a:pt x="17277" y="11536"/>
                      <a:pt x="17622" y="11303"/>
                    </a:cubicBezTo>
                    <a:close/>
                    <a:moveTo>
                      <a:pt x="10417" y="11951"/>
                    </a:moveTo>
                    <a:cubicBezTo>
                      <a:pt x="10417" y="12210"/>
                      <a:pt x="10417" y="12477"/>
                      <a:pt x="10417" y="12761"/>
                    </a:cubicBezTo>
                    <a:lnTo>
                      <a:pt x="10378" y="12761"/>
                    </a:lnTo>
                    <a:cubicBezTo>
                      <a:pt x="10065" y="13020"/>
                      <a:pt x="9703" y="13203"/>
                      <a:pt x="9320" y="13328"/>
                    </a:cubicBezTo>
                    <a:cubicBezTo>
                      <a:pt x="9358" y="13047"/>
                      <a:pt x="9369" y="12757"/>
                      <a:pt x="9360" y="12437"/>
                    </a:cubicBezTo>
                    <a:cubicBezTo>
                      <a:pt x="9731" y="12317"/>
                      <a:pt x="10093" y="12174"/>
                      <a:pt x="10417" y="11951"/>
                    </a:cubicBezTo>
                    <a:close/>
                    <a:moveTo>
                      <a:pt x="17661" y="12761"/>
                    </a:moveTo>
                    <a:lnTo>
                      <a:pt x="17661" y="13652"/>
                    </a:lnTo>
                    <a:cubicBezTo>
                      <a:pt x="17328" y="13925"/>
                      <a:pt x="16931" y="14169"/>
                      <a:pt x="16526" y="14301"/>
                    </a:cubicBezTo>
                    <a:cubicBezTo>
                      <a:pt x="16713" y="13981"/>
                      <a:pt x="16731" y="13658"/>
                      <a:pt x="16721" y="13328"/>
                    </a:cubicBezTo>
                    <a:lnTo>
                      <a:pt x="16526" y="13288"/>
                    </a:lnTo>
                    <a:cubicBezTo>
                      <a:pt x="16926" y="13178"/>
                      <a:pt x="17316" y="12998"/>
                      <a:pt x="17661" y="12761"/>
                    </a:cubicBezTo>
                    <a:close/>
                    <a:moveTo>
                      <a:pt x="10456" y="13328"/>
                    </a:moveTo>
                    <a:cubicBezTo>
                      <a:pt x="10456" y="13522"/>
                      <a:pt x="10456" y="13702"/>
                      <a:pt x="10456" y="13895"/>
                    </a:cubicBezTo>
                    <a:cubicBezTo>
                      <a:pt x="10461" y="13970"/>
                      <a:pt x="10460" y="14064"/>
                      <a:pt x="10456" y="14139"/>
                    </a:cubicBezTo>
                    <a:cubicBezTo>
                      <a:pt x="10456" y="14139"/>
                      <a:pt x="10464" y="14139"/>
                      <a:pt x="10417" y="14139"/>
                    </a:cubicBezTo>
                    <a:cubicBezTo>
                      <a:pt x="10098" y="14401"/>
                      <a:pt x="9709" y="14617"/>
                      <a:pt x="9320" y="14746"/>
                    </a:cubicBezTo>
                    <a:lnTo>
                      <a:pt x="9320" y="13855"/>
                    </a:lnTo>
                    <a:cubicBezTo>
                      <a:pt x="9715" y="13729"/>
                      <a:pt x="10110" y="13562"/>
                      <a:pt x="10456" y="13328"/>
                    </a:cubicBezTo>
                    <a:close/>
                    <a:moveTo>
                      <a:pt x="17661" y="14260"/>
                    </a:moveTo>
                    <a:cubicBezTo>
                      <a:pt x="17661" y="14561"/>
                      <a:pt x="17661" y="14870"/>
                      <a:pt x="17661" y="15151"/>
                    </a:cubicBezTo>
                    <a:cubicBezTo>
                      <a:pt x="17323" y="15424"/>
                      <a:pt x="16938" y="15594"/>
                      <a:pt x="16526" y="15718"/>
                    </a:cubicBezTo>
                    <a:cubicBezTo>
                      <a:pt x="16760" y="15427"/>
                      <a:pt x="16731" y="15126"/>
                      <a:pt x="16721" y="14787"/>
                    </a:cubicBezTo>
                    <a:lnTo>
                      <a:pt x="16526" y="14787"/>
                    </a:lnTo>
                    <a:cubicBezTo>
                      <a:pt x="16930" y="14679"/>
                      <a:pt x="17314" y="14499"/>
                      <a:pt x="17661" y="14260"/>
                    </a:cubicBezTo>
                    <a:close/>
                    <a:moveTo>
                      <a:pt x="10456" y="14706"/>
                    </a:moveTo>
                    <a:lnTo>
                      <a:pt x="10456" y="15516"/>
                    </a:lnTo>
                    <a:cubicBezTo>
                      <a:pt x="10131" y="15780"/>
                      <a:pt x="9754" y="15996"/>
                      <a:pt x="9360" y="16123"/>
                    </a:cubicBezTo>
                    <a:cubicBezTo>
                      <a:pt x="9425" y="15862"/>
                      <a:pt x="9408" y="15543"/>
                      <a:pt x="9399" y="15232"/>
                    </a:cubicBezTo>
                    <a:lnTo>
                      <a:pt x="9320" y="15232"/>
                    </a:lnTo>
                    <a:cubicBezTo>
                      <a:pt x="9720" y="15116"/>
                      <a:pt x="10110" y="14943"/>
                      <a:pt x="10456" y="14706"/>
                    </a:cubicBezTo>
                    <a:close/>
                    <a:moveTo>
                      <a:pt x="17661" y="15718"/>
                    </a:moveTo>
                    <a:cubicBezTo>
                      <a:pt x="17661" y="16009"/>
                      <a:pt x="17661" y="16298"/>
                      <a:pt x="17661" y="16569"/>
                    </a:cubicBezTo>
                    <a:cubicBezTo>
                      <a:pt x="17661" y="16569"/>
                      <a:pt x="17602" y="16569"/>
                      <a:pt x="17583" y="16569"/>
                    </a:cubicBezTo>
                    <a:cubicBezTo>
                      <a:pt x="17267" y="16823"/>
                      <a:pt x="16905" y="17005"/>
                      <a:pt x="16526" y="17136"/>
                    </a:cubicBezTo>
                    <a:cubicBezTo>
                      <a:pt x="16789" y="16884"/>
                      <a:pt x="16779" y="16584"/>
                      <a:pt x="16761" y="16245"/>
                    </a:cubicBezTo>
                    <a:lnTo>
                      <a:pt x="16526" y="16245"/>
                    </a:lnTo>
                    <a:cubicBezTo>
                      <a:pt x="16933" y="16142"/>
                      <a:pt x="17311" y="15956"/>
                      <a:pt x="17661" y="15718"/>
                    </a:cubicBezTo>
                    <a:close/>
                    <a:moveTo>
                      <a:pt x="10456" y="16083"/>
                    </a:moveTo>
                    <a:cubicBezTo>
                      <a:pt x="10456" y="16364"/>
                      <a:pt x="10456" y="16641"/>
                      <a:pt x="10456" y="16893"/>
                    </a:cubicBezTo>
                    <a:cubicBezTo>
                      <a:pt x="10456" y="16893"/>
                      <a:pt x="10464" y="16893"/>
                      <a:pt x="10417" y="16893"/>
                    </a:cubicBezTo>
                    <a:cubicBezTo>
                      <a:pt x="10094" y="17155"/>
                      <a:pt x="9751" y="17372"/>
                      <a:pt x="9360" y="17501"/>
                    </a:cubicBezTo>
                    <a:cubicBezTo>
                      <a:pt x="9500" y="17248"/>
                      <a:pt x="9486" y="16960"/>
                      <a:pt x="9477" y="16650"/>
                    </a:cubicBezTo>
                    <a:lnTo>
                      <a:pt x="9320" y="16650"/>
                    </a:lnTo>
                    <a:cubicBezTo>
                      <a:pt x="9723" y="16529"/>
                      <a:pt x="10106" y="16321"/>
                      <a:pt x="10456" y="16083"/>
                    </a:cubicBezTo>
                    <a:close/>
                    <a:moveTo>
                      <a:pt x="17740" y="17136"/>
                    </a:moveTo>
                    <a:cubicBezTo>
                      <a:pt x="17740" y="17728"/>
                      <a:pt x="17761" y="18226"/>
                      <a:pt x="17818" y="18594"/>
                    </a:cubicBezTo>
                    <a:lnTo>
                      <a:pt x="16643" y="18594"/>
                    </a:lnTo>
                    <a:cubicBezTo>
                      <a:pt x="16643" y="18352"/>
                      <a:pt x="16643" y="18062"/>
                      <a:pt x="16643" y="17703"/>
                    </a:cubicBezTo>
                    <a:cubicBezTo>
                      <a:pt x="17042" y="17575"/>
                      <a:pt x="17392" y="17375"/>
                      <a:pt x="17740" y="17136"/>
                    </a:cubicBezTo>
                    <a:close/>
                    <a:moveTo>
                      <a:pt x="10534" y="17460"/>
                    </a:moveTo>
                    <a:cubicBezTo>
                      <a:pt x="10534" y="17887"/>
                      <a:pt x="10534" y="18274"/>
                      <a:pt x="10534" y="18594"/>
                    </a:cubicBezTo>
                    <a:lnTo>
                      <a:pt x="9438" y="18594"/>
                    </a:lnTo>
                    <a:cubicBezTo>
                      <a:pt x="9438" y="18420"/>
                      <a:pt x="9438" y="18210"/>
                      <a:pt x="9438" y="17987"/>
                    </a:cubicBezTo>
                    <a:cubicBezTo>
                      <a:pt x="9838" y="17873"/>
                      <a:pt x="10189" y="17699"/>
                      <a:pt x="10534" y="1746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3" name="Freeform 662">
                <a:extLst>
                  <a:ext uri="{FF2B5EF4-FFF2-40B4-BE49-F238E27FC236}">
                    <a16:creationId xmlns:a16="http://schemas.microsoft.com/office/drawing/2014/main" id="{B4EC98B5-7A3F-762A-76B4-EF9F2CB54B2E}"/>
                  </a:ext>
                </a:extLst>
              </p:cNvPr>
              <p:cNvSpPr/>
              <p:nvPr/>
            </p:nvSpPr>
            <p:spPr>
              <a:xfrm>
                <a:off x="0" y="1597095"/>
                <a:ext cx="305674" cy="255138"/>
              </a:xfrm>
              <a:custGeom>
                <a:avLst/>
                <a:gdLst/>
                <a:ahLst/>
                <a:cxnLst>
                  <a:cxn ang="0">
                    <a:pos x="wd2" y="hd2"/>
                  </a:cxn>
                  <a:cxn ang="5400000">
                    <a:pos x="wd2" y="hd2"/>
                  </a:cxn>
                  <a:cxn ang="10800000">
                    <a:pos x="wd2" y="hd2"/>
                  </a:cxn>
                  <a:cxn ang="16200000">
                    <a:pos x="wd2" y="hd2"/>
                  </a:cxn>
                </a:cxnLst>
                <a:rect l="0" t="0" r="r" b="b"/>
                <a:pathLst>
                  <a:path w="21229" h="21553" extrusionOk="0">
                    <a:moveTo>
                      <a:pt x="11209" y="4"/>
                    </a:moveTo>
                    <a:cubicBezTo>
                      <a:pt x="8896" y="-42"/>
                      <a:pt x="6760" y="330"/>
                      <a:pt x="5516" y="612"/>
                    </a:cubicBezTo>
                    <a:cubicBezTo>
                      <a:pt x="448" y="1742"/>
                      <a:pt x="-272" y="8020"/>
                      <a:pt x="73" y="11190"/>
                    </a:cubicBezTo>
                    <a:cubicBezTo>
                      <a:pt x="562" y="14488"/>
                      <a:pt x="2682" y="17103"/>
                      <a:pt x="5391" y="17735"/>
                    </a:cubicBezTo>
                    <a:cubicBezTo>
                      <a:pt x="5511" y="18682"/>
                      <a:pt x="5883" y="20938"/>
                      <a:pt x="6767" y="21540"/>
                    </a:cubicBezTo>
                    <a:cubicBezTo>
                      <a:pt x="6826" y="21558"/>
                      <a:pt x="6896" y="21558"/>
                      <a:pt x="6955" y="21540"/>
                    </a:cubicBezTo>
                    <a:lnTo>
                      <a:pt x="7080" y="21540"/>
                    </a:lnTo>
                    <a:cubicBezTo>
                      <a:pt x="7177" y="21498"/>
                      <a:pt x="7220" y="21422"/>
                      <a:pt x="7268" y="21311"/>
                    </a:cubicBezTo>
                    <a:cubicBezTo>
                      <a:pt x="7342" y="21111"/>
                      <a:pt x="7428" y="20842"/>
                      <a:pt x="7518" y="20550"/>
                    </a:cubicBezTo>
                    <a:cubicBezTo>
                      <a:pt x="7715" y="19823"/>
                      <a:pt x="8015" y="19183"/>
                      <a:pt x="8394" y="18572"/>
                    </a:cubicBezTo>
                    <a:lnTo>
                      <a:pt x="9457" y="18572"/>
                    </a:lnTo>
                    <a:cubicBezTo>
                      <a:pt x="11647" y="18481"/>
                      <a:pt x="16203" y="18313"/>
                      <a:pt x="18842" y="15908"/>
                    </a:cubicBezTo>
                    <a:cubicBezTo>
                      <a:pt x="20460" y="14418"/>
                      <a:pt x="21328" y="12055"/>
                      <a:pt x="21220" y="9592"/>
                    </a:cubicBezTo>
                    <a:cubicBezTo>
                      <a:pt x="21131" y="6546"/>
                      <a:pt x="19904" y="3717"/>
                      <a:pt x="17841" y="1982"/>
                    </a:cubicBezTo>
                    <a:cubicBezTo>
                      <a:pt x="16012" y="534"/>
                      <a:pt x="13522" y="49"/>
                      <a:pt x="11209" y="4"/>
                    </a:cubicBezTo>
                    <a:close/>
                    <a:moveTo>
                      <a:pt x="10834" y="765"/>
                    </a:moveTo>
                    <a:cubicBezTo>
                      <a:pt x="13115" y="618"/>
                      <a:pt x="15401" y="1253"/>
                      <a:pt x="17403" y="2591"/>
                    </a:cubicBezTo>
                    <a:cubicBezTo>
                      <a:pt x="19265" y="4146"/>
                      <a:pt x="20387" y="6697"/>
                      <a:pt x="20469" y="9440"/>
                    </a:cubicBezTo>
                    <a:cubicBezTo>
                      <a:pt x="20624" y="11654"/>
                      <a:pt x="19858" y="13798"/>
                      <a:pt x="18404" y="15147"/>
                    </a:cubicBezTo>
                    <a:cubicBezTo>
                      <a:pt x="15960" y="17370"/>
                      <a:pt x="11554" y="17491"/>
                      <a:pt x="9395" y="17582"/>
                    </a:cubicBezTo>
                    <a:cubicBezTo>
                      <a:pt x="8958" y="17571"/>
                      <a:pt x="8513" y="17650"/>
                      <a:pt x="8081" y="17735"/>
                    </a:cubicBezTo>
                    <a:cubicBezTo>
                      <a:pt x="8032" y="17717"/>
                      <a:pt x="8005" y="17717"/>
                      <a:pt x="7956" y="17735"/>
                    </a:cubicBezTo>
                    <a:cubicBezTo>
                      <a:pt x="7426" y="18448"/>
                      <a:pt x="6997" y="19251"/>
                      <a:pt x="6767" y="20170"/>
                    </a:cubicBezTo>
                    <a:cubicBezTo>
                      <a:pt x="6383" y="19215"/>
                      <a:pt x="6171" y="18183"/>
                      <a:pt x="6079" y="17126"/>
                    </a:cubicBezTo>
                    <a:cubicBezTo>
                      <a:pt x="6060" y="16934"/>
                      <a:pt x="5920" y="16796"/>
                      <a:pt x="5766" y="16745"/>
                    </a:cubicBezTo>
                    <a:cubicBezTo>
                      <a:pt x="3253" y="16284"/>
                      <a:pt x="1241" y="13994"/>
                      <a:pt x="761" y="10962"/>
                    </a:cubicBezTo>
                    <a:cubicBezTo>
                      <a:pt x="761" y="10962"/>
                      <a:pt x="3" y="2630"/>
                      <a:pt x="5641" y="1373"/>
                    </a:cubicBezTo>
                    <a:cubicBezTo>
                      <a:pt x="7362" y="982"/>
                      <a:pt x="9083" y="786"/>
                      <a:pt x="10834" y="765"/>
                    </a:cubicBezTo>
                    <a:close/>
                    <a:moveTo>
                      <a:pt x="16027" y="4874"/>
                    </a:moveTo>
                    <a:cubicBezTo>
                      <a:pt x="15078" y="5004"/>
                      <a:pt x="14078" y="5094"/>
                      <a:pt x="13149" y="5330"/>
                    </a:cubicBezTo>
                    <a:cubicBezTo>
                      <a:pt x="12928" y="5384"/>
                      <a:pt x="12731" y="5455"/>
                      <a:pt x="12523" y="5559"/>
                    </a:cubicBezTo>
                    <a:cubicBezTo>
                      <a:pt x="12280" y="5704"/>
                      <a:pt x="12043" y="5852"/>
                      <a:pt x="11772" y="5863"/>
                    </a:cubicBezTo>
                    <a:cubicBezTo>
                      <a:pt x="11628" y="5827"/>
                      <a:pt x="11458" y="5731"/>
                      <a:pt x="11334" y="5635"/>
                    </a:cubicBezTo>
                    <a:cubicBezTo>
                      <a:pt x="11153" y="5469"/>
                      <a:pt x="10936" y="5407"/>
                      <a:pt x="10709" y="5407"/>
                    </a:cubicBezTo>
                    <a:cubicBezTo>
                      <a:pt x="10413" y="5414"/>
                      <a:pt x="10162" y="5527"/>
                      <a:pt x="9958" y="5787"/>
                    </a:cubicBezTo>
                    <a:cubicBezTo>
                      <a:pt x="9838" y="5915"/>
                      <a:pt x="9782" y="5939"/>
                      <a:pt x="9708" y="5939"/>
                    </a:cubicBezTo>
                    <a:cubicBezTo>
                      <a:pt x="9624" y="5909"/>
                      <a:pt x="9533" y="5841"/>
                      <a:pt x="9457" y="5787"/>
                    </a:cubicBezTo>
                    <a:cubicBezTo>
                      <a:pt x="9143" y="5482"/>
                      <a:pt x="8759" y="5430"/>
                      <a:pt x="8394" y="5635"/>
                    </a:cubicBezTo>
                    <a:cubicBezTo>
                      <a:pt x="8105" y="5789"/>
                      <a:pt x="7865" y="6065"/>
                      <a:pt x="7706" y="6396"/>
                    </a:cubicBezTo>
                    <a:cubicBezTo>
                      <a:pt x="7511" y="6724"/>
                      <a:pt x="7418" y="6758"/>
                      <a:pt x="7268" y="6776"/>
                    </a:cubicBezTo>
                    <a:cubicBezTo>
                      <a:pt x="7004" y="6590"/>
                      <a:pt x="6742" y="6418"/>
                      <a:pt x="6517" y="6168"/>
                    </a:cubicBezTo>
                    <a:cubicBezTo>
                      <a:pt x="6360" y="5990"/>
                      <a:pt x="6198" y="5772"/>
                      <a:pt x="6016" y="5635"/>
                    </a:cubicBezTo>
                    <a:cubicBezTo>
                      <a:pt x="5888" y="5516"/>
                      <a:pt x="5707" y="5516"/>
                      <a:pt x="5578" y="5635"/>
                    </a:cubicBezTo>
                    <a:cubicBezTo>
                      <a:pt x="5402" y="5850"/>
                      <a:pt x="5273" y="6139"/>
                      <a:pt x="5140" y="6396"/>
                    </a:cubicBezTo>
                    <a:cubicBezTo>
                      <a:pt x="5005" y="6651"/>
                      <a:pt x="4712" y="7197"/>
                      <a:pt x="4577" y="7233"/>
                    </a:cubicBezTo>
                    <a:cubicBezTo>
                      <a:pt x="4442" y="7269"/>
                      <a:pt x="3952" y="6903"/>
                      <a:pt x="3576" y="6320"/>
                    </a:cubicBezTo>
                    <a:lnTo>
                      <a:pt x="3201" y="5787"/>
                    </a:lnTo>
                    <a:cubicBezTo>
                      <a:pt x="3057" y="5606"/>
                      <a:pt x="2787" y="5613"/>
                      <a:pt x="2638" y="5787"/>
                    </a:cubicBezTo>
                    <a:cubicBezTo>
                      <a:pt x="2485" y="5976"/>
                      <a:pt x="2495" y="6219"/>
                      <a:pt x="2638" y="6396"/>
                    </a:cubicBezTo>
                    <a:cubicBezTo>
                      <a:pt x="2750" y="6540"/>
                      <a:pt x="2853" y="6693"/>
                      <a:pt x="2951" y="6852"/>
                    </a:cubicBezTo>
                    <a:cubicBezTo>
                      <a:pt x="3311" y="7399"/>
                      <a:pt x="3793" y="8146"/>
                      <a:pt x="4452" y="8146"/>
                    </a:cubicBezTo>
                    <a:lnTo>
                      <a:pt x="4765" y="8146"/>
                    </a:lnTo>
                    <a:cubicBezTo>
                      <a:pt x="5185" y="8019"/>
                      <a:pt x="5466" y="7475"/>
                      <a:pt x="5766" y="6929"/>
                    </a:cubicBezTo>
                    <a:lnTo>
                      <a:pt x="5954" y="6700"/>
                    </a:lnTo>
                    <a:lnTo>
                      <a:pt x="6079" y="6852"/>
                    </a:lnTo>
                    <a:cubicBezTo>
                      <a:pt x="6649" y="7436"/>
                      <a:pt x="6920" y="7671"/>
                      <a:pt x="7205" y="7690"/>
                    </a:cubicBezTo>
                    <a:cubicBezTo>
                      <a:pt x="7662" y="7715"/>
                      <a:pt x="8133" y="7429"/>
                      <a:pt x="8331" y="6929"/>
                    </a:cubicBezTo>
                    <a:cubicBezTo>
                      <a:pt x="8466" y="6710"/>
                      <a:pt x="8494" y="6545"/>
                      <a:pt x="8644" y="6472"/>
                    </a:cubicBezTo>
                    <a:cubicBezTo>
                      <a:pt x="8794" y="6399"/>
                      <a:pt x="8902" y="6457"/>
                      <a:pt x="9082" y="6548"/>
                    </a:cubicBezTo>
                    <a:cubicBezTo>
                      <a:pt x="9270" y="6715"/>
                      <a:pt x="9475" y="6841"/>
                      <a:pt x="9708" y="6852"/>
                    </a:cubicBezTo>
                    <a:cubicBezTo>
                      <a:pt x="9971" y="6845"/>
                      <a:pt x="10219" y="6709"/>
                      <a:pt x="10396" y="6472"/>
                    </a:cubicBezTo>
                    <a:cubicBezTo>
                      <a:pt x="10471" y="6363"/>
                      <a:pt x="10592" y="6327"/>
                      <a:pt x="10709" y="6320"/>
                    </a:cubicBezTo>
                    <a:cubicBezTo>
                      <a:pt x="10803" y="6355"/>
                      <a:pt x="10937" y="6335"/>
                      <a:pt x="11022" y="6396"/>
                    </a:cubicBezTo>
                    <a:cubicBezTo>
                      <a:pt x="11235" y="6573"/>
                      <a:pt x="11452" y="6750"/>
                      <a:pt x="11710" y="6776"/>
                    </a:cubicBezTo>
                    <a:cubicBezTo>
                      <a:pt x="12076" y="6759"/>
                      <a:pt x="12436" y="6647"/>
                      <a:pt x="12773" y="6472"/>
                    </a:cubicBezTo>
                    <a:cubicBezTo>
                      <a:pt x="12942" y="6383"/>
                      <a:pt x="13094" y="6288"/>
                      <a:pt x="13274" y="6244"/>
                    </a:cubicBezTo>
                    <a:cubicBezTo>
                      <a:pt x="14188" y="6025"/>
                      <a:pt x="15190" y="5896"/>
                      <a:pt x="16089" y="5787"/>
                    </a:cubicBezTo>
                    <a:cubicBezTo>
                      <a:pt x="16295" y="5759"/>
                      <a:pt x="16425" y="5504"/>
                      <a:pt x="16402" y="5254"/>
                    </a:cubicBezTo>
                    <a:cubicBezTo>
                      <a:pt x="16386" y="5007"/>
                      <a:pt x="16225" y="4856"/>
                      <a:pt x="16027" y="4874"/>
                    </a:cubicBezTo>
                    <a:close/>
                    <a:moveTo>
                      <a:pt x="18529" y="8146"/>
                    </a:moveTo>
                    <a:cubicBezTo>
                      <a:pt x="17869" y="7885"/>
                      <a:pt x="17092" y="8036"/>
                      <a:pt x="16527" y="8527"/>
                    </a:cubicBezTo>
                    <a:cubicBezTo>
                      <a:pt x="16225" y="8786"/>
                      <a:pt x="15893" y="8932"/>
                      <a:pt x="15526" y="8983"/>
                    </a:cubicBezTo>
                    <a:cubicBezTo>
                      <a:pt x="15314" y="8991"/>
                      <a:pt x="15129" y="8915"/>
                      <a:pt x="14963" y="8755"/>
                    </a:cubicBezTo>
                    <a:cubicBezTo>
                      <a:pt x="14711" y="8538"/>
                      <a:pt x="14395" y="8408"/>
                      <a:pt x="14087" y="8374"/>
                    </a:cubicBezTo>
                    <a:cubicBezTo>
                      <a:pt x="13639" y="8373"/>
                      <a:pt x="13206" y="8587"/>
                      <a:pt x="12898" y="8983"/>
                    </a:cubicBezTo>
                    <a:cubicBezTo>
                      <a:pt x="12772" y="9136"/>
                      <a:pt x="12675" y="9251"/>
                      <a:pt x="12523" y="9364"/>
                    </a:cubicBezTo>
                    <a:cubicBezTo>
                      <a:pt x="10679" y="10584"/>
                      <a:pt x="7400" y="10600"/>
                      <a:pt x="5015" y="10581"/>
                    </a:cubicBezTo>
                    <a:lnTo>
                      <a:pt x="4077" y="10581"/>
                    </a:lnTo>
                    <a:cubicBezTo>
                      <a:pt x="3870" y="10581"/>
                      <a:pt x="3701" y="10786"/>
                      <a:pt x="3701" y="11038"/>
                    </a:cubicBezTo>
                    <a:cubicBezTo>
                      <a:pt x="3709" y="11285"/>
                      <a:pt x="3873" y="11485"/>
                      <a:pt x="4077" y="11495"/>
                    </a:cubicBezTo>
                    <a:lnTo>
                      <a:pt x="5829" y="11495"/>
                    </a:lnTo>
                    <a:cubicBezTo>
                      <a:pt x="8214" y="11702"/>
                      <a:pt x="10612" y="11271"/>
                      <a:pt x="12836" y="10201"/>
                    </a:cubicBezTo>
                    <a:cubicBezTo>
                      <a:pt x="13040" y="10064"/>
                      <a:pt x="13235" y="9869"/>
                      <a:pt x="13399" y="9668"/>
                    </a:cubicBezTo>
                    <a:cubicBezTo>
                      <a:pt x="13566" y="9435"/>
                      <a:pt x="13833" y="9298"/>
                      <a:pt x="14087" y="9288"/>
                    </a:cubicBezTo>
                    <a:cubicBezTo>
                      <a:pt x="14271" y="9323"/>
                      <a:pt x="14436" y="9383"/>
                      <a:pt x="14588" y="9516"/>
                    </a:cubicBezTo>
                    <a:cubicBezTo>
                      <a:pt x="14884" y="9789"/>
                      <a:pt x="15219" y="9935"/>
                      <a:pt x="15589" y="9896"/>
                    </a:cubicBezTo>
                    <a:cubicBezTo>
                      <a:pt x="16059" y="9825"/>
                      <a:pt x="16504" y="9676"/>
                      <a:pt x="16903" y="9364"/>
                    </a:cubicBezTo>
                    <a:cubicBezTo>
                      <a:pt x="17276" y="8993"/>
                      <a:pt x="17822" y="8869"/>
                      <a:pt x="18279" y="9059"/>
                    </a:cubicBezTo>
                    <a:cubicBezTo>
                      <a:pt x="18477" y="9133"/>
                      <a:pt x="18646" y="8992"/>
                      <a:pt x="18717" y="8755"/>
                    </a:cubicBezTo>
                    <a:cubicBezTo>
                      <a:pt x="18777" y="8514"/>
                      <a:pt x="18724" y="8232"/>
                      <a:pt x="18529" y="8146"/>
                    </a:cubicBezTo>
                    <a:close/>
                    <a:moveTo>
                      <a:pt x="16277" y="11875"/>
                    </a:moveTo>
                    <a:cubicBezTo>
                      <a:pt x="16228" y="11884"/>
                      <a:pt x="16194" y="11920"/>
                      <a:pt x="16152" y="11951"/>
                    </a:cubicBezTo>
                    <a:cubicBezTo>
                      <a:pt x="15573" y="12175"/>
                      <a:pt x="15000" y="12372"/>
                      <a:pt x="14400" y="12484"/>
                    </a:cubicBezTo>
                    <a:cubicBezTo>
                      <a:pt x="13951" y="12565"/>
                      <a:pt x="13526" y="12651"/>
                      <a:pt x="13086" y="12788"/>
                    </a:cubicBezTo>
                    <a:cubicBezTo>
                      <a:pt x="12825" y="12873"/>
                      <a:pt x="12521" y="13035"/>
                      <a:pt x="12273" y="13169"/>
                    </a:cubicBezTo>
                    <a:cubicBezTo>
                      <a:pt x="11944" y="13367"/>
                      <a:pt x="11637" y="13431"/>
                      <a:pt x="11272" y="13473"/>
                    </a:cubicBezTo>
                    <a:cubicBezTo>
                      <a:pt x="10987" y="13471"/>
                      <a:pt x="10667" y="13427"/>
                      <a:pt x="10396" y="13321"/>
                    </a:cubicBezTo>
                    <a:cubicBezTo>
                      <a:pt x="10017" y="13182"/>
                      <a:pt x="9603" y="13162"/>
                      <a:pt x="9207" y="13169"/>
                    </a:cubicBezTo>
                    <a:cubicBezTo>
                      <a:pt x="8635" y="13227"/>
                      <a:pt x="8073" y="13301"/>
                      <a:pt x="7518" y="13473"/>
                    </a:cubicBezTo>
                    <a:cubicBezTo>
                      <a:pt x="6897" y="13660"/>
                      <a:pt x="6278" y="13785"/>
                      <a:pt x="5641" y="13854"/>
                    </a:cubicBezTo>
                    <a:cubicBezTo>
                      <a:pt x="5434" y="13843"/>
                      <a:pt x="5274" y="14059"/>
                      <a:pt x="5266" y="14310"/>
                    </a:cubicBezTo>
                    <a:cubicBezTo>
                      <a:pt x="5265" y="14559"/>
                      <a:pt x="5438" y="14748"/>
                      <a:pt x="5641" y="14767"/>
                    </a:cubicBezTo>
                    <a:cubicBezTo>
                      <a:pt x="6318" y="14696"/>
                      <a:pt x="6983" y="14582"/>
                      <a:pt x="7643" y="14386"/>
                    </a:cubicBezTo>
                    <a:cubicBezTo>
                      <a:pt x="8160" y="14230"/>
                      <a:pt x="8676" y="14143"/>
                      <a:pt x="9207" y="14082"/>
                    </a:cubicBezTo>
                    <a:cubicBezTo>
                      <a:pt x="9533" y="14072"/>
                      <a:pt x="9838" y="14104"/>
                      <a:pt x="10146" y="14234"/>
                    </a:cubicBezTo>
                    <a:cubicBezTo>
                      <a:pt x="10483" y="14345"/>
                      <a:pt x="10859" y="14377"/>
                      <a:pt x="11209" y="14386"/>
                    </a:cubicBezTo>
                    <a:cubicBezTo>
                      <a:pt x="11667" y="14340"/>
                      <a:pt x="12109" y="14248"/>
                      <a:pt x="12523" y="14006"/>
                    </a:cubicBezTo>
                    <a:cubicBezTo>
                      <a:pt x="12748" y="13897"/>
                      <a:pt x="13001" y="13774"/>
                      <a:pt x="13211" y="13701"/>
                    </a:cubicBezTo>
                    <a:cubicBezTo>
                      <a:pt x="13421" y="13629"/>
                      <a:pt x="14043" y="13488"/>
                      <a:pt x="14463" y="13397"/>
                    </a:cubicBezTo>
                    <a:cubicBezTo>
                      <a:pt x="15132" y="13283"/>
                      <a:pt x="15765" y="13061"/>
                      <a:pt x="16402" y="12788"/>
                    </a:cubicBezTo>
                    <a:cubicBezTo>
                      <a:pt x="16607" y="12749"/>
                      <a:pt x="16748" y="12504"/>
                      <a:pt x="16715" y="12256"/>
                    </a:cubicBezTo>
                    <a:cubicBezTo>
                      <a:pt x="16682" y="12007"/>
                      <a:pt x="16481" y="11836"/>
                      <a:pt x="16277" y="11875"/>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4" name="Freeform 672">
                <a:extLst>
                  <a:ext uri="{FF2B5EF4-FFF2-40B4-BE49-F238E27FC236}">
                    <a16:creationId xmlns:a16="http://schemas.microsoft.com/office/drawing/2014/main" id="{20C23F0A-5AA1-3051-A7DE-39FFE429C65D}"/>
                  </a:ext>
                </a:extLst>
              </p:cNvPr>
              <p:cNvSpPr/>
              <p:nvPr/>
            </p:nvSpPr>
            <p:spPr>
              <a:xfrm>
                <a:off x="3550266" y="3019146"/>
                <a:ext cx="199972" cy="265506"/>
              </a:xfrm>
              <a:custGeom>
                <a:avLst/>
                <a:gdLst/>
                <a:ahLst/>
                <a:cxnLst>
                  <a:cxn ang="0">
                    <a:pos x="wd2" y="hd2"/>
                  </a:cxn>
                  <a:cxn ang="5400000">
                    <a:pos x="wd2" y="hd2"/>
                  </a:cxn>
                  <a:cxn ang="10800000">
                    <a:pos x="wd2" y="hd2"/>
                  </a:cxn>
                  <a:cxn ang="16200000">
                    <a:pos x="wd2" y="hd2"/>
                  </a:cxn>
                </a:cxnLst>
                <a:rect l="0" t="0" r="r" b="b"/>
                <a:pathLst>
                  <a:path w="21337" h="21396" extrusionOk="0">
                    <a:moveTo>
                      <a:pt x="21018" y="3689"/>
                    </a:moveTo>
                    <a:cubicBezTo>
                      <a:pt x="19636" y="1343"/>
                      <a:pt x="16020" y="-204"/>
                      <a:pt x="14384" y="22"/>
                    </a:cubicBezTo>
                    <a:cubicBezTo>
                      <a:pt x="14091" y="56"/>
                      <a:pt x="13831" y="182"/>
                      <a:pt x="13670" y="369"/>
                    </a:cubicBezTo>
                    <a:cubicBezTo>
                      <a:pt x="11751" y="2011"/>
                      <a:pt x="9988" y="3753"/>
                      <a:pt x="8395" y="5583"/>
                    </a:cubicBezTo>
                    <a:cubicBezTo>
                      <a:pt x="7467" y="4984"/>
                      <a:pt x="6193" y="4793"/>
                      <a:pt x="5032" y="5079"/>
                    </a:cubicBezTo>
                    <a:cubicBezTo>
                      <a:pt x="4571" y="5270"/>
                      <a:pt x="4065" y="5739"/>
                      <a:pt x="4364" y="6816"/>
                    </a:cubicBezTo>
                    <a:cubicBezTo>
                      <a:pt x="5105" y="8279"/>
                      <a:pt x="6345" y="9567"/>
                      <a:pt x="7958" y="10553"/>
                    </a:cubicBezTo>
                    <a:cubicBezTo>
                      <a:pt x="5953" y="12551"/>
                      <a:pt x="1047" y="17608"/>
                      <a:pt x="1047" y="17660"/>
                    </a:cubicBezTo>
                    <a:cubicBezTo>
                      <a:pt x="1039" y="17706"/>
                      <a:pt x="1039" y="17753"/>
                      <a:pt x="1047" y="17799"/>
                    </a:cubicBezTo>
                    <a:cubicBezTo>
                      <a:pt x="1047" y="17799"/>
                      <a:pt x="172" y="20075"/>
                      <a:pt x="10" y="20892"/>
                    </a:cubicBezTo>
                    <a:cubicBezTo>
                      <a:pt x="-29" y="21044"/>
                      <a:pt x="52" y="21200"/>
                      <a:pt x="218" y="21292"/>
                    </a:cubicBezTo>
                    <a:cubicBezTo>
                      <a:pt x="321" y="21358"/>
                      <a:pt x="451" y="21395"/>
                      <a:pt x="586" y="21396"/>
                    </a:cubicBezTo>
                    <a:lnTo>
                      <a:pt x="794" y="21396"/>
                    </a:lnTo>
                    <a:cubicBezTo>
                      <a:pt x="2047" y="20845"/>
                      <a:pt x="3142" y="20113"/>
                      <a:pt x="4018" y="19241"/>
                    </a:cubicBezTo>
                    <a:cubicBezTo>
                      <a:pt x="4571" y="18616"/>
                      <a:pt x="9017" y="13541"/>
                      <a:pt x="10169" y="11995"/>
                    </a:cubicBezTo>
                    <a:cubicBezTo>
                      <a:pt x="11570" y="12900"/>
                      <a:pt x="13249" y="13527"/>
                      <a:pt x="15052" y="13819"/>
                    </a:cubicBezTo>
                    <a:lnTo>
                      <a:pt x="15237" y="13819"/>
                    </a:lnTo>
                    <a:cubicBezTo>
                      <a:pt x="16032" y="13897"/>
                      <a:pt x="16796" y="13562"/>
                      <a:pt x="17102" y="13003"/>
                    </a:cubicBezTo>
                    <a:cubicBezTo>
                      <a:pt x="17346" y="12021"/>
                      <a:pt x="16850" y="11017"/>
                      <a:pt x="15812" y="10396"/>
                    </a:cubicBezTo>
                    <a:cubicBezTo>
                      <a:pt x="16987" y="9301"/>
                      <a:pt x="18116" y="8172"/>
                      <a:pt x="19244" y="7060"/>
                    </a:cubicBezTo>
                    <a:cubicBezTo>
                      <a:pt x="19843" y="6469"/>
                      <a:pt x="20419" y="5878"/>
                      <a:pt x="21018" y="5322"/>
                    </a:cubicBezTo>
                    <a:cubicBezTo>
                      <a:pt x="21018" y="5322"/>
                      <a:pt x="21018" y="5322"/>
                      <a:pt x="21018" y="5322"/>
                    </a:cubicBezTo>
                    <a:cubicBezTo>
                      <a:pt x="21571" y="4801"/>
                      <a:pt x="21294" y="4175"/>
                      <a:pt x="21018" y="3689"/>
                    </a:cubicBezTo>
                    <a:close/>
                    <a:moveTo>
                      <a:pt x="15559" y="995"/>
                    </a:moveTo>
                    <a:cubicBezTo>
                      <a:pt x="17485" y="1550"/>
                      <a:pt x="19058" y="2637"/>
                      <a:pt x="19959" y="4036"/>
                    </a:cubicBezTo>
                    <a:cubicBezTo>
                      <a:pt x="20043" y="4176"/>
                      <a:pt x="20113" y="4322"/>
                      <a:pt x="20166" y="4470"/>
                    </a:cubicBezTo>
                    <a:cubicBezTo>
                      <a:pt x="17960" y="3611"/>
                      <a:pt x="16039" y="2387"/>
                      <a:pt x="14545" y="891"/>
                    </a:cubicBezTo>
                    <a:lnTo>
                      <a:pt x="14730" y="891"/>
                    </a:lnTo>
                    <a:cubicBezTo>
                      <a:pt x="15012" y="890"/>
                      <a:pt x="15292" y="925"/>
                      <a:pt x="15559" y="995"/>
                    </a:cubicBezTo>
                    <a:close/>
                    <a:moveTo>
                      <a:pt x="3074" y="18668"/>
                    </a:moveTo>
                    <a:cubicBezTo>
                      <a:pt x="2568" y="19151"/>
                      <a:pt x="2005" y="19599"/>
                      <a:pt x="1393" y="20006"/>
                    </a:cubicBezTo>
                    <a:cubicBezTo>
                      <a:pt x="1646" y="19241"/>
                      <a:pt x="1991" y="18268"/>
                      <a:pt x="2084" y="18112"/>
                    </a:cubicBezTo>
                    <a:cubicBezTo>
                      <a:pt x="2636" y="17538"/>
                      <a:pt x="6921" y="13037"/>
                      <a:pt x="8833" y="11161"/>
                    </a:cubicBezTo>
                    <a:lnTo>
                      <a:pt x="9247" y="11421"/>
                    </a:lnTo>
                    <a:cubicBezTo>
                      <a:pt x="8487" y="12464"/>
                      <a:pt x="4594" y="16947"/>
                      <a:pt x="3074" y="18668"/>
                    </a:cubicBezTo>
                    <a:close/>
                    <a:moveTo>
                      <a:pt x="16020" y="12638"/>
                    </a:moveTo>
                    <a:cubicBezTo>
                      <a:pt x="16020" y="12829"/>
                      <a:pt x="15628" y="12898"/>
                      <a:pt x="15098" y="12898"/>
                    </a:cubicBezTo>
                    <a:cubicBezTo>
                      <a:pt x="12795" y="12812"/>
                      <a:pt x="6023" y="8676"/>
                      <a:pt x="5470" y="6625"/>
                    </a:cubicBezTo>
                    <a:cubicBezTo>
                      <a:pt x="5470" y="6434"/>
                      <a:pt x="5308" y="5965"/>
                      <a:pt x="5585" y="5843"/>
                    </a:cubicBezTo>
                    <a:cubicBezTo>
                      <a:pt x="5861" y="5722"/>
                      <a:pt x="7036" y="5930"/>
                      <a:pt x="7888" y="6365"/>
                    </a:cubicBezTo>
                    <a:cubicBezTo>
                      <a:pt x="7888" y="6538"/>
                      <a:pt x="7681" y="6712"/>
                      <a:pt x="7589" y="6869"/>
                    </a:cubicBezTo>
                    <a:cubicBezTo>
                      <a:pt x="7543" y="6964"/>
                      <a:pt x="7543" y="7069"/>
                      <a:pt x="7589" y="7164"/>
                    </a:cubicBezTo>
                    <a:cubicBezTo>
                      <a:pt x="8872" y="9320"/>
                      <a:pt x="11437" y="10887"/>
                      <a:pt x="14499" y="11387"/>
                    </a:cubicBezTo>
                    <a:lnTo>
                      <a:pt x="14637" y="11387"/>
                    </a:lnTo>
                    <a:cubicBezTo>
                      <a:pt x="14802" y="11386"/>
                      <a:pt x="14959" y="11336"/>
                      <a:pt x="15075" y="11248"/>
                    </a:cubicBezTo>
                    <a:cubicBezTo>
                      <a:pt x="15144" y="11168"/>
                      <a:pt x="15222" y="11093"/>
                      <a:pt x="15306" y="11022"/>
                    </a:cubicBezTo>
                    <a:cubicBezTo>
                      <a:pt x="15848" y="11454"/>
                      <a:pt x="16110" y="12046"/>
                      <a:pt x="16020" y="12638"/>
                    </a:cubicBezTo>
                    <a:close/>
                    <a:moveTo>
                      <a:pt x="18323" y="6486"/>
                    </a:moveTo>
                    <a:cubicBezTo>
                      <a:pt x="17010" y="7824"/>
                      <a:pt x="15651" y="9197"/>
                      <a:pt x="14223" y="10466"/>
                    </a:cubicBezTo>
                    <a:cubicBezTo>
                      <a:pt x="11792" y="9961"/>
                      <a:pt x="9763" y="8696"/>
                      <a:pt x="8648" y="6990"/>
                    </a:cubicBezTo>
                    <a:cubicBezTo>
                      <a:pt x="10114" y="5022"/>
                      <a:pt x="11859" y="3181"/>
                      <a:pt x="13854" y="1499"/>
                    </a:cubicBezTo>
                    <a:cubicBezTo>
                      <a:pt x="15365" y="2994"/>
                      <a:pt x="17271" y="4237"/>
                      <a:pt x="19452" y="5148"/>
                    </a:cubicBezTo>
                    <a:lnTo>
                      <a:pt x="19590" y="5148"/>
                    </a:lnTo>
                    <a:cubicBezTo>
                      <a:pt x="19175" y="5652"/>
                      <a:pt x="18761" y="6069"/>
                      <a:pt x="18323" y="648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5" name="Shape">
                <a:extLst>
                  <a:ext uri="{FF2B5EF4-FFF2-40B4-BE49-F238E27FC236}">
                    <a16:creationId xmlns:a16="http://schemas.microsoft.com/office/drawing/2014/main" id="{7BE3AF8B-A3A3-61C3-A4E9-541CED08DE04}"/>
                  </a:ext>
                </a:extLst>
              </p:cNvPr>
              <p:cNvSpPr/>
              <p:nvPr/>
            </p:nvSpPr>
            <p:spPr>
              <a:xfrm>
                <a:off x="981676" y="3502917"/>
                <a:ext cx="208856" cy="358183"/>
              </a:xfrm>
              <a:custGeom>
                <a:avLst/>
                <a:gdLst/>
                <a:ahLst/>
                <a:cxnLst>
                  <a:cxn ang="0">
                    <a:pos x="wd2" y="hd2"/>
                  </a:cxn>
                  <a:cxn ang="5400000">
                    <a:pos x="wd2" y="hd2"/>
                  </a:cxn>
                  <a:cxn ang="10800000">
                    <a:pos x="wd2" y="hd2"/>
                  </a:cxn>
                  <a:cxn ang="16200000">
                    <a:pos x="wd2" y="hd2"/>
                  </a:cxn>
                </a:cxnLst>
                <a:rect l="0" t="0" r="r" b="b"/>
                <a:pathLst>
                  <a:path w="21501" h="21578" extrusionOk="0">
                    <a:moveTo>
                      <a:pt x="7685" y="10"/>
                    </a:moveTo>
                    <a:lnTo>
                      <a:pt x="6320" y="290"/>
                    </a:lnTo>
                    <a:cubicBezTo>
                      <a:pt x="5458" y="503"/>
                      <a:pt x="4541" y="683"/>
                      <a:pt x="3620" y="819"/>
                    </a:cubicBezTo>
                    <a:lnTo>
                      <a:pt x="3508" y="878"/>
                    </a:lnTo>
                    <a:cubicBezTo>
                      <a:pt x="3508" y="904"/>
                      <a:pt x="3508" y="925"/>
                      <a:pt x="3508" y="951"/>
                    </a:cubicBezTo>
                    <a:cubicBezTo>
                      <a:pt x="3508" y="951"/>
                      <a:pt x="3508" y="952"/>
                      <a:pt x="3508" y="1010"/>
                    </a:cubicBezTo>
                    <a:cubicBezTo>
                      <a:pt x="3976" y="1645"/>
                      <a:pt x="4270" y="2315"/>
                      <a:pt x="4344" y="2995"/>
                    </a:cubicBezTo>
                    <a:cubicBezTo>
                      <a:pt x="2047" y="3791"/>
                      <a:pt x="453" y="5048"/>
                      <a:pt x="0" y="6479"/>
                    </a:cubicBezTo>
                    <a:cubicBezTo>
                      <a:pt x="0" y="7023"/>
                      <a:pt x="165" y="7564"/>
                      <a:pt x="501" y="8082"/>
                    </a:cubicBezTo>
                    <a:cubicBezTo>
                      <a:pt x="487" y="8127"/>
                      <a:pt x="487" y="8169"/>
                      <a:pt x="501" y="8214"/>
                    </a:cubicBezTo>
                    <a:cubicBezTo>
                      <a:pt x="1028" y="8965"/>
                      <a:pt x="1387" y="9467"/>
                      <a:pt x="1782" y="10140"/>
                    </a:cubicBezTo>
                    <a:cubicBezTo>
                      <a:pt x="1782" y="10172"/>
                      <a:pt x="1782" y="10210"/>
                      <a:pt x="1782" y="10243"/>
                    </a:cubicBezTo>
                    <a:lnTo>
                      <a:pt x="1865" y="10331"/>
                    </a:lnTo>
                    <a:lnTo>
                      <a:pt x="1865" y="10434"/>
                    </a:lnTo>
                    <a:cubicBezTo>
                      <a:pt x="1909" y="10479"/>
                      <a:pt x="1987" y="10540"/>
                      <a:pt x="2060" y="10566"/>
                    </a:cubicBezTo>
                    <a:cubicBezTo>
                      <a:pt x="2265" y="10735"/>
                      <a:pt x="2534" y="10886"/>
                      <a:pt x="2812" y="11022"/>
                    </a:cubicBezTo>
                    <a:cubicBezTo>
                      <a:pt x="2812" y="11087"/>
                      <a:pt x="2849" y="11145"/>
                      <a:pt x="2951" y="11184"/>
                    </a:cubicBezTo>
                    <a:cubicBezTo>
                      <a:pt x="3024" y="11197"/>
                      <a:pt x="3101" y="11197"/>
                      <a:pt x="3174" y="11184"/>
                    </a:cubicBezTo>
                    <a:cubicBezTo>
                      <a:pt x="4549" y="11533"/>
                      <a:pt x="6052" y="11667"/>
                      <a:pt x="7573" y="11595"/>
                    </a:cubicBezTo>
                    <a:cubicBezTo>
                      <a:pt x="8802" y="11563"/>
                      <a:pt x="10064" y="11643"/>
                      <a:pt x="11249" y="11831"/>
                    </a:cubicBezTo>
                    <a:cubicBezTo>
                      <a:pt x="11322" y="11837"/>
                      <a:pt x="11398" y="11837"/>
                      <a:pt x="11471" y="11831"/>
                    </a:cubicBezTo>
                    <a:cubicBezTo>
                      <a:pt x="11822" y="11908"/>
                      <a:pt x="12140" y="12026"/>
                      <a:pt x="12418" y="12169"/>
                    </a:cubicBezTo>
                    <a:cubicBezTo>
                      <a:pt x="12418" y="12234"/>
                      <a:pt x="12497" y="12300"/>
                      <a:pt x="12585" y="12345"/>
                    </a:cubicBezTo>
                    <a:cubicBezTo>
                      <a:pt x="12658" y="12358"/>
                      <a:pt x="12707" y="12358"/>
                      <a:pt x="12780" y="12345"/>
                    </a:cubicBezTo>
                    <a:cubicBezTo>
                      <a:pt x="13014" y="12514"/>
                      <a:pt x="13157" y="12705"/>
                      <a:pt x="13142" y="12919"/>
                    </a:cubicBezTo>
                    <a:cubicBezTo>
                      <a:pt x="13083" y="12970"/>
                      <a:pt x="13084" y="13058"/>
                      <a:pt x="13142" y="13110"/>
                    </a:cubicBezTo>
                    <a:cubicBezTo>
                      <a:pt x="12981" y="13427"/>
                      <a:pt x="12543" y="13669"/>
                      <a:pt x="11972" y="13786"/>
                    </a:cubicBezTo>
                    <a:cubicBezTo>
                      <a:pt x="9369" y="14123"/>
                      <a:pt x="6658" y="14228"/>
                      <a:pt x="3982" y="14124"/>
                    </a:cubicBezTo>
                    <a:cubicBezTo>
                      <a:pt x="3762" y="14118"/>
                      <a:pt x="3593" y="14199"/>
                      <a:pt x="3564" y="14315"/>
                    </a:cubicBezTo>
                    <a:cubicBezTo>
                      <a:pt x="3286" y="15267"/>
                      <a:pt x="2701" y="16180"/>
                      <a:pt x="1838" y="17035"/>
                    </a:cubicBezTo>
                    <a:cubicBezTo>
                      <a:pt x="1721" y="17080"/>
                      <a:pt x="1669" y="17178"/>
                      <a:pt x="1698" y="17256"/>
                    </a:cubicBezTo>
                    <a:cubicBezTo>
                      <a:pt x="1991" y="17884"/>
                      <a:pt x="2256" y="18513"/>
                      <a:pt x="2534" y="19167"/>
                    </a:cubicBezTo>
                    <a:cubicBezTo>
                      <a:pt x="2607" y="19173"/>
                      <a:pt x="2697" y="19173"/>
                      <a:pt x="2784" y="19167"/>
                    </a:cubicBezTo>
                    <a:lnTo>
                      <a:pt x="3425" y="19167"/>
                    </a:lnTo>
                    <a:cubicBezTo>
                      <a:pt x="5414" y="19154"/>
                      <a:pt x="7396" y="18978"/>
                      <a:pt x="9355" y="18829"/>
                    </a:cubicBezTo>
                    <a:lnTo>
                      <a:pt x="9355" y="18770"/>
                    </a:lnTo>
                    <a:lnTo>
                      <a:pt x="7740" y="18858"/>
                    </a:lnTo>
                    <a:lnTo>
                      <a:pt x="9856" y="17285"/>
                    </a:lnTo>
                    <a:cubicBezTo>
                      <a:pt x="9886" y="17253"/>
                      <a:pt x="9886" y="17215"/>
                      <a:pt x="9856" y="17182"/>
                    </a:cubicBezTo>
                    <a:lnTo>
                      <a:pt x="11137" y="17079"/>
                    </a:lnTo>
                    <a:cubicBezTo>
                      <a:pt x="11137" y="17163"/>
                      <a:pt x="11145" y="17251"/>
                      <a:pt x="11276" y="17329"/>
                    </a:cubicBezTo>
                    <a:lnTo>
                      <a:pt x="9439" y="18652"/>
                    </a:lnTo>
                    <a:cubicBezTo>
                      <a:pt x="9439" y="18652"/>
                      <a:pt x="9370" y="18790"/>
                      <a:pt x="9355" y="18829"/>
                    </a:cubicBezTo>
                    <a:cubicBezTo>
                      <a:pt x="10203" y="18764"/>
                      <a:pt x="11069" y="18787"/>
                      <a:pt x="11917" y="18696"/>
                    </a:cubicBezTo>
                    <a:cubicBezTo>
                      <a:pt x="11888" y="19227"/>
                      <a:pt x="12050" y="19521"/>
                      <a:pt x="12167" y="19858"/>
                    </a:cubicBezTo>
                    <a:cubicBezTo>
                      <a:pt x="12197" y="19916"/>
                      <a:pt x="12247" y="19973"/>
                      <a:pt x="12334" y="20005"/>
                    </a:cubicBezTo>
                    <a:cubicBezTo>
                      <a:pt x="12612" y="20432"/>
                      <a:pt x="12817" y="20860"/>
                      <a:pt x="12919" y="21313"/>
                    </a:cubicBezTo>
                    <a:cubicBezTo>
                      <a:pt x="12948" y="21398"/>
                      <a:pt x="13064" y="21462"/>
                      <a:pt x="13225" y="21475"/>
                    </a:cubicBezTo>
                    <a:cubicBezTo>
                      <a:pt x="13284" y="21533"/>
                      <a:pt x="13372" y="21578"/>
                      <a:pt x="13504" y="21578"/>
                    </a:cubicBezTo>
                    <a:lnTo>
                      <a:pt x="13727" y="21578"/>
                    </a:lnTo>
                    <a:cubicBezTo>
                      <a:pt x="14750" y="21397"/>
                      <a:pt x="15532" y="21211"/>
                      <a:pt x="16205" y="21049"/>
                    </a:cubicBezTo>
                    <a:cubicBezTo>
                      <a:pt x="16877" y="20887"/>
                      <a:pt x="17384" y="20798"/>
                      <a:pt x="18042" y="20681"/>
                    </a:cubicBezTo>
                    <a:cubicBezTo>
                      <a:pt x="18247" y="20642"/>
                      <a:pt x="18366" y="20512"/>
                      <a:pt x="18293" y="20402"/>
                    </a:cubicBezTo>
                    <a:cubicBezTo>
                      <a:pt x="18322" y="20363"/>
                      <a:pt x="18322" y="20323"/>
                      <a:pt x="18293" y="20284"/>
                    </a:cubicBezTo>
                    <a:cubicBezTo>
                      <a:pt x="18234" y="19844"/>
                      <a:pt x="18080" y="19403"/>
                      <a:pt x="17875" y="18976"/>
                    </a:cubicBezTo>
                    <a:lnTo>
                      <a:pt x="17875" y="18917"/>
                    </a:lnTo>
                    <a:cubicBezTo>
                      <a:pt x="17934" y="18859"/>
                      <a:pt x="17934" y="18784"/>
                      <a:pt x="17875" y="18726"/>
                    </a:cubicBezTo>
                    <a:cubicBezTo>
                      <a:pt x="17612" y="18370"/>
                      <a:pt x="17424" y="18113"/>
                      <a:pt x="17263" y="17873"/>
                    </a:cubicBezTo>
                    <a:cubicBezTo>
                      <a:pt x="19091" y="17400"/>
                      <a:pt x="20547" y="16618"/>
                      <a:pt x="21439" y="15653"/>
                    </a:cubicBezTo>
                    <a:cubicBezTo>
                      <a:pt x="21600" y="14494"/>
                      <a:pt x="21447" y="13323"/>
                      <a:pt x="20994" y="12184"/>
                    </a:cubicBezTo>
                    <a:cubicBezTo>
                      <a:pt x="20804" y="11620"/>
                      <a:pt x="20514" y="11076"/>
                      <a:pt x="20075" y="10552"/>
                    </a:cubicBezTo>
                    <a:cubicBezTo>
                      <a:pt x="19095" y="9108"/>
                      <a:pt x="16594" y="8072"/>
                      <a:pt x="13699" y="7949"/>
                    </a:cubicBezTo>
                    <a:cubicBezTo>
                      <a:pt x="12602" y="7859"/>
                      <a:pt x="11497" y="7845"/>
                      <a:pt x="10385" y="7891"/>
                    </a:cubicBezTo>
                    <a:cubicBezTo>
                      <a:pt x="9552" y="7916"/>
                      <a:pt x="8713" y="7916"/>
                      <a:pt x="7880" y="7891"/>
                    </a:cubicBezTo>
                    <a:cubicBezTo>
                      <a:pt x="7689" y="7891"/>
                      <a:pt x="7541" y="7890"/>
                      <a:pt x="7351" y="7832"/>
                    </a:cubicBezTo>
                    <a:cubicBezTo>
                      <a:pt x="7117" y="7735"/>
                      <a:pt x="7020" y="7607"/>
                      <a:pt x="6961" y="7361"/>
                    </a:cubicBezTo>
                    <a:cubicBezTo>
                      <a:pt x="6931" y="7245"/>
                      <a:pt x="7009" y="7137"/>
                      <a:pt x="7156" y="7053"/>
                    </a:cubicBezTo>
                    <a:cubicBezTo>
                      <a:pt x="7653" y="6787"/>
                      <a:pt x="9437" y="6362"/>
                      <a:pt x="15843" y="6641"/>
                    </a:cubicBezTo>
                    <a:lnTo>
                      <a:pt x="16344" y="6641"/>
                    </a:lnTo>
                    <a:cubicBezTo>
                      <a:pt x="16505" y="6641"/>
                      <a:pt x="16647" y="6601"/>
                      <a:pt x="16706" y="6523"/>
                    </a:cubicBezTo>
                    <a:cubicBezTo>
                      <a:pt x="17276" y="5811"/>
                      <a:pt x="17797" y="5079"/>
                      <a:pt x="18265" y="4347"/>
                    </a:cubicBezTo>
                    <a:cubicBezTo>
                      <a:pt x="18309" y="4296"/>
                      <a:pt x="18308" y="4237"/>
                      <a:pt x="18265" y="4186"/>
                    </a:cubicBezTo>
                    <a:lnTo>
                      <a:pt x="17736" y="2613"/>
                    </a:lnTo>
                    <a:cubicBezTo>
                      <a:pt x="17707" y="2503"/>
                      <a:pt x="17496" y="2402"/>
                      <a:pt x="17291" y="2421"/>
                    </a:cubicBezTo>
                    <a:cubicBezTo>
                      <a:pt x="17291" y="2421"/>
                      <a:pt x="17282" y="2421"/>
                      <a:pt x="17179" y="2421"/>
                    </a:cubicBezTo>
                    <a:cubicBezTo>
                      <a:pt x="14503" y="2260"/>
                      <a:pt x="11809" y="2260"/>
                      <a:pt x="9133" y="2421"/>
                    </a:cubicBezTo>
                    <a:cubicBezTo>
                      <a:pt x="8928" y="1683"/>
                      <a:pt x="8623" y="973"/>
                      <a:pt x="8214" y="260"/>
                    </a:cubicBezTo>
                    <a:cubicBezTo>
                      <a:pt x="8243" y="221"/>
                      <a:pt x="8243" y="173"/>
                      <a:pt x="8214" y="128"/>
                    </a:cubicBezTo>
                    <a:cubicBezTo>
                      <a:pt x="8126" y="24"/>
                      <a:pt x="7889" y="-22"/>
                      <a:pt x="7685" y="10"/>
                    </a:cubicBezTo>
                    <a:close/>
                    <a:moveTo>
                      <a:pt x="7378" y="569"/>
                    </a:moveTo>
                    <a:cubicBezTo>
                      <a:pt x="7759" y="1262"/>
                      <a:pt x="8066" y="1974"/>
                      <a:pt x="8242" y="2686"/>
                    </a:cubicBezTo>
                    <a:cubicBezTo>
                      <a:pt x="8271" y="2790"/>
                      <a:pt x="8441" y="2877"/>
                      <a:pt x="8631" y="2877"/>
                    </a:cubicBezTo>
                    <a:cubicBezTo>
                      <a:pt x="8734" y="2871"/>
                      <a:pt x="8810" y="2849"/>
                      <a:pt x="8854" y="2804"/>
                    </a:cubicBezTo>
                    <a:cubicBezTo>
                      <a:pt x="11370" y="2648"/>
                      <a:pt x="13884" y="2628"/>
                      <a:pt x="16400" y="2745"/>
                    </a:cubicBezTo>
                    <a:lnTo>
                      <a:pt x="15536" y="4744"/>
                    </a:lnTo>
                    <a:cubicBezTo>
                      <a:pt x="13138" y="4421"/>
                      <a:pt x="10640" y="4409"/>
                      <a:pt x="8242" y="4700"/>
                    </a:cubicBezTo>
                    <a:cubicBezTo>
                      <a:pt x="7437" y="4791"/>
                      <a:pt x="6662" y="4924"/>
                      <a:pt x="5931" y="5112"/>
                    </a:cubicBezTo>
                    <a:cubicBezTo>
                      <a:pt x="5009" y="5300"/>
                      <a:pt x="4289" y="5687"/>
                      <a:pt x="3982" y="6185"/>
                    </a:cubicBezTo>
                    <a:cubicBezTo>
                      <a:pt x="3791" y="6574"/>
                      <a:pt x="3973" y="6993"/>
                      <a:pt x="4427" y="7317"/>
                    </a:cubicBezTo>
                    <a:cubicBezTo>
                      <a:pt x="4471" y="7356"/>
                      <a:pt x="4521" y="7380"/>
                      <a:pt x="4594" y="7405"/>
                    </a:cubicBezTo>
                    <a:cubicBezTo>
                      <a:pt x="4609" y="7464"/>
                      <a:pt x="4701" y="7505"/>
                      <a:pt x="4789" y="7538"/>
                    </a:cubicBezTo>
                    <a:lnTo>
                      <a:pt x="4900" y="7538"/>
                    </a:lnTo>
                    <a:cubicBezTo>
                      <a:pt x="5705" y="7907"/>
                      <a:pt x="6687" y="8133"/>
                      <a:pt x="7740" y="8185"/>
                    </a:cubicBezTo>
                    <a:cubicBezTo>
                      <a:pt x="8618" y="8217"/>
                      <a:pt x="9507" y="8217"/>
                      <a:pt x="10385" y="8185"/>
                    </a:cubicBezTo>
                    <a:cubicBezTo>
                      <a:pt x="11409" y="8133"/>
                      <a:pt x="12452" y="8159"/>
                      <a:pt x="13476" y="8243"/>
                    </a:cubicBezTo>
                    <a:cubicBezTo>
                      <a:pt x="16123" y="8341"/>
                      <a:pt x="18403" y="9260"/>
                      <a:pt x="19295" y="10581"/>
                    </a:cubicBezTo>
                    <a:cubicBezTo>
                      <a:pt x="20421" y="11889"/>
                      <a:pt x="20933" y="13680"/>
                      <a:pt x="19017" y="14800"/>
                    </a:cubicBezTo>
                    <a:cubicBezTo>
                      <a:pt x="18066" y="15247"/>
                      <a:pt x="16999" y="15613"/>
                      <a:pt x="15815" y="15859"/>
                    </a:cubicBezTo>
                    <a:cubicBezTo>
                      <a:pt x="15786" y="15872"/>
                      <a:pt x="15747" y="15898"/>
                      <a:pt x="15703" y="15918"/>
                    </a:cubicBezTo>
                    <a:cubicBezTo>
                      <a:pt x="15703" y="15944"/>
                      <a:pt x="15703" y="15965"/>
                      <a:pt x="15703" y="15991"/>
                    </a:cubicBezTo>
                    <a:cubicBezTo>
                      <a:pt x="15703" y="15991"/>
                      <a:pt x="15703" y="16007"/>
                      <a:pt x="15703" y="16065"/>
                    </a:cubicBezTo>
                    <a:cubicBezTo>
                      <a:pt x="15806" y="16324"/>
                      <a:pt x="15866" y="16524"/>
                      <a:pt x="15954" y="16712"/>
                    </a:cubicBezTo>
                    <a:cubicBezTo>
                      <a:pt x="15837" y="16789"/>
                      <a:pt x="15837" y="16913"/>
                      <a:pt x="15954" y="16991"/>
                    </a:cubicBezTo>
                    <a:cubicBezTo>
                      <a:pt x="16217" y="17541"/>
                      <a:pt x="16588" y="18076"/>
                      <a:pt x="17012" y="18594"/>
                    </a:cubicBezTo>
                    <a:lnTo>
                      <a:pt x="14896" y="19035"/>
                    </a:lnTo>
                    <a:lnTo>
                      <a:pt x="12891" y="19432"/>
                    </a:lnTo>
                    <a:cubicBezTo>
                      <a:pt x="12745" y="19050"/>
                      <a:pt x="12658" y="18733"/>
                      <a:pt x="12585" y="18461"/>
                    </a:cubicBezTo>
                    <a:cubicBezTo>
                      <a:pt x="12439" y="17969"/>
                      <a:pt x="12310" y="17500"/>
                      <a:pt x="11945" y="16756"/>
                    </a:cubicBezTo>
                    <a:cubicBezTo>
                      <a:pt x="11872" y="16646"/>
                      <a:pt x="11648" y="16591"/>
                      <a:pt x="11443" y="16623"/>
                    </a:cubicBezTo>
                    <a:cubicBezTo>
                      <a:pt x="11370" y="16636"/>
                      <a:pt x="11321" y="16665"/>
                      <a:pt x="11276" y="16697"/>
                    </a:cubicBezTo>
                    <a:cubicBezTo>
                      <a:pt x="8439" y="16924"/>
                      <a:pt x="5567" y="17080"/>
                      <a:pt x="2701" y="17138"/>
                    </a:cubicBezTo>
                    <a:cubicBezTo>
                      <a:pt x="3374" y="16387"/>
                      <a:pt x="3816" y="15564"/>
                      <a:pt x="4065" y="14742"/>
                    </a:cubicBezTo>
                    <a:lnTo>
                      <a:pt x="4065" y="14683"/>
                    </a:lnTo>
                    <a:cubicBezTo>
                      <a:pt x="6654" y="14748"/>
                      <a:pt x="9262" y="14620"/>
                      <a:pt x="11778" y="14315"/>
                    </a:cubicBezTo>
                    <a:lnTo>
                      <a:pt x="11889" y="14315"/>
                    </a:lnTo>
                    <a:cubicBezTo>
                      <a:pt x="11933" y="14309"/>
                      <a:pt x="11984" y="14309"/>
                      <a:pt x="12028" y="14315"/>
                    </a:cubicBezTo>
                    <a:cubicBezTo>
                      <a:pt x="12789" y="14212"/>
                      <a:pt x="13517" y="14037"/>
                      <a:pt x="14116" y="13771"/>
                    </a:cubicBezTo>
                    <a:cubicBezTo>
                      <a:pt x="15316" y="13253"/>
                      <a:pt x="15769" y="12381"/>
                      <a:pt x="15258" y="11610"/>
                    </a:cubicBezTo>
                    <a:cubicBezTo>
                      <a:pt x="15112" y="11442"/>
                      <a:pt x="14921" y="11289"/>
                      <a:pt x="14701" y="11140"/>
                    </a:cubicBezTo>
                    <a:cubicBezTo>
                      <a:pt x="14687" y="11081"/>
                      <a:pt x="14650" y="11038"/>
                      <a:pt x="14562" y="10993"/>
                    </a:cubicBezTo>
                    <a:lnTo>
                      <a:pt x="14423" y="10993"/>
                    </a:lnTo>
                    <a:cubicBezTo>
                      <a:pt x="14072" y="10798"/>
                      <a:pt x="13679" y="10614"/>
                      <a:pt x="13225" y="10478"/>
                    </a:cubicBezTo>
                    <a:cubicBezTo>
                      <a:pt x="13167" y="10465"/>
                      <a:pt x="13089" y="10465"/>
                      <a:pt x="13031" y="10478"/>
                    </a:cubicBezTo>
                    <a:cubicBezTo>
                      <a:pt x="12021" y="10206"/>
                      <a:pt x="10927" y="10073"/>
                      <a:pt x="9801" y="10066"/>
                    </a:cubicBezTo>
                    <a:lnTo>
                      <a:pt x="8993" y="10066"/>
                    </a:lnTo>
                    <a:cubicBezTo>
                      <a:pt x="7502" y="10092"/>
                      <a:pt x="6014" y="10019"/>
                      <a:pt x="4566" y="9831"/>
                    </a:cubicBezTo>
                    <a:cubicBezTo>
                      <a:pt x="4128" y="9760"/>
                      <a:pt x="3736" y="9660"/>
                      <a:pt x="3341" y="9537"/>
                    </a:cubicBezTo>
                    <a:cubicBezTo>
                      <a:pt x="1513" y="8870"/>
                      <a:pt x="466" y="7754"/>
                      <a:pt x="613" y="6582"/>
                    </a:cubicBezTo>
                    <a:cubicBezTo>
                      <a:pt x="613" y="5326"/>
                      <a:pt x="3109" y="3919"/>
                      <a:pt x="4761" y="3362"/>
                    </a:cubicBezTo>
                    <a:lnTo>
                      <a:pt x="4873" y="3362"/>
                    </a:lnTo>
                    <a:cubicBezTo>
                      <a:pt x="4873" y="3362"/>
                      <a:pt x="4873" y="3307"/>
                      <a:pt x="4873" y="3274"/>
                    </a:cubicBezTo>
                    <a:cubicBezTo>
                      <a:pt x="4873" y="3261"/>
                      <a:pt x="4873" y="3250"/>
                      <a:pt x="4873" y="3230"/>
                    </a:cubicBezTo>
                    <a:cubicBezTo>
                      <a:pt x="4785" y="2557"/>
                      <a:pt x="4543" y="1878"/>
                      <a:pt x="4149" y="1231"/>
                    </a:cubicBezTo>
                    <a:cubicBezTo>
                      <a:pt x="4953" y="1108"/>
                      <a:pt x="5740" y="963"/>
                      <a:pt x="6515" y="775"/>
                    </a:cubicBezTo>
                    <a:lnTo>
                      <a:pt x="7378" y="569"/>
                    </a:lnTo>
                    <a:close/>
                    <a:moveTo>
                      <a:pt x="17068" y="3171"/>
                    </a:moveTo>
                    <a:lnTo>
                      <a:pt x="17402" y="4112"/>
                    </a:lnTo>
                    <a:cubicBezTo>
                      <a:pt x="17109" y="4591"/>
                      <a:pt x="16750" y="5079"/>
                      <a:pt x="16400" y="5538"/>
                    </a:cubicBezTo>
                    <a:lnTo>
                      <a:pt x="16260" y="4862"/>
                    </a:lnTo>
                    <a:lnTo>
                      <a:pt x="17068" y="3171"/>
                    </a:lnTo>
                    <a:close/>
                    <a:moveTo>
                      <a:pt x="10441" y="4950"/>
                    </a:moveTo>
                    <a:lnTo>
                      <a:pt x="9996" y="5215"/>
                    </a:lnTo>
                    <a:cubicBezTo>
                      <a:pt x="9498" y="5474"/>
                      <a:pt x="9026" y="5746"/>
                      <a:pt x="8631" y="5979"/>
                    </a:cubicBezTo>
                    <a:cubicBezTo>
                      <a:pt x="8529" y="6025"/>
                      <a:pt x="8463" y="6107"/>
                      <a:pt x="8492" y="6185"/>
                    </a:cubicBezTo>
                    <a:lnTo>
                      <a:pt x="8464" y="6185"/>
                    </a:lnTo>
                    <a:cubicBezTo>
                      <a:pt x="7777" y="6250"/>
                      <a:pt x="7139" y="6416"/>
                      <a:pt x="6627" y="6656"/>
                    </a:cubicBezTo>
                    <a:cubicBezTo>
                      <a:pt x="6305" y="6830"/>
                      <a:pt x="6178" y="7078"/>
                      <a:pt x="6237" y="7317"/>
                    </a:cubicBezTo>
                    <a:cubicBezTo>
                      <a:pt x="6237" y="7401"/>
                      <a:pt x="6233" y="7476"/>
                      <a:pt x="6320" y="7567"/>
                    </a:cubicBezTo>
                    <a:cubicBezTo>
                      <a:pt x="6072" y="7502"/>
                      <a:pt x="5829" y="7423"/>
                      <a:pt x="5624" y="7332"/>
                    </a:cubicBezTo>
                    <a:lnTo>
                      <a:pt x="7545" y="5891"/>
                    </a:lnTo>
                    <a:lnTo>
                      <a:pt x="8631" y="5097"/>
                    </a:lnTo>
                    <a:cubicBezTo>
                      <a:pt x="9216" y="5026"/>
                      <a:pt x="9827" y="4989"/>
                      <a:pt x="10441" y="4950"/>
                    </a:cubicBezTo>
                    <a:close/>
                    <a:moveTo>
                      <a:pt x="11443" y="4965"/>
                    </a:moveTo>
                    <a:lnTo>
                      <a:pt x="12780" y="4965"/>
                    </a:lnTo>
                    <a:lnTo>
                      <a:pt x="10831" y="6038"/>
                    </a:lnTo>
                    <a:cubicBezTo>
                      <a:pt x="10304" y="6038"/>
                      <a:pt x="9822" y="6040"/>
                      <a:pt x="9383" y="6112"/>
                    </a:cubicBezTo>
                    <a:cubicBezTo>
                      <a:pt x="9719" y="5904"/>
                      <a:pt x="10076" y="5711"/>
                      <a:pt x="10441" y="5524"/>
                    </a:cubicBezTo>
                    <a:cubicBezTo>
                      <a:pt x="10807" y="5329"/>
                      <a:pt x="11150" y="5133"/>
                      <a:pt x="11443" y="4965"/>
                    </a:cubicBezTo>
                    <a:close/>
                    <a:moveTo>
                      <a:pt x="13727" y="4980"/>
                    </a:moveTo>
                    <a:cubicBezTo>
                      <a:pt x="14034" y="4999"/>
                      <a:pt x="14338" y="5029"/>
                      <a:pt x="14645" y="5068"/>
                    </a:cubicBezTo>
                    <a:lnTo>
                      <a:pt x="13058" y="5950"/>
                    </a:lnTo>
                    <a:cubicBezTo>
                      <a:pt x="13073" y="5982"/>
                      <a:pt x="13098" y="6012"/>
                      <a:pt x="13142" y="6038"/>
                    </a:cubicBezTo>
                    <a:lnTo>
                      <a:pt x="11889" y="6038"/>
                    </a:lnTo>
                    <a:cubicBezTo>
                      <a:pt x="12503" y="5682"/>
                      <a:pt x="13156" y="5329"/>
                      <a:pt x="13727" y="4980"/>
                    </a:cubicBezTo>
                    <a:close/>
                    <a:moveTo>
                      <a:pt x="15536" y="5230"/>
                    </a:moveTo>
                    <a:lnTo>
                      <a:pt x="15703" y="6112"/>
                    </a:lnTo>
                    <a:lnTo>
                      <a:pt x="14089" y="6038"/>
                    </a:lnTo>
                    <a:lnTo>
                      <a:pt x="15536" y="5230"/>
                    </a:lnTo>
                    <a:close/>
                    <a:moveTo>
                      <a:pt x="7351" y="5259"/>
                    </a:moveTo>
                    <a:lnTo>
                      <a:pt x="6822" y="5656"/>
                    </a:lnTo>
                    <a:cubicBezTo>
                      <a:pt x="6178" y="6135"/>
                      <a:pt x="5478" y="6672"/>
                      <a:pt x="5040" y="7008"/>
                    </a:cubicBezTo>
                    <a:lnTo>
                      <a:pt x="5012" y="7008"/>
                    </a:lnTo>
                    <a:cubicBezTo>
                      <a:pt x="4749" y="6801"/>
                      <a:pt x="4687" y="6534"/>
                      <a:pt x="4789" y="6288"/>
                    </a:cubicBezTo>
                    <a:cubicBezTo>
                      <a:pt x="5052" y="5919"/>
                      <a:pt x="5590" y="5637"/>
                      <a:pt x="6293" y="5494"/>
                    </a:cubicBezTo>
                    <a:cubicBezTo>
                      <a:pt x="6629" y="5404"/>
                      <a:pt x="6984" y="5324"/>
                      <a:pt x="7351" y="5259"/>
                    </a:cubicBezTo>
                    <a:close/>
                    <a:moveTo>
                      <a:pt x="1782" y="9346"/>
                    </a:moveTo>
                    <a:cubicBezTo>
                      <a:pt x="2089" y="9501"/>
                      <a:pt x="2447" y="9641"/>
                      <a:pt x="2812" y="9758"/>
                    </a:cubicBezTo>
                    <a:cubicBezTo>
                      <a:pt x="3090" y="9842"/>
                      <a:pt x="3396" y="9920"/>
                      <a:pt x="3703" y="9978"/>
                    </a:cubicBezTo>
                    <a:cubicBezTo>
                      <a:pt x="3455" y="10250"/>
                      <a:pt x="3172" y="10456"/>
                      <a:pt x="2924" y="10669"/>
                    </a:cubicBezTo>
                    <a:lnTo>
                      <a:pt x="2924" y="10610"/>
                    </a:lnTo>
                    <a:cubicBezTo>
                      <a:pt x="2660" y="10481"/>
                      <a:pt x="2444" y="10308"/>
                      <a:pt x="2283" y="10140"/>
                    </a:cubicBezTo>
                    <a:cubicBezTo>
                      <a:pt x="2108" y="9855"/>
                      <a:pt x="1928" y="9599"/>
                      <a:pt x="1782" y="9346"/>
                    </a:cubicBezTo>
                    <a:close/>
                    <a:moveTo>
                      <a:pt x="4455" y="10125"/>
                    </a:moveTo>
                    <a:cubicBezTo>
                      <a:pt x="4923" y="10203"/>
                      <a:pt x="5420" y="10269"/>
                      <a:pt x="5903" y="10302"/>
                    </a:cubicBezTo>
                    <a:lnTo>
                      <a:pt x="4761" y="11081"/>
                    </a:lnTo>
                    <a:cubicBezTo>
                      <a:pt x="4352" y="11055"/>
                      <a:pt x="3944" y="11012"/>
                      <a:pt x="3564" y="10934"/>
                    </a:cubicBezTo>
                    <a:lnTo>
                      <a:pt x="3508" y="10846"/>
                    </a:lnTo>
                    <a:lnTo>
                      <a:pt x="4455" y="10125"/>
                    </a:lnTo>
                    <a:close/>
                    <a:moveTo>
                      <a:pt x="6849" y="10360"/>
                    </a:moveTo>
                    <a:lnTo>
                      <a:pt x="8381" y="10360"/>
                    </a:lnTo>
                    <a:cubicBezTo>
                      <a:pt x="7971" y="10697"/>
                      <a:pt x="7578" y="10962"/>
                      <a:pt x="7184" y="11228"/>
                    </a:cubicBezTo>
                    <a:lnTo>
                      <a:pt x="7184" y="11169"/>
                    </a:lnTo>
                    <a:cubicBezTo>
                      <a:pt x="6657" y="11169"/>
                      <a:pt x="6163" y="11169"/>
                      <a:pt x="5680" y="11169"/>
                    </a:cubicBezTo>
                    <a:lnTo>
                      <a:pt x="6849" y="10360"/>
                    </a:lnTo>
                    <a:close/>
                    <a:moveTo>
                      <a:pt x="9327" y="10405"/>
                    </a:moveTo>
                    <a:lnTo>
                      <a:pt x="9745" y="10405"/>
                    </a:lnTo>
                    <a:cubicBezTo>
                      <a:pt x="10111" y="10405"/>
                      <a:pt x="10480" y="10431"/>
                      <a:pt x="10831" y="10463"/>
                    </a:cubicBezTo>
                    <a:lnTo>
                      <a:pt x="9662" y="11257"/>
                    </a:lnTo>
                    <a:cubicBezTo>
                      <a:pt x="9179" y="11264"/>
                      <a:pt x="8680" y="11241"/>
                      <a:pt x="8242" y="11228"/>
                    </a:cubicBezTo>
                    <a:lnTo>
                      <a:pt x="8214" y="11169"/>
                    </a:lnTo>
                    <a:lnTo>
                      <a:pt x="9327" y="10405"/>
                    </a:lnTo>
                    <a:close/>
                    <a:moveTo>
                      <a:pt x="11694" y="10566"/>
                    </a:moveTo>
                    <a:cubicBezTo>
                      <a:pt x="11913" y="10599"/>
                      <a:pt x="12102" y="10632"/>
                      <a:pt x="12307" y="10684"/>
                    </a:cubicBezTo>
                    <a:lnTo>
                      <a:pt x="11249" y="11404"/>
                    </a:lnTo>
                    <a:lnTo>
                      <a:pt x="10580" y="11301"/>
                    </a:lnTo>
                    <a:lnTo>
                      <a:pt x="11694" y="10566"/>
                    </a:lnTo>
                    <a:close/>
                    <a:moveTo>
                      <a:pt x="13031" y="10890"/>
                    </a:moveTo>
                    <a:cubicBezTo>
                      <a:pt x="13294" y="10974"/>
                      <a:pt x="13535" y="11053"/>
                      <a:pt x="13754" y="11169"/>
                    </a:cubicBezTo>
                    <a:lnTo>
                      <a:pt x="12752" y="11831"/>
                    </a:lnTo>
                    <a:cubicBezTo>
                      <a:pt x="12518" y="11734"/>
                      <a:pt x="12264" y="11644"/>
                      <a:pt x="12000" y="11566"/>
                    </a:cubicBezTo>
                    <a:lnTo>
                      <a:pt x="13031" y="10890"/>
                    </a:lnTo>
                    <a:close/>
                    <a:moveTo>
                      <a:pt x="14283" y="11493"/>
                    </a:moveTo>
                    <a:cubicBezTo>
                      <a:pt x="14386" y="11570"/>
                      <a:pt x="14489" y="11667"/>
                      <a:pt x="14562" y="11757"/>
                    </a:cubicBezTo>
                    <a:cubicBezTo>
                      <a:pt x="14577" y="11815"/>
                      <a:pt x="14577" y="11875"/>
                      <a:pt x="14562" y="11934"/>
                    </a:cubicBezTo>
                    <a:lnTo>
                      <a:pt x="13699" y="12551"/>
                    </a:lnTo>
                    <a:cubicBezTo>
                      <a:pt x="13596" y="12409"/>
                      <a:pt x="13470" y="12277"/>
                      <a:pt x="13309" y="12154"/>
                    </a:cubicBezTo>
                    <a:lnTo>
                      <a:pt x="14283" y="11493"/>
                    </a:lnTo>
                    <a:close/>
                    <a:moveTo>
                      <a:pt x="14311" y="12874"/>
                    </a:moveTo>
                    <a:cubicBezTo>
                      <a:pt x="14150" y="13082"/>
                      <a:pt x="14005" y="13286"/>
                      <a:pt x="13727" y="13448"/>
                    </a:cubicBezTo>
                    <a:cubicBezTo>
                      <a:pt x="13727" y="13383"/>
                      <a:pt x="13727" y="13336"/>
                      <a:pt x="13727" y="13271"/>
                    </a:cubicBezTo>
                    <a:cubicBezTo>
                      <a:pt x="13931" y="13142"/>
                      <a:pt x="14121" y="13010"/>
                      <a:pt x="14311" y="12874"/>
                    </a:cubicBezTo>
                    <a:close/>
                    <a:moveTo>
                      <a:pt x="20687" y="14183"/>
                    </a:moveTo>
                    <a:lnTo>
                      <a:pt x="20687" y="14301"/>
                    </a:lnTo>
                    <a:lnTo>
                      <a:pt x="20548" y="14389"/>
                    </a:lnTo>
                    <a:lnTo>
                      <a:pt x="20687" y="14183"/>
                    </a:lnTo>
                    <a:close/>
                    <a:moveTo>
                      <a:pt x="20743" y="14992"/>
                    </a:moveTo>
                    <a:cubicBezTo>
                      <a:pt x="20714" y="15270"/>
                      <a:pt x="20702" y="15380"/>
                      <a:pt x="20687" y="15477"/>
                    </a:cubicBezTo>
                    <a:cubicBezTo>
                      <a:pt x="20190" y="16027"/>
                      <a:pt x="19437" y="16519"/>
                      <a:pt x="18516" y="16888"/>
                    </a:cubicBezTo>
                    <a:lnTo>
                      <a:pt x="19379" y="16138"/>
                    </a:lnTo>
                    <a:cubicBezTo>
                      <a:pt x="19861" y="15717"/>
                      <a:pt x="20348" y="15309"/>
                      <a:pt x="20743" y="14992"/>
                    </a:cubicBezTo>
                    <a:close/>
                    <a:moveTo>
                      <a:pt x="19629" y="15168"/>
                    </a:moveTo>
                    <a:cubicBezTo>
                      <a:pt x="19366" y="15408"/>
                      <a:pt x="19045" y="15677"/>
                      <a:pt x="18738" y="15962"/>
                    </a:cubicBezTo>
                    <a:cubicBezTo>
                      <a:pt x="18036" y="16519"/>
                      <a:pt x="17351" y="17144"/>
                      <a:pt x="16956" y="17403"/>
                    </a:cubicBezTo>
                    <a:cubicBezTo>
                      <a:pt x="16869" y="17234"/>
                      <a:pt x="16794" y="17076"/>
                      <a:pt x="16706" y="16888"/>
                    </a:cubicBezTo>
                    <a:lnTo>
                      <a:pt x="18516" y="15653"/>
                    </a:lnTo>
                    <a:cubicBezTo>
                      <a:pt x="18910" y="15517"/>
                      <a:pt x="19308" y="15349"/>
                      <a:pt x="19629" y="15168"/>
                    </a:cubicBezTo>
                    <a:close/>
                    <a:moveTo>
                      <a:pt x="16901" y="16094"/>
                    </a:moveTo>
                    <a:lnTo>
                      <a:pt x="16483" y="16344"/>
                    </a:lnTo>
                    <a:lnTo>
                      <a:pt x="16483" y="16212"/>
                    </a:lnTo>
                    <a:lnTo>
                      <a:pt x="16901" y="16094"/>
                    </a:lnTo>
                    <a:close/>
                    <a:moveTo>
                      <a:pt x="8854" y="17256"/>
                    </a:moveTo>
                    <a:cubicBezTo>
                      <a:pt x="8108" y="17793"/>
                      <a:pt x="7384" y="18344"/>
                      <a:pt x="6682" y="18888"/>
                    </a:cubicBezTo>
                    <a:cubicBezTo>
                      <a:pt x="6682" y="18901"/>
                      <a:pt x="6668" y="18904"/>
                      <a:pt x="6682" y="18917"/>
                    </a:cubicBezTo>
                    <a:lnTo>
                      <a:pt x="4928" y="18961"/>
                    </a:lnTo>
                    <a:lnTo>
                      <a:pt x="7044" y="17359"/>
                    </a:lnTo>
                    <a:lnTo>
                      <a:pt x="8854" y="17256"/>
                    </a:lnTo>
                    <a:close/>
                    <a:moveTo>
                      <a:pt x="6042" y="17388"/>
                    </a:moveTo>
                    <a:lnTo>
                      <a:pt x="3982" y="18961"/>
                    </a:lnTo>
                    <a:cubicBezTo>
                      <a:pt x="3982" y="18961"/>
                      <a:pt x="3995" y="18963"/>
                      <a:pt x="4009" y="18976"/>
                    </a:cubicBezTo>
                    <a:lnTo>
                      <a:pt x="3035" y="18976"/>
                    </a:lnTo>
                    <a:lnTo>
                      <a:pt x="2868" y="18594"/>
                    </a:lnTo>
                    <a:cubicBezTo>
                      <a:pt x="3350" y="18212"/>
                      <a:pt x="3887" y="17837"/>
                      <a:pt x="4399" y="17461"/>
                    </a:cubicBezTo>
                    <a:lnTo>
                      <a:pt x="6042" y="17388"/>
                    </a:lnTo>
                    <a:close/>
                    <a:moveTo>
                      <a:pt x="2367" y="17506"/>
                    </a:moveTo>
                    <a:lnTo>
                      <a:pt x="3425" y="17506"/>
                    </a:lnTo>
                    <a:lnTo>
                      <a:pt x="2617" y="18094"/>
                    </a:lnTo>
                    <a:cubicBezTo>
                      <a:pt x="2530" y="17893"/>
                      <a:pt x="2454" y="17706"/>
                      <a:pt x="2367" y="17506"/>
                    </a:cubicBezTo>
                    <a:close/>
                    <a:moveTo>
                      <a:pt x="11527" y="17888"/>
                    </a:moveTo>
                    <a:cubicBezTo>
                      <a:pt x="11527" y="18101"/>
                      <a:pt x="11691" y="18288"/>
                      <a:pt x="11750" y="18476"/>
                    </a:cubicBezTo>
                    <a:cubicBezTo>
                      <a:pt x="11311" y="18580"/>
                      <a:pt x="10839" y="18678"/>
                      <a:pt x="10385" y="18755"/>
                    </a:cubicBezTo>
                    <a:lnTo>
                      <a:pt x="10385" y="18682"/>
                    </a:lnTo>
                    <a:lnTo>
                      <a:pt x="11527" y="17888"/>
                    </a:lnTo>
                    <a:close/>
                    <a:moveTo>
                      <a:pt x="17096" y="19079"/>
                    </a:moveTo>
                    <a:cubicBezTo>
                      <a:pt x="17300" y="19474"/>
                      <a:pt x="17455" y="19870"/>
                      <a:pt x="17513" y="20284"/>
                    </a:cubicBezTo>
                    <a:cubicBezTo>
                      <a:pt x="16914" y="20388"/>
                      <a:pt x="16371" y="20514"/>
                      <a:pt x="15815" y="20637"/>
                    </a:cubicBezTo>
                    <a:cubicBezTo>
                      <a:pt x="15274" y="20760"/>
                      <a:pt x="14463" y="20937"/>
                      <a:pt x="13615" y="21093"/>
                    </a:cubicBezTo>
                    <a:cubicBezTo>
                      <a:pt x="13615" y="21093"/>
                      <a:pt x="13615" y="21014"/>
                      <a:pt x="13615" y="20975"/>
                    </a:cubicBezTo>
                    <a:cubicBezTo>
                      <a:pt x="14507" y="20399"/>
                      <a:pt x="15455" y="19838"/>
                      <a:pt x="16288" y="19255"/>
                    </a:cubicBezTo>
                    <a:lnTo>
                      <a:pt x="17096" y="19079"/>
                    </a:lnTo>
                    <a:close/>
                    <a:moveTo>
                      <a:pt x="14840" y="19564"/>
                    </a:moveTo>
                    <a:cubicBezTo>
                      <a:pt x="14372" y="19862"/>
                      <a:pt x="13916" y="20205"/>
                      <a:pt x="13448" y="20490"/>
                    </a:cubicBezTo>
                    <a:cubicBezTo>
                      <a:pt x="13448" y="20302"/>
                      <a:pt x="13244" y="20104"/>
                      <a:pt x="13142" y="19917"/>
                    </a:cubicBezTo>
                    <a:cubicBezTo>
                      <a:pt x="13668" y="19807"/>
                      <a:pt x="14226" y="19680"/>
                      <a:pt x="14840" y="19564"/>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6" name="Shape">
                <a:extLst>
                  <a:ext uri="{FF2B5EF4-FFF2-40B4-BE49-F238E27FC236}">
                    <a16:creationId xmlns:a16="http://schemas.microsoft.com/office/drawing/2014/main" id="{35DFE6C2-7047-4CDF-EB0A-C8FCCB09816F}"/>
                  </a:ext>
                </a:extLst>
              </p:cNvPr>
              <p:cNvSpPr/>
              <p:nvPr/>
            </p:nvSpPr>
            <p:spPr>
              <a:xfrm>
                <a:off x="3070077" y="401798"/>
                <a:ext cx="303986" cy="294529"/>
              </a:xfrm>
              <a:custGeom>
                <a:avLst/>
                <a:gdLst/>
                <a:ahLst/>
                <a:cxnLst>
                  <a:cxn ang="0">
                    <a:pos x="wd2" y="hd2"/>
                  </a:cxn>
                  <a:cxn ang="5400000">
                    <a:pos x="wd2" y="hd2"/>
                  </a:cxn>
                  <a:cxn ang="10800000">
                    <a:pos x="wd2" y="hd2"/>
                  </a:cxn>
                  <a:cxn ang="16200000">
                    <a:pos x="wd2" y="hd2"/>
                  </a:cxn>
                </a:cxnLst>
                <a:rect l="0" t="0" r="r" b="b"/>
                <a:pathLst>
                  <a:path w="21392" h="21493" extrusionOk="0">
                    <a:moveTo>
                      <a:pt x="10684" y="1"/>
                    </a:moveTo>
                    <a:cubicBezTo>
                      <a:pt x="10143" y="11"/>
                      <a:pt x="9605" y="44"/>
                      <a:pt x="9076" y="113"/>
                    </a:cubicBezTo>
                    <a:cubicBezTo>
                      <a:pt x="8716" y="113"/>
                      <a:pt x="8365" y="222"/>
                      <a:pt x="8004" y="290"/>
                    </a:cubicBezTo>
                    <a:lnTo>
                      <a:pt x="7597" y="402"/>
                    </a:lnTo>
                    <a:cubicBezTo>
                      <a:pt x="6335" y="725"/>
                      <a:pt x="5140" y="1278"/>
                      <a:pt x="4059" y="2002"/>
                    </a:cubicBezTo>
                    <a:cubicBezTo>
                      <a:pt x="3958" y="2061"/>
                      <a:pt x="3879" y="2151"/>
                      <a:pt x="3845" y="2269"/>
                    </a:cubicBezTo>
                    <a:cubicBezTo>
                      <a:pt x="3676" y="2406"/>
                      <a:pt x="3509" y="2510"/>
                      <a:pt x="3352" y="2647"/>
                    </a:cubicBezTo>
                    <a:cubicBezTo>
                      <a:pt x="1122" y="4674"/>
                      <a:pt x="-105" y="7630"/>
                      <a:pt x="7" y="10695"/>
                    </a:cubicBezTo>
                    <a:cubicBezTo>
                      <a:pt x="-128" y="16207"/>
                      <a:pt x="3911" y="20858"/>
                      <a:pt x="9226" y="21299"/>
                    </a:cubicBezTo>
                    <a:cubicBezTo>
                      <a:pt x="9327" y="21377"/>
                      <a:pt x="9445" y="21445"/>
                      <a:pt x="9569" y="21455"/>
                    </a:cubicBezTo>
                    <a:cubicBezTo>
                      <a:pt x="9569" y="21455"/>
                      <a:pt x="10084" y="21455"/>
                      <a:pt x="10748" y="21455"/>
                    </a:cubicBezTo>
                    <a:cubicBezTo>
                      <a:pt x="11784" y="21572"/>
                      <a:pt x="12845" y="21421"/>
                      <a:pt x="13814" y="21010"/>
                    </a:cubicBezTo>
                    <a:cubicBezTo>
                      <a:pt x="15368" y="20599"/>
                      <a:pt x="16800" y="19832"/>
                      <a:pt x="18016" y="18765"/>
                    </a:cubicBezTo>
                    <a:cubicBezTo>
                      <a:pt x="19694" y="17257"/>
                      <a:pt x="20839" y="15192"/>
                      <a:pt x="21210" y="12940"/>
                    </a:cubicBezTo>
                    <a:cubicBezTo>
                      <a:pt x="21368" y="12245"/>
                      <a:pt x="21416" y="11555"/>
                      <a:pt x="21382" y="10850"/>
                    </a:cubicBezTo>
                    <a:cubicBezTo>
                      <a:pt x="21393" y="10801"/>
                      <a:pt x="21393" y="10744"/>
                      <a:pt x="21382" y="10695"/>
                    </a:cubicBezTo>
                    <a:cubicBezTo>
                      <a:pt x="21472" y="7797"/>
                      <a:pt x="20365" y="4987"/>
                      <a:pt x="18338" y="2980"/>
                    </a:cubicBezTo>
                    <a:cubicBezTo>
                      <a:pt x="18124" y="2706"/>
                      <a:pt x="17859" y="2467"/>
                      <a:pt x="17566" y="2291"/>
                    </a:cubicBezTo>
                    <a:cubicBezTo>
                      <a:pt x="15573" y="754"/>
                      <a:pt x="13161" y="-28"/>
                      <a:pt x="10684" y="1"/>
                    </a:cubicBezTo>
                    <a:close/>
                    <a:moveTo>
                      <a:pt x="9247" y="779"/>
                    </a:moveTo>
                    <a:lnTo>
                      <a:pt x="9312" y="779"/>
                    </a:lnTo>
                    <a:cubicBezTo>
                      <a:pt x="9661" y="760"/>
                      <a:pt x="10023" y="760"/>
                      <a:pt x="10384" y="779"/>
                    </a:cubicBezTo>
                    <a:cubicBezTo>
                      <a:pt x="10620" y="760"/>
                      <a:pt x="10855" y="760"/>
                      <a:pt x="11091" y="779"/>
                    </a:cubicBezTo>
                    <a:lnTo>
                      <a:pt x="10855" y="1202"/>
                    </a:lnTo>
                    <a:cubicBezTo>
                      <a:pt x="10472" y="1143"/>
                      <a:pt x="10080" y="1091"/>
                      <a:pt x="9698" y="1091"/>
                    </a:cubicBezTo>
                    <a:cubicBezTo>
                      <a:pt x="9484" y="1091"/>
                      <a:pt x="9291" y="1091"/>
                      <a:pt x="9076" y="1091"/>
                    </a:cubicBezTo>
                    <a:lnTo>
                      <a:pt x="9247" y="779"/>
                    </a:lnTo>
                    <a:close/>
                    <a:moveTo>
                      <a:pt x="11477" y="779"/>
                    </a:moveTo>
                    <a:cubicBezTo>
                      <a:pt x="11849" y="779"/>
                      <a:pt x="12200" y="867"/>
                      <a:pt x="12549" y="935"/>
                    </a:cubicBezTo>
                    <a:lnTo>
                      <a:pt x="12913" y="935"/>
                    </a:lnTo>
                    <a:cubicBezTo>
                      <a:pt x="12756" y="1131"/>
                      <a:pt x="12609" y="1355"/>
                      <a:pt x="12485" y="1580"/>
                    </a:cubicBezTo>
                    <a:cubicBezTo>
                      <a:pt x="12079" y="1413"/>
                      <a:pt x="11659" y="1268"/>
                      <a:pt x="11220" y="1180"/>
                    </a:cubicBezTo>
                    <a:lnTo>
                      <a:pt x="11477" y="779"/>
                    </a:lnTo>
                    <a:close/>
                    <a:moveTo>
                      <a:pt x="8754" y="846"/>
                    </a:moveTo>
                    <a:lnTo>
                      <a:pt x="8690" y="1157"/>
                    </a:lnTo>
                    <a:cubicBezTo>
                      <a:pt x="8206" y="1236"/>
                      <a:pt x="7725" y="1399"/>
                      <a:pt x="7275" y="1624"/>
                    </a:cubicBezTo>
                    <a:cubicBezTo>
                      <a:pt x="7309" y="1487"/>
                      <a:pt x="7349" y="1339"/>
                      <a:pt x="7361" y="1202"/>
                    </a:cubicBezTo>
                    <a:lnTo>
                      <a:pt x="7361" y="1180"/>
                    </a:lnTo>
                    <a:cubicBezTo>
                      <a:pt x="7822" y="1033"/>
                      <a:pt x="8281" y="924"/>
                      <a:pt x="8754" y="846"/>
                    </a:cubicBezTo>
                    <a:close/>
                    <a:moveTo>
                      <a:pt x="13321" y="1202"/>
                    </a:moveTo>
                    <a:cubicBezTo>
                      <a:pt x="13580" y="1241"/>
                      <a:pt x="13823" y="1299"/>
                      <a:pt x="14071" y="1357"/>
                    </a:cubicBezTo>
                    <a:cubicBezTo>
                      <a:pt x="13936" y="1651"/>
                      <a:pt x="13790" y="1950"/>
                      <a:pt x="13621" y="2224"/>
                    </a:cubicBezTo>
                    <a:cubicBezTo>
                      <a:pt x="13407" y="2146"/>
                      <a:pt x="13211" y="2016"/>
                      <a:pt x="13042" y="1869"/>
                    </a:cubicBezTo>
                    <a:cubicBezTo>
                      <a:pt x="12975" y="1849"/>
                      <a:pt x="12917" y="1849"/>
                      <a:pt x="12849" y="1869"/>
                    </a:cubicBezTo>
                    <a:cubicBezTo>
                      <a:pt x="12984" y="1634"/>
                      <a:pt x="13141" y="1407"/>
                      <a:pt x="13321" y="1202"/>
                    </a:cubicBezTo>
                    <a:close/>
                    <a:moveTo>
                      <a:pt x="6975" y="1313"/>
                    </a:moveTo>
                    <a:cubicBezTo>
                      <a:pt x="6930" y="1509"/>
                      <a:pt x="6882" y="1715"/>
                      <a:pt x="6803" y="1891"/>
                    </a:cubicBezTo>
                    <a:cubicBezTo>
                      <a:pt x="6432" y="2214"/>
                      <a:pt x="5936" y="2347"/>
                      <a:pt x="5474" y="2269"/>
                    </a:cubicBezTo>
                    <a:lnTo>
                      <a:pt x="5153" y="2269"/>
                    </a:lnTo>
                    <a:cubicBezTo>
                      <a:pt x="5727" y="1887"/>
                      <a:pt x="6322" y="1568"/>
                      <a:pt x="6975" y="1313"/>
                    </a:cubicBezTo>
                    <a:close/>
                    <a:moveTo>
                      <a:pt x="14414" y="1491"/>
                    </a:moveTo>
                    <a:cubicBezTo>
                      <a:pt x="14730" y="1696"/>
                      <a:pt x="15021" y="1678"/>
                      <a:pt x="15336" y="1913"/>
                    </a:cubicBezTo>
                    <a:cubicBezTo>
                      <a:pt x="15021" y="2138"/>
                      <a:pt x="14736" y="2413"/>
                      <a:pt x="14500" y="2736"/>
                    </a:cubicBezTo>
                    <a:cubicBezTo>
                      <a:pt x="14320" y="2569"/>
                      <a:pt x="14146" y="2446"/>
                      <a:pt x="13921" y="2358"/>
                    </a:cubicBezTo>
                    <a:cubicBezTo>
                      <a:pt x="14113" y="2074"/>
                      <a:pt x="14268" y="1794"/>
                      <a:pt x="14414" y="1491"/>
                    </a:cubicBezTo>
                    <a:close/>
                    <a:moveTo>
                      <a:pt x="9698" y="1758"/>
                    </a:moveTo>
                    <a:cubicBezTo>
                      <a:pt x="10553" y="1767"/>
                      <a:pt x="11428" y="1946"/>
                      <a:pt x="12227" y="2269"/>
                    </a:cubicBezTo>
                    <a:cubicBezTo>
                      <a:pt x="12227" y="2269"/>
                      <a:pt x="12209" y="2366"/>
                      <a:pt x="12142" y="2425"/>
                    </a:cubicBezTo>
                    <a:cubicBezTo>
                      <a:pt x="12108" y="2513"/>
                      <a:pt x="12159" y="2627"/>
                      <a:pt x="12249" y="2647"/>
                    </a:cubicBezTo>
                    <a:cubicBezTo>
                      <a:pt x="12316" y="2647"/>
                      <a:pt x="12387" y="2592"/>
                      <a:pt x="12420" y="2514"/>
                    </a:cubicBezTo>
                    <a:cubicBezTo>
                      <a:pt x="12420" y="2514"/>
                      <a:pt x="12420" y="2417"/>
                      <a:pt x="12420" y="2358"/>
                    </a:cubicBezTo>
                    <a:lnTo>
                      <a:pt x="12549" y="2358"/>
                    </a:lnTo>
                    <a:cubicBezTo>
                      <a:pt x="12785" y="2534"/>
                      <a:pt x="13051" y="2685"/>
                      <a:pt x="13321" y="2803"/>
                    </a:cubicBezTo>
                    <a:cubicBezTo>
                      <a:pt x="13704" y="2969"/>
                      <a:pt x="13926" y="3091"/>
                      <a:pt x="14050" y="3336"/>
                    </a:cubicBezTo>
                    <a:cubicBezTo>
                      <a:pt x="14106" y="3454"/>
                      <a:pt x="14226" y="3514"/>
                      <a:pt x="14350" y="3514"/>
                    </a:cubicBezTo>
                    <a:cubicBezTo>
                      <a:pt x="14395" y="3524"/>
                      <a:pt x="14433" y="3524"/>
                      <a:pt x="14479" y="3514"/>
                    </a:cubicBezTo>
                    <a:cubicBezTo>
                      <a:pt x="14580" y="3514"/>
                      <a:pt x="14623" y="3429"/>
                      <a:pt x="14736" y="3292"/>
                    </a:cubicBezTo>
                    <a:cubicBezTo>
                      <a:pt x="15040" y="2802"/>
                      <a:pt x="15471" y="2427"/>
                      <a:pt x="16001" y="2202"/>
                    </a:cubicBezTo>
                    <a:cubicBezTo>
                      <a:pt x="16034" y="2212"/>
                      <a:pt x="16074" y="2212"/>
                      <a:pt x="16108" y="2202"/>
                    </a:cubicBezTo>
                    <a:lnTo>
                      <a:pt x="16408" y="2402"/>
                    </a:lnTo>
                    <a:cubicBezTo>
                      <a:pt x="16307" y="2520"/>
                      <a:pt x="16307" y="2685"/>
                      <a:pt x="16408" y="2803"/>
                    </a:cubicBezTo>
                    <a:cubicBezTo>
                      <a:pt x="16543" y="3243"/>
                      <a:pt x="16543" y="3718"/>
                      <a:pt x="16408" y="4159"/>
                    </a:cubicBezTo>
                    <a:cubicBezTo>
                      <a:pt x="16318" y="4266"/>
                      <a:pt x="16318" y="4429"/>
                      <a:pt x="16408" y="4537"/>
                    </a:cubicBezTo>
                    <a:cubicBezTo>
                      <a:pt x="16408" y="4537"/>
                      <a:pt x="16574" y="4880"/>
                      <a:pt x="16687" y="5115"/>
                    </a:cubicBezTo>
                    <a:cubicBezTo>
                      <a:pt x="16912" y="5722"/>
                      <a:pt x="17204" y="6307"/>
                      <a:pt x="17587" y="6826"/>
                    </a:cubicBezTo>
                    <a:cubicBezTo>
                      <a:pt x="17722" y="6983"/>
                      <a:pt x="17910" y="7083"/>
                      <a:pt x="18102" y="7093"/>
                    </a:cubicBezTo>
                    <a:cubicBezTo>
                      <a:pt x="18496" y="7093"/>
                      <a:pt x="18644" y="6683"/>
                      <a:pt x="18745" y="6448"/>
                    </a:cubicBezTo>
                    <a:cubicBezTo>
                      <a:pt x="19117" y="6585"/>
                      <a:pt x="19431" y="6839"/>
                      <a:pt x="19645" y="7182"/>
                    </a:cubicBezTo>
                    <a:lnTo>
                      <a:pt x="19795" y="7360"/>
                    </a:lnTo>
                    <a:cubicBezTo>
                      <a:pt x="19852" y="7419"/>
                      <a:pt x="19931" y="7449"/>
                      <a:pt x="20010" y="7449"/>
                    </a:cubicBezTo>
                    <a:cubicBezTo>
                      <a:pt x="20010" y="7664"/>
                      <a:pt x="20125" y="7913"/>
                      <a:pt x="20181" y="8138"/>
                    </a:cubicBezTo>
                    <a:cubicBezTo>
                      <a:pt x="19967" y="8089"/>
                      <a:pt x="19731" y="8089"/>
                      <a:pt x="19517" y="8138"/>
                    </a:cubicBezTo>
                    <a:cubicBezTo>
                      <a:pt x="19415" y="8148"/>
                      <a:pt x="19318" y="8148"/>
                      <a:pt x="19217" y="8138"/>
                    </a:cubicBezTo>
                    <a:cubicBezTo>
                      <a:pt x="18575" y="7864"/>
                      <a:pt x="17904" y="8388"/>
                      <a:pt x="17330" y="9739"/>
                    </a:cubicBezTo>
                    <a:cubicBezTo>
                      <a:pt x="16970" y="10835"/>
                      <a:pt x="17000" y="12006"/>
                      <a:pt x="17416" y="13073"/>
                    </a:cubicBezTo>
                    <a:cubicBezTo>
                      <a:pt x="17641" y="13455"/>
                      <a:pt x="18081" y="13666"/>
                      <a:pt x="18509" y="13607"/>
                    </a:cubicBezTo>
                    <a:cubicBezTo>
                      <a:pt x="18723" y="13597"/>
                      <a:pt x="18928" y="13549"/>
                      <a:pt x="19131" y="13451"/>
                    </a:cubicBezTo>
                    <a:lnTo>
                      <a:pt x="19217" y="13451"/>
                    </a:lnTo>
                    <a:cubicBezTo>
                      <a:pt x="19295" y="13461"/>
                      <a:pt x="19385" y="13491"/>
                      <a:pt x="19452" y="13540"/>
                    </a:cubicBezTo>
                    <a:cubicBezTo>
                      <a:pt x="19542" y="13540"/>
                      <a:pt x="19691" y="13895"/>
                      <a:pt x="19195" y="15697"/>
                    </a:cubicBezTo>
                    <a:cubicBezTo>
                      <a:pt x="19195" y="15863"/>
                      <a:pt x="19110" y="15986"/>
                      <a:pt x="19088" y="16075"/>
                    </a:cubicBezTo>
                    <a:cubicBezTo>
                      <a:pt x="19088" y="16104"/>
                      <a:pt x="19088" y="16134"/>
                      <a:pt x="19088" y="16163"/>
                    </a:cubicBezTo>
                    <a:cubicBezTo>
                      <a:pt x="18131" y="17720"/>
                      <a:pt x="16743" y="18957"/>
                      <a:pt x="15122" y="19720"/>
                    </a:cubicBezTo>
                    <a:cubicBezTo>
                      <a:pt x="15820" y="19074"/>
                      <a:pt x="16283" y="18200"/>
                      <a:pt x="16429" y="17231"/>
                    </a:cubicBezTo>
                    <a:cubicBezTo>
                      <a:pt x="16452" y="16535"/>
                      <a:pt x="16144" y="15883"/>
                      <a:pt x="15615" y="15452"/>
                    </a:cubicBezTo>
                    <a:cubicBezTo>
                      <a:pt x="15502" y="15335"/>
                      <a:pt x="15334" y="15252"/>
                      <a:pt x="15165" y="15252"/>
                    </a:cubicBezTo>
                    <a:lnTo>
                      <a:pt x="14779" y="15252"/>
                    </a:lnTo>
                    <a:cubicBezTo>
                      <a:pt x="14452" y="15242"/>
                      <a:pt x="14129" y="15200"/>
                      <a:pt x="13814" y="15141"/>
                    </a:cubicBezTo>
                    <a:lnTo>
                      <a:pt x="13256" y="15052"/>
                    </a:lnTo>
                    <a:cubicBezTo>
                      <a:pt x="12491" y="13975"/>
                      <a:pt x="11293" y="13295"/>
                      <a:pt x="9998" y="13207"/>
                    </a:cubicBezTo>
                    <a:cubicBezTo>
                      <a:pt x="9885" y="12962"/>
                      <a:pt x="9678" y="12807"/>
                      <a:pt x="9419" y="12807"/>
                    </a:cubicBezTo>
                    <a:lnTo>
                      <a:pt x="9355" y="12807"/>
                    </a:lnTo>
                    <a:cubicBezTo>
                      <a:pt x="9253" y="12660"/>
                      <a:pt x="9157" y="12534"/>
                      <a:pt x="9033" y="12406"/>
                    </a:cubicBezTo>
                    <a:cubicBezTo>
                      <a:pt x="9056" y="12260"/>
                      <a:pt x="9056" y="12118"/>
                      <a:pt x="9033" y="11962"/>
                    </a:cubicBezTo>
                    <a:cubicBezTo>
                      <a:pt x="8988" y="11737"/>
                      <a:pt x="8879" y="11503"/>
                      <a:pt x="8733" y="11317"/>
                    </a:cubicBezTo>
                    <a:lnTo>
                      <a:pt x="8861" y="11317"/>
                    </a:lnTo>
                    <a:cubicBezTo>
                      <a:pt x="9166" y="11317"/>
                      <a:pt x="9447" y="11119"/>
                      <a:pt x="9526" y="10806"/>
                    </a:cubicBezTo>
                    <a:cubicBezTo>
                      <a:pt x="9661" y="10541"/>
                      <a:pt x="10122" y="9782"/>
                      <a:pt x="10427" y="9361"/>
                    </a:cubicBezTo>
                    <a:cubicBezTo>
                      <a:pt x="10731" y="8940"/>
                      <a:pt x="11065" y="8376"/>
                      <a:pt x="11155" y="8160"/>
                    </a:cubicBezTo>
                    <a:lnTo>
                      <a:pt x="11413" y="8160"/>
                    </a:lnTo>
                    <a:cubicBezTo>
                      <a:pt x="11739" y="8141"/>
                      <a:pt x="12061" y="8141"/>
                      <a:pt x="12399" y="8160"/>
                    </a:cubicBezTo>
                    <a:lnTo>
                      <a:pt x="12506" y="8160"/>
                    </a:lnTo>
                    <a:cubicBezTo>
                      <a:pt x="12765" y="8160"/>
                      <a:pt x="12972" y="7995"/>
                      <a:pt x="13085" y="7760"/>
                    </a:cubicBezTo>
                    <a:cubicBezTo>
                      <a:pt x="13153" y="7623"/>
                      <a:pt x="13193" y="7472"/>
                      <a:pt x="13171" y="7315"/>
                    </a:cubicBezTo>
                    <a:cubicBezTo>
                      <a:pt x="13306" y="7012"/>
                      <a:pt x="13472" y="6723"/>
                      <a:pt x="13664" y="6448"/>
                    </a:cubicBezTo>
                    <a:cubicBezTo>
                      <a:pt x="13686" y="6399"/>
                      <a:pt x="13704" y="6342"/>
                      <a:pt x="13750" y="6293"/>
                    </a:cubicBezTo>
                    <a:cubicBezTo>
                      <a:pt x="13885" y="6028"/>
                      <a:pt x="13855" y="5718"/>
                      <a:pt x="13664" y="5492"/>
                    </a:cubicBezTo>
                    <a:cubicBezTo>
                      <a:pt x="13540" y="5355"/>
                      <a:pt x="13382" y="5268"/>
                      <a:pt x="13214" y="5248"/>
                    </a:cubicBezTo>
                    <a:lnTo>
                      <a:pt x="12999" y="5159"/>
                    </a:lnTo>
                    <a:lnTo>
                      <a:pt x="12828" y="5159"/>
                    </a:lnTo>
                    <a:cubicBezTo>
                      <a:pt x="12636" y="4562"/>
                      <a:pt x="12085" y="4159"/>
                      <a:pt x="11477" y="4159"/>
                    </a:cubicBezTo>
                    <a:cubicBezTo>
                      <a:pt x="11353" y="4178"/>
                      <a:pt x="11226" y="4178"/>
                      <a:pt x="11091" y="4159"/>
                    </a:cubicBezTo>
                    <a:cubicBezTo>
                      <a:pt x="10933" y="4090"/>
                      <a:pt x="10766" y="4024"/>
                      <a:pt x="10619" y="3936"/>
                    </a:cubicBezTo>
                    <a:cubicBezTo>
                      <a:pt x="10394" y="3780"/>
                      <a:pt x="10139" y="3667"/>
                      <a:pt x="9869" y="3647"/>
                    </a:cubicBezTo>
                    <a:cubicBezTo>
                      <a:pt x="9700" y="3647"/>
                      <a:pt x="9533" y="3730"/>
                      <a:pt x="9397" y="3847"/>
                    </a:cubicBezTo>
                    <a:lnTo>
                      <a:pt x="9397" y="3714"/>
                    </a:lnTo>
                    <a:cubicBezTo>
                      <a:pt x="9352" y="3596"/>
                      <a:pt x="9273" y="3491"/>
                      <a:pt x="9183" y="3403"/>
                    </a:cubicBezTo>
                    <a:cubicBezTo>
                      <a:pt x="9059" y="3315"/>
                      <a:pt x="8941" y="3177"/>
                      <a:pt x="8840" y="3069"/>
                    </a:cubicBezTo>
                    <a:cubicBezTo>
                      <a:pt x="8829" y="2873"/>
                      <a:pt x="8741" y="2732"/>
                      <a:pt x="8583" y="2625"/>
                    </a:cubicBezTo>
                    <a:cubicBezTo>
                      <a:pt x="8470" y="2537"/>
                      <a:pt x="8311" y="2479"/>
                      <a:pt x="8175" y="2469"/>
                    </a:cubicBezTo>
                    <a:cubicBezTo>
                      <a:pt x="8029" y="2479"/>
                      <a:pt x="7892" y="2537"/>
                      <a:pt x="7768" y="2625"/>
                    </a:cubicBezTo>
                    <a:cubicBezTo>
                      <a:pt x="7183" y="3006"/>
                      <a:pt x="6579" y="3283"/>
                      <a:pt x="5903" y="3469"/>
                    </a:cubicBezTo>
                    <a:cubicBezTo>
                      <a:pt x="4799" y="3469"/>
                      <a:pt x="3850" y="4750"/>
                      <a:pt x="3073" y="6159"/>
                    </a:cubicBezTo>
                    <a:cubicBezTo>
                      <a:pt x="3028" y="6228"/>
                      <a:pt x="2998" y="6338"/>
                      <a:pt x="2987" y="6426"/>
                    </a:cubicBezTo>
                    <a:cubicBezTo>
                      <a:pt x="2965" y="6788"/>
                      <a:pt x="3014" y="7141"/>
                      <a:pt x="3116" y="7493"/>
                    </a:cubicBezTo>
                    <a:cubicBezTo>
                      <a:pt x="3172" y="7699"/>
                      <a:pt x="3212" y="7923"/>
                      <a:pt x="3223" y="8138"/>
                    </a:cubicBezTo>
                    <a:cubicBezTo>
                      <a:pt x="3189" y="8197"/>
                      <a:pt x="3189" y="8279"/>
                      <a:pt x="3223" y="8338"/>
                    </a:cubicBezTo>
                    <a:cubicBezTo>
                      <a:pt x="3212" y="9033"/>
                      <a:pt x="3398" y="9692"/>
                      <a:pt x="3780" y="10250"/>
                    </a:cubicBezTo>
                    <a:lnTo>
                      <a:pt x="3652" y="10583"/>
                    </a:lnTo>
                    <a:cubicBezTo>
                      <a:pt x="3618" y="10672"/>
                      <a:pt x="3647" y="10767"/>
                      <a:pt x="3738" y="10806"/>
                    </a:cubicBezTo>
                    <a:cubicBezTo>
                      <a:pt x="3738" y="10806"/>
                      <a:pt x="3759" y="10806"/>
                      <a:pt x="3759" y="10806"/>
                    </a:cubicBezTo>
                    <a:cubicBezTo>
                      <a:pt x="3827" y="10806"/>
                      <a:pt x="3854" y="10776"/>
                      <a:pt x="3888" y="10717"/>
                    </a:cubicBezTo>
                    <a:cubicBezTo>
                      <a:pt x="4282" y="11441"/>
                      <a:pt x="4812" y="12090"/>
                      <a:pt x="5431" y="12629"/>
                    </a:cubicBezTo>
                    <a:cubicBezTo>
                      <a:pt x="6051" y="13001"/>
                      <a:pt x="6738" y="13293"/>
                      <a:pt x="7425" y="13518"/>
                    </a:cubicBezTo>
                    <a:lnTo>
                      <a:pt x="7554" y="13696"/>
                    </a:lnTo>
                    <a:cubicBezTo>
                      <a:pt x="7621" y="13784"/>
                      <a:pt x="7689" y="13852"/>
                      <a:pt x="7768" y="13940"/>
                    </a:cubicBezTo>
                    <a:cubicBezTo>
                      <a:pt x="7791" y="14058"/>
                      <a:pt x="7861" y="14198"/>
                      <a:pt x="7940" y="14296"/>
                    </a:cubicBezTo>
                    <a:cubicBezTo>
                      <a:pt x="7985" y="14355"/>
                      <a:pt x="8033" y="14390"/>
                      <a:pt x="8090" y="14429"/>
                    </a:cubicBezTo>
                    <a:cubicBezTo>
                      <a:pt x="8011" y="14645"/>
                      <a:pt x="7984" y="14859"/>
                      <a:pt x="7961" y="15074"/>
                    </a:cubicBezTo>
                    <a:cubicBezTo>
                      <a:pt x="7961" y="15162"/>
                      <a:pt x="7961" y="15253"/>
                      <a:pt x="7961" y="15341"/>
                    </a:cubicBezTo>
                    <a:cubicBezTo>
                      <a:pt x="7781" y="16134"/>
                      <a:pt x="7900" y="16995"/>
                      <a:pt x="8283" y="17720"/>
                    </a:cubicBezTo>
                    <a:lnTo>
                      <a:pt x="8283" y="17831"/>
                    </a:lnTo>
                    <a:cubicBezTo>
                      <a:pt x="8170" y="18105"/>
                      <a:pt x="8257" y="18236"/>
                      <a:pt x="8347" y="18275"/>
                    </a:cubicBezTo>
                    <a:cubicBezTo>
                      <a:pt x="8381" y="18285"/>
                      <a:pt x="8399" y="18285"/>
                      <a:pt x="8433" y="18275"/>
                    </a:cubicBezTo>
                    <a:cubicBezTo>
                      <a:pt x="8489" y="18295"/>
                      <a:pt x="8559" y="18295"/>
                      <a:pt x="8604" y="18275"/>
                    </a:cubicBezTo>
                    <a:lnTo>
                      <a:pt x="8604" y="18187"/>
                    </a:lnTo>
                    <a:cubicBezTo>
                      <a:pt x="8751" y="18333"/>
                      <a:pt x="8928" y="18435"/>
                      <a:pt x="9097" y="18542"/>
                    </a:cubicBezTo>
                    <a:lnTo>
                      <a:pt x="8969" y="18809"/>
                    </a:lnTo>
                    <a:cubicBezTo>
                      <a:pt x="8935" y="18897"/>
                      <a:pt x="8976" y="18982"/>
                      <a:pt x="9054" y="19031"/>
                    </a:cubicBezTo>
                    <a:lnTo>
                      <a:pt x="9119" y="19031"/>
                    </a:lnTo>
                    <a:cubicBezTo>
                      <a:pt x="9175" y="19031"/>
                      <a:pt x="9214" y="18991"/>
                      <a:pt x="9247" y="18942"/>
                    </a:cubicBezTo>
                    <a:cubicBezTo>
                      <a:pt x="9247" y="19236"/>
                      <a:pt x="9230" y="19525"/>
                      <a:pt x="9140" y="19809"/>
                    </a:cubicBezTo>
                    <a:cubicBezTo>
                      <a:pt x="9129" y="20054"/>
                      <a:pt x="9025" y="20301"/>
                      <a:pt x="8969" y="20565"/>
                    </a:cubicBezTo>
                    <a:cubicBezTo>
                      <a:pt x="4126" y="20027"/>
                      <a:pt x="493" y="15737"/>
                      <a:pt x="650" y="10695"/>
                    </a:cubicBezTo>
                    <a:cubicBezTo>
                      <a:pt x="549" y="7611"/>
                      <a:pt x="1897" y="4650"/>
                      <a:pt x="4274" y="2780"/>
                    </a:cubicBezTo>
                    <a:lnTo>
                      <a:pt x="4788" y="2869"/>
                    </a:lnTo>
                    <a:cubicBezTo>
                      <a:pt x="4946" y="2879"/>
                      <a:pt x="5102" y="2919"/>
                      <a:pt x="5260" y="2958"/>
                    </a:cubicBezTo>
                    <a:cubicBezTo>
                      <a:pt x="5913" y="3105"/>
                      <a:pt x="6607" y="2932"/>
                      <a:pt x="7125" y="2491"/>
                    </a:cubicBezTo>
                    <a:cubicBezTo>
                      <a:pt x="7902" y="1982"/>
                      <a:pt x="8774" y="1738"/>
                      <a:pt x="9698" y="1758"/>
                    </a:cubicBezTo>
                    <a:close/>
                    <a:moveTo>
                      <a:pt x="17244" y="2936"/>
                    </a:moveTo>
                    <a:lnTo>
                      <a:pt x="17887" y="3514"/>
                    </a:lnTo>
                    <a:cubicBezTo>
                      <a:pt x="17876" y="3543"/>
                      <a:pt x="17876" y="3573"/>
                      <a:pt x="17887" y="3603"/>
                    </a:cubicBezTo>
                    <a:cubicBezTo>
                      <a:pt x="17809" y="4053"/>
                      <a:pt x="17711" y="4518"/>
                      <a:pt x="17587" y="4959"/>
                    </a:cubicBezTo>
                    <a:lnTo>
                      <a:pt x="17587" y="4803"/>
                    </a:lnTo>
                    <a:cubicBezTo>
                      <a:pt x="17475" y="4549"/>
                      <a:pt x="17386" y="4409"/>
                      <a:pt x="17330" y="4292"/>
                    </a:cubicBezTo>
                    <a:cubicBezTo>
                      <a:pt x="17409" y="3851"/>
                      <a:pt x="17368" y="3367"/>
                      <a:pt x="17244" y="2936"/>
                    </a:cubicBezTo>
                    <a:close/>
                    <a:moveTo>
                      <a:pt x="8090" y="3069"/>
                    </a:moveTo>
                    <a:cubicBezTo>
                      <a:pt x="8033" y="3148"/>
                      <a:pt x="8033" y="3248"/>
                      <a:pt x="8090" y="3336"/>
                    </a:cubicBezTo>
                    <a:cubicBezTo>
                      <a:pt x="8236" y="3512"/>
                      <a:pt x="8414" y="3678"/>
                      <a:pt x="8583" y="3825"/>
                    </a:cubicBezTo>
                    <a:cubicBezTo>
                      <a:pt x="8583" y="3913"/>
                      <a:pt x="7612" y="4295"/>
                      <a:pt x="7296" y="4648"/>
                    </a:cubicBezTo>
                    <a:cubicBezTo>
                      <a:pt x="7330" y="4560"/>
                      <a:pt x="7300" y="4465"/>
                      <a:pt x="7211" y="4425"/>
                    </a:cubicBezTo>
                    <a:cubicBezTo>
                      <a:pt x="7132" y="4386"/>
                      <a:pt x="7063" y="4414"/>
                      <a:pt x="7018" y="4492"/>
                    </a:cubicBezTo>
                    <a:cubicBezTo>
                      <a:pt x="7018" y="4502"/>
                      <a:pt x="7029" y="4505"/>
                      <a:pt x="7018" y="4514"/>
                    </a:cubicBezTo>
                    <a:cubicBezTo>
                      <a:pt x="6545" y="5542"/>
                      <a:pt x="5946" y="6504"/>
                      <a:pt x="5281" y="7404"/>
                    </a:cubicBezTo>
                    <a:cubicBezTo>
                      <a:pt x="4774" y="8080"/>
                      <a:pt x="4294" y="8782"/>
                      <a:pt x="3866" y="9516"/>
                    </a:cubicBezTo>
                    <a:cubicBezTo>
                      <a:pt x="3697" y="9203"/>
                      <a:pt x="3620" y="8846"/>
                      <a:pt x="3609" y="8494"/>
                    </a:cubicBezTo>
                    <a:cubicBezTo>
                      <a:pt x="3722" y="8249"/>
                      <a:pt x="3779" y="8002"/>
                      <a:pt x="3802" y="7738"/>
                    </a:cubicBezTo>
                    <a:lnTo>
                      <a:pt x="3802" y="7693"/>
                    </a:lnTo>
                    <a:lnTo>
                      <a:pt x="6289" y="4114"/>
                    </a:lnTo>
                    <a:cubicBezTo>
                      <a:pt x="6300" y="4055"/>
                      <a:pt x="6300" y="3995"/>
                      <a:pt x="6289" y="3936"/>
                    </a:cubicBezTo>
                    <a:cubicBezTo>
                      <a:pt x="6931" y="3731"/>
                      <a:pt x="7527" y="3441"/>
                      <a:pt x="8090" y="3069"/>
                    </a:cubicBezTo>
                    <a:close/>
                    <a:moveTo>
                      <a:pt x="18166" y="3870"/>
                    </a:moveTo>
                    <a:cubicBezTo>
                      <a:pt x="18324" y="4095"/>
                      <a:pt x="18480" y="4339"/>
                      <a:pt x="18638" y="4603"/>
                    </a:cubicBezTo>
                    <a:cubicBezTo>
                      <a:pt x="18559" y="5152"/>
                      <a:pt x="18392" y="5670"/>
                      <a:pt x="18145" y="6159"/>
                    </a:cubicBezTo>
                    <a:cubicBezTo>
                      <a:pt x="18009" y="5934"/>
                      <a:pt x="17870" y="5705"/>
                      <a:pt x="17780" y="5470"/>
                    </a:cubicBezTo>
                    <a:cubicBezTo>
                      <a:pt x="17927" y="4951"/>
                      <a:pt x="18076" y="4408"/>
                      <a:pt x="18166" y="3870"/>
                    </a:cubicBezTo>
                    <a:close/>
                    <a:moveTo>
                      <a:pt x="5903" y="4047"/>
                    </a:moveTo>
                    <a:lnTo>
                      <a:pt x="3716" y="7227"/>
                    </a:lnTo>
                    <a:cubicBezTo>
                      <a:pt x="3637" y="6972"/>
                      <a:pt x="3587" y="6700"/>
                      <a:pt x="3587" y="6426"/>
                    </a:cubicBezTo>
                    <a:cubicBezTo>
                      <a:pt x="4049" y="5633"/>
                      <a:pt x="4991" y="4047"/>
                      <a:pt x="5903" y="4047"/>
                    </a:cubicBezTo>
                    <a:close/>
                    <a:moveTo>
                      <a:pt x="9891" y="4225"/>
                    </a:moveTo>
                    <a:cubicBezTo>
                      <a:pt x="10228" y="4362"/>
                      <a:pt x="10540" y="4528"/>
                      <a:pt x="10855" y="4714"/>
                    </a:cubicBezTo>
                    <a:cubicBezTo>
                      <a:pt x="9864" y="6428"/>
                      <a:pt x="9025" y="8199"/>
                      <a:pt x="8304" y="10050"/>
                    </a:cubicBezTo>
                    <a:cubicBezTo>
                      <a:pt x="8248" y="10040"/>
                      <a:pt x="8167" y="10040"/>
                      <a:pt x="8111" y="10050"/>
                    </a:cubicBezTo>
                    <a:cubicBezTo>
                      <a:pt x="7953" y="10060"/>
                      <a:pt x="7818" y="10092"/>
                      <a:pt x="7682" y="10161"/>
                    </a:cubicBezTo>
                    <a:cubicBezTo>
                      <a:pt x="7615" y="10171"/>
                      <a:pt x="7536" y="10171"/>
                      <a:pt x="7468" y="10161"/>
                    </a:cubicBezTo>
                    <a:lnTo>
                      <a:pt x="7318" y="10161"/>
                    </a:lnTo>
                    <a:cubicBezTo>
                      <a:pt x="8027" y="8702"/>
                      <a:pt x="8749" y="7241"/>
                      <a:pt x="9526" y="5870"/>
                    </a:cubicBezTo>
                    <a:cubicBezTo>
                      <a:pt x="9729" y="5841"/>
                      <a:pt x="9840" y="5696"/>
                      <a:pt x="9783" y="5226"/>
                    </a:cubicBezTo>
                    <a:lnTo>
                      <a:pt x="9805" y="5203"/>
                    </a:lnTo>
                    <a:cubicBezTo>
                      <a:pt x="9715" y="4459"/>
                      <a:pt x="9801" y="4225"/>
                      <a:pt x="9891" y="4225"/>
                    </a:cubicBezTo>
                    <a:close/>
                    <a:moveTo>
                      <a:pt x="9076" y="4448"/>
                    </a:moveTo>
                    <a:cubicBezTo>
                      <a:pt x="9053" y="4624"/>
                      <a:pt x="9053" y="4805"/>
                      <a:pt x="9076" y="4981"/>
                    </a:cubicBezTo>
                    <a:lnTo>
                      <a:pt x="8733" y="4737"/>
                    </a:lnTo>
                    <a:lnTo>
                      <a:pt x="8647" y="4737"/>
                    </a:lnTo>
                    <a:cubicBezTo>
                      <a:pt x="8805" y="4658"/>
                      <a:pt x="8941" y="4555"/>
                      <a:pt x="9076" y="4448"/>
                    </a:cubicBezTo>
                    <a:close/>
                    <a:moveTo>
                      <a:pt x="7361" y="4803"/>
                    </a:moveTo>
                    <a:cubicBezTo>
                      <a:pt x="7349" y="4852"/>
                      <a:pt x="7349" y="4910"/>
                      <a:pt x="7361" y="4959"/>
                    </a:cubicBezTo>
                    <a:cubicBezTo>
                      <a:pt x="7642" y="5184"/>
                      <a:pt x="7843" y="5123"/>
                      <a:pt x="8068" y="5181"/>
                    </a:cubicBezTo>
                    <a:cubicBezTo>
                      <a:pt x="6863" y="6993"/>
                      <a:pt x="5779" y="8867"/>
                      <a:pt x="4788" y="10806"/>
                    </a:cubicBezTo>
                    <a:cubicBezTo>
                      <a:pt x="4574" y="10502"/>
                      <a:pt x="4388" y="10183"/>
                      <a:pt x="4231" y="9850"/>
                    </a:cubicBezTo>
                    <a:cubicBezTo>
                      <a:pt x="4670" y="9067"/>
                      <a:pt x="5169" y="8297"/>
                      <a:pt x="5710" y="7582"/>
                    </a:cubicBezTo>
                    <a:cubicBezTo>
                      <a:pt x="6341" y="6721"/>
                      <a:pt x="6899" y="5773"/>
                      <a:pt x="7361" y="4803"/>
                    </a:cubicBezTo>
                    <a:close/>
                    <a:moveTo>
                      <a:pt x="11177" y="4892"/>
                    </a:moveTo>
                    <a:cubicBezTo>
                      <a:pt x="11605" y="4892"/>
                      <a:pt x="11938" y="4889"/>
                      <a:pt x="12163" y="5359"/>
                    </a:cubicBezTo>
                    <a:cubicBezTo>
                      <a:pt x="11634" y="6005"/>
                      <a:pt x="11172" y="6720"/>
                      <a:pt x="10834" y="7493"/>
                    </a:cubicBezTo>
                    <a:cubicBezTo>
                      <a:pt x="10642" y="7493"/>
                      <a:pt x="10553" y="7638"/>
                      <a:pt x="10598" y="7805"/>
                    </a:cubicBezTo>
                    <a:cubicBezTo>
                      <a:pt x="10643" y="7961"/>
                      <a:pt x="8770" y="10695"/>
                      <a:pt x="8883" y="10695"/>
                    </a:cubicBezTo>
                    <a:cubicBezTo>
                      <a:pt x="8669" y="10695"/>
                      <a:pt x="8641" y="10550"/>
                      <a:pt x="8540" y="10383"/>
                    </a:cubicBezTo>
                    <a:cubicBezTo>
                      <a:pt x="9294" y="8494"/>
                      <a:pt x="10175" y="6645"/>
                      <a:pt x="11177" y="4892"/>
                    </a:cubicBezTo>
                    <a:close/>
                    <a:moveTo>
                      <a:pt x="18874" y="5003"/>
                    </a:moveTo>
                    <a:lnTo>
                      <a:pt x="19302" y="5781"/>
                    </a:lnTo>
                    <a:cubicBezTo>
                      <a:pt x="19167" y="5762"/>
                      <a:pt x="19030" y="5762"/>
                      <a:pt x="18895" y="5781"/>
                    </a:cubicBezTo>
                    <a:lnTo>
                      <a:pt x="18809" y="5781"/>
                    </a:lnTo>
                    <a:cubicBezTo>
                      <a:pt x="18764" y="5762"/>
                      <a:pt x="18726" y="5762"/>
                      <a:pt x="18681" y="5781"/>
                    </a:cubicBezTo>
                    <a:cubicBezTo>
                      <a:pt x="18759" y="5517"/>
                      <a:pt x="18817" y="5268"/>
                      <a:pt x="18874" y="5003"/>
                    </a:cubicBezTo>
                    <a:close/>
                    <a:moveTo>
                      <a:pt x="8390" y="5359"/>
                    </a:moveTo>
                    <a:cubicBezTo>
                      <a:pt x="8626" y="5545"/>
                      <a:pt x="8870" y="5696"/>
                      <a:pt x="9140" y="5804"/>
                    </a:cubicBezTo>
                    <a:cubicBezTo>
                      <a:pt x="8374" y="7263"/>
                      <a:pt x="7620" y="8702"/>
                      <a:pt x="6911" y="10161"/>
                    </a:cubicBezTo>
                    <a:cubicBezTo>
                      <a:pt x="6843" y="10181"/>
                      <a:pt x="6796" y="10211"/>
                      <a:pt x="6739" y="10250"/>
                    </a:cubicBezTo>
                    <a:cubicBezTo>
                      <a:pt x="6356" y="10573"/>
                      <a:pt x="6735" y="10964"/>
                      <a:pt x="7039" y="11228"/>
                    </a:cubicBezTo>
                    <a:cubicBezTo>
                      <a:pt x="6949" y="11649"/>
                      <a:pt x="6780" y="12047"/>
                      <a:pt x="6589" y="12429"/>
                    </a:cubicBezTo>
                    <a:cubicBezTo>
                      <a:pt x="6307" y="12301"/>
                      <a:pt x="6055" y="12163"/>
                      <a:pt x="5796" y="12006"/>
                    </a:cubicBezTo>
                    <a:cubicBezTo>
                      <a:pt x="5503" y="11771"/>
                      <a:pt x="5227" y="11485"/>
                      <a:pt x="5024" y="11161"/>
                    </a:cubicBezTo>
                    <a:cubicBezTo>
                      <a:pt x="6026" y="9164"/>
                      <a:pt x="7162" y="7244"/>
                      <a:pt x="8390" y="5404"/>
                    </a:cubicBezTo>
                    <a:lnTo>
                      <a:pt x="8390" y="5359"/>
                    </a:lnTo>
                    <a:close/>
                    <a:moveTo>
                      <a:pt x="12249" y="5759"/>
                    </a:moveTo>
                    <a:cubicBezTo>
                      <a:pt x="12395" y="5759"/>
                      <a:pt x="12961" y="6048"/>
                      <a:pt x="13085" y="6048"/>
                    </a:cubicBezTo>
                    <a:cubicBezTo>
                      <a:pt x="13074" y="6195"/>
                      <a:pt x="12315" y="7288"/>
                      <a:pt x="12506" y="7493"/>
                    </a:cubicBezTo>
                    <a:cubicBezTo>
                      <a:pt x="12146" y="7464"/>
                      <a:pt x="11784" y="7464"/>
                      <a:pt x="11413" y="7493"/>
                    </a:cubicBezTo>
                    <a:lnTo>
                      <a:pt x="11241" y="7493"/>
                    </a:lnTo>
                    <a:cubicBezTo>
                      <a:pt x="11523" y="6886"/>
                      <a:pt x="11855" y="6298"/>
                      <a:pt x="12249" y="5759"/>
                    </a:cubicBezTo>
                    <a:close/>
                    <a:moveTo>
                      <a:pt x="19174" y="8716"/>
                    </a:moveTo>
                    <a:lnTo>
                      <a:pt x="19238" y="8716"/>
                    </a:lnTo>
                    <a:cubicBezTo>
                      <a:pt x="18765" y="9734"/>
                      <a:pt x="18333" y="10774"/>
                      <a:pt x="17973" y="11851"/>
                    </a:cubicBezTo>
                    <a:cubicBezTo>
                      <a:pt x="17917" y="11214"/>
                      <a:pt x="17986" y="10590"/>
                      <a:pt x="18166" y="9983"/>
                    </a:cubicBezTo>
                    <a:cubicBezTo>
                      <a:pt x="18549" y="9112"/>
                      <a:pt x="18903" y="8687"/>
                      <a:pt x="19174" y="8716"/>
                    </a:cubicBezTo>
                    <a:close/>
                    <a:moveTo>
                      <a:pt x="19538" y="8849"/>
                    </a:moveTo>
                    <a:lnTo>
                      <a:pt x="20117" y="8849"/>
                    </a:lnTo>
                    <a:cubicBezTo>
                      <a:pt x="20140" y="8947"/>
                      <a:pt x="20140" y="9028"/>
                      <a:pt x="20117" y="9116"/>
                    </a:cubicBezTo>
                    <a:cubicBezTo>
                      <a:pt x="20094" y="9195"/>
                      <a:pt x="20094" y="9292"/>
                      <a:pt x="20117" y="9361"/>
                    </a:cubicBezTo>
                    <a:lnTo>
                      <a:pt x="18702" y="12740"/>
                    </a:lnTo>
                    <a:cubicBezTo>
                      <a:pt x="18679" y="12818"/>
                      <a:pt x="18679" y="12919"/>
                      <a:pt x="18702" y="13007"/>
                    </a:cubicBezTo>
                    <a:lnTo>
                      <a:pt x="18509" y="13007"/>
                    </a:lnTo>
                    <a:cubicBezTo>
                      <a:pt x="18351" y="13007"/>
                      <a:pt x="18202" y="12899"/>
                      <a:pt x="18123" y="12762"/>
                    </a:cubicBezTo>
                    <a:cubicBezTo>
                      <a:pt x="18089" y="12703"/>
                      <a:pt x="18039" y="12653"/>
                      <a:pt x="18016" y="12584"/>
                    </a:cubicBezTo>
                    <a:cubicBezTo>
                      <a:pt x="18444" y="11341"/>
                      <a:pt x="18952" y="10103"/>
                      <a:pt x="19538" y="8938"/>
                    </a:cubicBezTo>
                    <a:cubicBezTo>
                      <a:pt x="19561" y="8899"/>
                      <a:pt x="19561" y="8879"/>
                      <a:pt x="19538" y="8849"/>
                    </a:cubicBezTo>
                    <a:close/>
                    <a:moveTo>
                      <a:pt x="20396" y="9627"/>
                    </a:moveTo>
                    <a:cubicBezTo>
                      <a:pt x="20587" y="10029"/>
                      <a:pt x="20696" y="10489"/>
                      <a:pt x="20696" y="10939"/>
                    </a:cubicBezTo>
                    <a:cubicBezTo>
                      <a:pt x="20696" y="11468"/>
                      <a:pt x="20646" y="11999"/>
                      <a:pt x="20567" y="12518"/>
                    </a:cubicBezTo>
                    <a:cubicBezTo>
                      <a:pt x="20556" y="12792"/>
                      <a:pt x="20442" y="13076"/>
                      <a:pt x="20374" y="13340"/>
                    </a:cubicBezTo>
                    <a:cubicBezTo>
                      <a:pt x="20318" y="13115"/>
                      <a:pt x="20180" y="12936"/>
                      <a:pt x="19988" y="12829"/>
                    </a:cubicBezTo>
                    <a:cubicBezTo>
                      <a:pt x="19819" y="12731"/>
                      <a:pt x="19634" y="12661"/>
                      <a:pt x="19431" y="12651"/>
                    </a:cubicBezTo>
                    <a:cubicBezTo>
                      <a:pt x="19352" y="12631"/>
                      <a:pt x="19274" y="12631"/>
                      <a:pt x="19195" y="12651"/>
                    </a:cubicBezTo>
                    <a:lnTo>
                      <a:pt x="20396" y="9627"/>
                    </a:lnTo>
                    <a:close/>
                    <a:moveTo>
                      <a:pt x="7768" y="11428"/>
                    </a:moveTo>
                    <a:cubicBezTo>
                      <a:pt x="7824" y="11409"/>
                      <a:pt x="7893" y="11409"/>
                      <a:pt x="7961" y="11428"/>
                    </a:cubicBezTo>
                    <a:cubicBezTo>
                      <a:pt x="8366" y="11604"/>
                      <a:pt x="8549" y="12097"/>
                      <a:pt x="8368" y="12518"/>
                    </a:cubicBezTo>
                    <a:cubicBezTo>
                      <a:pt x="8357" y="12547"/>
                      <a:pt x="8358" y="12555"/>
                      <a:pt x="8347" y="12584"/>
                    </a:cubicBezTo>
                    <a:cubicBezTo>
                      <a:pt x="8347" y="12584"/>
                      <a:pt x="9033" y="13128"/>
                      <a:pt x="9033" y="13451"/>
                    </a:cubicBezTo>
                    <a:lnTo>
                      <a:pt x="9526" y="13451"/>
                    </a:lnTo>
                    <a:lnTo>
                      <a:pt x="9526" y="13940"/>
                    </a:lnTo>
                    <a:cubicBezTo>
                      <a:pt x="9560" y="13999"/>
                      <a:pt x="9609" y="14052"/>
                      <a:pt x="9676" y="14052"/>
                    </a:cubicBezTo>
                    <a:cubicBezTo>
                      <a:pt x="9676" y="14052"/>
                      <a:pt x="9683" y="14052"/>
                      <a:pt x="9762" y="14052"/>
                    </a:cubicBezTo>
                    <a:lnTo>
                      <a:pt x="8604" y="16786"/>
                    </a:lnTo>
                    <a:cubicBezTo>
                      <a:pt x="8514" y="16336"/>
                      <a:pt x="8514" y="15880"/>
                      <a:pt x="8604" y="15430"/>
                    </a:cubicBezTo>
                    <a:cubicBezTo>
                      <a:pt x="8694" y="14891"/>
                      <a:pt x="8682" y="14448"/>
                      <a:pt x="9076" y="14096"/>
                    </a:cubicBezTo>
                    <a:cubicBezTo>
                      <a:pt x="8918" y="14067"/>
                      <a:pt x="8870" y="13935"/>
                      <a:pt x="8690" y="13896"/>
                    </a:cubicBezTo>
                    <a:lnTo>
                      <a:pt x="8690" y="13851"/>
                    </a:lnTo>
                    <a:cubicBezTo>
                      <a:pt x="8622" y="13851"/>
                      <a:pt x="8553" y="13834"/>
                      <a:pt x="8497" y="13785"/>
                    </a:cubicBezTo>
                    <a:cubicBezTo>
                      <a:pt x="8497" y="13785"/>
                      <a:pt x="8497" y="13547"/>
                      <a:pt x="8497" y="13518"/>
                    </a:cubicBezTo>
                    <a:cubicBezTo>
                      <a:pt x="8497" y="13489"/>
                      <a:pt x="8111" y="13030"/>
                      <a:pt x="7897" y="12873"/>
                    </a:cubicBezTo>
                    <a:lnTo>
                      <a:pt x="8240" y="12073"/>
                    </a:lnTo>
                    <a:cubicBezTo>
                      <a:pt x="8274" y="11995"/>
                      <a:pt x="8221" y="11868"/>
                      <a:pt x="8154" y="11828"/>
                    </a:cubicBezTo>
                    <a:cubicBezTo>
                      <a:pt x="8064" y="11789"/>
                      <a:pt x="7973" y="11851"/>
                      <a:pt x="7940" y="11940"/>
                    </a:cubicBezTo>
                    <a:lnTo>
                      <a:pt x="7575" y="12762"/>
                    </a:lnTo>
                    <a:lnTo>
                      <a:pt x="6975" y="12518"/>
                    </a:lnTo>
                    <a:cubicBezTo>
                      <a:pt x="7132" y="12185"/>
                      <a:pt x="7292" y="11857"/>
                      <a:pt x="7382" y="11495"/>
                    </a:cubicBezTo>
                    <a:cubicBezTo>
                      <a:pt x="7472" y="11593"/>
                      <a:pt x="7530" y="11628"/>
                      <a:pt x="7575" y="11628"/>
                    </a:cubicBezTo>
                    <a:cubicBezTo>
                      <a:pt x="7620" y="11628"/>
                      <a:pt x="7554" y="11428"/>
                      <a:pt x="7768" y="11428"/>
                    </a:cubicBezTo>
                    <a:close/>
                    <a:moveTo>
                      <a:pt x="10169" y="13963"/>
                    </a:moveTo>
                    <a:lnTo>
                      <a:pt x="10234" y="13963"/>
                    </a:lnTo>
                    <a:cubicBezTo>
                      <a:pt x="10718" y="13992"/>
                      <a:pt x="11209" y="14147"/>
                      <a:pt x="11649" y="14363"/>
                    </a:cubicBezTo>
                    <a:cubicBezTo>
                      <a:pt x="11423" y="14598"/>
                      <a:pt x="11217" y="14844"/>
                      <a:pt x="11048" y="15119"/>
                    </a:cubicBezTo>
                    <a:cubicBezTo>
                      <a:pt x="10451" y="15990"/>
                      <a:pt x="9925" y="16913"/>
                      <a:pt x="9440" y="17853"/>
                    </a:cubicBezTo>
                    <a:cubicBezTo>
                      <a:pt x="9204" y="17706"/>
                      <a:pt x="8975" y="17498"/>
                      <a:pt x="8840" y="17253"/>
                    </a:cubicBezTo>
                    <a:lnTo>
                      <a:pt x="10169" y="13963"/>
                    </a:lnTo>
                    <a:close/>
                    <a:moveTo>
                      <a:pt x="11884" y="14407"/>
                    </a:moveTo>
                    <a:cubicBezTo>
                      <a:pt x="12087" y="14515"/>
                      <a:pt x="12283" y="14638"/>
                      <a:pt x="12463" y="14785"/>
                    </a:cubicBezTo>
                    <a:lnTo>
                      <a:pt x="9869" y="20587"/>
                    </a:lnTo>
                    <a:lnTo>
                      <a:pt x="9676" y="20699"/>
                    </a:lnTo>
                    <a:cubicBezTo>
                      <a:pt x="9879" y="19651"/>
                      <a:pt x="10341" y="18695"/>
                      <a:pt x="9676" y="18098"/>
                    </a:cubicBezTo>
                    <a:cubicBezTo>
                      <a:pt x="10127" y="17099"/>
                      <a:pt x="10667" y="16125"/>
                      <a:pt x="11241" y="15185"/>
                    </a:cubicBezTo>
                    <a:cubicBezTo>
                      <a:pt x="11421" y="14892"/>
                      <a:pt x="11625" y="14632"/>
                      <a:pt x="11884" y="14407"/>
                    </a:cubicBezTo>
                    <a:close/>
                    <a:moveTo>
                      <a:pt x="12742" y="15074"/>
                    </a:moveTo>
                    <a:cubicBezTo>
                      <a:pt x="12956" y="15329"/>
                      <a:pt x="13023" y="15543"/>
                      <a:pt x="12742" y="15719"/>
                    </a:cubicBezTo>
                    <a:lnTo>
                      <a:pt x="13021" y="15719"/>
                    </a:lnTo>
                    <a:cubicBezTo>
                      <a:pt x="13235" y="15699"/>
                      <a:pt x="13450" y="15699"/>
                      <a:pt x="13664" y="15719"/>
                    </a:cubicBezTo>
                    <a:lnTo>
                      <a:pt x="11670" y="20654"/>
                    </a:lnTo>
                    <a:cubicBezTo>
                      <a:pt x="11343" y="20654"/>
                      <a:pt x="11021" y="20654"/>
                      <a:pt x="10705" y="20654"/>
                    </a:cubicBezTo>
                    <a:lnTo>
                      <a:pt x="10276" y="20699"/>
                    </a:lnTo>
                    <a:lnTo>
                      <a:pt x="12742" y="15074"/>
                    </a:lnTo>
                    <a:close/>
                    <a:moveTo>
                      <a:pt x="13964" y="15852"/>
                    </a:moveTo>
                    <a:cubicBezTo>
                      <a:pt x="14313" y="15921"/>
                      <a:pt x="14665" y="15976"/>
                      <a:pt x="15014" y="15986"/>
                    </a:cubicBezTo>
                    <a:lnTo>
                      <a:pt x="13192" y="20143"/>
                    </a:lnTo>
                    <a:cubicBezTo>
                      <a:pt x="13147" y="20182"/>
                      <a:pt x="13148" y="20262"/>
                      <a:pt x="13171" y="20321"/>
                    </a:cubicBezTo>
                    <a:lnTo>
                      <a:pt x="13064" y="20476"/>
                    </a:lnTo>
                    <a:cubicBezTo>
                      <a:pt x="12714" y="20545"/>
                      <a:pt x="12384" y="20605"/>
                      <a:pt x="12034" y="20654"/>
                    </a:cubicBezTo>
                    <a:lnTo>
                      <a:pt x="13964" y="15852"/>
                    </a:lnTo>
                    <a:close/>
                    <a:moveTo>
                      <a:pt x="15422" y="15963"/>
                    </a:moveTo>
                    <a:cubicBezTo>
                      <a:pt x="17055" y="17452"/>
                      <a:pt x="14556" y="19667"/>
                      <a:pt x="13621" y="20343"/>
                    </a:cubicBezTo>
                    <a:lnTo>
                      <a:pt x="13621" y="20321"/>
                    </a:lnTo>
                    <a:lnTo>
                      <a:pt x="13492" y="20321"/>
                    </a:lnTo>
                    <a:lnTo>
                      <a:pt x="15422" y="15963"/>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7" name="Shape">
                <a:extLst>
                  <a:ext uri="{FF2B5EF4-FFF2-40B4-BE49-F238E27FC236}">
                    <a16:creationId xmlns:a16="http://schemas.microsoft.com/office/drawing/2014/main" id="{159FBDD3-0259-70BB-6199-096AC85D580D}"/>
                  </a:ext>
                </a:extLst>
              </p:cNvPr>
              <p:cNvSpPr/>
              <p:nvPr/>
            </p:nvSpPr>
            <p:spPr>
              <a:xfrm>
                <a:off x="1638104" y="2441669"/>
                <a:ext cx="541796" cy="230009"/>
              </a:xfrm>
              <a:custGeom>
                <a:avLst/>
                <a:gdLst/>
                <a:ahLst/>
                <a:cxnLst>
                  <a:cxn ang="0">
                    <a:pos x="wd2" y="hd2"/>
                  </a:cxn>
                  <a:cxn ang="5400000">
                    <a:pos x="wd2" y="hd2"/>
                  </a:cxn>
                  <a:cxn ang="10800000">
                    <a:pos x="wd2" y="hd2"/>
                  </a:cxn>
                  <a:cxn ang="16200000">
                    <a:pos x="wd2" y="hd2"/>
                  </a:cxn>
                </a:cxnLst>
                <a:rect l="0" t="0" r="r" b="b"/>
                <a:pathLst>
                  <a:path w="21378" h="21600" extrusionOk="0">
                    <a:moveTo>
                      <a:pt x="5097" y="0"/>
                    </a:moveTo>
                    <a:cubicBezTo>
                      <a:pt x="3576" y="0"/>
                      <a:pt x="1991" y="220"/>
                      <a:pt x="974" y="2689"/>
                    </a:cubicBezTo>
                    <a:cubicBezTo>
                      <a:pt x="116" y="4982"/>
                      <a:pt x="-208" y="8168"/>
                      <a:pt x="133" y="11129"/>
                    </a:cubicBezTo>
                    <a:cubicBezTo>
                      <a:pt x="335" y="13523"/>
                      <a:pt x="1060" y="15488"/>
                      <a:pt x="2032" y="16307"/>
                    </a:cubicBezTo>
                    <a:cubicBezTo>
                      <a:pt x="3055" y="17076"/>
                      <a:pt x="5181" y="17261"/>
                      <a:pt x="8187" y="17223"/>
                    </a:cubicBezTo>
                    <a:cubicBezTo>
                      <a:pt x="8256" y="17210"/>
                      <a:pt x="8319" y="17056"/>
                      <a:pt x="8319" y="16879"/>
                    </a:cubicBezTo>
                    <a:cubicBezTo>
                      <a:pt x="8319" y="16690"/>
                      <a:pt x="8262" y="16565"/>
                      <a:pt x="8187" y="16565"/>
                    </a:cubicBezTo>
                    <a:cubicBezTo>
                      <a:pt x="5175" y="16565"/>
                      <a:pt x="3096" y="16434"/>
                      <a:pt x="2104" y="15678"/>
                    </a:cubicBezTo>
                    <a:cubicBezTo>
                      <a:pt x="1233" y="14909"/>
                      <a:pt x="610" y="13124"/>
                      <a:pt x="445" y="10957"/>
                    </a:cubicBezTo>
                    <a:cubicBezTo>
                      <a:pt x="130" y="8198"/>
                      <a:pt x="419" y="5248"/>
                      <a:pt x="1227" y="3118"/>
                    </a:cubicBezTo>
                    <a:cubicBezTo>
                      <a:pt x="2174" y="838"/>
                      <a:pt x="3686" y="658"/>
                      <a:pt x="5170" y="658"/>
                    </a:cubicBezTo>
                    <a:cubicBezTo>
                      <a:pt x="9229" y="658"/>
                      <a:pt x="9468" y="658"/>
                      <a:pt x="9701" y="658"/>
                    </a:cubicBezTo>
                    <a:lnTo>
                      <a:pt x="14233" y="658"/>
                    </a:lnTo>
                    <a:cubicBezTo>
                      <a:pt x="15540" y="658"/>
                      <a:pt x="16702" y="809"/>
                      <a:pt x="17599" y="2346"/>
                    </a:cubicBezTo>
                    <a:cubicBezTo>
                      <a:pt x="18255" y="3644"/>
                      <a:pt x="18768" y="5291"/>
                      <a:pt x="19077" y="7181"/>
                    </a:cubicBezTo>
                    <a:cubicBezTo>
                      <a:pt x="19854" y="11175"/>
                      <a:pt x="20462" y="15367"/>
                      <a:pt x="20916" y="19626"/>
                    </a:cubicBezTo>
                    <a:cubicBezTo>
                      <a:pt x="20070" y="17849"/>
                      <a:pt x="18993" y="16802"/>
                      <a:pt x="17863" y="16651"/>
                    </a:cubicBezTo>
                    <a:cubicBezTo>
                      <a:pt x="15495" y="16462"/>
                      <a:pt x="13137" y="16466"/>
                      <a:pt x="11060" y="16479"/>
                    </a:cubicBezTo>
                    <a:cubicBezTo>
                      <a:pt x="10984" y="16492"/>
                      <a:pt x="10922" y="16662"/>
                      <a:pt x="10915" y="16851"/>
                    </a:cubicBezTo>
                    <a:cubicBezTo>
                      <a:pt x="10915" y="17027"/>
                      <a:pt x="10977" y="17194"/>
                      <a:pt x="11060" y="17194"/>
                    </a:cubicBezTo>
                    <a:cubicBezTo>
                      <a:pt x="13099" y="17194"/>
                      <a:pt x="15476" y="17183"/>
                      <a:pt x="17863" y="17309"/>
                    </a:cubicBezTo>
                    <a:cubicBezTo>
                      <a:pt x="19063" y="17309"/>
                      <a:pt x="20686" y="19166"/>
                      <a:pt x="21109" y="21371"/>
                    </a:cubicBezTo>
                    <a:cubicBezTo>
                      <a:pt x="21128" y="21497"/>
                      <a:pt x="21178" y="21600"/>
                      <a:pt x="21229" y="21600"/>
                    </a:cubicBezTo>
                    <a:lnTo>
                      <a:pt x="21277" y="21600"/>
                    </a:lnTo>
                    <a:cubicBezTo>
                      <a:pt x="21346" y="21550"/>
                      <a:pt x="21392" y="21376"/>
                      <a:pt x="21373" y="21199"/>
                    </a:cubicBezTo>
                    <a:cubicBezTo>
                      <a:pt x="20881" y="16311"/>
                      <a:pt x="20167" y="11558"/>
                      <a:pt x="19257" y="7009"/>
                    </a:cubicBezTo>
                    <a:cubicBezTo>
                      <a:pt x="18917" y="5019"/>
                      <a:pt x="18389" y="3262"/>
                      <a:pt x="17695" y="1888"/>
                    </a:cubicBezTo>
                    <a:cubicBezTo>
                      <a:pt x="16735" y="225"/>
                      <a:pt x="15537" y="0"/>
                      <a:pt x="14173" y="0"/>
                    </a:cubicBezTo>
                    <a:lnTo>
                      <a:pt x="5097" y="0"/>
                    </a:lnTo>
                    <a:close/>
                    <a:moveTo>
                      <a:pt x="7369" y="1945"/>
                    </a:moveTo>
                    <a:cubicBezTo>
                      <a:pt x="6675" y="2601"/>
                      <a:pt x="5932" y="2856"/>
                      <a:pt x="5194" y="2718"/>
                    </a:cubicBezTo>
                    <a:cubicBezTo>
                      <a:pt x="5118" y="2529"/>
                      <a:pt x="4982" y="2490"/>
                      <a:pt x="4881" y="2603"/>
                    </a:cubicBezTo>
                    <a:cubicBezTo>
                      <a:pt x="4856" y="2629"/>
                      <a:pt x="4840" y="2667"/>
                      <a:pt x="4821" y="2718"/>
                    </a:cubicBezTo>
                    <a:cubicBezTo>
                      <a:pt x="4158" y="2718"/>
                      <a:pt x="3511" y="2726"/>
                      <a:pt x="3006" y="2575"/>
                    </a:cubicBezTo>
                    <a:lnTo>
                      <a:pt x="2261" y="2575"/>
                    </a:lnTo>
                    <a:cubicBezTo>
                      <a:pt x="2153" y="2575"/>
                      <a:pt x="2075" y="2781"/>
                      <a:pt x="2068" y="3033"/>
                    </a:cubicBezTo>
                    <a:cubicBezTo>
                      <a:pt x="2068" y="3297"/>
                      <a:pt x="2153" y="3506"/>
                      <a:pt x="2261" y="3519"/>
                    </a:cubicBezTo>
                    <a:lnTo>
                      <a:pt x="2994" y="3519"/>
                    </a:lnTo>
                    <a:cubicBezTo>
                      <a:pt x="3619" y="3519"/>
                      <a:pt x="4222" y="3637"/>
                      <a:pt x="4797" y="3662"/>
                    </a:cubicBezTo>
                    <a:cubicBezTo>
                      <a:pt x="4576" y="5791"/>
                      <a:pt x="4286" y="7867"/>
                      <a:pt x="3907" y="9870"/>
                    </a:cubicBezTo>
                    <a:cubicBezTo>
                      <a:pt x="3623" y="11496"/>
                      <a:pt x="3398" y="13179"/>
                      <a:pt x="3234" y="14905"/>
                    </a:cubicBezTo>
                    <a:cubicBezTo>
                      <a:pt x="3209" y="15157"/>
                      <a:pt x="3259" y="15415"/>
                      <a:pt x="3366" y="15478"/>
                    </a:cubicBezTo>
                    <a:cubicBezTo>
                      <a:pt x="3461" y="15478"/>
                      <a:pt x="3552" y="15332"/>
                      <a:pt x="3571" y="15106"/>
                    </a:cubicBezTo>
                    <a:cubicBezTo>
                      <a:pt x="3760" y="13455"/>
                      <a:pt x="4007" y="11833"/>
                      <a:pt x="4304" y="10271"/>
                    </a:cubicBezTo>
                    <a:cubicBezTo>
                      <a:pt x="4695" y="8141"/>
                      <a:pt x="4997" y="5946"/>
                      <a:pt x="5218" y="3691"/>
                    </a:cubicBezTo>
                    <a:cubicBezTo>
                      <a:pt x="6032" y="3854"/>
                      <a:pt x="6847" y="3512"/>
                      <a:pt x="7586" y="2718"/>
                    </a:cubicBezTo>
                    <a:cubicBezTo>
                      <a:pt x="7674" y="2579"/>
                      <a:pt x="7697" y="2274"/>
                      <a:pt x="7634" y="2060"/>
                    </a:cubicBezTo>
                    <a:cubicBezTo>
                      <a:pt x="7571" y="1846"/>
                      <a:pt x="7458" y="1794"/>
                      <a:pt x="7369" y="1945"/>
                    </a:cubicBezTo>
                    <a:close/>
                    <a:moveTo>
                      <a:pt x="15519" y="2575"/>
                    </a:moveTo>
                    <a:cubicBezTo>
                      <a:pt x="15418" y="2499"/>
                      <a:pt x="15305" y="2622"/>
                      <a:pt x="15267" y="2861"/>
                    </a:cubicBezTo>
                    <a:cubicBezTo>
                      <a:pt x="15172" y="3541"/>
                      <a:pt x="14999" y="4453"/>
                      <a:pt x="14810" y="5436"/>
                    </a:cubicBezTo>
                    <a:cubicBezTo>
                      <a:pt x="14759" y="5675"/>
                      <a:pt x="14710" y="5985"/>
                      <a:pt x="14654" y="6237"/>
                    </a:cubicBezTo>
                    <a:cubicBezTo>
                      <a:pt x="14256" y="6224"/>
                      <a:pt x="13849" y="6104"/>
                      <a:pt x="13464" y="5865"/>
                    </a:cubicBezTo>
                    <a:cubicBezTo>
                      <a:pt x="13356" y="5777"/>
                      <a:pt x="13249" y="5912"/>
                      <a:pt x="13211" y="6151"/>
                    </a:cubicBezTo>
                    <a:cubicBezTo>
                      <a:pt x="13173" y="6390"/>
                      <a:pt x="13230" y="6651"/>
                      <a:pt x="13331" y="6752"/>
                    </a:cubicBezTo>
                    <a:cubicBezTo>
                      <a:pt x="13338" y="6752"/>
                      <a:pt x="13337" y="6739"/>
                      <a:pt x="13343" y="6752"/>
                    </a:cubicBezTo>
                    <a:cubicBezTo>
                      <a:pt x="13710" y="6991"/>
                      <a:pt x="14095" y="7143"/>
                      <a:pt x="14473" y="7181"/>
                    </a:cubicBezTo>
                    <a:cubicBezTo>
                      <a:pt x="14196" y="8605"/>
                      <a:pt x="13987" y="10123"/>
                      <a:pt x="13860" y="11673"/>
                    </a:cubicBezTo>
                    <a:cubicBezTo>
                      <a:pt x="13860" y="11673"/>
                      <a:pt x="13819" y="11673"/>
                      <a:pt x="13800" y="11673"/>
                    </a:cubicBezTo>
                    <a:cubicBezTo>
                      <a:pt x="13264" y="12718"/>
                      <a:pt x="12577" y="13222"/>
                      <a:pt x="11889" y="13046"/>
                    </a:cubicBezTo>
                    <a:cubicBezTo>
                      <a:pt x="11580" y="12895"/>
                      <a:pt x="11547" y="12546"/>
                      <a:pt x="11528" y="12445"/>
                    </a:cubicBezTo>
                    <a:cubicBezTo>
                      <a:pt x="11522" y="12243"/>
                      <a:pt x="11532" y="12040"/>
                      <a:pt x="11588" y="11901"/>
                    </a:cubicBezTo>
                    <a:cubicBezTo>
                      <a:pt x="12024" y="12090"/>
                      <a:pt x="13037" y="11625"/>
                      <a:pt x="13163" y="10643"/>
                    </a:cubicBezTo>
                    <a:cubicBezTo>
                      <a:pt x="13163" y="10428"/>
                      <a:pt x="13222" y="9917"/>
                      <a:pt x="12875" y="9527"/>
                    </a:cubicBezTo>
                    <a:lnTo>
                      <a:pt x="12815" y="9527"/>
                    </a:lnTo>
                    <a:cubicBezTo>
                      <a:pt x="12208" y="9565"/>
                      <a:pt x="11644" y="10156"/>
                      <a:pt x="11240" y="11215"/>
                    </a:cubicBezTo>
                    <a:cubicBezTo>
                      <a:pt x="11132" y="11492"/>
                      <a:pt x="11072" y="11867"/>
                      <a:pt x="11060" y="12245"/>
                    </a:cubicBezTo>
                    <a:cubicBezTo>
                      <a:pt x="10971" y="12396"/>
                      <a:pt x="10889" y="12535"/>
                      <a:pt x="10819" y="12674"/>
                    </a:cubicBezTo>
                    <a:cubicBezTo>
                      <a:pt x="10882" y="12006"/>
                      <a:pt x="10920" y="11307"/>
                      <a:pt x="10939" y="10614"/>
                    </a:cubicBezTo>
                    <a:cubicBezTo>
                      <a:pt x="10946" y="10551"/>
                      <a:pt x="10946" y="10477"/>
                      <a:pt x="10939" y="10414"/>
                    </a:cubicBezTo>
                    <a:cubicBezTo>
                      <a:pt x="10946" y="10212"/>
                      <a:pt x="10895" y="10032"/>
                      <a:pt x="10819" y="9956"/>
                    </a:cubicBezTo>
                    <a:cubicBezTo>
                      <a:pt x="10068" y="9439"/>
                      <a:pt x="9257" y="10231"/>
                      <a:pt x="8872" y="11844"/>
                    </a:cubicBezTo>
                    <a:cubicBezTo>
                      <a:pt x="8828" y="12021"/>
                      <a:pt x="8801" y="12227"/>
                      <a:pt x="8776" y="12416"/>
                    </a:cubicBezTo>
                    <a:cubicBezTo>
                      <a:pt x="8611" y="12832"/>
                      <a:pt x="8384" y="13088"/>
                      <a:pt x="8151" y="13189"/>
                    </a:cubicBezTo>
                    <a:cubicBezTo>
                      <a:pt x="8113" y="13176"/>
                      <a:pt x="8079" y="13150"/>
                      <a:pt x="8066" y="13074"/>
                    </a:cubicBezTo>
                    <a:cubicBezTo>
                      <a:pt x="8066" y="12797"/>
                      <a:pt x="8355" y="11752"/>
                      <a:pt x="8475" y="11386"/>
                    </a:cubicBezTo>
                    <a:cubicBezTo>
                      <a:pt x="8595" y="11009"/>
                      <a:pt x="8641" y="10860"/>
                      <a:pt x="8692" y="10671"/>
                    </a:cubicBezTo>
                    <a:cubicBezTo>
                      <a:pt x="8736" y="10507"/>
                      <a:pt x="8736" y="10336"/>
                      <a:pt x="8692" y="10185"/>
                    </a:cubicBezTo>
                    <a:cubicBezTo>
                      <a:pt x="8641" y="10034"/>
                      <a:pt x="8563" y="9963"/>
                      <a:pt x="8487" y="10013"/>
                    </a:cubicBezTo>
                    <a:cubicBezTo>
                      <a:pt x="8209" y="10215"/>
                      <a:pt x="7952" y="10506"/>
                      <a:pt x="7706" y="10872"/>
                    </a:cubicBezTo>
                    <a:cubicBezTo>
                      <a:pt x="7535" y="11124"/>
                      <a:pt x="7360" y="11325"/>
                      <a:pt x="7177" y="11501"/>
                    </a:cubicBezTo>
                    <a:lnTo>
                      <a:pt x="7177" y="11272"/>
                    </a:lnTo>
                    <a:cubicBezTo>
                      <a:pt x="7177" y="10995"/>
                      <a:pt x="7013" y="10358"/>
                      <a:pt x="6552" y="10471"/>
                    </a:cubicBezTo>
                    <a:cubicBezTo>
                      <a:pt x="6520" y="10458"/>
                      <a:pt x="6493" y="10458"/>
                      <a:pt x="6468" y="10471"/>
                    </a:cubicBezTo>
                    <a:cubicBezTo>
                      <a:pt x="6297" y="10673"/>
                      <a:pt x="6186" y="11060"/>
                      <a:pt x="6179" y="11501"/>
                    </a:cubicBezTo>
                    <a:cubicBezTo>
                      <a:pt x="6192" y="11942"/>
                      <a:pt x="6303" y="12351"/>
                      <a:pt x="6480" y="12502"/>
                    </a:cubicBezTo>
                    <a:cubicBezTo>
                      <a:pt x="6499" y="12515"/>
                      <a:pt x="6521" y="12515"/>
                      <a:pt x="6540" y="12502"/>
                    </a:cubicBezTo>
                    <a:lnTo>
                      <a:pt x="6636" y="12502"/>
                    </a:lnTo>
                    <a:cubicBezTo>
                      <a:pt x="6585" y="12666"/>
                      <a:pt x="6537" y="12786"/>
                      <a:pt x="6468" y="12874"/>
                    </a:cubicBezTo>
                    <a:cubicBezTo>
                      <a:pt x="6196" y="13214"/>
                      <a:pt x="5957" y="13227"/>
                      <a:pt x="5831" y="12874"/>
                    </a:cubicBezTo>
                    <a:cubicBezTo>
                      <a:pt x="5749" y="12635"/>
                      <a:pt x="5721" y="12318"/>
                      <a:pt x="5759" y="12016"/>
                    </a:cubicBezTo>
                    <a:cubicBezTo>
                      <a:pt x="5796" y="11865"/>
                      <a:pt x="5817" y="11722"/>
                      <a:pt x="5843" y="11558"/>
                    </a:cubicBezTo>
                    <a:cubicBezTo>
                      <a:pt x="5893" y="11508"/>
                      <a:pt x="5950" y="11414"/>
                      <a:pt x="5975" y="11301"/>
                    </a:cubicBezTo>
                    <a:cubicBezTo>
                      <a:pt x="6025" y="11061"/>
                      <a:pt x="5985" y="10785"/>
                      <a:pt x="5891" y="10671"/>
                    </a:cubicBezTo>
                    <a:cubicBezTo>
                      <a:pt x="5506" y="10243"/>
                      <a:pt x="5053" y="10369"/>
                      <a:pt x="4725" y="10986"/>
                    </a:cubicBezTo>
                    <a:cubicBezTo>
                      <a:pt x="4378" y="11477"/>
                      <a:pt x="4149" y="12362"/>
                      <a:pt x="4124" y="13332"/>
                    </a:cubicBezTo>
                    <a:cubicBezTo>
                      <a:pt x="4143" y="13735"/>
                      <a:pt x="4272" y="14077"/>
                      <a:pt x="4436" y="14190"/>
                    </a:cubicBezTo>
                    <a:lnTo>
                      <a:pt x="4581" y="14190"/>
                    </a:lnTo>
                    <a:cubicBezTo>
                      <a:pt x="4915" y="14102"/>
                      <a:pt x="5214" y="13708"/>
                      <a:pt x="5422" y="13103"/>
                    </a:cubicBezTo>
                    <a:cubicBezTo>
                      <a:pt x="5454" y="13242"/>
                      <a:pt x="5510" y="13362"/>
                      <a:pt x="5554" y="13475"/>
                    </a:cubicBezTo>
                    <a:cubicBezTo>
                      <a:pt x="5864" y="14130"/>
                      <a:pt x="6319" y="14185"/>
                      <a:pt x="6660" y="13618"/>
                    </a:cubicBezTo>
                    <a:cubicBezTo>
                      <a:pt x="6875" y="13316"/>
                      <a:pt x="7022" y="12885"/>
                      <a:pt x="7117" y="12331"/>
                    </a:cubicBezTo>
                    <a:cubicBezTo>
                      <a:pt x="7395" y="12129"/>
                      <a:pt x="7664" y="11793"/>
                      <a:pt x="7910" y="11415"/>
                    </a:cubicBezTo>
                    <a:lnTo>
                      <a:pt x="7958" y="11415"/>
                    </a:lnTo>
                    <a:cubicBezTo>
                      <a:pt x="7763" y="12108"/>
                      <a:pt x="7621" y="12825"/>
                      <a:pt x="7754" y="13303"/>
                    </a:cubicBezTo>
                    <a:cubicBezTo>
                      <a:pt x="7836" y="13643"/>
                      <a:pt x="7986" y="13879"/>
                      <a:pt x="8151" y="13904"/>
                    </a:cubicBezTo>
                    <a:cubicBezTo>
                      <a:pt x="8391" y="13917"/>
                      <a:pt x="8622" y="13742"/>
                      <a:pt x="8812" y="13389"/>
                    </a:cubicBezTo>
                    <a:cubicBezTo>
                      <a:pt x="8843" y="13616"/>
                      <a:pt x="8886" y="13794"/>
                      <a:pt x="8968" y="13933"/>
                    </a:cubicBezTo>
                    <a:lnTo>
                      <a:pt x="9028" y="14047"/>
                    </a:lnTo>
                    <a:cubicBezTo>
                      <a:pt x="9394" y="14400"/>
                      <a:pt x="9818" y="14322"/>
                      <a:pt x="10146" y="13818"/>
                    </a:cubicBezTo>
                    <a:cubicBezTo>
                      <a:pt x="10266" y="13642"/>
                      <a:pt x="10370" y="13428"/>
                      <a:pt x="10471" y="13189"/>
                    </a:cubicBezTo>
                    <a:cubicBezTo>
                      <a:pt x="10471" y="13353"/>
                      <a:pt x="10435" y="13499"/>
                      <a:pt x="10422" y="13675"/>
                    </a:cubicBezTo>
                    <a:cubicBezTo>
                      <a:pt x="8566" y="17128"/>
                      <a:pt x="8410" y="18887"/>
                      <a:pt x="8631" y="19769"/>
                    </a:cubicBezTo>
                    <a:cubicBezTo>
                      <a:pt x="8701" y="20059"/>
                      <a:pt x="8823" y="20259"/>
                      <a:pt x="8968" y="20284"/>
                    </a:cubicBezTo>
                    <a:lnTo>
                      <a:pt x="9016" y="20284"/>
                    </a:lnTo>
                    <a:cubicBezTo>
                      <a:pt x="9187" y="20246"/>
                      <a:pt x="9353" y="20046"/>
                      <a:pt x="9473" y="19769"/>
                    </a:cubicBezTo>
                    <a:cubicBezTo>
                      <a:pt x="10073" y="18156"/>
                      <a:pt x="10508" y="16241"/>
                      <a:pt x="10723" y="14162"/>
                    </a:cubicBezTo>
                    <a:cubicBezTo>
                      <a:pt x="10881" y="13834"/>
                      <a:pt x="11062" y="13516"/>
                      <a:pt x="11252" y="13189"/>
                    </a:cubicBezTo>
                    <a:cubicBezTo>
                      <a:pt x="11391" y="13605"/>
                      <a:pt x="11596" y="13886"/>
                      <a:pt x="11817" y="13961"/>
                    </a:cubicBezTo>
                    <a:cubicBezTo>
                      <a:pt x="11930" y="13987"/>
                      <a:pt x="12052" y="13987"/>
                      <a:pt x="12165" y="13961"/>
                    </a:cubicBezTo>
                    <a:cubicBezTo>
                      <a:pt x="12772" y="13924"/>
                      <a:pt x="13343" y="13500"/>
                      <a:pt x="13848" y="12731"/>
                    </a:cubicBezTo>
                    <a:cubicBezTo>
                      <a:pt x="13892" y="13474"/>
                      <a:pt x="14110" y="14074"/>
                      <a:pt x="14413" y="14276"/>
                    </a:cubicBezTo>
                    <a:cubicBezTo>
                      <a:pt x="14508" y="14301"/>
                      <a:pt x="14601" y="14301"/>
                      <a:pt x="14690" y="14276"/>
                    </a:cubicBezTo>
                    <a:cubicBezTo>
                      <a:pt x="15277" y="14200"/>
                      <a:pt x="15819" y="13378"/>
                      <a:pt x="16084" y="12130"/>
                    </a:cubicBezTo>
                    <a:cubicBezTo>
                      <a:pt x="16141" y="11904"/>
                      <a:pt x="16089" y="11627"/>
                      <a:pt x="15988" y="11501"/>
                    </a:cubicBezTo>
                    <a:cubicBezTo>
                      <a:pt x="15893" y="11375"/>
                      <a:pt x="15786" y="11446"/>
                      <a:pt x="15735" y="11673"/>
                    </a:cubicBezTo>
                    <a:cubicBezTo>
                      <a:pt x="15369" y="13210"/>
                      <a:pt x="14861" y="13658"/>
                      <a:pt x="14545" y="13532"/>
                    </a:cubicBezTo>
                    <a:cubicBezTo>
                      <a:pt x="14331" y="13394"/>
                      <a:pt x="14189" y="12904"/>
                      <a:pt x="14233" y="12388"/>
                    </a:cubicBezTo>
                    <a:cubicBezTo>
                      <a:pt x="14340" y="10611"/>
                      <a:pt x="14565" y="8867"/>
                      <a:pt x="14906" y="7267"/>
                    </a:cubicBezTo>
                    <a:lnTo>
                      <a:pt x="15243" y="7267"/>
                    </a:lnTo>
                    <a:cubicBezTo>
                      <a:pt x="16007" y="7342"/>
                      <a:pt x="16764" y="7090"/>
                      <a:pt x="17490" y="6523"/>
                    </a:cubicBezTo>
                    <a:cubicBezTo>
                      <a:pt x="17591" y="6410"/>
                      <a:pt x="17643" y="6133"/>
                      <a:pt x="17599" y="5894"/>
                    </a:cubicBezTo>
                    <a:cubicBezTo>
                      <a:pt x="17554" y="5654"/>
                      <a:pt x="17435" y="5535"/>
                      <a:pt x="17334" y="5636"/>
                    </a:cubicBezTo>
                    <a:cubicBezTo>
                      <a:pt x="16602" y="6165"/>
                      <a:pt x="15844" y="6407"/>
                      <a:pt x="15086" y="6294"/>
                    </a:cubicBezTo>
                    <a:cubicBezTo>
                      <a:pt x="15118" y="6155"/>
                      <a:pt x="15145" y="6016"/>
                      <a:pt x="15171" y="5865"/>
                    </a:cubicBezTo>
                    <a:cubicBezTo>
                      <a:pt x="15379" y="4819"/>
                      <a:pt x="15562" y="3985"/>
                      <a:pt x="15663" y="3204"/>
                    </a:cubicBezTo>
                    <a:cubicBezTo>
                      <a:pt x="15695" y="2965"/>
                      <a:pt x="15632" y="2692"/>
                      <a:pt x="15531" y="2603"/>
                    </a:cubicBezTo>
                    <a:cubicBezTo>
                      <a:pt x="15531" y="2603"/>
                      <a:pt x="15519" y="2587"/>
                      <a:pt x="15519" y="2575"/>
                    </a:cubicBezTo>
                    <a:close/>
                    <a:moveTo>
                      <a:pt x="12778" y="10471"/>
                    </a:moveTo>
                    <a:cubicBezTo>
                      <a:pt x="12532" y="10799"/>
                      <a:pt x="12257" y="11005"/>
                      <a:pt x="11985" y="11043"/>
                    </a:cubicBezTo>
                    <a:cubicBezTo>
                      <a:pt x="12225" y="10716"/>
                      <a:pt x="12501" y="10509"/>
                      <a:pt x="12778" y="10471"/>
                    </a:cubicBezTo>
                    <a:close/>
                    <a:moveTo>
                      <a:pt x="10591" y="10757"/>
                    </a:moveTo>
                    <a:cubicBezTo>
                      <a:pt x="10477" y="11689"/>
                      <a:pt x="10229" y="12517"/>
                      <a:pt x="9882" y="13046"/>
                    </a:cubicBezTo>
                    <a:cubicBezTo>
                      <a:pt x="9692" y="13361"/>
                      <a:pt x="9466" y="13477"/>
                      <a:pt x="9232" y="13389"/>
                    </a:cubicBezTo>
                    <a:cubicBezTo>
                      <a:pt x="9112" y="13087"/>
                      <a:pt x="9224" y="12652"/>
                      <a:pt x="9268" y="12388"/>
                    </a:cubicBezTo>
                    <a:cubicBezTo>
                      <a:pt x="9546" y="11292"/>
                      <a:pt x="10060" y="10644"/>
                      <a:pt x="10591" y="10757"/>
                    </a:cubicBezTo>
                    <a:close/>
                    <a:moveTo>
                      <a:pt x="6660" y="11415"/>
                    </a:moveTo>
                    <a:cubicBezTo>
                      <a:pt x="6799" y="11415"/>
                      <a:pt x="6810" y="11524"/>
                      <a:pt x="6816" y="11587"/>
                    </a:cubicBezTo>
                    <a:cubicBezTo>
                      <a:pt x="6829" y="11637"/>
                      <a:pt x="6816" y="11667"/>
                      <a:pt x="6816" y="11730"/>
                    </a:cubicBezTo>
                    <a:lnTo>
                      <a:pt x="6672" y="11730"/>
                    </a:lnTo>
                    <a:cubicBezTo>
                      <a:pt x="6640" y="11679"/>
                      <a:pt x="6613" y="11637"/>
                      <a:pt x="6588" y="11587"/>
                    </a:cubicBezTo>
                    <a:cubicBezTo>
                      <a:pt x="6607" y="11536"/>
                      <a:pt x="6635" y="11466"/>
                      <a:pt x="6660" y="11415"/>
                    </a:cubicBezTo>
                    <a:close/>
                    <a:moveTo>
                      <a:pt x="5482" y="11673"/>
                    </a:moveTo>
                    <a:lnTo>
                      <a:pt x="5398" y="11901"/>
                    </a:lnTo>
                    <a:cubicBezTo>
                      <a:pt x="5208" y="12708"/>
                      <a:pt x="4815" y="13614"/>
                      <a:pt x="4568" y="13475"/>
                    </a:cubicBezTo>
                    <a:cubicBezTo>
                      <a:pt x="4625" y="12883"/>
                      <a:pt x="4780" y="12388"/>
                      <a:pt x="5001" y="12073"/>
                    </a:cubicBezTo>
                    <a:cubicBezTo>
                      <a:pt x="5140" y="11834"/>
                      <a:pt x="5312" y="11698"/>
                      <a:pt x="5482" y="11673"/>
                    </a:cubicBezTo>
                    <a:close/>
                    <a:moveTo>
                      <a:pt x="10182" y="15392"/>
                    </a:moveTo>
                    <a:cubicBezTo>
                      <a:pt x="9967" y="16753"/>
                      <a:pt x="9638" y="18008"/>
                      <a:pt x="9208" y="19054"/>
                    </a:cubicBezTo>
                    <a:cubicBezTo>
                      <a:pt x="9158" y="19180"/>
                      <a:pt x="9092" y="19286"/>
                      <a:pt x="9016" y="19311"/>
                    </a:cubicBezTo>
                    <a:cubicBezTo>
                      <a:pt x="9016" y="19311"/>
                      <a:pt x="9016" y="19303"/>
                      <a:pt x="9016" y="19140"/>
                    </a:cubicBezTo>
                    <a:cubicBezTo>
                      <a:pt x="9016" y="18963"/>
                      <a:pt x="9077" y="17748"/>
                      <a:pt x="10182" y="1539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8" name="Shape">
                <a:extLst>
                  <a:ext uri="{FF2B5EF4-FFF2-40B4-BE49-F238E27FC236}">
                    <a16:creationId xmlns:a16="http://schemas.microsoft.com/office/drawing/2014/main" id="{E05B48D3-E26D-C61E-2A66-8002E34C2443}"/>
                  </a:ext>
                </a:extLst>
              </p:cNvPr>
              <p:cNvSpPr/>
              <p:nvPr/>
            </p:nvSpPr>
            <p:spPr>
              <a:xfrm>
                <a:off x="1607766" y="1283273"/>
                <a:ext cx="261735" cy="284264"/>
              </a:xfrm>
              <a:custGeom>
                <a:avLst/>
                <a:gdLst/>
                <a:ahLst/>
                <a:cxnLst>
                  <a:cxn ang="0">
                    <a:pos x="wd2" y="hd2"/>
                  </a:cxn>
                  <a:cxn ang="5400000">
                    <a:pos x="wd2" y="hd2"/>
                  </a:cxn>
                  <a:cxn ang="10800000">
                    <a:pos x="wd2" y="hd2"/>
                  </a:cxn>
                  <a:cxn ang="16200000">
                    <a:pos x="wd2" y="hd2"/>
                  </a:cxn>
                </a:cxnLst>
                <a:rect l="0" t="0" r="r" b="b"/>
                <a:pathLst>
                  <a:path w="21345" h="21562" extrusionOk="0">
                    <a:moveTo>
                      <a:pt x="4885" y="1"/>
                    </a:moveTo>
                    <a:cubicBezTo>
                      <a:pt x="4233" y="1"/>
                      <a:pt x="3621" y="168"/>
                      <a:pt x="3047" y="464"/>
                    </a:cubicBezTo>
                    <a:cubicBezTo>
                      <a:pt x="1859" y="1156"/>
                      <a:pt x="979" y="2206"/>
                      <a:pt x="587" y="3467"/>
                    </a:cubicBezTo>
                    <a:cubicBezTo>
                      <a:pt x="365" y="4058"/>
                      <a:pt x="228" y="4708"/>
                      <a:pt x="215" y="5339"/>
                    </a:cubicBezTo>
                    <a:lnTo>
                      <a:pt x="215" y="5432"/>
                    </a:lnTo>
                    <a:cubicBezTo>
                      <a:pt x="-203" y="6867"/>
                      <a:pt x="-10" y="8368"/>
                      <a:pt x="786" y="9660"/>
                    </a:cubicBezTo>
                    <a:cubicBezTo>
                      <a:pt x="1530" y="10495"/>
                      <a:pt x="2642" y="10977"/>
                      <a:pt x="3817" y="10977"/>
                    </a:cubicBezTo>
                    <a:lnTo>
                      <a:pt x="4165" y="10977"/>
                    </a:lnTo>
                    <a:cubicBezTo>
                      <a:pt x="4530" y="10957"/>
                      <a:pt x="4892" y="10894"/>
                      <a:pt x="5258" y="10793"/>
                    </a:cubicBezTo>
                    <a:cubicBezTo>
                      <a:pt x="6563" y="10335"/>
                      <a:pt x="7584" y="9369"/>
                      <a:pt x="8040" y="8158"/>
                    </a:cubicBezTo>
                    <a:cubicBezTo>
                      <a:pt x="8471" y="6927"/>
                      <a:pt x="8652" y="5638"/>
                      <a:pt x="8587" y="4346"/>
                    </a:cubicBezTo>
                    <a:cubicBezTo>
                      <a:pt x="8587" y="4264"/>
                      <a:pt x="8553" y="4176"/>
                      <a:pt x="8488" y="4114"/>
                    </a:cubicBezTo>
                    <a:cubicBezTo>
                      <a:pt x="8435" y="3290"/>
                      <a:pt x="8221" y="2490"/>
                      <a:pt x="7817" y="1758"/>
                    </a:cubicBezTo>
                    <a:cubicBezTo>
                      <a:pt x="7647" y="1391"/>
                      <a:pt x="7396" y="1095"/>
                      <a:pt x="7096" y="810"/>
                    </a:cubicBezTo>
                    <a:cubicBezTo>
                      <a:pt x="6496" y="291"/>
                      <a:pt x="5707" y="-19"/>
                      <a:pt x="4885" y="1"/>
                    </a:cubicBezTo>
                    <a:close/>
                    <a:moveTo>
                      <a:pt x="14997" y="140"/>
                    </a:moveTo>
                    <a:cubicBezTo>
                      <a:pt x="14853" y="109"/>
                      <a:pt x="14677" y="167"/>
                      <a:pt x="14599" y="279"/>
                    </a:cubicBezTo>
                    <a:lnTo>
                      <a:pt x="9059" y="8551"/>
                    </a:lnTo>
                    <a:cubicBezTo>
                      <a:pt x="7402" y="11217"/>
                      <a:pt x="5498" y="13746"/>
                      <a:pt x="3345" y="16107"/>
                    </a:cubicBezTo>
                    <a:cubicBezTo>
                      <a:pt x="3345" y="16107"/>
                      <a:pt x="3295" y="16087"/>
                      <a:pt x="3295" y="16107"/>
                    </a:cubicBezTo>
                    <a:cubicBezTo>
                      <a:pt x="3269" y="16158"/>
                      <a:pt x="3269" y="16254"/>
                      <a:pt x="3295" y="16315"/>
                    </a:cubicBezTo>
                    <a:cubicBezTo>
                      <a:pt x="3387" y="17160"/>
                      <a:pt x="3386" y="18012"/>
                      <a:pt x="3295" y="18857"/>
                    </a:cubicBezTo>
                    <a:cubicBezTo>
                      <a:pt x="3295" y="18938"/>
                      <a:pt x="3318" y="19027"/>
                      <a:pt x="3370" y="19088"/>
                    </a:cubicBezTo>
                    <a:cubicBezTo>
                      <a:pt x="3344" y="19170"/>
                      <a:pt x="3366" y="19268"/>
                      <a:pt x="3444" y="19319"/>
                    </a:cubicBezTo>
                    <a:cubicBezTo>
                      <a:pt x="3496" y="19340"/>
                      <a:pt x="3566" y="19340"/>
                      <a:pt x="3618" y="19319"/>
                    </a:cubicBezTo>
                    <a:cubicBezTo>
                      <a:pt x="4506" y="19960"/>
                      <a:pt x="5321" y="20636"/>
                      <a:pt x="6078" y="21399"/>
                    </a:cubicBezTo>
                    <a:cubicBezTo>
                      <a:pt x="6143" y="21409"/>
                      <a:pt x="6211" y="21409"/>
                      <a:pt x="6276" y="21399"/>
                    </a:cubicBezTo>
                    <a:cubicBezTo>
                      <a:pt x="6368" y="21399"/>
                      <a:pt x="6460" y="21368"/>
                      <a:pt x="6525" y="21306"/>
                    </a:cubicBezTo>
                    <a:cubicBezTo>
                      <a:pt x="9905" y="16493"/>
                      <a:pt x="14184" y="10248"/>
                      <a:pt x="17655" y="4600"/>
                    </a:cubicBezTo>
                    <a:cubicBezTo>
                      <a:pt x="17681" y="4539"/>
                      <a:pt x="17681" y="4476"/>
                      <a:pt x="17655" y="4415"/>
                    </a:cubicBezTo>
                    <a:cubicBezTo>
                      <a:pt x="17629" y="4049"/>
                      <a:pt x="17629" y="3672"/>
                      <a:pt x="17655" y="3306"/>
                    </a:cubicBezTo>
                    <a:cubicBezTo>
                      <a:pt x="17694" y="2807"/>
                      <a:pt x="17694" y="2279"/>
                      <a:pt x="17655" y="1781"/>
                    </a:cubicBezTo>
                    <a:cubicBezTo>
                      <a:pt x="17668" y="1750"/>
                      <a:pt x="17668" y="1719"/>
                      <a:pt x="17655" y="1688"/>
                    </a:cubicBezTo>
                    <a:lnTo>
                      <a:pt x="17655" y="1573"/>
                    </a:lnTo>
                    <a:cubicBezTo>
                      <a:pt x="17277" y="1359"/>
                      <a:pt x="17022" y="1158"/>
                      <a:pt x="16761" y="995"/>
                    </a:cubicBezTo>
                    <a:cubicBezTo>
                      <a:pt x="16252" y="578"/>
                      <a:pt x="15649" y="282"/>
                      <a:pt x="14997" y="140"/>
                    </a:cubicBezTo>
                    <a:close/>
                    <a:moveTo>
                      <a:pt x="4960" y="718"/>
                    </a:moveTo>
                    <a:cubicBezTo>
                      <a:pt x="5599" y="697"/>
                      <a:pt x="6229" y="875"/>
                      <a:pt x="6699" y="1272"/>
                    </a:cubicBezTo>
                    <a:cubicBezTo>
                      <a:pt x="6934" y="1506"/>
                      <a:pt x="7126" y="1796"/>
                      <a:pt x="7270" y="2081"/>
                    </a:cubicBezTo>
                    <a:cubicBezTo>
                      <a:pt x="7962" y="3435"/>
                      <a:pt x="8018" y="4985"/>
                      <a:pt x="7444" y="6379"/>
                    </a:cubicBezTo>
                    <a:cubicBezTo>
                      <a:pt x="7053" y="7417"/>
                      <a:pt x="6168" y="8244"/>
                      <a:pt x="5059" y="8620"/>
                    </a:cubicBezTo>
                    <a:cubicBezTo>
                      <a:pt x="4759" y="8712"/>
                      <a:pt x="4453" y="8759"/>
                      <a:pt x="4140" y="8759"/>
                    </a:cubicBezTo>
                    <a:cubicBezTo>
                      <a:pt x="3318" y="8759"/>
                      <a:pt x="2516" y="8469"/>
                      <a:pt x="1929" y="7950"/>
                    </a:cubicBezTo>
                    <a:cubicBezTo>
                      <a:pt x="898" y="6749"/>
                      <a:pt x="668" y="5136"/>
                      <a:pt x="1308" y="3722"/>
                    </a:cubicBezTo>
                    <a:cubicBezTo>
                      <a:pt x="1660" y="2633"/>
                      <a:pt x="2389" y="1675"/>
                      <a:pt x="3419" y="1064"/>
                    </a:cubicBezTo>
                    <a:cubicBezTo>
                      <a:pt x="3889" y="830"/>
                      <a:pt x="4425" y="708"/>
                      <a:pt x="4960" y="718"/>
                    </a:cubicBezTo>
                    <a:close/>
                    <a:moveTo>
                      <a:pt x="15046" y="810"/>
                    </a:moveTo>
                    <a:cubicBezTo>
                      <a:pt x="15503" y="953"/>
                      <a:pt x="15935" y="1198"/>
                      <a:pt x="16313" y="1503"/>
                    </a:cubicBezTo>
                    <a:cubicBezTo>
                      <a:pt x="16522" y="1666"/>
                      <a:pt x="16774" y="1787"/>
                      <a:pt x="17009" y="1919"/>
                    </a:cubicBezTo>
                    <a:cubicBezTo>
                      <a:pt x="13655" y="7364"/>
                      <a:pt x="9539" y="13334"/>
                      <a:pt x="6276" y="18025"/>
                    </a:cubicBezTo>
                    <a:cubicBezTo>
                      <a:pt x="5585" y="17384"/>
                      <a:pt x="4824" y="16798"/>
                      <a:pt x="4041" y="16269"/>
                    </a:cubicBezTo>
                    <a:cubicBezTo>
                      <a:pt x="6128" y="13959"/>
                      <a:pt x="8011" y="11516"/>
                      <a:pt x="9655" y="8921"/>
                    </a:cubicBezTo>
                    <a:lnTo>
                      <a:pt x="9655" y="8875"/>
                    </a:lnTo>
                    <a:lnTo>
                      <a:pt x="15046" y="810"/>
                    </a:lnTo>
                    <a:close/>
                    <a:moveTo>
                      <a:pt x="4910" y="2243"/>
                    </a:moveTo>
                    <a:cubicBezTo>
                      <a:pt x="4571" y="2243"/>
                      <a:pt x="4228" y="2334"/>
                      <a:pt x="3941" y="2497"/>
                    </a:cubicBezTo>
                    <a:cubicBezTo>
                      <a:pt x="3302" y="2914"/>
                      <a:pt x="2820" y="3528"/>
                      <a:pt x="2624" y="4230"/>
                    </a:cubicBezTo>
                    <a:cubicBezTo>
                      <a:pt x="2246" y="5238"/>
                      <a:pt x="2204" y="6492"/>
                      <a:pt x="3196" y="7072"/>
                    </a:cubicBezTo>
                    <a:cubicBezTo>
                      <a:pt x="3457" y="7215"/>
                      <a:pt x="3740" y="7303"/>
                      <a:pt x="4041" y="7303"/>
                    </a:cubicBezTo>
                    <a:cubicBezTo>
                      <a:pt x="4758" y="7273"/>
                      <a:pt x="5425" y="6939"/>
                      <a:pt x="5829" y="6379"/>
                    </a:cubicBezTo>
                    <a:cubicBezTo>
                      <a:pt x="6260" y="5636"/>
                      <a:pt x="6478" y="4797"/>
                      <a:pt x="6426" y="3953"/>
                    </a:cubicBezTo>
                    <a:cubicBezTo>
                      <a:pt x="6465" y="3607"/>
                      <a:pt x="6395" y="3275"/>
                      <a:pt x="6252" y="2959"/>
                    </a:cubicBezTo>
                    <a:cubicBezTo>
                      <a:pt x="5978" y="2501"/>
                      <a:pt x="5471" y="2212"/>
                      <a:pt x="4910" y="2243"/>
                    </a:cubicBezTo>
                    <a:close/>
                    <a:moveTo>
                      <a:pt x="5109" y="2959"/>
                    </a:moveTo>
                    <a:cubicBezTo>
                      <a:pt x="5200" y="2969"/>
                      <a:pt x="5316" y="2988"/>
                      <a:pt x="5407" y="3028"/>
                    </a:cubicBezTo>
                    <a:lnTo>
                      <a:pt x="5109" y="3814"/>
                    </a:lnTo>
                    <a:lnTo>
                      <a:pt x="4786" y="3814"/>
                    </a:lnTo>
                    <a:cubicBezTo>
                      <a:pt x="4890" y="3509"/>
                      <a:pt x="5030" y="3132"/>
                      <a:pt x="5109" y="2959"/>
                    </a:cubicBezTo>
                    <a:close/>
                    <a:moveTo>
                      <a:pt x="4388" y="3028"/>
                    </a:moveTo>
                    <a:cubicBezTo>
                      <a:pt x="4441" y="3018"/>
                      <a:pt x="4473" y="3018"/>
                      <a:pt x="4513" y="3028"/>
                    </a:cubicBezTo>
                    <a:lnTo>
                      <a:pt x="4239" y="3930"/>
                    </a:lnTo>
                    <a:lnTo>
                      <a:pt x="4115" y="3930"/>
                    </a:lnTo>
                    <a:cubicBezTo>
                      <a:pt x="4180" y="3624"/>
                      <a:pt x="4284" y="3324"/>
                      <a:pt x="4388" y="3028"/>
                    </a:cubicBezTo>
                    <a:close/>
                    <a:moveTo>
                      <a:pt x="17059" y="3028"/>
                    </a:moveTo>
                    <a:lnTo>
                      <a:pt x="17108" y="3283"/>
                    </a:lnTo>
                    <a:cubicBezTo>
                      <a:pt x="17082" y="3639"/>
                      <a:pt x="17082" y="4012"/>
                      <a:pt x="17108" y="4369"/>
                    </a:cubicBezTo>
                    <a:cubicBezTo>
                      <a:pt x="13859" y="9660"/>
                      <a:pt x="9935" y="15441"/>
                      <a:pt x="6699" y="20082"/>
                    </a:cubicBezTo>
                    <a:lnTo>
                      <a:pt x="6699" y="18580"/>
                    </a:lnTo>
                    <a:cubicBezTo>
                      <a:pt x="9844" y="14041"/>
                      <a:pt x="13744" y="8341"/>
                      <a:pt x="17059" y="3028"/>
                    </a:cubicBezTo>
                    <a:close/>
                    <a:moveTo>
                      <a:pt x="5705" y="3675"/>
                    </a:moveTo>
                    <a:lnTo>
                      <a:pt x="5705" y="4022"/>
                    </a:lnTo>
                    <a:lnTo>
                      <a:pt x="5606" y="4022"/>
                    </a:lnTo>
                    <a:lnTo>
                      <a:pt x="5705" y="3675"/>
                    </a:lnTo>
                    <a:close/>
                    <a:moveTo>
                      <a:pt x="3568" y="3860"/>
                    </a:moveTo>
                    <a:cubicBezTo>
                      <a:pt x="3555" y="4003"/>
                      <a:pt x="3555" y="4134"/>
                      <a:pt x="3568" y="4276"/>
                    </a:cubicBezTo>
                    <a:lnTo>
                      <a:pt x="3370" y="4438"/>
                    </a:lnTo>
                    <a:lnTo>
                      <a:pt x="3295" y="4438"/>
                    </a:lnTo>
                    <a:cubicBezTo>
                      <a:pt x="3374" y="4245"/>
                      <a:pt x="3464" y="4054"/>
                      <a:pt x="3568" y="3860"/>
                    </a:cubicBezTo>
                    <a:close/>
                    <a:moveTo>
                      <a:pt x="5109" y="4461"/>
                    </a:moveTo>
                    <a:cubicBezTo>
                      <a:pt x="5291" y="4502"/>
                      <a:pt x="5440" y="4586"/>
                      <a:pt x="5531" y="4738"/>
                    </a:cubicBezTo>
                    <a:cubicBezTo>
                      <a:pt x="5557" y="4840"/>
                      <a:pt x="5557" y="4950"/>
                      <a:pt x="5531" y="5062"/>
                    </a:cubicBezTo>
                    <a:cubicBezTo>
                      <a:pt x="5479" y="5388"/>
                      <a:pt x="5341" y="5724"/>
                      <a:pt x="5158" y="6009"/>
                    </a:cubicBezTo>
                    <a:cubicBezTo>
                      <a:pt x="4819" y="6518"/>
                      <a:pt x="4132" y="6744"/>
                      <a:pt x="3519" y="6541"/>
                    </a:cubicBezTo>
                    <a:cubicBezTo>
                      <a:pt x="3310" y="6419"/>
                      <a:pt x="3198" y="6233"/>
                      <a:pt x="3146" y="6009"/>
                    </a:cubicBezTo>
                    <a:cubicBezTo>
                      <a:pt x="3146" y="6009"/>
                      <a:pt x="3221" y="5960"/>
                      <a:pt x="3221" y="5940"/>
                    </a:cubicBezTo>
                    <a:cubicBezTo>
                      <a:pt x="3377" y="5380"/>
                      <a:pt x="3730" y="4889"/>
                      <a:pt x="4239" y="4554"/>
                    </a:cubicBezTo>
                    <a:cubicBezTo>
                      <a:pt x="4500" y="4411"/>
                      <a:pt x="4809" y="4380"/>
                      <a:pt x="5109" y="4461"/>
                    </a:cubicBezTo>
                    <a:close/>
                    <a:moveTo>
                      <a:pt x="7519" y="7534"/>
                    </a:moveTo>
                    <a:lnTo>
                      <a:pt x="7394" y="7858"/>
                    </a:lnTo>
                    <a:cubicBezTo>
                      <a:pt x="7303" y="8031"/>
                      <a:pt x="7226" y="8203"/>
                      <a:pt x="7121" y="8366"/>
                    </a:cubicBezTo>
                    <a:lnTo>
                      <a:pt x="7270" y="7835"/>
                    </a:lnTo>
                    <a:cubicBezTo>
                      <a:pt x="7270" y="7723"/>
                      <a:pt x="7453" y="7646"/>
                      <a:pt x="7519" y="7534"/>
                    </a:cubicBezTo>
                    <a:close/>
                    <a:moveTo>
                      <a:pt x="1159" y="8158"/>
                    </a:moveTo>
                    <a:cubicBezTo>
                      <a:pt x="1211" y="8230"/>
                      <a:pt x="1280" y="8292"/>
                      <a:pt x="1333" y="8343"/>
                    </a:cubicBezTo>
                    <a:lnTo>
                      <a:pt x="1109" y="8990"/>
                    </a:lnTo>
                    <a:lnTo>
                      <a:pt x="985" y="8759"/>
                    </a:lnTo>
                    <a:cubicBezTo>
                      <a:pt x="1063" y="8556"/>
                      <a:pt x="1119" y="8362"/>
                      <a:pt x="1159" y="8158"/>
                    </a:cubicBezTo>
                    <a:close/>
                    <a:moveTo>
                      <a:pt x="6525" y="8551"/>
                    </a:moveTo>
                    <a:lnTo>
                      <a:pt x="6351" y="9244"/>
                    </a:lnTo>
                    <a:cubicBezTo>
                      <a:pt x="6351" y="9265"/>
                      <a:pt x="6363" y="9303"/>
                      <a:pt x="6376" y="9314"/>
                    </a:cubicBezTo>
                    <a:lnTo>
                      <a:pt x="6376" y="9360"/>
                    </a:lnTo>
                    <a:cubicBezTo>
                      <a:pt x="6193" y="9533"/>
                      <a:pt x="5964" y="9667"/>
                      <a:pt x="5755" y="9799"/>
                    </a:cubicBezTo>
                    <a:lnTo>
                      <a:pt x="6152" y="8852"/>
                    </a:lnTo>
                    <a:cubicBezTo>
                      <a:pt x="6283" y="8852"/>
                      <a:pt x="6394" y="8643"/>
                      <a:pt x="6525" y="8551"/>
                    </a:cubicBezTo>
                    <a:close/>
                    <a:moveTo>
                      <a:pt x="1780" y="8667"/>
                    </a:moveTo>
                    <a:cubicBezTo>
                      <a:pt x="1897" y="8748"/>
                      <a:pt x="1997" y="8860"/>
                      <a:pt x="2128" y="8921"/>
                    </a:cubicBezTo>
                    <a:lnTo>
                      <a:pt x="1829" y="9730"/>
                    </a:lnTo>
                    <a:cubicBezTo>
                      <a:pt x="1712" y="9638"/>
                      <a:pt x="1586" y="9554"/>
                      <a:pt x="1482" y="9452"/>
                    </a:cubicBezTo>
                    <a:lnTo>
                      <a:pt x="1780" y="8667"/>
                    </a:lnTo>
                    <a:close/>
                    <a:moveTo>
                      <a:pt x="5457" y="9106"/>
                    </a:moveTo>
                    <a:lnTo>
                      <a:pt x="5109" y="10030"/>
                    </a:lnTo>
                    <a:lnTo>
                      <a:pt x="5034" y="10030"/>
                    </a:lnTo>
                    <a:lnTo>
                      <a:pt x="4537" y="10146"/>
                    </a:lnTo>
                    <a:lnTo>
                      <a:pt x="4811" y="9360"/>
                    </a:lnTo>
                    <a:cubicBezTo>
                      <a:pt x="4837" y="9309"/>
                      <a:pt x="4884" y="9249"/>
                      <a:pt x="4910" y="9198"/>
                    </a:cubicBezTo>
                    <a:cubicBezTo>
                      <a:pt x="5028" y="9198"/>
                      <a:pt x="5140" y="9198"/>
                      <a:pt x="5258" y="9198"/>
                    </a:cubicBezTo>
                    <a:cubicBezTo>
                      <a:pt x="5323" y="9157"/>
                      <a:pt x="5391" y="9136"/>
                      <a:pt x="5457" y="9106"/>
                    </a:cubicBezTo>
                    <a:close/>
                    <a:moveTo>
                      <a:pt x="2600" y="9267"/>
                    </a:moveTo>
                    <a:cubicBezTo>
                      <a:pt x="2730" y="9318"/>
                      <a:pt x="2867" y="9376"/>
                      <a:pt x="2997" y="9406"/>
                    </a:cubicBezTo>
                    <a:cubicBezTo>
                      <a:pt x="2840" y="9630"/>
                      <a:pt x="2704" y="9868"/>
                      <a:pt x="2600" y="10122"/>
                    </a:cubicBezTo>
                    <a:lnTo>
                      <a:pt x="2351" y="10007"/>
                    </a:lnTo>
                    <a:lnTo>
                      <a:pt x="2600" y="9267"/>
                    </a:lnTo>
                    <a:close/>
                    <a:moveTo>
                      <a:pt x="3568" y="9429"/>
                    </a:moveTo>
                    <a:cubicBezTo>
                      <a:pt x="3751" y="9439"/>
                      <a:pt x="3932" y="9439"/>
                      <a:pt x="4115" y="9429"/>
                    </a:cubicBezTo>
                    <a:lnTo>
                      <a:pt x="4289" y="9429"/>
                    </a:lnTo>
                    <a:lnTo>
                      <a:pt x="3966" y="10307"/>
                    </a:lnTo>
                    <a:cubicBezTo>
                      <a:pt x="3679" y="10348"/>
                      <a:pt x="3408" y="10348"/>
                      <a:pt x="3121" y="10307"/>
                    </a:cubicBezTo>
                    <a:cubicBezTo>
                      <a:pt x="3226" y="10002"/>
                      <a:pt x="3386" y="9714"/>
                      <a:pt x="3568" y="9429"/>
                    </a:cubicBezTo>
                    <a:close/>
                    <a:moveTo>
                      <a:pt x="17680" y="10654"/>
                    </a:moveTo>
                    <a:cubicBezTo>
                      <a:pt x="17001" y="10634"/>
                      <a:pt x="16342" y="10775"/>
                      <a:pt x="15742" y="11070"/>
                    </a:cubicBezTo>
                    <a:cubicBezTo>
                      <a:pt x="14554" y="11762"/>
                      <a:pt x="13674" y="12812"/>
                      <a:pt x="13282" y="14074"/>
                    </a:cubicBezTo>
                    <a:cubicBezTo>
                      <a:pt x="13061" y="14664"/>
                      <a:pt x="12948" y="15291"/>
                      <a:pt x="12935" y="15922"/>
                    </a:cubicBezTo>
                    <a:lnTo>
                      <a:pt x="12935" y="16015"/>
                    </a:lnTo>
                    <a:cubicBezTo>
                      <a:pt x="12517" y="17450"/>
                      <a:pt x="12723" y="18974"/>
                      <a:pt x="13506" y="20267"/>
                    </a:cubicBezTo>
                    <a:cubicBezTo>
                      <a:pt x="14263" y="21101"/>
                      <a:pt x="15399" y="21581"/>
                      <a:pt x="16587" y="21561"/>
                    </a:cubicBezTo>
                    <a:lnTo>
                      <a:pt x="16910" y="21561"/>
                    </a:lnTo>
                    <a:cubicBezTo>
                      <a:pt x="17275" y="21540"/>
                      <a:pt x="17662" y="21491"/>
                      <a:pt x="18028" y="21399"/>
                    </a:cubicBezTo>
                    <a:cubicBezTo>
                      <a:pt x="19333" y="20941"/>
                      <a:pt x="20315" y="19953"/>
                      <a:pt x="20785" y="18742"/>
                    </a:cubicBezTo>
                    <a:cubicBezTo>
                      <a:pt x="21216" y="17500"/>
                      <a:pt x="21397" y="16221"/>
                      <a:pt x="21332" y="14929"/>
                    </a:cubicBezTo>
                    <a:cubicBezTo>
                      <a:pt x="21319" y="14847"/>
                      <a:pt x="21285" y="14759"/>
                      <a:pt x="21232" y="14698"/>
                    </a:cubicBezTo>
                    <a:cubicBezTo>
                      <a:pt x="21180" y="13904"/>
                      <a:pt x="20990" y="13133"/>
                      <a:pt x="20611" y="12410"/>
                    </a:cubicBezTo>
                    <a:cubicBezTo>
                      <a:pt x="20442" y="12054"/>
                      <a:pt x="20178" y="11714"/>
                      <a:pt x="19891" y="11440"/>
                    </a:cubicBezTo>
                    <a:cubicBezTo>
                      <a:pt x="19291" y="10921"/>
                      <a:pt x="18502" y="10634"/>
                      <a:pt x="17680" y="10654"/>
                    </a:cubicBezTo>
                    <a:close/>
                    <a:moveTo>
                      <a:pt x="17630" y="11232"/>
                    </a:moveTo>
                    <a:cubicBezTo>
                      <a:pt x="18230" y="11242"/>
                      <a:pt x="18826" y="11433"/>
                      <a:pt x="19270" y="11809"/>
                    </a:cubicBezTo>
                    <a:cubicBezTo>
                      <a:pt x="19544" y="12043"/>
                      <a:pt x="19746" y="12326"/>
                      <a:pt x="19916" y="12641"/>
                    </a:cubicBezTo>
                    <a:cubicBezTo>
                      <a:pt x="20594" y="13974"/>
                      <a:pt x="20677" y="15496"/>
                      <a:pt x="20090" y="16870"/>
                    </a:cubicBezTo>
                    <a:cubicBezTo>
                      <a:pt x="19711" y="17918"/>
                      <a:pt x="18814" y="18771"/>
                      <a:pt x="17705" y="19157"/>
                    </a:cubicBezTo>
                    <a:cubicBezTo>
                      <a:pt x="17404" y="19249"/>
                      <a:pt x="17099" y="19273"/>
                      <a:pt x="16785" y="19273"/>
                    </a:cubicBezTo>
                    <a:cubicBezTo>
                      <a:pt x="15963" y="19273"/>
                      <a:pt x="15162" y="18970"/>
                      <a:pt x="14574" y="18441"/>
                    </a:cubicBezTo>
                    <a:cubicBezTo>
                      <a:pt x="13543" y="17250"/>
                      <a:pt x="13314" y="15650"/>
                      <a:pt x="13953" y="14236"/>
                    </a:cubicBezTo>
                    <a:cubicBezTo>
                      <a:pt x="14306" y="13147"/>
                      <a:pt x="15059" y="12189"/>
                      <a:pt x="16090" y="11578"/>
                    </a:cubicBezTo>
                    <a:cubicBezTo>
                      <a:pt x="16560" y="11334"/>
                      <a:pt x="17095" y="11232"/>
                      <a:pt x="17630" y="11232"/>
                    </a:cubicBezTo>
                    <a:close/>
                    <a:moveTo>
                      <a:pt x="17580" y="12826"/>
                    </a:moveTo>
                    <a:cubicBezTo>
                      <a:pt x="17254" y="12816"/>
                      <a:pt x="16910" y="12894"/>
                      <a:pt x="16636" y="13057"/>
                    </a:cubicBezTo>
                    <a:cubicBezTo>
                      <a:pt x="15997" y="13474"/>
                      <a:pt x="15540" y="14075"/>
                      <a:pt x="15344" y="14767"/>
                    </a:cubicBezTo>
                    <a:cubicBezTo>
                      <a:pt x="14966" y="15785"/>
                      <a:pt x="14874" y="17065"/>
                      <a:pt x="15866" y="17655"/>
                    </a:cubicBezTo>
                    <a:cubicBezTo>
                      <a:pt x="16127" y="17798"/>
                      <a:pt x="16436" y="17874"/>
                      <a:pt x="16736" y="17863"/>
                    </a:cubicBezTo>
                    <a:cubicBezTo>
                      <a:pt x="17453" y="17843"/>
                      <a:pt x="18108" y="17499"/>
                      <a:pt x="18500" y="16939"/>
                    </a:cubicBezTo>
                    <a:cubicBezTo>
                      <a:pt x="18943" y="16196"/>
                      <a:pt x="19173" y="15370"/>
                      <a:pt x="19121" y="14536"/>
                    </a:cubicBezTo>
                    <a:cubicBezTo>
                      <a:pt x="19160" y="14190"/>
                      <a:pt x="19090" y="13845"/>
                      <a:pt x="18947" y="13519"/>
                    </a:cubicBezTo>
                    <a:cubicBezTo>
                      <a:pt x="18673" y="13061"/>
                      <a:pt x="18141" y="12785"/>
                      <a:pt x="17580" y="12826"/>
                    </a:cubicBezTo>
                    <a:close/>
                    <a:moveTo>
                      <a:pt x="17804" y="13519"/>
                    </a:moveTo>
                    <a:cubicBezTo>
                      <a:pt x="17908" y="13529"/>
                      <a:pt x="17986" y="13548"/>
                      <a:pt x="18077" y="13589"/>
                    </a:cubicBezTo>
                    <a:lnTo>
                      <a:pt x="17804" y="14351"/>
                    </a:lnTo>
                    <a:lnTo>
                      <a:pt x="17506" y="14351"/>
                    </a:lnTo>
                    <a:lnTo>
                      <a:pt x="17804" y="13519"/>
                    </a:lnTo>
                    <a:close/>
                    <a:moveTo>
                      <a:pt x="17059" y="13589"/>
                    </a:moveTo>
                    <a:lnTo>
                      <a:pt x="17208" y="13589"/>
                    </a:lnTo>
                    <a:lnTo>
                      <a:pt x="16910" y="14490"/>
                    </a:lnTo>
                    <a:lnTo>
                      <a:pt x="16785" y="14490"/>
                    </a:lnTo>
                    <a:cubicBezTo>
                      <a:pt x="16851" y="14184"/>
                      <a:pt x="16941" y="13884"/>
                      <a:pt x="17059" y="13589"/>
                    </a:cubicBezTo>
                    <a:close/>
                    <a:moveTo>
                      <a:pt x="18425" y="14212"/>
                    </a:moveTo>
                    <a:lnTo>
                      <a:pt x="18425" y="14559"/>
                    </a:lnTo>
                    <a:lnTo>
                      <a:pt x="18301" y="14559"/>
                    </a:lnTo>
                    <a:lnTo>
                      <a:pt x="18425" y="14212"/>
                    </a:lnTo>
                    <a:close/>
                    <a:moveTo>
                      <a:pt x="16264" y="14420"/>
                    </a:moveTo>
                    <a:cubicBezTo>
                      <a:pt x="16225" y="14553"/>
                      <a:pt x="16202" y="14704"/>
                      <a:pt x="16189" y="14836"/>
                    </a:cubicBezTo>
                    <a:cubicBezTo>
                      <a:pt x="16124" y="14887"/>
                      <a:pt x="16067" y="14937"/>
                      <a:pt x="16015" y="14998"/>
                    </a:cubicBezTo>
                    <a:cubicBezTo>
                      <a:pt x="16094" y="14805"/>
                      <a:pt x="16159" y="14604"/>
                      <a:pt x="16264" y="14420"/>
                    </a:cubicBezTo>
                    <a:close/>
                    <a:moveTo>
                      <a:pt x="17804" y="15067"/>
                    </a:moveTo>
                    <a:cubicBezTo>
                      <a:pt x="17987" y="15108"/>
                      <a:pt x="18135" y="15215"/>
                      <a:pt x="18226" y="15368"/>
                    </a:cubicBezTo>
                    <a:cubicBezTo>
                      <a:pt x="18265" y="15459"/>
                      <a:pt x="18313" y="15530"/>
                      <a:pt x="18326" y="15622"/>
                    </a:cubicBezTo>
                    <a:cubicBezTo>
                      <a:pt x="18260" y="15958"/>
                      <a:pt x="18136" y="16274"/>
                      <a:pt x="17953" y="16569"/>
                    </a:cubicBezTo>
                    <a:cubicBezTo>
                      <a:pt x="17614" y="17078"/>
                      <a:pt x="16927" y="17304"/>
                      <a:pt x="16313" y="17101"/>
                    </a:cubicBezTo>
                    <a:cubicBezTo>
                      <a:pt x="16118" y="16969"/>
                      <a:pt x="15956" y="16770"/>
                      <a:pt x="15891" y="16546"/>
                    </a:cubicBezTo>
                    <a:cubicBezTo>
                      <a:pt x="16061" y="15997"/>
                      <a:pt x="16427" y="15516"/>
                      <a:pt x="16910" y="15160"/>
                    </a:cubicBezTo>
                    <a:cubicBezTo>
                      <a:pt x="17171" y="15028"/>
                      <a:pt x="17504" y="14986"/>
                      <a:pt x="17804" y="15067"/>
                    </a:cubicBezTo>
                    <a:close/>
                    <a:moveTo>
                      <a:pt x="3966" y="17032"/>
                    </a:moveTo>
                    <a:lnTo>
                      <a:pt x="4239" y="17240"/>
                    </a:lnTo>
                    <a:lnTo>
                      <a:pt x="3966" y="17725"/>
                    </a:lnTo>
                    <a:cubicBezTo>
                      <a:pt x="3966" y="17470"/>
                      <a:pt x="3966" y="17235"/>
                      <a:pt x="3966" y="17032"/>
                    </a:cubicBezTo>
                    <a:close/>
                    <a:moveTo>
                      <a:pt x="4662" y="17632"/>
                    </a:moveTo>
                    <a:lnTo>
                      <a:pt x="4935" y="17840"/>
                    </a:lnTo>
                    <a:lnTo>
                      <a:pt x="4264" y="19088"/>
                    </a:lnTo>
                    <a:lnTo>
                      <a:pt x="4016" y="18903"/>
                    </a:lnTo>
                    <a:lnTo>
                      <a:pt x="4662" y="17632"/>
                    </a:lnTo>
                    <a:close/>
                    <a:moveTo>
                      <a:pt x="5308" y="18141"/>
                    </a:moveTo>
                    <a:lnTo>
                      <a:pt x="5655" y="18418"/>
                    </a:lnTo>
                    <a:lnTo>
                      <a:pt x="5134" y="19689"/>
                    </a:lnTo>
                    <a:lnTo>
                      <a:pt x="4662" y="19365"/>
                    </a:lnTo>
                    <a:lnTo>
                      <a:pt x="5308" y="18141"/>
                    </a:lnTo>
                    <a:close/>
                    <a:moveTo>
                      <a:pt x="20189" y="18141"/>
                    </a:moveTo>
                    <a:lnTo>
                      <a:pt x="20090" y="18418"/>
                    </a:lnTo>
                    <a:cubicBezTo>
                      <a:pt x="20011" y="18591"/>
                      <a:pt x="19908" y="18740"/>
                      <a:pt x="19816" y="18903"/>
                    </a:cubicBezTo>
                    <a:lnTo>
                      <a:pt x="19965" y="18395"/>
                    </a:lnTo>
                    <a:cubicBezTo>
                      <a:pt x="20044" y="18314"/>
                      <a:pt x="20124" y="18242"/>
                      <a:pt x="20189" y="18141"/>
                    </a:cubicBezTo>
                    <a:close/>
                    <a:moveTo>
                      <a:pt x="13854" y="18695"/>
                    </a:moveTo>
                    <a:cubicBezTo>
                      <a:pt x="13906" y="18767"/>
                      <a:pt x="13951" y="18842"/>
                      <a:pt x="14003" y="18903"/>
                    </a:cubicBezTo>
                    <a:lnTo>
                      <a:pt x="13804" y="19550"/>
                    </a:lnTo>
                    <a:lnTo>
                      <a:pt x="13680" y="19319"/>
                    </a:lnTo>
                    <a:cubicBezTo>
                      <a:pt x="13758" y="19116"/>
                      <a:pt x="13815" y="18909"/>
                      <a:pt x="13854" y="18695"/>
                    </a:cubicBezTo>
                    <a:close/>
                    <a:moveTo>
                      <a:pt x="5929" y="18949"/>
                    </a:moveTo>
                    <a:lnTo>
                      <a:pt x="5929" y="20359"/>
                    </a:lnTo>
                    <a:lnTo>
                      <a:pt x="5581" y="20082"/>
                    </a:lnTo>
                    <a:cubicBezTo>
                      <a:pt x="5620" y="20011"/>
                      <a:pt x="5620" y="19935"/>
                      <a:pt x="5581" y="19874"/>
                    </a:cubicBezTo>
                    <a:lnTo>
                      <a:pt x="5929" y="18949"/>
                    </a:lnTo>
                    <a:close/>
                    <a:moveTo>
                      <a:pt x="19220" y="19111"/>
                    </a:moveTo>
                    <a:lnTo>
                      <a:pt x="19021" y="19828"/>
                    </a:lnTo>
                    <a:cubicBezTo>
                      <a:pt x="19021" y="19858"/>
                      <a:pt x="19058" y="19877"/>
                      <a:pt x="19071" y="19897"/>
                    </a:cubicBezTo>
                    <a:lnTo>
                      <a:pt x="19071" y="19920"/>
                    </a:lnTo>
                    <a:cubicBezTo>
                      <a:pt x="18888" y="20093"/>
                      <a:pt x="18684" y="20227"/>
                      <a:pt x="18475" y="20359"/>
                    </a:cubicBezTo>
                    <a:lnTo>
                      <a:pt x="18847" y="19412"/>
                    </a:lnTo>
                    <a:lnTo>
                      <a:pt x="19220" y="19111"/>
                    </a:lnTo>
                    <a:close/>
                    <a:moveTo>
                      <a:pt x="14450" y="19250"/>
                    </a:moveTo>
                    <a:cubicBezTo>
                      <a:pt x="14568" y="19331"/>
                      <a:pt x="14692" y="19397"/>
                      <a:pt x="14823" y="19458"/>
                    </a:cubicBezTo>
                    <a:lnTo>
                      <a:pt x="14500" y="20290"/>
                    </a:lnTo>
                    <a:cubicBezTo>
                      <a:pt x="14382" y="20208"/>
                      <a:pt x="14306" y="20091"/>
                      <a:pt x="14202" y="19989"/>
                    </a:cubicBezTo>
                    <a:lnTo>
                      <a:pt x="14450" y="19250"/>
                    </a:lnTo>
                    <a:close/>
                    <a:moveTo>
                      <a:pt x="15320" y="19758"/>
                    </a:moveTo>
                    <a:cubicBezTo>
                      <a:pt x="15450" y="19809"/>
                      <a:pt x="15562" y="19843"/>
                      <a:pt x="15692" y="19874"/>
                    </a:cubicBezTo>
                    <a:cubicBezTo>
                      <a:pt x="15536" y="20128"/>
                      <a:pt x="15424" y="20398"/>
                      <a:pt x="15320" y="20683"/>
                    </a:cubicBezTo>
                    <a:lnTo>
                      <a:pt x="15021" y="20567"/>
                    </a:lnTo>
                    <a:cubicBezTo>
                      <a:pt x="15021" y="20567"/>
                      <a:pt x="15021" y="20566"/>
                      <a:pt x="15021" y="20475"/>
                    </a:cubicBezTo>
                    <a:lnTo>
                      <a:pt x="15320" y="19758"/>
                    </a:lnTo>
                    <a:close/>
                    <a:moveTo>
                      <a:pt x="18152" y="19804"/>
                    </a:moveTo>
                    <a:lnTo>
                      <a:pt x="17804" y="20613"/>
                    </a:lnTo>
                    <a:lnTo>
                      <a:pt x="17332" y="20706"/>
                    </a:lnTo>
                    <a:lnTo>
                      <a:pt x="17580" y="19920"/>
                    </a:lnTo>
                    <a:cubicBezTo>
                      <a:pt x="17580" y="19910"/>
                      <a:pt x="17580" y="19907"/>
                      <a:pt x="17580" y="19897"/>
                    </a:cubicBezTo>
                    <a:cubicBezTo>
                      <a:pt x="17698" y="19907"/>
                      <a:pt x="17836" y="19907"/>
                      <a:pt x="17953" y="19897"/>
                    </a:cubicBezTo>
                    <a:cubicBezTo>
                      <a:pt x="18018" y="19877"/>
                      <a:pt x="18087" y="19835"/>
                      <a:pt x="18152" y="19804"/>
                    </a:cubicBezTo>
                    <a:close/>
                    <a:moveTo>
                      <a:pt x="16239" y="19989"/>
                    </a:moveTo>
                    <a:cubicBezTo>
                      <a:pt x="16422" y="20000"/>
                      <a:pt x="16590" y="20000"/>
                      <a:pt x="16785" y="19989"/>
                    </a:cubicBezTo>
                    <a:lnTo>
                      <a:pt x="16984" y="19989"/>
                    </a:lnTo>
                    <a:lnTo>
                      <a:pt x="16661" y="20891"/>
                    </a:lnTo>
                    <a:cubicBezTo>
                      <a:pt x="16374" y="20921"/>
                      <a:pt x="16104" y="20921"/>
                      <a:pt x="15816" y="20891"/>
                    </a:cubicBezTo>
                    <a:cubicBezTo>
                      <a:pt x="15921" y="20575"/>
                      <a:pt x="16056" y="20264"/>
                      <a:pt x="16239" y="19989"/>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59" name="Shape">
                <a:extLst>
                  <a:ext uri="{FF2B5EF4-FFF2-40B4-BE49-F238E27FC236}">
                    <a16:creationId xmlns:a16="http://schemas.microsoft.com/office/drawing/2014/main" id="{FDCED1AB-DEF2-4367-4C1D-BA7E77B6F43A}"/>
                  </a:ext>
                </a:extLst>
              </p:cNvPr>
              <p:cNvSpPr/>
              <p:nvPr/>
            </p:nvSpPr>
            <p:spPr>
              <a:xfrm>
                <a:off x="2459051" y="1629015"/>
                <a:ext cx="407763" cy="419194"/>
              </a:xfrm>
              <a:custGeom>
                <a:avLst/>
                <a:gdLst/>
                <a:ahLst/>
                <a:cxnLst>
                  <a:cxn ang="0">
                    <a:pos x="wd2" y="hd2"/>
                  </a:cxn>
                  <a:cxn ang="5400000">
                    <a:pos x="wd2" y="hd2"/>
                  </a:cxn>
                  <a:cxn ang="10800000">
                    <a:pos x="wd2" y="hd2"/>
                  </a:cxn>
                  <a:cxn ang="16200000">
                    <a:pos x="wd2" y="hd2"/>
                  </a:cxn>
                </a:cxnLst>
                <a:rect l="0" t="0" r="r" b="b"/>
                <a:pathLst>
                  <a:path w="21475" h="21600" extrusionOk="0">
                    <a:moveTo>
                      <a:pt x="12403" y="0"/>
                    </a:moveTo>
                    <a:cubicBezTo>
                      <a:pt x="12268" y="62"/>
                      <a:pt x="12150" y="174"/>
                      <a:pt x="12066" y="298"/>
                    </a:cubicBezTo>
                    <a:cubicBezTo>
                      <a:pt x="11923" y="1425"/>
                      <a:pt x="11792" y="2414"/>
                      <a:pt x="11649" y="3375"/>
                    </a:cubicBezTo>
                    <a:cubicBezTo>
                      <a:pt x="11371" y="5235"/>
                      <a:pt x="11142" y="6840"/>
                      <a:pt x="11007" y="9010"/>
                    </a:cubicBezTo>
                    <a:cubicBezTo>
                      <a:pt x="10973" y="9031"/>
                      <a:pt x="10935" y="9095"/>
                      <a:pt x="10927" y="9136"/>
                    </a:cubicBezTo>
                    <a:cubicBezTo>
                      <a:pt x="10927" y="9323"/>
                      <a:pt x="10930" y="9590"/>
                      <a:pt x="10863" y="9874"/>
                    </a:cubicBezTo>
                    <a:cubicBezTo>
                      <a:pt x="10804" y="10150"/>
                      <a:pt x="10863" y="10231"/>
                      <a:pt x="10863" y="10376"/>
                    </a:cubicBezTo>
                    <a:lnTo>
                      <a:pt x="10767" y="10376"/>
                    </a:lnTo>
                    <a:cubicBezTo>
                      <a:pt x="10767" y="9153"/>
                      <a:pt x="10768" y="1890"/>
                      <a:pt x="10895" y="1005"/>
                    </a:cubicBezTo>
                    <a:cubicBezTo>
                      <a:pt x="10895" y="1005"/>
                      <a:pt x="10895" y="1013"/>
                      <a:pt x="10895" y="958"/>
                    </a:cubicBezTo>
                    <a:lnTo>
                      <a:pt x="10895" y="895"/>
                    </a:lnTo>
                    <a:lnTo>
                      <a:pt x="10767" y="895"/>
                    </a:lnTo>
                    <a:cubicBezTo>
                      <a:pt x="7193" y="909"/>
                      <a:pt x="3822" y="2498"/>
                      <a:pt x="1605" y="5243"/>
                    </a:cubicBezTo>
                    <a:cubicBezTo>
                      <a:pt x="560" y="6757"/>
                      <a:pt x="45" y="8574"/>
                      <a:pt x="129" y="10392"/>
                    </a:cubicBezTo>
                    <a:cubicBezTo>
                      <a:pt x="-73" y="11581"/>
                      <a:pt x="-38" y="12796"/>
                      <a:pt x="242" y="13971"/>
                    </a:cubicBezTo>
                    <a:lnTo>
                      <a:pt x="242" y="14034"/>
                    </a:lnTo>
                    <a:cubicBezTo>
                      <a:pt x="183" y="14144"/>
                      <a:pt x="236" y="14277"/>
                      <a:pt x="354" y="14332"/>
                    </a:cubicBezTo>
                    <a:cubicBezTo>
                      <a:pt x="421" y="14622"/>
                      <a:pt x="542" y="14905"/>
                      <a:pt x="643" y="15195"/>
                    </a:cubicBezTo>
                    <a:cubicBezTo>
                      <a:pt x="626" y="15271"/>
                      <a:pt x="648" y="15360"/>
                      <a:pt x="707" y="15415"/>
                    </a:cubicBezTo>
                    <a:cubicBezTo>
                      <a:pt x="825" y="15692"/>
                      <a:pt x="949" y="15962"/>
                      <a:pt x="1092" y="16231"/>
                    </a:cubicBezTo>
                    <a:cubicBezTo>
                      <a:pt x="1033" y="16342"/>
                      <a:pt x="1079" y="16483"/>
                      <a:pt x="1188" y="16545"/>
                    </a:cubicBezTo>
                    <a:lnTo>
                      <a:pt x="1268" y="16545"/>
                    </a:lnTo>
                    <a:cubicBezTo>
                      <a:pt x="1370" y="16732"/>
                      <a:pt x="1481" y="16884"/>
                      <a:pt x="1589" y="17063"/>
                    </a:cubicBezTo>
                    <a:cubicBezTo>
                      <a:pt x="1581" y="17153"/>
                      <a:pt x="1610" y="17244"/>
                      <a:pt x="1686" y="17299"/>
                    </a:cubicBezTo>
                    <a:lnTo>
                      <a:pt x="1734" y="17299"/>
                    </a:lnTo>
                    <a:cubicBezTo>
                      <a:pt x="1919" y="17541"/>
                      <a:pt x="2101" y="17777"/>
                      <a:pt x="2295" y="18005"/>
                    </a:cubicBezTo>
                    <a:cubicBezTo>
                      <a:pt x="2278" y="18095"/>
                      <a:pt x="2323" y="18192"/>
                      <a:pt x="2408" y="18241"/>
                    </a:cubicBezTo>
                    <a:lnTo>
                      <a:pt x="2520" y="18241"/>
                    </a:lnTo>
                    <a:cubicBezTo>
                      <a:pt x="2604" y="18331"/>
                      <a:pt x="2677" y="18440"/>
                      <a:pt x="2760" y="18523"/>
                    </a:cubicBezTo>
                    <a:cubicBezTo>
                      <a:pt x="3494" y="19263"/>
                      <a:pt x="4320" y="19876"/>
                      <a:pt x="5247" y="20360"/>
                    </a:cubicBezTo>
                    <a:cubicBezTo>
                      <a:pt x="5247" y="20360"/>
                      <a:pt x="5247" y="20376"/>
                      <a:pt x="5247" y="20438"/>
                    </a:cubicBezTo>
                    <a:cubicBezTo>
                      <a:pt x="5281" y="20514"/>
                      <a:pt x="5363" y="20557"/>
                      <a:pt x="5456" y="20564"/>
                    </a:cubicBezTo>
                    <a:lnTo>
                      <a:pt x="5552" y="20564"/>
                    </a:lnTo>
                    <a:cubicBezTo>
                      <a:pt x="5881" y="20716"/>
                      <a:pt x="6240" y="20870"/>
                      <a:pt x="6611" y="20988"/>
                    </a:cubicBezTo>
                    <a:cubicBezTo>
                      <a:pt x="6586" y="21091"/>
                      <a:pt x="6647" y="21164"/>
                      <a:pt x="6739" y="21192"/>
                    </a:cubicBezTo>
                    <a:lnTo>
                      <a:pt x="6820" y="21192"/>
                    </a:lnTo>
                    <a:cubicBezTo>
                      <a:pt x="6904" y="21185"/>
                      <a:pt x="6970" y="21160"/>
                      <a:pt x="7012" y="21098"/>
                    </a:cubicBezTo>
                    <a:cubicBezTo>
                      <a:pt x="7273" y="21181"/>
                      <a:pt x="7552" y="21240"/>
                      <a:pt x="7830" y="21302"/>
                    </a:cubicBezTo>
                    <a:cubicBezTo>
                      <a:pt x="7814" y="21412"/>
                      <a:pt x="7874" y="21503"/>
                      <a:pt x="7975" y="21537"/>
                    </a:cubicBezTo>
                    <a:lnTo>
                      <a:pt x="8039" y="21537"/>
                    </a:lnTo>
                    <a:cubicBezTo>
                      <a:pt x="8140" y="21537"/>
                      <a:pt x="8230" y="21493"/>
                      <a:pt x="8264" y="21396"/>
                    </a:cubicBezTo>
                    <a:lnTo>
                      <a:pt x="9050" y="21490"/>
                    </a:lnTo>
                    <a:cubicBezTo>
                      <a:pt x="9075" y="21532"/>
                      <a:pt x="9112" y="21579"/>
                      <a:pt x="9162" y="21600"/>
                    </a:cubicBezTo>
                    <a:lnTo>
                      <a:pt x="9242" y="21600"/>
                    </a:lnTo>
                    <a:cubicBezTo>
                      <a:pt x="9310" y="21600"/>
                      <a:pt x="9377" y="21561"/>
                      <a:pt x="9419" y="21506"/>
                    </a:cubicBezTo>
                    <a:cubicBezTo>
                      <a:pt x="9722" y="21506"/>
                      <a:pt x="10029" y="21506"/>
                      <a:pt x="10349" y="21506"/>
                    </a:cubicBezTo>
                    <a:cubicBezTo>
                      <a:pt x="10661" y="21506"/>
                      <a:pt x="11163" y="21521"/>
                      <a:pt x="11585" y="21459"/>
                    </a:cubicBezTo>
                    <a:cubicBezTo>
                      <a:pt x="11602" y="21500"/>
                      <a:pt x="11639" y="21525"/>
                      <a:pt x="11681" y="21553"/>
                    </a:cubicBezTo>
                    <a:cubicBezTo>
                      <a:pt x="11723" y="21567"/>
                      <a:pt x="11767" y="21567"/>
                      <a:pt x="11809" y="21553"/>
                    </a:cubicBezTo>
                    <a:cubicBezTo>
                      <a:pt x="11877" y="21553"/>
                      <a:pt x="11944" y="21523"/>
                      <a:pt x="11986" y="21474"/>
                    </a:cubicBezTo>
                    <a:cubicBezTo>
                      <a:pt x="11994" y="21440"/>
                      <a:pt x="11994" y="21399"/>
                      <a:pt x="11986" y="21365"/>
                    </a:cubicBezTo>
                    <a:cubicBezTo>
                      <a:pt x="12424" y="21323"/>
                      <a:pt x="12871" y="21275"/>
                      <a:pt x="13318" y="21192"/>
                    </a:cubicBezTo>
                    <a:cubicBezTo>
                      <a:pt x="13436" y="21157"/>
                      <a:pt x="13511" y="21043"/>
                      <a:pt x="13494" y="20925"/>
                    </a:cubicBezTo>
                    <a:cubicBezTo>
                      <a:pt x="13477" y="20877"/>
                      <a:pt x="13456" y="20811"/>
                      <a:pt x="13414" y="20784"/>
                    </a:cubicBezTo>
                    <a:cubicBezTo>
                      <a:pt x="13464" y="20459"/>
                      <a:pt x="13492" y="20153"/>
                      <a:pt x="13526" y="19842"/>
                    </a:cubicBezTo>
                    <a:cubicBezTo>
                      <a:pt x="13594" y="19925"/>
                      <a:pt x="13667" y="20012"/>
                      <a:pt x="13735" y="20109"/>
                    </a:cubicBezTo>
                    <a:cubicBezTo>
                      <a:pt x="13912" y="20358"/>
                      <a:pt x="14093" y="20610"/>
                      <a:pt x="14312" y="20831"/>
                    </a:cubicBezTo>
                    <a:cubicBezTo>
                      <a:pt x="14354" y="20845"/>
                      <a:pt x="14431" y="20845"/>
                      <a:pt x="14473" y="20831"/>
                    </a:cubicBezTo>
                    <a:lnTo>
                      <a:pt x="14553" y="20831"/>
                    </a:lnTo>
                    <a:cubicBezTo>
                      <a:pt x="15059" y="20658"/>
                      <a:pt x="15541" y="20438"/>
                      <a:pt x="16013" y="20203"/>
                    </a:cubicBezTo>
                    <a:cubicBezTo>
                      <a:pt x="16047" y="20210"/>
                      <a:pt x="16108" y="20210"/>
                      <a:pt x="16141" y="20203"/>
                    </a:cubicBezTo>
                    <a:cubicBezTo>
                      <a:pt x="16419" y="20065"/>
                      <a:pt x="16675" y="19907"/>
                      <a:pt x="16928" y="19748"/>
                    </a:cubicBezTo>
                    <a:cubicBezTo>
                      <a:pt x="17020" y="19741"/>
                      <a:pt x="17094" y="19698"/>
                      <a:pt x="17136" y="19622"/>
                    </a:cubicBezTo>
                    <a:lnTo>
                      <a:pt x="17136" y="19575"/>
                    </a:lnTo>
                    <a:cubicBezTo>
                      <a:pt x="18181" y="18884"/>
                      <a:pt x="19056" y="17978"/>
                      <a:pt x="19671" y="16906"/>
                    </a:cubicBezTo>
                    <a:cubicBezTo>
                      <a:pt x="19772" y="16906"/>
                      <a:pt x="19785" y="16766"/>
                      <a:pt x="19912" y="15729"/>
                    </a:cubicBezTo>
                    <a:cubicBezTo>
                      <a:pt x="19929" y="15867"/>
                      <a:pt x="20018" y="15970"/>
                      <a:pt x="20152" y="16012"/>
                    </a:cubicBezTo>
                    <a:cubicBezTo>
                      <a:pt x="20195" y="16025"/>
                      <a:pt x="20239" y="16025"/>
                      <a:pt x="20281" y="16012"/>
                    </a:cubicBezTo>
                    <a:cubicBezTo>
                      <a:pt x="20416" y="16012"/>
                      <a:pt x="20534" y="15950"/>
                      <a:pt x="20602" y="15839"/>
                    </a:cubicBezTo>
                    <a:cubicBezTo>
                      <a:pt x="21234" y="14456"/>
                      <a:pt x="21527" y="12951"/>
                      <a:pt x="21468" y="11444"/>
                    </a:cubicBezTo>
                    <a:cubicBezTo>
                      <a:pt x="21460" y="10019"/>
                      <a:pt x="21342" y="8609"/>
                      <a:pt x="21131" y="7205"/>
                    </a:cubicBezTo>
                    <a:cubicBezTo>
                      <a:pt x="21114" y="7129"/>
                      <a:pt x="21071" y="7060"/>
                      <a:pt x="20987" y="7033"/>
                    </a:cubicBezTo>
                    <a:cubicBezTo>
                      <a:pt x="20936" y="6984"/>
                      <a:pt x="20862" y="6963"/>
                      <a:pt x="20794" y="6970"/>
                    </a:cubicBezTo>
                    <a:cubicBezTo>
                      <a:pt x="19951" y="7177"/>
                      <a:pt x="18860" y="7533"/>
                      <a:pt x="17714" y="7927"/>
                    </a:cubicBezTo>
                    <a:lnTo>
                      <a:pt x="18853" y="7394"/>
                    </a:lnTo>
                    <a:lnTo>
                      <a:pt x="20152" y="6813"/>
                    </a:lnTo>
                    <a:cubicBezTo>
                      <a:pt x="20220" y="6785"/>
                      <a:pt x="20256" y="6709"/>
                      <a:pt x="20265" y="6640"/>
                    </a:cubicBezTo>
                    <a:cubicBezTo>
                      <a:pt x="20357" y="6073"/>
                      <a:pt x="20491" y="5552"/>
                      <a:pt x="20618" y="4992"/>
                    </a:cubicBezTo>
                    <a:cubicBezTo>
                      <a:pt x="20618" y="4812"/>
                      <a:pt x="20696" y="4640"/>
                      <a:pt x="20730" y="4474"/>
                    </a:cubicBezTo>
                    <a:cubicBezTo>
                      <a:pt x="20840" y="4419"/>
                      <a:pt x="20893" y="4286"/>
                      <a:pt x="20842" y="4176"/>
                    </a:cubicBezTo>
                    <a:cubicBezTo>
                      <a:pt x="20632" y="3788"/>
                      <a:pt x="20382" y="3407"/>
                      <a:pt x="20104" y="3061"/>
                    </a:cubicBezTo>
                    <a:cubicBezTo>
                      <a:pt x="18436" y="1277"/>
                      <a:pt x="16124" y="210"/>
                      <a:pt x="13654" y="78"/>
                    </a:cubicBezTo>
                    <a:cubicBezTo>
                      <a:pt x="13250" y="78"/>
                      <a:pt x="12816" y="7"/>
                      <a:pt x="12403" y="0"/>
                    </a:cubicBezTo>
                    <a:close/>
                    <a:moveTo>
                      <a:pt x="12419" y="455"/>
                    </a:moveTo>
                    <a:cubicBezTo>
                      <a:pt x="12773" y="455"/>
                      <a:pt x="13149" y="458"/>
                      <a:pt x="13478" y="534"/>
                    </a:cubicBezTo>
                    <a:cubicBezTo>
                      <a:pt x="15880" y="624"/>
                      <a:pt x="18148" y="1654"/>
                      <a:pt x="19783" y="3375"/>
                    </a:cubicBezTo>
                    <a:cubicBezTo>
                      <a:pt x="19969" y="3624"/>
                      <a:pt x="20137" y="3868"/>
                      <a:pt x="20281" y="4144"/>
                    </a:cubicBezTo>
                    <a:cubicBezTo>
                      <a:pt x="19952" y="4282"/>
                      <a:pt x="19593" y="4444"/>
                      <a:pt x="19222" y="4631"/>
                    </a:cubicBezTo>
                    <a:cubicBezTo>
                      <a:pt x="19146" y="4624"/>
                      <a:pt x="19071" y="4654"/>
                      <a:pt x="19029" y="4709"/>
                    </a:cubicBezTo>
                    <a:cubicBezTo>
                      <a:pt x="16695" y="5864"/>
                      <a:pt x="13782" y="7555"/>
                      <a:pt x="12307" y="8461"/>
                    </a:cubicBezTo>
                    <a:lnTo>
                      <a:pt x="11505" y="8932"/>
                    </a:lnTo>
                    <a:cubicBezTo>
                      <a:pt x="11606" y="6858"/>
                      <a:pt x="11845" y="5265"/>
                      <a:pt x="12114" y="3453"/>
                    </a:cubicBezTo>
                    <a:lnTo>
                      <a:pt x="12018" y="3422"/>
                    </a:lnTo>
                    <a:cubicBezTo>
                      <a:pt x="12144" y="2503"/>
                      <a:pt x="12284" y="1548"/>
                      <a:pt x="12419" y="455"/>
                    </a:cubicBezTo>
                    <a:close/>
                    <a:moveTo>
                      <a:pt x="10349" y="1224"/>
                    </a:moveTo>
                    <a:cubicBezTo>
                      <a:pt x="10215" y="2884"/>
                      <a:pt x="10228" y="9208"/>
                      <a:pt x="10253" y="10376"/>
                    </a:cubicBezTo>
                    <a:cubicBezTo>
                      <a:pt x="10245" y="10404"/>
                      <a:pt x="10245" y="10420"/>
                      <a:pt x="10253" y="10455"/>
                    </a:cubicBezTo>
                    <a:cubicBezTo>
                      <a:pt x="10245" y="10489"/>
                      <a:pt x="10245" y="10530"/>
                      <a:pt x="10253" y="10565"/>
                    </a:cubicBezTo>
                    <a:cubicBezTo>
                      <a:pt x="10346" y="10862"/>
                      <a:pt x="10652" y="11796"/>
                      <a:pt x="11039" y="12951"/>
                    </a:cubicBezTo>
                    <a:lnTo>
                      <a:pt x="11039" y="13013"/>
                    </a:lnTo>
                    <a:cubicBezTo>
                      <a:pt x="10980" y="13124"/>
                      <a:pt x="11026" y="13272"/>
                      <a:pt x="11136" y="13327"/>
                    </a:cubicBezTo>
                    <a:lnTo>
                      <a:pt x="11200" y="13327"/>
                    </a:lnTo>
                    <a:cubicBezTo>
                      <a:pt x="11486" y="14157"/>
                      <a:pt x="11818" y="15083"/>
                      <a:pt x="12130" y="15933"/>
                    </a:cubicBezTo>
                    <a:cubicBezTo>
                      <a:pt x="12113" y="15975"/>
                      <a:pt x="12113" y="16008"/>
                      <a:pt x="12130" y="16043"/>
                    </a:cubicBezTo>
                    <a:cubicBezTo>
                      <a:pt x="12459" y="16949"/>
                      <a:pt x="12768" y="17761"/>
                      <a:pt x="13013" y="18335"/>
                    </a:cubicBezTo>
                    <a:lnTo>
                      <a:pt x="12884" y="18335"/>
                    </a:lnTo>
                    <a:cubicBezTo>
                      <a:pt x="12842" y="18328"/>
                      <a:pt x="12798" y="18328"/>
                      <a:pt x="12756" y="18335"/>
                    </a:cubicBezTo>
                    <a:cubicBezTo>
                      <a:pt x="12006" y="18473"/>
                      <a:pt x="11245" y="18523"/>
                      <a:pt x="10478" y="18523"/>
                    </a:cubicBezTo>
                    <a:cubicBezTo>
                      <a:pt x="10478" y="18523"/>
                      <a:pt x="10416" y="18467"/>
                      <a:pt x="10365" y="18460"/>
                    </a:cubicBezTo>
                    <a:cubicBezTo>
                      <a:pt x="10273" y="18426"/>
                      <a:pt x="10175" y="18447"/>
                      <a:pt x="10125" y="18523"/>
                    </a:cubicBezTo>
                    <a:cubicBezTo>
                      <a:pt x="9476" y="18503"/>
                      <a:pt x="8815" y="18426"/>
                      <a:pt x="8183" y="18288"/>
                    </a:cubicBezTo>
                    <a:cubicBezTo>
                      <a:pt x="8158" y="18246"/>
                      <a:pt x="8121" y="18212"/>
                      <a:pt x="8087" y="18178"/>
                    </a:cubicBezTo>
                    <a:cubicBezTo>
                      <a:pt x="8020" y="18136"/>
                      <a:pt x="7954" y="18136"/>
                      <a:pt x="7879" y="18178"/>
                    </a:cubicBezTo>
                    <a:cubicBezTo>
                      <a:pt x="7078" y="17984"/>
                      <a:pt x="6278" y="17699"/>
                      <a:pt x="5536" y="17346"/>
                    </a:cubicBezTo>
                    <a:cubicBezTo>
                      <a:pt x="5528" y="17304"/>
                      <a:pt x="5513" y="17279"/>
                      <a:pt x="5488" y="17252"/>
                    </a:cubicBezTo>
                    <a:cubicBezTo>
                      <a:pt x="5429" y="17217"/>
                      <a:pt x="5354" y="17217"/>
                      <a:pt x="5295" y="17252"/>
                    </a:cubicBezTo>
                    <a:cubicBezTo>
                      <a:pt x="4588" y="16885"/>
                      <a:pt x="3922" y="16459"/>
                      <a:pt x="3290" y="15996"/>
                    </a:cubicBezTo>
                    <a:cubicBezTo>
                      <a:pt x="2304" y="15215"/>
                      <a:pt x="1546" y="14199"/>
                      <a:pt x="1108" y="13045"/>
                    </a:cubicBezTo>
                    <a:cubicBezTo>
                      <a:pt x="1108" y="12989"/>
                      <a:pt x="1094" y="12945"/>
                      <a:pt x="1060" y="12903"/>
                    </a:cubicBezTo>
                    <a:cubicBezTo>
                      <a:pt x="748" y="12095"/>
                      <a:pt x="556" y="11256"/>
                      <a:pt x="514" y="10392"/>
                    </a:cubicBezTo>
                    <a:cubicBezTo>
                      <a:pt x="514" y="10281"/>
                      <a:pt x="512" y="10157"/>
                      <a:pt x="562" y="10047"/>
                    </a:cubicBezTo>
                    <a:cubicBezTo>
                      <a:pt x="579" y="9970"/>
                      <a:pt x="573" y="9898"/>
                      <a:pt x="514" y="9842"/>
                    </a:cubicBezTo>
                    <a:cubicBezTo>
                      <a:pt x="531" y="8259"/>
                      <a:pt x="1032" y="6722"/>
                      <a:pt x="1942" y="5416"/>
                    </a:cubicBezTo>
                    <a:cubicBezTo>
                      <a:pt x="3982" y="2879"/>
                      <a:pt x="7046" y="1342"/>
                      <a:pt x="10349" y="1224"/>
                    </a:cubicBezTo>
                    <a:close/>
                    <a:moveTo>
                      <a:pt x="19591" y="4788"/>
                    </a:moveTo>
                    <a:cubicBezTo>
                      <a:pt x="19380" y="5458"/>
                      <a:pt x="19163" y="6123"/>
                      <a:pt x="18885" y="6766"/>
                    </a:cubicBezTo>
                    <a:lnTo>
                      <a:pt x="18580" y="7001"/>
                    </a:lnTo>
                    <a:lnTo>
                      <a:pt x="18500" y="7001"/>
                    </a:lnTo>
                    <a:cubicBezTo>
                      <a:pt x="18744" y="6324"/>
                      <a:pt x="18967" y="5643"/>
                      <a:pt x="19254" y="4945"/>
                    </a:cubicBezTo>
                    <a:lnTo>
                      <a:pt x="19591" y="4788"/>
                    </a:lnTo>
                    <a:close/>
                    <a:moveTo>
                      <a:pt x="20072" y="4882"/>
                    </a:moveTo>
                    <a:cubicBezTo>
                      <a:pt x="19946" y="5394"/>
                      <a:pt x="19844" y="5907"/>
                      <a:pt x="19751" y="6467"/>
                    </a:cubicBezTo>
                    <a:lnTo>
                      <a:pt x="19495" y="6577"/>
                    </a:lnTo>
                    <a:cubicBezTo>
                      <a:pt x="19705" y="6017"/>
                      <a:pt x="19895" y="5449"/>
                      <a:pt x="20072" y="4882"/>
                    </a:cubicBezTo>
                    <a:close/>
                    <a:moveTo>
                      <a:pt x="18660" y="5337"/>
                    </a:moveTo>
                    <a:cubicBezTo>
                      <a:pt x="18416" y="5932"/>
                      <a:pt x="18165" y="6550"/>
                      <a:pt x="17954" y="7158"/>
                    </a:cubicBezTo>
                    <a:cubicBezTo>
                      <a:pt x="17971" y="7220"/>
                      <a:pt x="18001" y="7267"/>
                      <a:pt x="18035" y="7315"/>
                    </a:cubicBezTo>
                    <a:lnTo>
                      <a:pt x="17954" y="7284"/>
                    </a:lnTo>
                    <a:lnTo>
                      <a:pt x="17393" y="7551"/>
                    </a:lnTo>
                    <a:cubicBezTo>
                      <a:pt x="17587" y="6935"/>
                      <a:pt x="17777" y="6314"/>
                      <a:pt x="17954" y="5698"/>
                    </a:cubicBezTo>
                    <a:cubicBezTo>
                      <a:pt x="18190" y="5567"/>
                      <a:pt x="18424" y="5455"/>
                      <a:pt x="18660" y="5337"/>
                    </a:cubicBezTo>
                    <a:close/>
                    <a:moveTo>
                      <a:pt x="17393" y="5997"/>
                    </a:moveTo>
                    <a:cubicBezTo>
                      <a:pt x="17216" y="6605"/>
                      <a:pt x="17041" y="7200"/>
                      <a:pt x="16847" y="7802"/>
                    </a:cubicBezTo>
                    <a:lnTo>
                      <a:pt x="15804" y="8241"/>
                    </a:lnTo>
                    <a:lnTo>
                      <a:pt x="16510" y="6515"/>
                    </a:lnTo>
                    <a:cubicBezTo>
                      <a:pt x="16510" y="6515"/>
                      <a:pt x="16623" y="6495"/>
                      <a:pt x="16623" y="6467"/>
                    </a:cubicBezTo>
                    <a:lnTo>
                      <a:pt x="16558" y="6452"/>
                    </a:lnTo>
                    <a:lnTo>
                      <a:pt x="17393" y="5997"/>
                    </a:lnTo>
                    <a:close/>
                    <a:moveTo>
                      <a:pt x="15949" y="6797"/>
                    </a:moveTo>
                    <a:lnTo>
                      <a:pt x="15227" y="8524"/>
                    </a:lnTo>
                    <a:lnTo>
                      <a:pt x="14681" y="8775"/>
                    </a:lnTo>
                    <a:cubicBezTo>
                      <a:pt x="14867" y="8312"/>
                      <a:pt x="15087" y="7836"/>
                      <a:pt x="15323" y="7394"/>
                    </a:cubicBezTo>
                    <a:cubicBezTo>
                      <a:pt x="15374" y="7338"/>
                      <a:pt x="15397" y="7274"/>
                      <a:pt x="15371" y="7205"/>
                    </a:cubicBezTo>
                    <a:lnTo>
                      <a:pt x="15291" y="7158"/>
                    </a:lnTo>
                    <a:lnTo>
                      <a:pt x="15949" y="6797"/>
                    </a:lnTo>
                    <a:close/>
                    <a:moveTo>
                      <a:pt x="14842" y="7425"/>
                    </a:moveTo>
                    <a:cubicBezTo>
                      <a:pt x="14572" y="7943"/>
                      <a:pt x="14354" y="8480"/>
                      <a:pt x="14152" y="9026"/>
                    </a:cubicBezTo>
                    <a:lnTo>
                      <a:pt x="13735" y="9215"/>
                    </a:lnTo>
                    <a:cubicBezTo>
                      <a:pt x="13920" y="8772"/>
                      <a:pt x="14089" y="8323"/>
                      <a:pt x="14232" y="7880"/>
                    </a:cubicBezTo>
                    <a:cubicBezTo>
                      <a:pt x="14249" y="7859"/>
                      <a:pt x="14264" y="7822"/>
                      <a:pt x="14264" y="7802"/>
                    </a:cubicBezTo>
                    <a:lnTo>
                      <a:pt x="14232" y="7786"/>
                    </a:lnTo>
                    <a:lnTo>
                      <a:pt x="14842" y="7425"/>
                    </a:lnTo>
                    <a:close/>
                    <a:moveTo>
                      <a:pt x="20618" y="7503"/>
                    </a:moveTo>
                    <a:cubicBezTo>
                      <a:pt x="20980" y="9377"/>
                      <a:pt x="20908" y="11291"/>
                      <a:pt x="20377" y="13123"/>
                    </a:cubicBezTo>
                    <a:lnTo>
                      <a:pt x="18275" y="12433"/>
                    </a:lnTo>
                    <a:lnTo>
                      <a:pt x="17569" y="12197"/>
                    </a:lnTo>
                    <a:lnTo>
                      <a:pt x="17521" y="12197"/>
                    </a:lnTo>
                    <a:cubicBezTo>
                      <a:pt x="17521" y="12197"/>
                      <a:pt x="17517" y="12197"/>
                      <a:pt x="17441" y="12197"/>
                    </a:cubicBezTo>
                    <a:cubicBezTo>
                      <a:pt x="16177" y="11775"/>
                      <a:pt x="14823" y="11320"/>
                      <a:pt x="13703" y="10926"/>
                    </a:cubicBezTo>
                    <a:cubicBezTo>
                      <a:pt x="13669" y="10863"/>
                      <a:pt x="13594" y="10830"/>
                      <a:pt x="13526" y="10816"/>
                    </a:cubicBezTo>
                    <a:cubicBezTo>
                      <a:pt x="13484" y="10802"/>
                      <a:pt x="13456" y="10802"/>
                      <a:pt x="13414" y="10816"/>
                    </a:cubicBezTo>
                    <a:lnTo>
                      <a:pt x="12916" y="10643"/>
                    </a:lnTo>
                    <a:cubicBezTo>
                      <a:pt x="12916" y="10643"/>
                      <a:pt x="12916" y="10587"/>
                      <a:pt x="12916" y="10580"/>
                    </a:cubicBezTo>
                    <a:cubicBezTo>
                      <a:pt x="12849" y="10532"/>
                      <a:pt x="12759" y="10532"/>
                      <a:pt x="12692" y="10580"/>
                    </a:cubicBezTo>
                    <a:lnTo>
                      <a:pt x="12227" y="10408"/>
                    </a:lnTo>
                    <a:cubicBezTo>
                      <a:pt x="12724" y="10269"/>
                      <a:pt x="13388" y="10035"/>
                      <a:pt x="14264" y="9717"/>
                    </a:cubicBezTo>
                    <a:cubicBezTo>
                      <a:pt x="14323" y="9717"/>
                      <a:pt x="14383" y="9696"/>
                      <a:pt x="14425" y="9654"/>
                    </a:cubicBezTo>
                    <a:lnTo>
                      <a:pt x="15484" y="9277"/>
                    </a:lnTo>
                    <a:cubicBezTo>
                      <a:pt x="17228" y="8600"/>
                      <a:pt x="19210" y="7884"/>
                      <a:pt x="20618" y="7503"/>
                    </a:cubicBezTo>
                    <a:close/>
                    <a:moveTo>
                      <a:pt x="13654" y="8131"/>
                    </a:moveTo>
                    <a:cubicBezTo>
                      <a:pt x="13503" y="8581"/>
                      <a:pt x="13334" y="9039"/>
                      <a:pt x="13157" y="9481"/>
                    </a:cubicBezTo>
                    <a:lnTo>
                      <a:pt x="12788" y="9638"/>
                    </a:lnTo>
                    <a:cubicBezTo>
                      <a:pt x="12738" y="9666"/>
                      <a:pt x="12693" y="9700"/>
                      <a:pt x="12676" y="9748"/>
                    </a:cubicBezTo>
                    <a:lnTo>
                      <a:pt x="12403" y="9842"/>
                    </a:lnTo>
                    <a:cubicBezTo>
                      <a:pt x="12496" y="9455"/>
                      <a:pt x="12635" y="9080"/>
                      <a:pt x="12820" y="8728"/>
                    </a:cubicBezTo>
                    <a:cubicBezTo>
                      <a:pt x="12837" y="8693"/>
                      <a:pt x="12837" y="8653"/>
                      <a:pt x="12820" y="8618"/>
                    </a:cubicBezTo>
                    <a:lnTo>
                      <a:pt x="13654" y="8131"/>
                    </a:lnTo>
                    <a:close/>
                    <a:moveTo>
                      <a:pt x="12146" y="8963"/>
                    </a:moveTo>
                    <a:cubicBezTo>
                      <a:pt x="12003" y="9295"/>
                      <a:pt x="11901" y="9647"/>
                      <a:pt x="11825" y="9999"/>
                    </a:cubicBezTo>
                    <a:cubicBezTo>
                      <a:pt x="11682" y="10048"/>
                      <a:pt x="11512" y="10071"/>
                      <a:pt x="11360" y="10078"/>
                    </a:cubicBezTo>
                    <a:cubicBezTo>
                      <a:pt x="11360" y="10036"/>
                      <a:pt x="11360" y="9983"/>
                      <a:pt x="11360" y="9921"/>
                    </a:cubicBezTo>
                    <a:lnTo>
                      <a:pt x="11232" y="9890"/>
                    </a:lnTo>
                    <a:lnTo>
                      <a:pt x="11232" y="9481"/>
                    </a:lnTo>
                    <a:cubicBezTo>
                      <a:pt x="11392" y="9405"/>
                      <a:pt x="11674" y="9247"/>
                      <a:pt x="12146" y="8963"/>
                    </a:cubicBezTo>
                    <a:close/>
                    <a:moveTo>
                      <a:pt x="11296" y="10502"/>
                    </a:moveTo>
                    <a:cubicBezTo>
                      <a:pt x="11498" y="10592"/>
                      <a:pt x="11836" y="10728"/>
                      <a:pt x="12291" y="10894"/>
                    </a:cubicBezTo>
                    <a:lnTo>
                      <a:pt x="12291" y="11035"/>
                    </a:lnTo>
                    <a:lnTo>
                      <a:pt x="11232" y="10580"/>
                    </a:lnTo>
                    <a:cubicBezTo>
                      <a:pt x="11232" y="10580"/>
                      <a:pt x="11296" y="10543"/>
                      <a:pt x="11296" y="10502"/>
                    </a:cubicBezTo>
                    <a:close/>
                    <a:moveTo>
                      <a:pt x="12756" y="11098"/>
                    </a:moveTo>
                    <a:lnTo>
                      <a:pt x="13141" y="11255"/>
                    </a:lnTo>
                    <a:lnTo>
                      <a:pt x="13077" y="11444"/>
                    </a:lnTo>
                    <a:lnTo>
                      <a:pt x="12756" y="11255"/>
                    </a:lnTo>
                    <a:cubicBezTo>
                      <a:pt x="12748" y="11207"/>
                      <a:pt x="12748" y="11147"/>
                      <a:pt x="12756" y="11098"/>
                    </a:cubicBezTo>
                    <a:close/>
                    <a:moveTo>
                      <a:pt x="11360" y="11177"/>
                    </a:moveTo>
                    <a:cubicBezTo>
                      <a:pt x="12473" y="11668"/>
                      <a:pt x="14301" y="12420"/>
                      <a:pt x="16029" y="13139"/>
                    </a:cubicBezTo>
                    <a:cubicBezTo>
                      <a:pt x="16054" y="13174"/>
                      <a:pt x="16092" y="13212"/>
                      <a:pt x="16125" y="13233"/>
                    </a:cubicBezTo>
                    <a:lnTo>
                      <a:pt x="16222" y="13233"/>
                    </a:lnTo>
                    <a:lnTo>
                      <a:pt x="18195" y="14049"/>
                    </a:lnTo>
                    <a:lnTo>
                      <a:pt x="18933" y="14363"/>
                    </a:lnTo>
                    <a:cubicBezTo>
                      <a:pt x="18933" y="14363"/>
                      <a:pt x="18953" y="14412"/>
                      <a:pt x="19045" y="14426"/>
                    </a:cubicBezTo>
                    <a:lnTo>
                      <a:pt x="19142" y="14426"/>
                    </a:lnTo>
                    <a:lnTo>
                      <a:pt x="19462" y="14567"/>
                    </a:lnTo>
                    <a:cubicBezTo>
                      <a:pt x="19437" y="14637"/>
                      <a:pt x="19460" y="14716"/>
                      <a:pt x="19511" y="14772"/>
                    </a:cubicBezTo>
                    <a:cubicBezTo>
                      <a:pt x="19317" y="15000"/>
                      <a:pt x="19090" y="15229"/>
                      <a:pt x="18837" y="15478"/>
                    </a:cubicBezTo>
                    <a:cubicBezTo>
                      <a:pt x="17733" y="16515"/>
                      <a:pt x="16420" y="17321"/>
                      <a:pt x="14970" y="17833"/>
                    </a:cubicBezTo>
                    <a:cubicBezTo>
                      <a:pt x="14776" y="17390"/>
                      <a:pt x="14557" y="16967"/>
                      <a:pt x="14312" y="16545"/>
                    </a:cubicBezTo>
                    <a:lnTo>
                      <a:pt x="14344" y="16514"/>
                    </a:lnTo>
                    <a:cubicBezTo>
                      <a:pt x="14092" y="16044"/>
                      <a:pt x="13763" y="15497"/>
                      <a:pt x="13350" y="14709"/>
                    </a:cubicBezTo>
                    <a:cubicBezTo>
                      <a:pt x="12937" y="13921"/>
                      <a:pt x="12597" y="13380"/>
                      <a:pt x="12243" y="12668"/>
                    </a:cubicBezTo>
                    <a:lnTo>
                      <a:pt x="11360" y="11177"/>
                    </a:lnTo>
                    <a:close/>
                    <a:moveTo>
                      <a:pt x="13654" y="11365"/>
                    </a:moveTo>
                    <a:lnTo>
                      <a:pt x="14264" y="11585"/>
                    </a:lnTo>
                    <a:lnTo>
                      <a:pt x="14136" y="11820"/>
                    </a:lnTo>
                    <a:lnTo>
                      <a:pt x="13558" y="11585"/>
                    </a:lnTo>
                    <a:cubicBezTo>
                      <a:pt x="13592" y="11516"/>
                      <a:pt x="13629" y="11441"/>
                      <a:pt x="13654" y="11365"/>
                    </a:cubicBezTo>
                    <a:close/>
                    <a:moveTo>
                      <a:pt x="11087" y="11616"/>
                    </a:moveTo>
                    <a:lnTo>
                      <a:pt x="11408" y="12244"/>
                    </a:lnTo>
                    <a:lnTo>
                      <a:pt x="11344" y="12354"/>
                    </a:lnTo>
                    <a:cubicBezTo>
                      <a:pt x="11260" y="12091"/>
                      <a:pt x="11172" y="11837"/>
                      <a:pt x="11087" y="11616"/>
                    </a:cubicBezTo>
                    <a:close/>
                    <a:moveTo>
                      <a:pt x="14713" y="11710"/>
                    </a:moveTo>
                    <a:lnTo>
                      <a:pt x="15179" y="11899"/>
                    </a:lnTo>
                    <a:lnTo>
                      <a:pt x="15034" y="12197"/>
                    </a:lnTo>
                    <a:lnTo>
                      <a:pt x="14553" y="11993"/>
                    </a:lnTo>
                    <a:lnTo>
                      <a:pt x="14713" y="11710"/>
                    </a:lnTo>
                    <a:close/>
                    <a:moveTo>
                      <a:pt x="21147" y="11820"/>
                    </a:moveTo>
                    <a:cubicBezTo>
                      <a:pt x="21164" y="13037"/>
                      <a:pt x="20976" y="14266"/>
                      <a:pt x="20537" y="15399"/>
                    </a:cubicBezTo>
                    <a:lnTo>
                      <a:pt x="20682" y="13594"/>
                    </a:lnTo>
                    <a:cubicBezTo>
                      <a:pt x="20682" y="13594"/>
                      <a:pt x="20729" y="13601"/>
                      <a:pt x="20746" y="13531"/>
                    </a:cubicBezTo>
                    <a:cubicBezTo>
                      <a:pt x="20931" y="12978"/>
                      <a:pt x="21054" y="12401"/>
                      <a:pt x="21147" y="11820"/>
                    </a:cubicBezTo>
                    <a:close/>
                    <a:moveTo>
                      <a:pt x="15644" y="12024"/>
                    </a:moveTo>
                    <a:lnTo>
                      <a:pt x="16366" y="12291"/>
                    </a:lnTo>
                    <a:lnTo>
                      <a:pt x="16189" y="12684"/>
                    </a:lnTo>
                    <a:lnTo>
                      <a:pt x="15451" y="12370"/>
                    </a:lnTo>
                    <a:lnTo>
                      <a:pt x="15644" y="12024"/>
                    </a:lnTo>
                    <a:close/>
                    <a:moveTo>
                      <a:pt x="16815" y="12433"/>
                    </a:moveTo>
                    <a:lnTo>
                      <a:pt x="17120" y="12527"/>
                    </a:lnTo>
                    <a:cubicBezTo>
                      <a:pt x="17053" y="12679"/>
                      <a:pt x="16972" y="12812"/>
                      <a:pt x="16879" y="12951"/>
                    </a:cubicBezTo>
                    <a:lnTo>
                      <a:pt x="16623" y="12856"/>
                    </a:lnTo>
                    <a:lnTo>
                      <a:pt x="16815" y="12433"/>
                    </a:lnTo>
                    <a:close/>
                    <a:moveTo>
                      <a:pt x="466" y="12511"/>
                    </a:moveTo>
                    <a:cubicBezTo>
                      <a:pt x="525" y="12725"/>
                      <a:pt x="599" y="12947"/>
                      <a:pt x="675" y="13155"/>
                    </a:cubicBezTo>
                    <a:lnTo>
                      <a:pt x="546" y="13374"/>
                    </a:lnTo>
                    <a:cubicBezTo>
                      <a:pt x="504" y="13091"/>
                      <a:pt x="475" y="12794"/>
                      <a:pt x="466" y="12511"/>
                    </a:cubicBezTo>
                    <a:close/>
                    <a:moveTo>
                      <a:pt x="17569" y="12684"/>
                    </a:moveTo>
                    <a:lnTo>
                      <a:pt x="18163" y="12872"/>
                    </a:lnTo>
                    <a:lnTo>
                      <a:pt x="18436" y="12951"/>
                    </a:lnTo>
                    <a:cubicBezTo>
                      <a:pt x="18309" y="13110"/>
                      <a:pt x="18215" y="13305"/>
                      <a:pt x="18131" y="13484"/>
                    </a:cubicBezTo>
                    <a:lnTo>
                      <a:pt x="17329" y="13139"/>
                    </a:lnTo>
                    <a:cubicBezTo>
                      <a:pt x="17421" y="12994"/>
                      <a:pt x="17493" y="12836"/>
                      <a:pt x="17569" y="12684"/>
                    </a:cubicBezTo>
                    <a:close/>
                    <a:moveTo>
                      <a:pt x="11729" y="12731"/>
                    </a:moveTo>
                    <a:lnTo>
                      <a:pt x="11809" y="12856"/>
                    </a:lnTo>
                    <a:cubicBezTo>
                      <a:pt x="11784" y="12988"/>
                      <a:pt x="11739" y="13109"/>
                      <a:pt x="11697" y="13233"/>
                    </a:cubicBezTo>
                    <a:lnTo>
                      <a:pt x="11617" y="12982"/>
                    </a:lnTo>
                    <a:lnTo>
                      <a:pt x="11729" y="12731"/>
                    </a:lnTo>
                    <a:close/>
                    <a:moveTo>
                      <a:pt x="18853" y="13139"/>
                    </a:moveTo>
                    <a:lnTo>
                      <a:pt x="19495" y="13359"/>
                    </a:lnTo>
                    <a:cubicBezTo>
                      <a:pt x="19343" y="13532"/>
                      <a:pt x="19211" y="13716"/>
                      <a:pt x="19110" y="13924"/>
                    </a:cubicBezTo>
                    <a:lnTo>
                      <a:pt x="18548" y="13641"/>
                    </a:lnTo>
                    <a:cubicBezTo>
                      <a:pt x="18632" y="13455"/>
                      <a:pt x="18726" y="13291"/>
                      <a:pt x="18853" y="13139"/>
                    </a:cubicBezTo>
                    <a:close/>
                    <a:moveTo>
                      <a:pt x="12066" y="13469"/>
                    </a:moveTo>
                    <a:lnTo>
                      <a:pt x="12227" y="13735"/>
                    </a:lnTo>
                    <a:lnTo>
                      <a:pt x="11986" y="14206"/>
                    </a:lnTo>
                    <a:cubicBezTo>
                      <a:pt x="11935" y="14082"/>
                      <a:pt x="11900" y="13954"/>
                      <a:pt x="11858" y="13830"/>
                    </a:cubicBezTo>
                    <a:cubicBezTo>
                      <a:pt x="11815" y="13705"/>
                      <a:pt x="11855" y="13830"/>
                      <a:pt x="11906" y="13830"/>
                    </a:cubicBezTo>
                    <a:cubicBezTo>
                      <a:pt x="11982" y="13719"/>
                      <a:pt x="12024" y="13593"/>
                      <a:pt x="12066" y="13469"/>
                    </a:cubicBezTo>
                    <a:close/>
                    <a:moveTo>
                      <a:pt x="19944" y="13469"/>
                    </a:moveTo>
                    <a:lnTo>
                      <a:pt x="20281" y="13578"/>
                    </a:lnTo>
                    <a:lnTo>
                      <a:pt x="20233" y="13704"/>
                    </a:lnTo>
                    <a:cubicBezTo>
                      <a:pt x="20072" y="13829"/>
                      <a:pt x="19917" y="13978"/>
                      <a:pt x="19799" y="14144"/>
                    </a:cubicBezTo>
                    <a:lnTo>
                      <a:pt x="19543" y="14049"/>
                    </a:lnTo>
                    <a:cubicBezTo>
                      <a:pt x="19644" y="13835"/>
                      <a:pt x="19784" y="13641"/>
                      <a:pt x="19944" y="13469"/>
                    </a:cubicBezTo>
                    <a:close/>
                    <a:moveTo>
                      <a:pt x="883" y="13704"/>
                    </a:moveTo>
                    <a:cubicBezTo>
                      <a:pt x="968" y="13877"/>
                      <a:pt x="1079" y="14072"/>
                      <a:pt x="1172" y="14238"/>
                    </a:cubicBezTo>
                    <a:cubicBezTo>
                      <a:pt x="1088" y="14397"/>
                      <a:pt x="1000" y="14541"/>
                      <a:pt x="899" y="14693"/>
                    </a:cubicBezTo>
                    <a:lnTo>
                      <a:pt x="883" y="14693"/>
                    </a:lnTo>
                    <a:cubicBezTo>
                      <a:pt x="824" y="14486"/>
                      <a:pt x="782" y="14266"/>
                      <a:pt x="723" y="14065"/>
                    </a:cubicBezTo>
                    <a:lnTo>
                      <a:pt x="883" y="13704"/>
                    </a:lnTo>
                    <a:close/>
                    <a:moveTo>
                      <a:pt x="12499" y="14175"/>
                    </a:moveTo>
                    <a:lnTo>
                      <a:pt x="12724" y="14583"/>
                    </a:lnTo>
                    <a:lnTo>
                      <a:pt x="12371" y="15305"/>
                    </a:lnTo>
                    <a:cubicBezTo>
                      <a:pt x="12304" y="15132"/>
                      <a:pt x="12262" y="14960"/>
                      <a:pt x="12194" y="14787"/>
                    </a:cubicBezTo>
                    <a:lnTo>
                      <a:pt x="12499" y="14175"/>
                    </a:lnTo>
                    <a:close/>
                    <a:moveTo>
                      <a:pt x="1429" y="14677"/>
                    </a:moveTo>
                    <a:lnTo>
                      <a:pt x="1702" y="15085"/>
                    </a:lnTo>
                    <a:lnTo>
                      <a:pt x="1349" y="15792"/>
                    </a:lnTo>
                    <a:cubicBezTo>
                      <a:pt x="1264" y="15605"/>
                      <a:pt x="1168" y="15429"/>
                      <a:pt x="1092" y="15242"/>
                    </a:cubicBezTo>
                    <a:cubicBezTo>
                      <a:pt x="1210" y="15056"/>
                      <a:pt x="1319" y="14878"/>
                      <a:pt x="1429" y="14677"/>
                    </a:cubicBezTo>
                    <a:close/>
                    <a:moveTo>
                      <a:pt x="13045" y="15085"/>
                    </a:moveTo>
                    <a:cubicBezTo>
                      <a:pt x="13154" y="15293"/>
                      <a:pt x="13248" y="15473"/>
                      <a:pt x="13366" y="15666"/>
                    </a:cubicBezTo>
                    <a:cubicBezTo>
                      <a:pt x="13180" y="15950"/>
                      <a:pt x="13020" y="16248"/>
                      <a:pt x="12868" y="16545"/>
                    </a:cubicBezTo>
                    <a:cubicBezTo>
                      <a:pt x="12801" y="16352"/>
                      <a:pt x="12711" y="16132"/>
                      <a:pt x="12644" y="15917"/>
                    </a:cubicBezTo>
                    <a:lnTo>
                      <a:pt x="13045" y="15085"/>
                    </a:lnTo>
                    <a:close/>
                    <a:moveTo>
                      <a:pt x="19639" y="15415"/>
                    </a:moveTo>
                    <a:cubicBezTo>
                      <a:pt x="19605" y="15885"/>
                      <a:pt x="19528" y="16438"/>
                      <a:pt x="19495" y="16687"/>
                    </a:cubicBezTo>
                    <a:lnTo>
                      <a:pt x="19462" y="16671"/>
                    </a:lnTo>
                    <a:cubicBezTo>
                      <a:pt x="19243" y="17106"/>
                      <a:pt x="18964" y="17529"/>
                      <a:pt x="18644" y="17895"/>
                    </a:cubicBezTo>
                    <a:cubicBezTo>
                      <a:pt x="18872" y="17225"/>
                      <a:pt x="19062" y="16537"/>
                      <a:pt x="19206" y="15839"/>
                    </a:cubicBezTo>
                    <a:lnTo>
                      <a:pt x="19639" y="15415"/>
                    </a:lnTo>
                    <a:close/>
                    <a:moveTo>
                      <a:pt x="2022" y="15478"/>
                    </a:moveTo>
                    <a:lnTo>
                      <a:pt x="2247" y="15729"/>
                    </a:lnTo>
                    <a:cubicBezTo>
                      <a:pt x="2062" y="15999"/>
                      <a:pt x="1917" y="16295"/>
                      <a:pt x="1782" y="16592"/>
                    </a:cubicBezTo>
                    <a:lnTo>
                      <a:pt x="1589" y="16278"/>
                    </a:lnTo>
                    <a:lnTo>
                      <a:pt x="2022" y="15478"/>
                    </a:lnTo>
                    <a:close/>
                    <a:moveTo>
                      <a:pt x="2568" y="16043"/>
                    </a:moveTo>
                    <a:cubicBezTo>
                      <a:pt x="2720" y="16181"/>
                      <a:pt x="2874" y="16309"/>
                      <a:pt x="3017" y="16420"/>
                    </a:cubicBezTo>
                    <a:lnTo>
                      <a:pt x="2488" y="17597"/>
                    </a:lnTo>
                    <a:cubicBezTo>
                      <a:pt x="2328" y="17410"/>
                      <a:pt x="2181" y="17217"/>
                      <a:pt x="2055" y="17016"/>
                    </a:cubicBezTo>
                    <a:cubicBezTo>
                      <a:pt x="2198" y="16684"/>
                      <a:pt x="2374" y="16347"/>
                      <a:pt x="2568" y="16043"/>
                    </a:cubicBezTo>
                    <a:close/>
                    <a:moveTo>
                      <a:pt x="13542" y="16184"/>
                    </a:moveTo>
                    <a:lnTo>
                      <a:pt x="13783" y="16624"/>
                    </a:lnTo>
                    <a:cubicBezTo>
                      <a:pt x="13589" y="16956"/>
                      <a:pt x="13405" y="17307"/>
                      <a:pt x="13253" y="17660"/>
                    </a:cubicBezTo>
                    <a:lnTo>
                      <a:pt x="13237" y="17628"/>
                    </a:lnTo>
                    <a:cubicBezTo>
                      <a:pt x="13161" y="17456"/>
                      <a:pt x="13105" y="17264"/>
                      <a:pt x="13029" y="17063"/>
                    </a:cubicBezTo>
                    <a:cubicBezTo>
                      <a:pt x="13180" y="16752"/>
                      <a:pt x="13348" y="16468"/>
                      <a:pt x="13542" y="16184"/>
                    </a:cubicBezTo>
                    <a:close/>
                    <a:moveTo>
                      <a:pt x="18612" y="16373"/>
                    </a:moveTo>
                    <a:cubicBezTo>
                      <a:pt x="18435" y="17133"/>
                      <a:pt x="18216" y="17885"/>
                      <a:pt x="17938" y="18617"/>
                    </a:cubicBezTo>
                    <a:lnTo>
                      <a:pt x="17922" y="18617"/>
                    </a:lnTo>
                    <a:cubicBezTo>
                      <a:pt x="17779" y="18756"/>
                      <a:pt x="17649" y="18870"/>
                      <a:pt x="17489" y="18994"/>
                    </a:cubicBezTo>
                    <a:cubicBezTo>
                      <a:pt x="17733" y="18261"/>
                      <a:pt x="17961" y="17516"/>
                      <a:pt x="18163" y="16797"/>
                    </a:cubicBezTo>
                    <a:cubicBezTo>
                      <a:pt x="18163" y="16797"/>
                      <a:pt x="18163" y="16739"/>
                      <a:pt x="18163" y="16718"/>
                    </a:cubicBezTo>
                    <a:lnTo>
                      <a:pt x="18612" y="16373"/>
                    </a:lnTo>
                    <a:close/>
                    <a:moveTo>
                      <a:pt x="3418" y="16687"/>
                    </a:moveTo>
                    <a:cubicBezTo>
                      <a:pt x="3570" y="16797"/>
                      <a:pt x="3731" y="16928"/>
                      <a:pt x="3900" y="17032"/>
                    </a:cubicBezTo>
                    <a:cubicBezTo>
                      <a:pt x="3655" y="17481"/>
                      <a:pt x="3429" y="17919"/>
                      <a:pt x="3210" y="18382"/>
                    </a:cubicBezTo>
                    <a:lnTo>
                      <a:pt x="3081" y="18288"/>
                    </a:lnTo>
                    <a:lnTo>
                      <a:pt x="2809" y="17974"/>
                    </a:lnTo>
                    <a:lnTo>
                      <a:pt x="3418" y="16687"/>
                    </a:lnTo>
                    <a:close/>
                    <a:moveTo>
                      <a:pt x="14120" y="17063"/>
                    </a:moveTo>
                    <a:lnTo>
                      <a:pt x="14328" y="17456"/>
                    </a:lnTo>
                    <a:cubicBezTo>
                      <a:pt x="14328" y="17456"/>
                      <a:pt x="14328" y="17451"/>
                      <a:pt x="14328" y="17534"/>
                    </a:cubicBezTo>
                    <a:cubicBezTo>
                      <a:pt x="14303" y="17762"/>
                      <a:pt x="14215" y="17982"/>
                      <a:pt x="14072" y="18162"/>
                    </a:cubicBezTo>
                    <a:lnTo>
                      <a:pt x="14007" y="18288"/>
                    </a:lnTo>
                    <a:cubicBezTo>
                      <a:pt x="13889" y="18447"/>
                      <a:pt x="13787" y="18602"/>
                      <a:pt x="13703" y="18774"/>
                    </a:cubicBezTo>
                    <a:cubicBezTo>
                      <a:pt x="13703" y="18664"/>
                      <a:pt x="13703" y="18547"/>
                      <a:pt x="13703" y="18429"/>
                    </a:cubicBezTo>
                    <a:cubicBezTo>
                      <a:pt x="13694" y="18339"/>
                      <a:pt x="13610" y="18277"/>
                      <a:pt x="13526" y="18256"/>
                    </a:cubicBezTo>
                    <a:lnTo>
                      <a:pt x="13526" y="18194"/>
                    </a:lnTo>
                    <a:cubicBezTo>
                      <a:pt x="13695" y="17813"/>
                      <a:pt x="13909" y="17430"/>
                      <a:pt x="14120" y="17063"/>
                    </a:cubicBezTo>
                    <a:close/>
                    <a:moveTo>
                      <a:pt x="17601" y="17126"/>
                    </a:moveTo>
                    <a:cubicBezTo>
                      <a:pt x="17365" y="17887"/>
                      <a:pt x="17133" y="18659"/>
                      <a:pt x="16863" y="19434"/>
                    </a:cubicBezTo>
                    <a:lnTo>
                      <a:pt x="16494" y="19669"/>
                    </a:lnTo>
                    <a:cubicBezTo>
                      <a:pt x="16756" y="18916"/>
                      <a:pt x="16983" y="18169"/>
                      <a:pt x="17168" y="17409"/>
                    </a:cubicBezTo>
                    <a:lnTo>
                      <a:pt x="17601" y="17126"/>
                    </a:lnTo>
                    <a:close/>
                    <a:moveTo>
                      <a:pt x="4301" y="17252"/>
                    </a:moveTo>
                    <a:cubicBezTo>
                      <a:pt x="4537" y="17404"/>
                      <a:pt x="4794" y="17558"/>
                      <a:pt x="5039" y="17676"/>
                    </a:cubicBezTo>
                    <a:cubicBezTo>
                      <a:pt x="4702" y="18166"/>
                      <a:pt x="4416" y="18675"/>
                      <a:pt x="4188" y="19214"/>
                    </a:cubicBezTo>
                    <a:cubicBezTo>
                      <a:pt x="3995" y="19048"/>
                      <a:pt x="3781" y="18883"/>
                      <a:pt x="3579" y="18696"/>
                    </a:cubicBezTo>
                    <a:lnTo>
                      <a:pt x="3563" y="18696"/>
                    </a:lnTo>
                    <a:cubicBezTo>
                      <a:pt x="3799" y="18212"/>
                      <a:pt x="4048" y="17736"/>
                      <a:pt x="4301" y="17252"/>
                    </a:cubicBezTo>
                    <a:close/>
                    <a:moveTo>
                      <a:pt x="16623" y="17707"/>
                    </a:moveTo>
                    <a:cubicBezTo>
                      <a:pt x="16420" y="18495"/>
                      <a:pt x="16179" y="19237"/>
                      <a:pt x="15901" y="19983"/>
                    </a:cubicBezTo>
                    <a:lnTo>
                      <a:pt x="15580" y="20140"/>
                    </a:lnTo>
                    <a:lnTo>
                      <a:pt x="16334" y="17848"/>
                    </a:lnTo>
                    <a:lnTo>
                      <a:pt x="16623" y="17707"/>
                    </a:lnTo>
                    <a:close/>
                    <a:moveTo>
                      <a:pt x="5488" y="17880"/>
                    </a:moveTo>
                    <a:lnTo>
                      <a:pt x="6306" y="18241"/>
                    </a:lnTo>
                    <a:lnTo>
                      <a:pt x="5360" y="19858"/>
                    </a:lnTo>
                    <a:cubicBezTo>
                      <a:pt x="5360" y="19885"/>
                      <a:pt x="5360" y="19908"/>
                      <a:pt x="5360" y="19936"/>
                    </a:cubicBezTo>
                    <a:cubicBezTo>
                      <a:pt x="5107" y="19798"/>
                      <a:pt x="4850" y="19647"/>
                      <a:pt x="4606" y="19481"/>
                    </a:cubicBezTo>
                    <a:cubicBezTo>
                      <a:pt x="4842" y="18914"/>
                      <a:pt x="5134" y="18377"/>
                      <a:pt x="5488" y="17880"/>
                    </a:cubicBezTo>
                    <a:close/>
                    <a:moveTo>
                      <a:pt x="15804" y="18068"/>
                    </a:moveTo>
                    <a:lnTo>
                      <a:pt x="15066" y="20313"/>
                    </a:lnTo>
                    <a:lnTo>
                      <a:pt x="14842" y="20438"/>
                    </a:lnTo>
                    <a:cubicBezTo>
                      <a:pt x="14842" y="20238"/>
                      <a:pt x="14889" y="19979"/>
                      <a:pt x="14906" y="19716"/>
                    </a:cubicBezTo>
                    <a:cubicBezTo>
                      <a:pt x="14982" y="19101"/>
                      <a:pt x="15050" y="18691"/>
                      <a:pt x="15066" y="18366"/>
                    </a:cubicBezTo>
                    <a:lnTo>
                      <a:pt x="15804" y="18068"/>
                    </a:lnTo>
                    <a:close/>
                    <a:moveTo>
                      <a:pt x="14617" y="18099"/>
                    </a:moveTo>
                    <a:cubicBezTo>
                      <a:pt x="14583" y="18210"/>
                      <a:pt x="14571" y="18477"/>
                      <a:pt x="14521" y="18774"/>
                    </a:cubicBezTo>
                    <a:lnTo>
                      <a:pt x="14569" y="18774"/>
                    </a:lnTo>
                    <a:cubicBezTo>
                      <a:pt x="14510" y="18788"/>
                      <a:pt x="14441" y="18820"/>
                      <a:pt x="14425" y="18869"/>
                    </a:cubicBezTo>
                    <a:lnTo>
                      <a:pt x="13991" y="19685"/>
                    </a:lnTo>
                    <a:cubicBezTo>
                      <a:pt x="13966" y="19650"/>
                      <a:pt x="13936" y="19610"/>
                      <a:pt x="13911" y="19575"/>
                    </a:cubicBezTo>
                    <a:cubicBezTo>
                      <a:pt x="13945" y="19540"/>
                      <a:pt x="13967" y="19491"/>
                      <a:pt x="13975" y="19449"/>
                    </a:cubicBezTo>
                    <a:cubicBezTo>
                      <a:pt x="14051" y="19111"/>
                      <a:pt x="14175" y="18805"/>
                      <a:pt x="14360" y="18508"/>
                    </a:cubicBezTo>
                    <a:lnTo>
                      <a:pt x="14425" y="18382"/>
                    </a:lnTo>
                    <a:cubicBezTo>
                      <a:pt x="14484" y="18292"/>
                      <a:pt x="14550" y="18196"/>
                      <a:pt x="14617" y="18099"/>
                    </a:cubicBezTo>
                    <a:close/>
                    <a:moveTo>
                      <a:pt x="6659" y="18382"/>
                    </a:moveTo>
                    <a:cubicBezTo>
                      <a:pt x="6988" y="18500"/>
                      <a:pt x="7318" y="18613"/>
                      <a:pt x="7638" y="18696"/>
                    </a:cubicBezTo>
                    <a:cubicBezTo>
                      <a:pt x="7309" y="19297"/>
                      <a:pt x="7032" y="19919"/>
                      <a:pt x="6788" y="20548"/>
                    </a:cubicBezTo>
                    <a:lnTo>
                      <a:pt x="6772" y="20580"/>
                    </a:lnTo>
                    <a:cubicBezTo>
                      <a:pt x="6418" y="20462"/>
                      <a:pt x="6058" y="20322"/>
                      <a:pt x="5713" y="20156"/>
                    </a:cubicBezTo>
                    <a:cubicBezTo>
                      <a:pt x="5713" y="20128"/>
                      <a:pt x="5713" y="20098"/>
                      <a:pt x="5713" y="20077"/>
                    </a:cubicBezTo>
                    <a:lnTo>
                      <a:pt x="6659" y="18382"/>
                    </a:lnTo>
                    <a:close/>
                    <a:moveTo>
                      <a:pt x="13077" y="18743"/>
                    </a:moveTo>
                    <a:lnTo>
                      <a:pt x="13189" y="18743"/>
                    </a:lnTo>
                    <a:cubicBezTo>
                      <a:pt x="13198" y="18992"/>
                      <a:pt x="13198" y="19206"/>
                      <a:pt x="13189" y="19434"/>
                    </a:cubicBezTo>
                    <a:lnTo>
                      <a:pt x="13173" y="19434"/>
                    </a:lnTo>
                    <a:cubicBezTo>
                      <a:pt x="13131" y="19448"/>
                      <a:pt x="13102" y="19486"/>
                      <a:pt x="13077" y="19528"/>
                    </a:cubicBezTo>
                    <a:lnTo>
                      <a:pt x="12419" y="20988"/>
                    </a:lnTo>
                    <a:lnTo>
                      <a:pt x="12162" y="20988"/>
                    </a:lnTo>
                    <a:cubicBezTo>
                      <a:pt x="12457" y="20227"/>
                      <a:pt x="12765" y="19476"/>
                      <a:pt x="13077" y="18743"/>
                    </a:cubicBezTo>
                    <a:close/>
                    <a:moveTo>
                      <a:pt x="8119" y="18790"/>
                    </a:moveTo>
                    <a:lnTo>
                      <a:pt x="8729" y="18916"/>
                    </a:lnTo>
                    <a:cubicBezTo>
                      <a:pt x="8459" y="19559"/>
                      <a:pt x="8202" y="20232"/>
                      <a:pt x="7991" y="20909"/>
                    </a:cubicBezTo>
                    <a:lnTo>
                      <a:pt x="7975" y="20909"/>
                    </a:lnTo>
                    <a:cubicBezTo>
                      <a:pt x="7714" y="20909"/>
                      <a:pt x="7458" y="20797"/>
                      <a:pt x="7205" y="20721"/>
                    </a:cubicBezTo>
                    <a:cubicBezTo>
                      <a:pt x="7466" y="20064"/>
                      <a:pt x="7782" y="19419"/>
                      <a:pt x="8119" y="18790"/>
                    </a:cubicBezTo>
                    <a:close/>
                    <a:moveTo>
                      <a:pt x="12563" y="18869"/>
                    </a:moveTo>
                    <a:cubicBezTo>
                      <a:pt x="12252" y="19636"/>
                      <a:pt x="11943" y="20358"/>
                      <a:pt x="11665" y="21098"/>
                    </a:cubicBezTo>
                    <a:lnTo>
                      <a:pt x="10895" y="21098"/>
                    </a:lnTo>
                    <a:lnTo>
                      <a:pt x="11858" y="18947"/>
                    </a:lnTo>
                    <a:cubicBezTo>
                      <a:pt x="12102" y="18947"/>
                      <a:pt x="12328" y="18896"/>
                      <a:pt x="12563" y="18869"/>
                    </a:cubicBezTo>
                    <a:close/>
                    <a:moveTo>
                      <a:pt x="9210" y="18947"/>
                    </a:moveTo>
                    <a:lnTo>
                      <a:pt x="9948" y="19010"/>
                    </a:lnTo>
                    <a:lnTo>
                      <a:pt x="9146" y="21098"/>
                    </a:lnTo>
                    <a:cubicBezTo>
                      <a:pt x="8902" y="21098"/>
                      <a:pt x="8660" y="21029"/>
                      <a:pt x="8424" y="20988"/>
                    </a:cubicBezTo>
                    <a:cubicBezTo>
                      <a:pt x="8652" y="20310"/>
                      <a:pt x="8915" y="19645"/>
                      <a:pt x="9210" y="18947"/>
                    </a:cubicBezTo>
                    <a:close/>
                    <a:moveTo>
                      <a:pt x="10446" y="19041"/>
                    </a:moveTo>
                    <a:lnTo>
                      <a:pt x="10606" y="19041"/>
                    </a:lnTo>
                    <a:cubicBezTo>
                      <a:pt x="10859" y="19041"/>
                      <a:pt x="11100" y="19041"/>
                      <a:pt x="11344" y="19041"/>
                    </a:cubicBezTo>
                    <a:lnTo>
                      <a:pt x="10398" y="21192"/>
                    </a:lnTo>
                    <a:cubicBezTo>
                      <a:pt x="10145" y="21171"/>
                      <a:pt x="9896" y="21134"/>
                      <a:pt x="9643" y="21113"/>
                    </a:cubicBezTo>
                    <a:lnTo>
                      <a:pt x="9643" y="21098"/>
                    </a:lnTo>
                    <a:lnTo>
                      <a:pt x="10446" y="19041"/>
                    </a:lnTo>
                    <a:close/>
                    <a:moveTo>
                      <a:pt x="14473" y="19779"/>
                    </a:moveTo>
                    <a:cubicBezTo>
                      <a:pt x="14422" y="19938"/>
                      <a:pt x="14393" y="20080"/>
                      <a:pt x="14376" y="20219"/>
                    </a:cubicBezTo>
                    <a:lnTo>
                      <a:pt x="14296" y="20077"/>
                    </a:lnTo>
                    <a:lnTo>
                      <a:pt x="14473" y="19779"/>
                    </a:lnTo>
                    <a:close/>
                    <a:moveTo>
                      <a:pt x="13029" y="20752"/>
                    </a:moveTo>
                    <a:cubicBezTo>
                      <a:pt x="13029" y="20752"/>
                      <a:pt x="13029" y="20852"/>
                      <a:pt x="13029" y="20894"/>
                    </a:cubicBezTo>
                    <a:cubicBezTo>
                      <a:pt x="13029" y="20921"/>
                      <a:pt x="13013" y="20902"/>
                      <a:pt x="13013" y="20909"/>
                    </a:cubicBezTo>
                    <a:lnTo>
                      <a:pt x="12965" y="20909"/>
                    </a:lnTo>
                    <a:lnTo>
                      <a:pt x="13029" y="20752"/>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0" name="Shape">
                <a:extLst>
                  <a:ext uri="{FF2B5EF4-FFF2-40B4-BE49-F238E27FC236}">
                    <a16:creationId xmlns:a16="http://schemas.microsoft.com/office/drawing/2014/main" id="{349C17EF-A791-AA3D-FA56-298D09AD5DF5}"/>
                  </a:ext>
                </a:extLst>
              </p:cNvPr>
              <p:cNvSpPr/>
              <p:nvPr/>
            </p:nvSpPr>
            <p:spPr>
              <a:xfrm>
                <a:off x="2888701" y="1580438"/>
                <a:ext cx="243666" cy="211210"/>
              </a:xfrm>
              <a:custGeom>
                <a:avLst/>
                <a:gdLst/>
                <a:ahLst/>
                <a:cxnLst>
                  <a:cxn ang="0">
                    <a:pos x="wd2" y="hd2"/>
                  </a:cxn>
                  <a:cxn ang="5400000">
                    <a:pos x="wd2" y="hd2"/>
                  </a:cxn>
                  <a:cxn ang="10800000">
                    <a:pos x="wd2" y="hd2"/>
                  </a:cxn>
                  <a:cxn ang="16200000">
                    <a:pos x="wd2" y="hd2"/>
                  </a:cxn>
                </a:cxnLst>
                <a:rect l="0" t="0" r="r" b="b"/>
                <a:pathLst>
                  <a:path w="21346" h="21554" extrusionOk="0">
                    <a:moveTo>
                      <a:pt x="663" y="7"/>
                    </a:moveTo>
                    <a:cubicBezTo>
                      <a:pt x="481" y="-34"/>
                      <a:pt x="278" y="113"/>
                      <a:pt x="236" y="318"/>
                    </a:cubicBezTo>
                    <a:cubicBezTo>
                      <a:pt x="194" y="318"/>
                      <a:pt x="159" y="318"/>
                      <a:pt x="103" y="318"/>
                    </a:cubicBezTo>
                    <a:cubicBezTo>
                      <a:pt x="-136" y="564"/>
                      <a:pt x="-254" y="651"/>
                      <a:pt x="3278" y="8743"/>
                    </a:cubicBezTo>
                    <a:cubicBezTo>
                      <a:pt x="4736" y="12221"/>
                      <a:pt x="6357" y="15593"/>
                      <a:pt x="8109" y="18879"/>
                    </a:cubicBezTo>
                    <a:cubicBezTo>
                      <a:pt x="8179" y="18974"/>
                      <a:pt x="8278" y="19034"/>
                      <a:pt x="8376" y="19034"/>
                    </a:cubicBezTo>
                    <a:cubicBezTo>
                      <a:pt x="9553" y="18815"/>
                      <a:pt x="10609" y="18140"/>
                      <a:pt x="11338" y="17044"/>
                    </a:cubicBezTo>
                    <a:lnTo>
                      <a:pt x="12913" y="19127"/>
                    </a:lnTo>
                    <a:cubicBezTo>
                      <a:pt x="13544" y="19853"/>
                      <a:pt x="14208" y="20552"/>
                      <a:pt x="15021" y="21428"/>
                    </a:cubicBezTo>
                    <a:cubicBezTo>
                      <a:pt x="15077" y="21510"/>
                      <a:pt x="15124" y="21566"/>
                      <a:pt x="15208" y="21552"/>
                    </a:cubicBezTo>
                    <a:cubicBezTo>
                      <a:pt x="15208" y="21552"/>
                      <a:pt x="15228" y="21552"/>
                      <a:pt x="15368" y="21552"/>
                    </a:cubicBezTo>
                    <a:cubicBezTo>
                      <a:pt x="15550" y="21566"/>
                      <a:pt x="15687" y="21416"/>
                      <a:pt x="15715" y="21210"/>
                    </a:cubicBezTo>
                    <a:lnTo>
                      <a:pt x="16809" y="12940"/>
                    </a:lnTo>
                    <a:cubicBezTo>
                      <a:pt x="18043" y="11900"/>
                      <a:pt x="19384" y="11010"/>
                      <a:pt x="20786" y="10298"/>
                    </a:cubicBezTo>
                    <a:lnTo>
                      <a:pt x="21159" y="10111"/>
                    </a:lnTo>
                    <a:cubicBezTo>
                      <a:pt x="21285" y="10043"/>
                      <a:pt x="21346" y="9871"/>
                      <a:pt x="21346" y="9707"/>
                    </a:cubicBezTo>
                    <a:cubicBezTo>
                      <a:pt x="21346" y="9543"/>
                      <a:pt x="21285" y="9402"/>
                      <a:pt x="21159" y="9334"/>
                    </a:cubicBezTo>
                    <a:cubicBezTo>
                      <a:pt x="16491" y="6952"/>
                      <a:pt x="11327" y="4483"/>
                      <a:pt x="7121" y="2525"/>
                    </a:cubicBezTo>
                    <a:lnTo>
                      <a:pt x="5654" y="1841"/>
                    </a:lnTo>
                    <a:cubicBezTo>
                      <a:pt x="4042" y="1034"/>
                      <a:pt x="2387" y="418"/>
                      <a:pt x="663" y="7"/>
                    </a:cubicBezTo>
                    <a:close/>
                    <a:moveTo>
                      <a:pt x="2691" y="1530"/>
                    </a:moveTo>
                    <a:cubicBezTo>
                      <a:pt x="3617" y="1859"/>
                      <a:pt x="4530" y="2243"/>
                      <a:pt x="5413" y="2681"/>
                    </a:cubicBezTo>
                    <a:lnTo>
                      <a:pt x="6881" y="3365"/>
                    </a:lnTo>
                    <a:cubicBezTo>
                      <a:pt x="10946" y="5213"/>
                      <a:pt x="15780" y="7572"/>
                      <a:pt x="20252" y="9831"/>
                    </a:cubicBezTo>
                    <a:cubicBezTo>
                      <a:pt x="18962" y="10489"/>
                      <a:pt x="17745" y="11294"/>
                      <a:pt x="16596" y="12225"/>
                    </a:cubicBezTo>
                    <a:cubicBezTo>
                      <a:pt x="14843" y="10733"/>
                      <a:pt x="13004" y="9326"/>
                      <a:pt x="11098" y="8122"/>
                    </a:cubicBezTo>
                    <a:cubicBezTo>
                      <a:pt x="9332" y="6862"/>
                      <a:pt x="7601" y="5531"/>
                      <a:pt x="5947" y="4080"/>
                    </a:cubicBezTo>
                    <a:cubicBezTo>
                      <a:pt x="4896" y="3231"/>
                      <a:pt x="3883" y="2379"/>
                      <a:pt x="2691" y="1530"/>
                    </a:cubicBezTo>
                    <a:close/>
                    <a:moveTo>
                      <a:pt x="983" y="1655"/>
                    </a:moveTo>
                    <a:cubicBezTo>
                      <a:pt x="4081" y="4325"/>
                      <a:pt x="7051" y="7148"/>
                      <a:pt x="9897" y="10173"/>
                    </a:cubicBezTo>
                    <a:lnTo>
                      <a:pt x="13687" y="14060"/>
                    </a:lnTo>
                    <a:cubicBezTo>
                      <a:pt x="12747" y="14580"/>
                      <a:pt x="11917" y="15353"/>
                      <a:pt x="11258" y="16298"/>
                    </a:cubicBezTo>
                    <a:cubicBezTo>
                      <a:pt x="10585" y="17352"/>
                      <a:pt x="9629" y="18087"/>
                      <a:pt x="8536" y="18443"/>
                    </a:cubicBezTo>
                    <a:cubicBezTo>
                      <a:pt x="6798" y="15582"/>
                      <a:pt x="2301" y="4941"/>
                      <a:pt x="983" y="1655"/>
                    </a:cubicBezTo>
                    <a:close/>
                    <a:moveTo>
                      <a:pt x="5867" y="5075"/>
                    </a:moveTo>
                    <a:cubicBezTo>
                      <a:pt x="7213" y="6197"/>
                      <a:pt x="8654" y="7374"/>
                      <a:pt x="10644" y="8743"/>
                    </a:cubicBezTo>
                    <a:cubicBezTo>
                      <a:pt x="12537" y="9989"/>
                      <a:pt x="14364" y="11393"/>
                      <a:pt x="16089" y="12940"/>
                    </a:cubicBezTo>
                    <a:lnTo>
                      <a:pt x="15421" y="18692"/>
                    </a:lnTo>
                    <a:cubicBezTo>
                      <a:pt x="15169" y="16939"/>
                      <a:pt x="14939" y="15587"/>
                      <a:pt x="14701" y="14464"/>
                    </a:cubicBezTo>
                    <a:cubicBezTo>
                      <a:pt x="14701" y="14409"/>
                      <a:pt x="14701" y="14349"/>
                      <a:pt x="14701" y="14308"/>
                    </a:cubicBezTo>
                    <a:cubicBezTo>
                      <a:pt x="14743" y="14144"/>
                      <a:pt x="14692" y="14000"/>
                      <a:pt x="14594" y="13904"/>
                    </a:cubicBezTo>
                    <a:cubicBezTo>
                      <a:pt x="12982" y="12316"/>
                      <a:pt x="11602" y="10903"/>
                      <a:pt x="10271" y="9521"/>
                    </a:cubicBezTo>
                    <a:cubicBezTo>
                      <a:pt x="8939" y="8138"/>
                      <a:pt x="7367" y="6540"/>
                      <a:pt x="5867" y="5075"/>
                    </a:cubicBezTo>
                    <a:close/>
                    <a:moveTo>
                      <a:pt x="14034" y="14713"/>
                    </a:moveTo>
                    <a:cubicBezTo>
                      <a:pt x="14328" y="16013"/>
                      <a:pt x="14551" y="17601"/>
                      <a:pt x="14888" y="19873"/>
                    </a:cubicBezTo>
                    <a:lnTo>
                      <a:pt x="15048" y="20340"/>
                    </a:lnTo>
                    <a:lnTo>
                      <a:pt x="13420" y="18537"/>
                    </a:lnTo>
                    <a:lnTo>
                      <a:pt x="11819" y="16733"/>
                    </a:lnTo>
                    <a:cubicBezTo>
                      <a:pt x="12407" y="15871"/>
                      <a:pt x="13179" y="15192"/>
                      <a:pt x="14034" y="14713"/>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1" name="Shape">
                <a:extLst>
                  <a:ext uri="{FF2B5EF4-FFF2-40B4-BE49-F238E27FC236}">
                    <a16:creationId xmlns:a16="http://schemas.microsoft.com/office/drawing/2014/main" id="{95E0CE56-ED50-8844-155E-B1470D305DE2}"/>
                  </a:ext>
                </a:extLst>
              </p:cNvPr>
              <p:cNvSpPr/>
              <p:nvPr/>
            </p:nvSpPr>
            <p:spPr>
              <a:xfrm>
                <a:off x="2621296" y="1051664"/>
                <a:ext cx="242695" cy="205925"/>
              </a:xfrm>
              <a:custGeom>
                <a:avLst/>
                <a:gdLst/>
                <a:ahLst/>
                <a:cxnLst>
                  <a:cxn ang="0">
                    <a:pos x="wd2" y="hd2"/>
                  </a:cxn>
                  <a:cxn ang="5400000">
                    <a:pos x="wd2" y="hd2"/>
                  </a:cxn>
                  <a:cxn ang="10800000">
                    <a:pos x="wd2" y="hd2"/>
                  </a:cxn>
                  <a:cxn ang="16200000">
                    <a:pos x="wd2" y="hd2"/>
                  </a:cxn>
                </a:cxnLst>
                <a:rect l="0" t="0" r="r" b="b"/>
                <a:pathLst>
                  <a:path w="21394" h="21560" extrusionOk="0">
                    <a:moveTo>
                      <a:pt x="581" y="9"/>
                    </a:moveTo>
                    <a:cubicBezTo>
                      <a:pt x="440" y="-33"/>
                      <a:pt x="287" y="78"/>
                      <a:pt x="259" y="232"/>
                    </a:cubicBezTo>
                    <a:cubicBezTo>
                      <a:pt x="203" y="218"/>
                      <a:pt x="127" y="218"/>
                      <a:pt x="71" y="232"/>
                    </a:cubicBezTo>
                    <a:cubicBezTo>
                      <a:pt x="-112" y="401"/>
                      <a:pt x="-206" y="503"/>
                      <a:pt x="3320" y="8749"/>
                    </a:cubicBezTo>
                    <a:cubicBezTo>
                      <a:pt x="4660" y="11881"/>
                      <a:pt x="7040" y="17381"/>
                      <a:pt x="8154" y="19179"/>
                    </a:cubicBezTo>
                    <a:cubicBezTo>
                      <a:pt x="8211" y="19249"/>
                      <a:pt x="8285" y="19306"/>
                      <a:pt x="8369" y="19306"/>
                    </a:cubicBezTo>
                    <a:cubicBezTo>
                      <a:pt x="9540" y="19095"/>
                      <a:pt x="10604" y="18325"/>
                      <a:pt x="11323" y="17201"/>
                    </a:cubicBezTo>
                    <a:cubicBezTo>
                      <a:pt x="11930" y="17847"/>
                      <a:pt x="12452" y="18497"/>
                      <a:pt x="12988" y="19115"/>
                    </a:cubicBezTo>
                    <a:lnTo>
                      <a:pt x="15083" y="21539"/>
                    </a:lnTo>
                    <a:cubicBezTo>
                      <a:pt x="15139" y="21553"/>
                      <a:pt x="15215" y="21553"/>
                      <a:pt x="15271" y="21539"/>
                    </a:cubicBezTo>
                    <a:cubicBezTo>
                      <a:pt x="15313" y="21567"/>
                      <a:pt x="15363" y="21567"/>
                      <a:pt x="15405" y="21539"/>
                    </a:cubicBezTo>
                    <a:cubicBezTo>
                      <a:pt x="15532" y="21539"/>
                      <a:pt x="15619" y="21392"/>
                      <a:pt x="15647" y="21252"/>
                    </a:cubicBezTo>
                    <a:lnTo>
                      <a:pt x="16748" y="12704"/>
                    </a:lnTo>
                    <a:cubicBezTo>
                      <a:pt x="18046" y="11706"/>
                      <a:pt x="19431" y="10844"/>
                      <a:pt x="20884" y="10184"/>
                    </a:cubicBezTo>
                    <a:lnTo>
                      <a:pt x="21260" y="9993"/>
                    </a:lnTo>
                    <a:cubicBezTo>
                      <a:pt x="21358" y="9936"/>
                      <a:pt x="21394" y="9832"/>
                      <a:pt x="21394" y="9706"/>
                    </a:cubicBezTo>
                    <a:cubicBezTo>
                      <a:pt x="21394" y="9579"/>
                      <a:pt x="21358" y="9493"/>
                      <a:pt x="21260" y="9450"/>
                    </a:cubicBezTo>
                    <a:cubicBezTo>
                      <a:pt x="16562" y="7006"/>
                      <a:pt x="11378" y="4428"/>
                      <a:pt x="7161" y="2433"/>
                    </a:cubicBezTo>
                    <a:lnTo>
                      <a:pt x="5603" y="1859"/>
                    </a:lnTo>
                    <a:cubicBezTo>
                      <a:pt x="3981" y="1044"/>
                      <a:pt x="2302" y="431"/>
                      <a:pt x="581" y="9"/>
                    </a:cubicBezTo>
                    <a:close/>
                    <a:moveTo>
                      <a:pt x="715" y="1062"/>
                    </a:moveTo>
                    <a:cubicBezTo>
                      <a:pt x="3918" y="3857"/>
                      <a:pt x="7006" y="6864"/>
                      <a:pt x="9954" y="10024"/>
                    </a:cubicBezTo>
                    <a:cubicBezTo>
                      <a:pt x="11181" y="11317"/>
                      <a:pt x="12449" y="12626"/>
                      <a:pt x="13901" y="14171"/>
                    </a:cubicBezTo>
                    <a:cubicBezTo>
                      <a:pt x="12900" y="14691"/>
                      <a:pt x="12029" y="15484"/>
                      <a:pt x="11323" y="16467"/>
                    </a:cubicBezTo>
                    <a:cubicBezTo>
                      <a:pt x="10646" y="17591"/>
                      <a:pt x="9632" y="18399"/>
                      <a:pt x="8504" y="18764"/>
                    </a:cubicBezTo>
                    <a:cubicBezTo>
                      <a:pt x="6740" y="15688"/>
                      <a:pt x="1830" y="3913"/>
                      <a:pt x="715" y="1062"/>
                    </a:cubicBezTo>
                    <a:close/>
                    <a:moveTo>
                      <a:pt x="2031" y="1062"/>
                    </a:moveTo>
                    <a:cubicBezTo>
                      <a:pt x="3160" y="1413"/>
                      <a:pt x="4275" y="1885"/>
                      <a:pt x="5361" y="2433"/>
                    </a:cubicBezTo>
                    <a:lnTo>
                      <a:pt x="6838" y="3167"/>
                    </a:lnTo>
                    <a:cubicBezTo>
                      <a:pt x="10971" y="5105"/>
                      <a:pt x="15939" y="7519"/>
                      <a:pt x="20481" y="9865"/>
                    </a:cubicBezTo>
                    <a:cubicBezTo>
                      <a:pt x="19127" y="10567"/>
                      <a:pt x="17827" y="11405"/>
                      <a:pt x="16614" y="12417"/>
                    </a:cubicBezTo>
                    <a:lnTo>
                      <a:pt x="16614" y="12385"/>
                    </a:lnTo>
                    <a:cubicBezTo>
                      <a:pt x="14822" y="10826"/>
                      <a:pt x="12948" y="9435"/>
                      <a:pt x="11001" y="8143"/>
                    </a:cubicBezTo>
                    <a:cubicBezTo>
                      <a:pt x="8801" y="6626"/>
                      <a:pt x="7312" y="5360"/>
                      <a:pt x="5845" y="4124"/>
                    </a:cubicBezTo>
                    <a:cubicBezTo>
                      <a:pt x="4392" y="2902"/>
                      <a:pt x="3456" y="1989"/>
                      <a:pt x="2031" y="1062"/>
                    </a:cubicBezTo>
                    <a:close/>
                    <a:moveTo>
                      <a:pt x="3911" y="3103"/>
                    </a:moveTo>
                    <a:lnTo>
                      <a:pt x="5684" y="4506"/>
                    </a:lnTo>
                    <a:cubicBezTo>
                      <a:pt x="7151" y="5757"/>
                      <a:pt x="8662" y="7059"/>
                      <a:pt x="10947" y="8717"/>
                    </a:cubicBezTo>
                    <a:cubicBezTo>
                      <a:pt x="12809" y="9981"/>
                      <a:pt x="14599" y="11400"/>
                      <a:pt x="16292" y="12959"/>
                    </a:cubicBezTo>
                    <a:lnTo>
                      <a:pt x="15432" y="19498"/>
                    </a:lnTo>
                    <a:cubicBezTo>
                      <a:pt x="15108" y="17405"/>
                      <a:pt x="14882" y="15782"/>
                      <a:pt x="14600" y="14490"/>
                    </a:cubicBezTo>
                    <a:cubicBezTo>
                      <a:pt x="14600" y="14490"/>
                      <a:pt x="14608" y="14489"/>
                      <a:pt x="14707" y="14362"/>
                    </a:cubicBezTo>
                    <a:cubicBezTo>
                      <a:pt x="14763" y="14264"/>
                      <a:pt x="14763" y="14128"/>
                      <a:pt x="14707" y="14043"/>
                    </a:cubicBezTo>
                    <a:cubicBezTo>
                      <a:pt x="13085" y="12414"/>
                      <a:pt x="11723" y="10983"/>
                      <a:pt x="10383" y="9578"/>
                    </a:cubicBezTo>
                    <a:cubicBezTo>
                      <a:pt x="8225" y="7330"/>
                      <a:pt x="6253" y="5266"/>
                      <a:pt x="3911" y="3103"/>
                    </a:cubicBezTo>
                    <a:close/>
                    <a:moveTo>
                      <a:pt x="14116" y="14809"/>
                    </a:moveTo>
                    <a:cubicBezTo>
                      <a:pt x="14412" y="16171"/>
                      <a:pt x="14677" y="17801"/>
                      <a:pt x="15029" y="20231"/>
                    </a:cubicBezTo>
                    <a:lnTo>
                      <a:pt x="15137" y="20869"/>
                    </a:lnTo>
                    <a:lnTo>
                      <a:pt x="13364" y="18796"/>
                    </a:lnTo>
                    <a:cubicBezTo>
                      <a:pt x="12842" y="18164"/>
                      <a:pt x="12292" y="17542"/>
                      <a:pt x="11699" y="16882"/>
                    </a:cubicBezTo>
                    <a:cubicBezTo>
                      <a:pt x="12348" y="15969"/>
                      <a:pt x="13171" y="15272"/>
                      <a:pt x="14116" y="14809"/>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2" name="Shape">
                <a:extLst>
                  <a:ext uri="{FF2B5EF4-FFF2-40B4-BE49-F238E27FC236}">
                    <a16:creationId xmlns:a16="http://schemas.microsoft.com/office/drawing/2014/main" id="{A52391DC-E248-E9FB-E197-32E285AF2050}"/>
                  </a:ext>
                </a:extLst>
              </p:cNvPr>
              <p:cNvSpPr/>
              <p:nvPr/>
            </p:nvSpPr>
            <p:spPr>
              <a:xfrm>
                <a:off x="1599232" y="1621411"/>
                <a:ext cx="258857" cy="400916"/>
              </a:xfrm>
              <a:custGeom>
                <a:avLst/>
                <a:gdLst/>
                <a:ahLst/>
                <a:cxnLst>
                  <a:cxn ang="0">
                    <a:pos x="wd2" y="hd2"/>
                  </a:cxn>
                  <a:cxn ang="5400000">
                    <a:pos x="wd2" y="hd2"/>
                  </a:cxn>
                  <a:cxn ang="10800000">
                    <a:pos x="wd2" y="hd2"/>
                  </a:cxn>
                  <a:cxn ang="16200000">
                    <a:pos x="wd2" y="hd2"/>
                  </a:cxn>
                </a:cxnLst>
                <a:rect l="0" t="0" r="r" b="b"/>
                <a:pathLst>
                  <a:path w="21577" h="21552" extrusionOk="0">
                    <a:moveTo>
                      <a:pt x="12044" y="17"/>
                    </a:moveTo>
                    <a:cubicBezTo>
                      <a:pt x="10630" y="-48"/>
                      <a:pt x="9202" y="76"/>
                      <a:pt x="7828" y="394"/>
                    </a:cubicBezTo>
                    <a:cubicBezTo>
                      <a:pt x="5987" y="1007"/>
                      <a:pt x="4617" y="2090"/>
                      <a:pt x="4070" y="3374"/>
                    </a:cubicBezTo>
                    <a:cubicBezTo>
                      <a:pt x="4070" y="3425"/>
                      <a:pt x="4070" y="3471"/>
                      <a:pt x="4070" y="3521"/>
                    </a:cubicBezTo>
                    <a:cubicBezTo>
                      <a:pt x="3536" y="5231"/>
                      <a:pt x="3630" y="7009"/>
                      <a:pt x="4324" y="8696"/>
                    </a:cubicBezTo>
                    <a:lnTo>
                      <a:pt x="1632" y="8696"/>
                    </a:lnTo>
                    <a:cubicBezTo>
                      <a:pt x="1432" y="8704"/>
                      <a:pt x="1264" y="8803"/>
                      <a:pt x="1251" y="8926"/>
                    </a:cubicBezTo>
                    <a:lnTo>
                      <a:pt x="1251" y="11513"/>
                    </a:lnTo>
                    <a:cubicBezTo>
                      <a:pt x="1251" y="12170"/>
                      <a:pt x="1339" y="12682"/>
                      <a:pt x="1353" y="13331"/>
                    </a:cubicBezTo>
                    <a:cubicBezTo>
                      <a:pt x="1366" y="13461"/>
                      <a:pt x="1533" y="13560"/>
                      <a:pt x="1734" y="13560"/>
                    </a:cubicBezTo>
                    <a:lnTo>
                      <a:pt x="1810" y="13560"/>
                    </a:lnTo>
                    <a:cubicBezTo>
                      <a:pt x="2343" y="13560"/>
                      <a:pt x="2776" y="13560"/>
                      <a:pt x="3283" y="13560"/>
                    </a:cubicBezTo>
                    <a:lnTo>
                      <a:pt x="4070" y="13560"/>
                    </a:lnTo>
                    <a:cubicBezTo>
                      <a:pt x="3256" y="14281"/>
                      <a:pt x="2223" y="14882"/>
                      <a:pt x="1022" y="15329"/>
                    </a:cubicBezTo>
                    <a:cubicBezTo>
                      <a:pt x="902" y="15372"/>
                      <a:pt x="774" y="15428"/>
                      <a:pt x="667" y="15493"/>
                    </a:cubicBezTo>
                    <a:cubicBezTo>
                      <a:pt x="467" y="15500"/>
                      <a:pt x="323" y="15624"/>
                      <a:pt x="337" y="15755"/>
                    </a:cubicBezTo>
                    <a:cubicBezTo>
                      <a:pt x="363" y="16202"/>
                      <a:pt x="294" y="16632"/>
                      <a:pt x="134" y="17065"/>
                    </a:cubicBezTo>
                    <a:lnTo>
                      <a:pt x="134" y="17179"/>
                    </a:lnTo>
                    <a:cubicBezTo>
                      <a:pt x="27" y="17439"/>
                      <a:pt x="-20" y="17715"/>
                      <a:pt x="7" y="17982"/>
                    </a:cubicBezTo>
                    <a:cubicBezTo>
                      <a:pt x="60" y="18227"/>
                      <a:pt x="189" y="18463"/>
                      <a:pt x="362" y="18686"/>
                    </a:cubicBezTo>
                    <a:cubicBezTo>
                      <a:pt x="642" y="19126"/>
                      <a:pt x="990" y="19542"/>
                      <a:pt x="1403" y="19931"/>
                    </a:cubicBezTo>
                    <a:cubicBezTo>
                      <a:pt x="1790" y="20291"/>
                      <a:pt x="2140" y="20682"/>
                      <a:pt x="2394" y="21093"/>
                    </a:cubicBezTo>
                    <a:cubicBezTo>
                      <a:pt x="2447" y="21144"/>
                      <a:pt x="2504" y="21186"/>
                      <a:pt x="2597" y="21208"/>
                    </a:cubicBezTo>
                    <a:cubicBezTo>
                      <a:pt x="2730" y="21302"/>
                      <a:pt x="2971" y="21294"/>
                      <a:pt x="3105" y="21208"/>
                    </a:cubicBezTo>
                    <a:cubicBezTo>
                      <a:pt x="4052" y="20646"/>
                      <a:pt x="5290" y="20344"/>
                      <a:pt x="6584" y="20373"/>
                    </a:cubicBezTo>
                    <a:cubicBezTo>
                      <a:pt x="7251" y="20330"/>
                      <a:pt x="7923" y="20330"/>
                      <a:pt x="8590" y="20373"/>
                    </a:cubicBezTo>
                    <a:cubicBezTo>
                      <a:pt x="9377" y="20452"/>
                      <a:pt x="10130" y="20596"/>
                      <a:pt x="10850" y="20799"/>
                    </a:cubicBezTo>
                    <a:lnTo>
                      <a:pt x="11739" y="21012"/>
                    </a:lnTo>
                    <a:cubicBezTo>
                      <a:pt x="13340" y="21372"/>
                      <a:pt x="15022" y="21538"/>
                      <a:pt x="16716" y="21552"/>
                    </a:cubicBezTo>
                    <a:cubicBezTo>
                      <a:pt x="17970" y="21552"/>
                      <a:pt x="19211" y="21421"/>
                      <a:pt x="20399" y="21175"/>
                    </a:cubicBezTo>
                    <a:lnTo>
                      <a:pt x="20525" y="21175"/>
                    </a:lnTo>
                    <a:cubicBezTo>
                      <a:pt x="20632" y="21168"/>
                      <a:pt x="20726" y="21144"/>
                      <a:pt x="20779" y="21093"/>
                    </a:cubicBezTo>
                    <a:cubicBezTo>
                      <a:pt x="20846" y="21021"/>
                      <a:pt x="20846" y="20920"/>
                      <a:pt x="20779" y="20848"/>
                    </a:cubicBezTo>
                    <a:cubicBezTo>
                      <a:pt x="20779" y="20696"/>
                      <a:pt x="20904" y="20566"/>
                      <a:pt x="20957" y="20422"/>
                    </a:cubicBezTo>
                    <a:cubicBezTo>
                      <a:pt x="21237" y="19816"/>
                      <a:pt x="21447" y="19199"/>
                      <a:pt x="21567" y="18571"/>
                    </a:cubicBezTo>
                    <a:cubicBezTo>
                      <a:pt x="21580" y="18535"/>
                      <a:pt x="21580" y="18477"/>
                      <a:pt x="21567" y="18440"/>
                    </a:cubicBezTo>
                    <a:lnTo>
                      <a:pt x="21389" y="18162"/>
                    </a:lnTo>
                    <a:cubicBezTo>
                      <a:pt x="20869" y="17499"/>
                      <a:pt x="20614" y="16743"/>
                      <a:pt x="20627" y="16000"/>
                    </a:cubicBezTo>
                    <a:cubicBezTo>
                      <a:pt x="20614" y="15928"/>
                      <a:pt x="20543" y="15880"/>
                      <a:pt x="20449" y="15837"/>
                    </a:cubicBezTo>
                    <a:cubicBezTo>
                      <a:pt x="20356" y="15808"/>
                      <a:pt x="20251" y="15808"/>
                      <a:pt x="20145" y="15837"/>
                    </a:cubicBezTo>
                    <a:cubicBezTo>
                      <a:pt x="16570" y="16623"/>
                      <a:pt x="12664" y="16454"/>
                      <a:pt x="9276" y="15394"/>
                    </a:cubicBezTo>
                    <a:cubicBezTo>
                      <a:pt x="9889" y="14890"/>
                      <a:pt x="10378" y="14304"/>
                      <a:pt x="10698" y="13691"/>
                    </a:cubicBezTo>
                    <a:cubicBezTo>
                      <a:pt x="12845" y="13691"/>
                      <a:pt x="14508" y="13691"/>
                      <a:pt x="15802" y="13691"/>
                    </a:cubicBezTo>
                    <a:lnTo>
                      <a:pt x="16005" y="13691"/>
                    </a:lnTo>
                    <a:cubicBezTo>
                      <a:pt x="16139" y="13691"/>
                      <a:pt x="16270" y="13647"/>
                      <a:pt x="16310" y="13560"/>
                    </a:cubicBezTo>
                    <a:cubicBezTo>
                      <a:pt x="16483" y="13113"/>
                      <a:pt x="16600" y="12646"/>
                      <a:pt x="16640" y="12185"/>
                    </a:cubicBezTo>
                    <a:cubicBezTo>
                      <a:pt x="16720" y="12134"/>
                      <a:pt x="16730" y="12077"/>
                      <a:pt x="16716" y="12005"/>
                    </a:cubicBezTo>
                    <a:cubicBezTo>
                      <a:pt x="16596" y="11125"/>
                      <a:pt x="16714" y="10233"/>
                      <a:pt x="17021" y="9368"/>
                    </a:cubicBezTo>
                    <a:cubicBezTo>
                      <a:pt x="17048" y="9303"/>
                      <a:pt x="17025" y="9229"/>
                      <a:pt x="16945" y="9171"/>
                    </a:cubicBezTo>
                    <a:cubicBezTo>
                      <a:pt x="16878" y="9121"/>
                      <a:pt x="16760" y="9090"/>
                      <a:pt x="16640" y="9089"/>
                    </a:cubicBezTo>
                    <a:lnTo>
                      <a:pt x="10723" y="9089"/>
                    </a:lnTo>
                    <a:cubicBezTo>
                      <a:pt x="10470" y="8549"/>
                      <a:pt x="10247" y="7991"/>
                      <a:pt x="10114" y="7435"/>
                    </a:cubicBezTo>
                    <a:cubicBezTo>
                      <a:pt x="10114" y="7435"/>
                      <a:pt x="10114" y="7442"/>
                      <a:pt x="10114" y="7370"/>
                    </a:cubicBezTo>
                    <a:cubicBezTo>
                      <a:pt x="10007" y="6670"/>
                      <a:pt x="10711" y="6022"/>
                      <a:pt x="11764" y="5863"/>
                    </a:cubicBezTo>
                    <a:cubicBezTo>
                      <a:pt x="11978" y="5834"/>
                      <a:pt x="12225" y="5835"/>
                      <a:pt x="12425" y="5863"/>
                    </a:cubicBezTo>
                    <a:cubicBezTo>
                      <a:pt x="12745" y="5935"/>
                      <a:pt x="13001" y="6104"/>
                      <a:pt x="13161" y="6305"/>
                    </a:cubicBezTo>
                    <a:cubicBezTo>
                      <a:pt x="13321" y="6536"/>
                      <a:pt x="13450" y="6774"/>
                      <a:pt x="13517" y="7026"/>
                    </a:cubicBezTo>
                    <a:lnTo>
                      <a:pt x="13796" y="7730"/>
                    </a:lnTo>
                    <a:cubicBezTo>
                      <a:pt x="13849" y="7831"/>
                      <a:pt x="13966" y="7894"/>
                      <a:pt x="14126" y="7894"/>
                    </a:cubicBezTo>
                    <a:cubicBezTo>
                      <a:pt x="14193" y="7930"/>
                      <a:pt x="14287" y="7960"/>
                      <a:pt x="14380" y="7960"/>
                    </a:cubicBezTo>
                    <a:cubicBezTo>
                      <a:pt x="14433" y="7974"/>
                      <a:pt x="14479" y="7974"/>
                      <a:pt x="14532" y="7960"/>
                    </a:cubicBezTo>
                    <a:cubicBezTo>
                      <a:pt x="16026" y="7556"/>
                      <a:pt x="17567" y="7224"/>
                      <a:pt x="19154" y="6993"/>
                    </a:cubicBezTo>
                    <a:cubicBezTo>
                      <a:pt x="19301" y="6986"/>
                      <a:pt x="19444" y="6940"/>
                      <a:pt x="19484" y="6846"/>
                    </a:cubicBezTo>
                    <a:cubicBezTo>
                      <a:pt x="19724" y="6305"/>
                      <a:pt x="19849" y="5729"/>
                      <a:pt x="19916" y="5159"/>
                    </a:cubicBezTo>
                    <a:cubicBezTo>
                      <a:pt x="19916" y="5087"/>
                      <a:pt x="19869" y="5023"/>
                      <a:pt x="19789" y="4979"/>
                    </a:cubicBezTo>
                    <a:cubicBezTo>
                      <a:pt x="19776" y="3277"/>
                      <a:pt x="18412" y="1695"/>
                      <a:pt x="16158" y="787"/>
                    </a:cubicBezTo>
                    <a:cubicBezTo>
                      <a:pt x="14877" y="347"/>
                      <a:pt x="13471" y="82"/>
                      <a:pt x="12044" y="17"/>
                    </a:cubicBezTo>
                    <a:close/>
                    <a:moveTo>
                      <a:pt x="12094" y="410"/>
                    </a:moveTo>
                    <a:cubicBezTo>
                      <a:pt x="13415" y="446"/>
                      <a:pt x="14703" y="659"/>
                      <a:pt x="15904" y="1049"/>
                    </a:cubicBezTo>
                    <a:lnTo>
                      <a:pt x="15777" y="1049"/>
                    </a:lnTo>
                    <a:cubicBezTo>
                      <a:pt x="17844" y="1885"/>
                      <a:pt x="19103" y="3358"/>
                      <a:pt x="19103" y="4930"/>
                    </a:cubicBezTo>
                    <a:lnTo>
                      <a:pt x="14685" y="5716"/>
                    </a:lnTo>
                    <a:cubicBezTo>
                      <a:pt x="14965" y="5009"/>
                      <a:pt x="14637" y="4250"/>
                      <a:pt x="13771" y="3767"/>
                    </a:cubicBezTo>
                    <a:cubicBezTo>
                      <a:pt x="13330" y="3601"/>
                      <a:pt x="12804" y="3533"/>
                      <a:pt x="12298" y="3554"/>
                    </a:cubicBezTo>
                    <a:cubicBezTo>
                      <a:pt x="10710" y="3533"/>
                      <a:pt x="9285" y="4185"/>
                      <a:pt x="8819" y="5159"/>
                    </a:cubicBezTo>
                    <a:cubicBezTo>
                      <a:pt x="8725" y="5534"/>
                      <a:pt x="8748" y="5938"/>
                      <a:pt x="8895" y="6305"/>
                    </a:cubicBezTo>
                    <a:cubicBezTo>
                      <a:pt x="8895" y="6363"/>
                      <a:pt x="8895" y="6455"/>
                      <a:pt x="8895" y="6535"/>
                    </a:cubicBezTo>
                    <a:cubicBezTo>
                      <a:pt x="8855" y="6571"/>
                      <a:pt x="8855" y="6613"/>
                      <a:pt x="8895" y="6649"/>
                    </a:cubicBezTo>
                    <a:cubicBezTo>
                      <a:pt x="8895" y="6815"/>
                      <a:pt x="8954" y="6977"/>
                      <a:pt x="9047" y="7157"/>
                    </a:cubicBezTo>
                    <a:cubicBezTo>
                      <a:pt x="9207" y="7871"/>
                      <a:pt x="9462" y="8592"/>
                      <a:pt x="9809" y="9270"/>
                    </a:cubicBezTo>
                    <a:cubicBezTo>
                      <a:pt x="9849" y="9327"/>
                      <a:pt x="9919" y="9363"/>
                      <a:pt x="10012" y="9384"/>
                    </a:cubicBezTo>
                    <a:cubicBezTo>
                      <a:pt x="10066" y="9449"/>
                      <a:pt x="10185" y="9482"/>
                      <a:pt x="10291" y="9483"/>
                    </a:cubicBezTo>
                    <a:lnTo>
                      <a:pt x="15929" y="9483"/>
                    </a:lnTo>
                    <a:cubicBezTo>
                      <a:pt x="15716" y="10189"/>
                      <a:pt x="15647" y="10930"/>
                      <a:pt x="15701" y="11644"/>
                    </a:cubicBezTo>
                    <a:cubicBezTo>
                      <a:pt x="14540" y="11558"/>
                      <a:pt x="13145" y="11509"/>
                      <a:pt x="11891" y="11480"/>
                    </a:cubicBezTo>
                    <a:lnTo>
                      <a:pt x="10469" y="11480"/>
                    </a:lnTo>
                    <a:cubicBezTo>
                      <a:pt x="10282" y="11466"/>
                      <a:pt x="10102" y="11571"/>
                      <a:pt x="10088" y="11693"/>
                    </a:cubicBezTo>
                    <a:cubicBezTo>
                      <a:pt x="10088" y="12948"/>
                      <a:pt x="9387" y="14157"/>
                      <a:pt x="8133" y="15116"/>
                    </a:cubicBezTo>
                    <a:cubicBezTo>
                      <a:pt x="8040" y="15203"/>
                      <a:pt x="8040" y="15324"/>
                      <a:pt x="8133" y="15411"/>
                    </a:cubicBezTo>
                    <a:cubicBezTo>
                      <a:pt x="8480" y="15764"/>
                      <a:pt x="13130" y="17331"/>
                      <a:pt x="19586" y="16213"/>
                    </a:cubicBezTo>
                    <a:cubicBezTo>
                      <a:pt x="19639" y="16913"/>
                      <a:pt x="19918" y="17600"/>
                      <a:pt x="20399" y="18228"/>
                    </a:cubicBezTo>
                    <a:lnTo>
                      <a:pt x="20500" y="18375"/>
                    </a:lnTo>
                    <a:cubicBezTo>
                      <a:pt x="17899" y="19111"/>
                      <a:pt x="14980" y="19218"/>
                      <a:pt x="12272" y="18670"/>
                    </a:cubicBezTo>
                    <a:cubicBezTo>
                      <a:pt x="5790" y="17444"/>
                      <a:pt x="4072" y="17956"/>
                      <a:pt x="3232" y="18490"/>
                    </a:cubicBezTo>
                    <a:cubicBezTo>
                      <a:pt x="3005" y="17963"/>
                      <a:pt x="2623" y="17474"/>
                      <a:pt x="2089" y="17048"/>
                    </a:cubicBezTo>
                    <a:cubicBezTo>
                      <a:pt x="1689" y="16709"/>
                      <a:pt x="1341" y="16343"/>
                      <a:pt x="1048" y="15968"/>
                    </a:cubicBezTo>
                    <a:lnTo>
                      <a:pt x="1048" y="15869"/>
                    </a:lnTo>
                    <a:lnTo>
                      <a:pt x="1251" y="15787"/>
                    </a:lnTo>
                    <a:cubicBezTo>
                      <a:pt x="2758" y="15225"/>
                      <a:pt x="4037" y="14432"/>
                      <a:pt x="4984" y="13495"/>
                    </a:cubicBezTo>
                    <a:cubicBezTo>
                      <a:pt x="5571" y="12918"/>
                      <a:pt x="5943" y="12280"/>
                      <a:pt x="6076" y="11595"/>
                    </a:cubicBezTo>
                    <a:cubicBezTo>
                      <a:pt x="6076" y="11595"/>
                      <a:pt x="6076" y="11600"/>
                      <a:pt x="6076" y="11513"/>
                    </a:cubicBezTo>
                    <a:cubicBezTo>
                      <a:pt x="6076" y="11434"/>
                      <a:pt x="6076" y="11513"/>
                      <a:pt x="6076" y="11448"/>
                    </a:cubicBezTo>
                    <a:lnTo>
                      <a:pt x="5924" y="11448"/>
                    </a:lnTo>
                    <a:cubicBezTo>
                      <a:pt x="5924" y="11448"/>
                      <a:pt x="5927" y="11448"/>
                      <a:pt x="5847" y="11448"/>
                    </a:cubicBezTo>
                    <a:lnTo>
                      <a:pt x="1860" y="11579"/>
                    </a:lnTo>
                    <a:lnTo>
                      <a:pt x="1860" y="9335"/>
                    </a:lnTo>
                    <a:lnTo>
                      <a:pt x="5162" y="9335"/>
                    </a:lnTo>
                    <a:cubicBezTo>
                      <a:pt x="5202" y="9342"/>
                      <a:pt x="5261" y="9342"/>
                      <a:pt x="5314" y="9335"/>
                    </a:cubicBezTo>
                    <a:lnTo>
                      <a:pt x="5390" y="9335"/>
                    </a:lnTo>
                    <a:cubicBezTo>
                      <a:pt x="5590" y="9306"/>
                      <a:pt x="5735" y="9196"/>
                      <a:pt x="5695" y="9073"/>
                    </a:cubicBezTo>
                    <a:cubicBezTo>
                      <a:pt x="5695" y="9073"/>
                      <a:pt x="5670" y="9057"/>
                      <a:pt x="5670" y="9057"/>
                    </a:cubicBezTo>
                    <a:cubicBezTo>
                      <a:pt x="4869" y="7290"/>
                      <a:pt x="4520" y="5459"/>
                      <a:pt x="4654" y="3620"/>
                    </a:cubicBezTo>
                    <a:cubicBezTo>
                      <a:pt x="5147" y="2408"/>
                      <a:pt x="6449" y="1377"/>
                      <a:pt x="8209" y="836"/>
                    </a:cubicBezTo>
                    <a:cubicBezTo>
                      <a:pt x="9450" y="511"/>
                      <a:pt x="10787" y="382"/>
                      <a:pt x="12094" y="410"/>
                    </a:cubicBezTo>
                    <a:close/>
                    <a:moveTo>
                      <a:pt x="12018" y="4078"/>
                    </a:moveTo>
                    <a:lnTo>
                      <a:pt x="12272" y="4078"/>
                    </a:lnTo>
                    <a:cubicBezTo>
                      <a:pt x="12499" y="4057"/>
                      <a:pt x="12731" y="4057"/>
                      <a:pt x="12958" y="4078"/>
                    </a:cubicBezTo>
                    <a:lnTo>
                      <a:pt x="11764" y="5339"/>
                    </a:lnTo>
                    <a:lnTo>
                      <a:pt x="11434" y="5405"/>
                    </a:lnTo>
                    <a:cubicBezTo>
                      <a:pt x="11221" y="5441"/>
                      <a:pt x="11025" y="5496"/>
                      <a:pt x="10825" y="5569"/>
                    </a:cubicBezTo>
                    <a:cubicBezTo>
                      <a:pt x="11118" y="5064"/>
                      <a:pt x="11525" y="4584"/>
                      <a:pt x="12018" y="4144"/>
                    </a:cubicBezTo>
                    <a:cubicBezTo>
                      <a:pt x="12032" y="4122"/>
                      <a:pt x="12032" y="4100"/>
                      <a:pt x="12018" y="4078"/>
                    </a:cubicBezTo>
                    <a:close/>
                    <a:moveTo>
                      <a:pt x="11663" y="4160"/>
                    </a:moveTo>
                    <a:cubicBezTo>
                      <a:pt x="11089" y="4672"/>
                      <a:pt x="10624" y="5232"/>
                      <a:pt x="10317" y="5831"/>
                    </a:cubicBezTo>
                    <a:cubicBezTo>
                      <a:pt x="10090" y="5946"/>
                      <a:pt x="9918" y="6089"/>
                      <a:pt x="9758" y="6240"/>
                    </a:cubicBezTo>
                    <a:lnTo>
                      <a:pt x="9631" y="6305"/>
                    </a:lnTo>
                    <a:cubicBezTo>
                      <a:pt x="9631" y="6305"/>
                      <a:pt x="9631" y="6305"/>
                      <a:pt x="9631" y="6240"/>
                    </a:cubicBezTo>
                    <a:lnTo>
                      <a:pt x="9911" y="5863"/>
                    </a:lnTo>
                    <a:cubicBezTo>
                      <a:pt x="10271" y="5423"/>
                      <a:pt x="10503" y="4936"/>
                      <a:pt x="10596" y="4439"/>
                    </a:cubicBezTo>
                    <a:cubicBezTo>
                      <a:pt x="10916" y="4309"/>
                      <a:pt x="11289" y="4211"/>
                      <a:pt x="11663" y="4160"/>
                    </a:cubicBezTo>
                    <a:close/>
                    <a:moveTo>
                      <a:pt x="13339" y="4226"/>
                    </a:moveTo>
                    <a:cubicBezTo>
                      <a:pt x="13499" y="4291"/>
                      <a:pt x="13652" y="4379"/>
                      <a:pt x="13745" y="4488"/>
                    </a:cubicBezTo>
                    <a:cubicBezTo>
                      <a:pt x="13705" y="4480"/>
                      <a:pt x="13658" y="4480"/>
                      <a:pt x="13618" y="4488"/>
                    </a:cubicBezTo>
                    <a:lnTo>
                      <a:pt x="12729" y="5519"/>
                    </a:lnTo>
                    <a:cubicBezTo>
                      <a:pt x="12649" y="5476"/>
                      <a:pt x="12557" y="5426"/>
                      <a:pt x="12450" y="5405"/>
                    </a:cubicBezTo>
                    <a:lnTo>
                      <a:pt x="12196" y="5405"/>
                    </a:lnTo>
                    <a:lnTo>
                      <a:pt x="13339" y="4226"/>
                    </a:lnTo>
                    <a:close/>
                    <a:moveTo>
                      <a:pt x="10190" y="4570"/>
                    </a:moveTo>
                    <a:cubicBezTo>
                      <a:pt x="10083" y="4966"/>
                      <a:pt x="9897" y="5365"/>
                      <a:pt x="9657" y="5732"/>
                    </a:cubicBezTo>
                    <a:lnTo>
                      <a:pt x="9555" y="5781"/>
                    </a:lnTo>
                    <a:cubicBezTo>
                      <a:pt x="9515" y="5608"/>
                      <a:pt x="9515" y="5440"/>
                      <a:pt x="9555" y="5274"/>
                    </a:cubicBezTo>
                    <a:cubicBezTo>
                      <a:pt x="9635" y="5000"/>
                      <a:pt x="9870" y="4750"/>
                      <a:pt x="10190" y="4570"/>
                    </a:cubicBezTo>
                    <a:close/>
                    <a:moveTo>
                      <a:pt x="13847" y="4733"/>
                    </a:moveTo>
                    <a:cubicBezTo>
                      <a:pt x="13913" y="4885"/>
                      <a:pt x="13960" y="5050"/>
                      <a:pt x="13974" y="5208"/>
                    </a:cubicBezTo>
                    <a:lnTo>
                      <a:pt x="13974" y="5225"/>
                    </a:lnTo>
                    <a:lnTo>
                      <a:pt x="13948" y="5225"/>
                    </a:lnTo>
                    <a:cubicBezTo>
                      <a:pt x="13722" y="5427"/>
                      <a:pt x="13487" y="5640"/>
                      <a:pt x="13313" y="5863"/>
                    </a:cubicBezTo>
                    <a:cubicBezTo>
                      <a:pt x="13220" y="5784"/>
                      <a:pt x="13141" y="5706"/>
                      <a:pt x="13034" y="5634"/>
                    </a:cubicBezTo>
                    <a:lnTo>
                      <a:pt x="13847" y="4733"/>
                    </a:lnTo>
                    <a:close/>
                    <a:moveTo>
                      <a:pt x="18799" y="5470"/>
                    </a:moveTo>
                    <a:lnTo>
                      <a:pt x="17300" y="6699"/>
                    </a:lnTo>
                    <a:lnTo>
                      <a:pt x="16691" y="6830"/>
                    </a:lnTo>
                    <a:cubicBezTo>
                      <a:pt x="16984" y="6491"/>
                      <a:pt x="17321" y="6173"/>
                      <a:pt x="17681" y="5863"/>
                    </a:cubicBezTo>
                    <a:cubicBezTo>
                      <a:pt x="17748" y="5827"/>
                      <a:pt x="17735" y="5760"/>
                      <a:pt x="17681" y="5716"/>
                    </a:cubicBezTo>
                    <a:cubicBezTo>
                      <a:pt x="17668" y="5716"/>
                      <a:pt x="17681" y="5700"/>
                      <a:pt x="17681" y="5700"/>
                    </a:cubicBezTo>
                    <a:cubicBezTo>
                      <a:pt x="17641" y="5685"/>
                      <a:pt x="17606" y="5685"/>
                      <a:pt x="17580" y="5700"/>
                    </a:cubicBezTo>
                    <a:lnTo>
                      <a:pt x="18799" y="5470"/>
                    </a:lnTo>
                    <a:close/>
                    <a:moveTo>
                      <a:pt x="19103" y="5470"/>
                    </a:moveTo>
                    <a:cubicBezTo>
                      <a:pt x="19183" y="5708"/>
                      <a:pt x="19157" y="5861"/>
                      <a:pt x="19103" y="6027"/>
                    </a:cubicBezTo>
                    <a:lnTo>
                      <a:pt x="18976" y="6043"/>
                    </a:lnTo>
                    <a:cubicBezTo>
                      <a:pt x="18910" y="6022"/>
                      <a:pt x="18840" y="6022"/>
                      <a:pt x="18773" y="6043"/>
                    </a:cubicBezTo>
                    <a:lnTo>
                      <a:pt x="18113" y="6551"/>
                    </a:lnTo>
                    <a:lnTo>
                      <a:pt x="17834" y="6551"/>
                    </a:lnTo>
                    <a:lnTo>
                      <a:pt x="19002" y="5569"/>
                    </a:lnTo>
                    <a:lnTo>
                      <a:pt x="19103" y="5470"/>
                    </a:lnTo>
                    <a:close/>
                    <a:moveTo>
                      <a:pt x="13974" y="5667"/>
                    </a:moveTo>
                    <a:cubicBezTo>
                      <a:pt x="14054" y="5688"/>
                      <a:pt x="14038" y="5742"/>
                      <a:pt x="14024" y="5814"/>
                    </a:cubicBezTo>
                    <a:lnTo>
                      <a:pt x="13948" y="5863"/>
                    </a:lnTo>
                    <a:cubicBezTo>
                      <a:pt x="13882" y="5914"/>
                      <a:pt x="13847" y="6002"/>
                      <a:pt x="13847" y="6060"/>
                    </a:cubicBezTo>
                    <a:cubicBezTo>
                      <a:pt x="13847" y="6190"/>
                      <a:pt x="13847" y="6314"/>
                      <a:pt x="13847" y="6436"/>
                    </a:cubicBezTo>
                    <a:cubicBezTo>
                      <a:pt x="13780" y="6314"/>
                      <a:pt x="13686" y="6182"/>
                      <a:pt x="13593" y="6060"/>
                    </a:cubicBezTo>
                    <a:cubicBezTo>
                      <a:pt x="13699" y="5923"/>
                      <a:pt x="13840" y="5789"/>
                      <a:pt x="13974" y="5667"/>
                    </a:cubicBezTo>
                    <a:close/>
                    <a:moveTo>
                      <a:pt x="17427" y="5700"/>
                    </a:moveTo>
                    <a:cubicBezTo>
                      <a:pt x="16974" y="6082"/>
                      <a:pt x="16567" y="6479"/>
                      <a:pt x="16234" y="6911"/>
                    </a:cubicBezTo>
                    <a:lnTo>
                      <a:pt x="15777" y="7042"/>
                    </a:lnTo>
                    <a:cubicBezTo>
                      <a:pt x="16137" y="6631"/>
                      <a:pt x="16569" y="6229"/>
                      <a:pt x="16996" y="5847"/>
                    </a:cubicBezTo>
                    <a:cubicBezTo>
                      <a:pt x="17022" y="5818"/>
                      <a:pt x="17022" y="5794"/>
                      <a:pt x="16996" y="5765"/>
                    </a:cubicBezTo>
                    <a:lnTo>
                      <a:pt x="17427" y="5700"/>
                    </a:lnTo>
                    <a:close/>
                    <a:moveTo>
                      <a:pt x="16539" y="5896"/>
                    </a:moveTo>
                    <a:cubicBezTo>
                      <a:pt x="16072" y="6300"/>
                      <a:pt x="15668" y="6717"/>
                      <a:pt x="15294" y="7157"/>
                    </a:cubicBezTo>
                    <a:lnTo>
                      <a:pt x="15294" y="7206"/>
                    </a:lnTo>
                    <a:lnTo>
                      <a:pt x="14583" y="7370"/>
                    </a:lnTo>
                    <a:cubicBezTo>
                      <a:pt x="15010" y="6944"/>
                      <a:pt x="15418" y="6521"/>
                      <a:pt x="15751" y="6060"/>
                    </a:cubicBezTo>
                    <a:lnTo>
                      <a:pt x="16539" y="5896"/>
                    </a:lnTo>
                    <a:close/>
                    <a:moveTo>
                      <a:pt x="15218" y="6142"/>
                    </a:moveTo>
                    <a:cubicBezTo>
                      <a:pt x="15045" y="6437"/>
                      <a:pt x="14822" y="6712"/>
                      <a:pt x="14609" y="6993"/>
                    </a:cubicBezTo>
                    <a:lnTo>
                      <a:pt x="14482" y="7042"/>
                    </a:lnTo>
                    <a:cubicBezTo>
                      <a:pt x="14482" y="6783"/>
                      <a:pt x="14482" y="6532"/>
                      <a:pt x="14482" y="6273"/>
                    </a:cubicBezTo>
                    <a:lnTo>
                      <a:pt x="15218" y="6142"/>
                    </a:lnTo>
                    <a:close/>
                    <a:moveTo>
                      <a:pt x="18849" y="6355"/>
                    </a:moveTo>
                    <a:cubicBezTo>
                      <a:pt x="18863" y="6412"/>
                      <a:pt x="18898" y="6459"/>
                      <a:pt x="18951" y="6502"/>
                    </a:cubicBezTo>
                    <a:lnTo>
                      <a:pt x="18824" y="6469"/>
                    </a:lnTo>
                    <a:lnTo>
                      <a:pt x="18722" y="6469"/>
                    </a:lnTo>
                    <a:lnTo>
                      <a:pt x="18849" y="6355"/>
                    </a:lnTo>
                    <a:close/>
                    <a:moveTo>
                      <a:pt x="3486" y="11857"/>
                    </a:moveTo>
                    <a:lnTo>
                      <a:pt x="4400" y="11857"/>
                    </a:lnTo>
                    <a:cubicBezTo>
                      <a:pt x="4080" y="12283"/>
                      <a:pt x="3770" y="12705"/>
                      <a:pt x="3410" y="13102"/>
                    </a:cubicBezTo>
                    <a:cubicBezTo>
                      <a:pt x="3476" y="13109"/>
                      <a:pt x="3486" y="13129"/>
                      <a:pt x="3486" y="13151"/>
                    </a:cubicBezTo>
                    <a:lnTo>
                      <a:pt x="3359" y="13216"/>
                    </a:lnTo>
                    <a:lnTo>
                      <a:pt x="2648" y="13216"/>
                    </a:lnTo>
                    <a:lnTo>
                      <a:pt x="3486" y="11857"/>
                    </a:lnTo>
                    <a:close/>
                    <a:moveTo>
                      <a:pt x="4832" y="11890"/>
                    </a:moveTo>
                    <a:lnTo>
                      <a:pt x="5314" y="11890"/>
                    </a:lnTo>
                    <a:cubicBezTo>
                      <a:pt x="5167" y="12351"/>
                      <a:pt x="4888" y="12812"/>
                      <a:pt x="4502" y="13216"/>
                    </a:cubicBezTo>
                    <a:lnTo>
                      <a:pt x="3740" y="13216"/>
                    </a:lnTo>
                    <a:cubicBezTo>
                      <a:pt x="4127" y="12784"/>
                      <a:pt x="4498" y="12323"/>
                      <a:pt x="4832" y="11890"/>
                    </a:cubicBezTo>
                    <a:close/>
                    <a:moveTo>
                      <a:pt x="1810" y="11939"/>
                    </a:moveTo>
                    <a:lnTo>
                      <a:pt x="2089" y="11939"/>
                    </a:lnTo>
                    <a:cubicBezTo>
                      <a:pt x="2102" y="11968"/>
                      <a:pt x="2125" y="11990"/>
                      <a:pt x="2165" y="12005"/>
                    </a:cubicBezTo>
                    <a:cubicBezTo>
                      <a:pt x="2072" y="12156"/>
                      <a:pt x="1954" y="12293"/>
                      <a:pt x="1860" y="12430"/>
                    </a:cubicBezTo>
                    <a:cubicBezTo>
                      <a:pt x="1794" y="12286"/>
                      <a:pt x="1810" y="12112"/>
                      <a:pt x="1810" y="11939"/>
                    </a:cubicBezTo>
                    <a:close/>
                    <a:moveTo>
                      <a:pt x="2521" y="11939"/>
                    </a:moveTo>
                    <a:lnTo>
                      <a:pt x="3079" y="11939"/>
                    </a:lnTo>
                    <a:lnTo>
                      <a:pt x="2292" y="13167"/>
                    </a:lnTo>
                    <a:lnTo>
                      <a:pt x="1810" y="13216"/>
                    </a:lnTo>
                    <a:cubicBezTo>
                      <a:pt x="1810" y="13151"/>
                      <a:pt x="1810" y="13078"/>
                      <a:pt x="1810" y="13020"/>
                    </a:cubicBezTo>
                    <a:cubicBezTo>
                      <a:pt x="2090" y="12674"/>
                      <a:pt x="2334" y="12307"/>
                      <a:pt x="2521" y="11939"/>
                    </a:cubicBezTo>
                    <a:close/>
                    <a:moveTo>
                      <a:pt x="10926" y="11972"/>
                    </a:moveTo>
                    <a:lnTo>
                      <a:pt x="11536" y="11972"/>
                    </a:lnTo>
                    <a:cubicBezTo>
                      <a:pt x="11362" y="12210"/>
                      <a:pt x="11129" y="12511"/>
                      <a:pt x="10876" y="12807"/>
                    </a:cubicBezTo>
                    <a:lnTo>
                      <a:pt x="10774" y="12889"/>
                    </a:lnTo>
                    <a:cubicBezTo>
                      <a:pt x="10854" y="12593"/>
                      <a:pt x="10913" y="12275"/>
                      <a:pt x="10926" y="11972"/>
                    </a:cubicBezTo>
                    <a:close/>
                    <a:moveTo>
                      <a:pt x="11968" y="12005"/>
                    </a:moveTo>
                    <a:lnTo>
                      <a:pt x="12907" y="12005"/>
                    </a:lnTo>
                    <a:cubicBezTo>
                      <a:pt x="12694" y="12221"/>
                      <a:pt x="12484" y="12448"/>
                      <a:pt x="12298" y="12643"/>
                    </a:cubicBezTo>
                    <a:lnTo>
                      <a:pt x="11790" y="13184"/>
                    </a:lnTo>
                    <a:lnTo>
                      <a:pt x="10901" y="13216"/>
                    </a:lnTo>
                    <a:cubicBezTo>
                      <a:pt x="11234" y="12805"/>
                      <a:pt x="11607" y="12394"/>
                      <a:pt x="11968" y="12005"/>
                    </a:cubicBezTo>
                    <a:close/>
                    <a:moveTo>
                      <a:pt x="13313" y="12054"/>
                    </a:moveTo>
                    <a:lnTo>
                      <a:pt x="14456" y="12054"/>
                    </a:lnTo>
                    <a:cubicBezTo>
                      <a:pt x="14069" y="12421"/>
                      <a:pt x="13711" y="12801"/>
                      <a:pt x="13364" y="13184"/>
                    </a:cubicBezTo>
                    <a:lnTo>
                      <a:pt x="12247" y="13216"/>
                    </a:lnTo>
                    <a:lnTo>
                      <a:pt x="12653" y="12791"/>
                    </a:lnTo>
                    <a:cubicBezTo>
                      <a:pt x="12853" y="12553"/>
                      <a:pt x="13073" y="12313"/>
                      <a:pt x="13313" y="12054"/>
                    </a:cubicBezTo>
                    <a:close/>
                    <a:moveTo>
                      <a:pt x="14888" y="12152"/>
                    </a:moveTo>
                    <a:lnTo>
                      <a:pt x="15345" y="12152"/>
                    </a:lnTo>
                    <a:cubicBezTo>
                      <a:pt x="15078" y="12448"/>
                      <a:pt x="14822" y="12752"/>
                      <a:pt x="14609" y="13069"/>
                    </a:cubicBezTo>
                    <a:cubicBezTo>
                      <a:pt x="14649" y="13055"/>
                      <a:pt x="14610" y="13102"/>
                      <a:pt x="14583" y="13167"/>
                    </a:cubicBezTo>
                    <a:lnTo>
                      <a:pt x="14482" y="13216"/>
                    </a:lnTo>
                    <a:lnTo>
                      <a:pt x="13796" y="13216"/>
                    </a:lnTo>
                    <a:cubicBezTo>
                      <a:pt x="14129" y="12841"/>
                      <a:pt x="14501" y="12476"/>
                      <a:pt x="14888" y="12152"/>
                    </a:cubicBezTo>
                    <a:close/>
                    <a:moveTo>
                      <a:pt x="15650" y="12201"/>
                    </a:moveTo>
                    <a:cubicBezTo>
                      <a:pt x="15663" y="12526"/>
                      <a:pt x="15652" y="12843"/>
                      <a:pt x="15599" y="13167"/>
                    </a:cubicBezTo>
                    <a:lnTo>
                      <a:pt x="15472" y="13216"/>
                    </a:lnTo>
                    <a:lnTo>
                      <a:pt x="14888" y="13216"/>
                    </a:lnTo>
                    <a:lnTo>
                      <a:pt x="14888" y="13134"/>
                    </a:lnTo>
                    <a:cubicBezTo>
                      <a:pt x="15101" y="12810"/>
                      <a:pt x="15356" y="12504"/>
                      <a:pt x="15650" y="12201"/>
                    </a:cubicBezTo>
                    <a:close/>
                    <a:moveTo>
                      <a:pt x="845" y="16672"/>
                    </a:moveTo>
                    <a:cubicBezTo>
                      <a:pt x="1005" y="16845"/>
                      <a:pt x="1155" y="17010"/>
                      <a:pt x="1302" y="17147"/>
                    </a:cubicBezTo>
                    <a:cubicBezTo>
                      <a:pt x="1035" y="17392"/>
                      <a:pt x="831" y="17666"/>
                      <a:pt x="591" y="17933"/>
                    </a:cubicBezTo>
                    <a:cubicBezTo>
                      <a:pt x="631" y="17724"/>
                      <a:pt x="662" y="17496"/>
                      <a:pt x="769" y="17294"/>
                    </a:cubicBezTo>
                    <a:lnTo>
                      <a:pt x="718" y="17360"/>
                    </a:lnTo>
                    <a:lnTo>
                      <a:pt x="718" y="17212"/>
                    </a:lnTo>
                    <a:cubicBezTo>
                      <a:pt x="718" y="16996"/>
                      <a:pt x="818" y="16830"/>
                      <a:pt x="845" y="16672"/>
                    </a:cubicBezTo>
                    <a:close/>
                    <a:moveTo>
                      <a:pt x="1505" y="17376"/>
                    </a:moveTo>
                    <a:lnTo>
                      <a:pt x="1505" y="17425"/>
                    </a:lnTo>
                    <a:lnTo>
                      <a:pt x="1759" y="17638"/>
                    </a:lnTo>
                    <a:cubicBezTo>
                      <a:pt x="1412" y="17927"/>
                      <a:pt x="1148" y="18256"/>
                      <a:pt x="921" y="18588"/>
                    </a:cubicBezTo>
                    <a:lnTo>
                      <a:pt x="895" y="18621"/>
                    </a:lnTo>
                    <a:cubicBezTo>
                      <a:pt x="829" y="18520"/>
                      <a:pt x="771" y="18410"/>
                      <a:pt x="718" y="18309"/>
                    </a:cubicBezTo>
                    <a:cubicBezTo>
                      <a:pt x="744" y="18273"/>
                      <a:pt x="744" y="18247"/>
                      <a:pt x="718" y="18211"/>
                    </a:cubicBezTo>
                    <a:cubicBezTo>
                      <a:pt x="958" y="17923"/>
                      <a:pt x="1225" y="17643"/>
                      <a:pt x="1505" y="17376"/>
                    </a:cubicBezTo>
                    <a:close/>
                    <a:moveTo>
                      <a:pt x="2089" y="17867"/>
                    </a:moveTo>
                    <a:cubicBezTo>
                      <a:pt x="2262" y="18048"/>
                      <a:pt x="2414" y="18239"/>
                      <a:pt x="2521" y="18440"/>
                    </a:cubicBezTo>
                    <a:cubicBezTo>
                      <a:pt x="2134" y="18736"/>
                      <a:pt x="1785" y="19077"/>
                      <a:pt x="1505" y="19423"/>
                    </a:cubicBezTo>
                    <a:cubicBezTo>
                      <a:pt x="1385" y="19250"/>
                      <a:pt x="1306" y="19072"/>
                      <a:pt x="1226" y="18899"/>
                    </a:cubicBezTo>
                    <a:lnTo>
                      <a:pt x="1149" y="18948"/>
                    </a:lnTo>
                    <a:cubicBezTo>
                      <a:pt x="1390" y="18566"/>
                      <a:pt x="1702" y="18192"/>
                      <a:pt x="2089" y="17867"/>
                    </a:cubicBezTo>
                    <a:close/>
                    <a:moveTo>
                      <a:pt x="5847" y="18473"/>
                    </a:moveTo>
                    <a:lnTo>
                      <a:pt x="4679" y="20094"/>
                    </a:lnTo>
                    <a:cubicBezTo>
                      <a:pt x="4693" y="20109"/>
                      <a:pt x="4742" y="20104"/>
                      <a:pt x="4755" y="20111"/>
                    </a:cubicBezTo>
                    <a:lnTo>
                      <a:pt x="4679" y="20176"/>
                    </a:lnTo>
                    <a:cubicBezTo>
                      <a:pt x="4266" y="20234"/>
                      <a:pt x="3885" y="20332"/>
                      <a:pt x="3511" y="20455"/>
                    </a:cubicBezTo>
                    <a:cubicBezTo>
                      <a:pt x="4018" y="19827"/>
                      <a:pt x="4528" y="19173"/>
                      <a:pt x="5035" y="18539"/>
                    </a:cubicBezTo>
                    <a:cubicBezTo>
                      <a:pt x="5302" y="18503"/>
                      <a:pt x="5581" y="18480"/>
                      <a:pt x="5847" y="18473"/>
                    </a:cubicBezTo>
                    <a:close/>
                    <a:moveTo>
                      <a:pt x="6228" y="18473"/>
                    </a:moveTo>
                    <a:lnTo>
                      <a:pt x="7041" y="18473"/>
                    </a:lnTo>
                    <a:lnTo>
                      <a:pt x="6076" y="19800"/>
                    </a:lnTo>
                    <a:cubicBezTo>
                      <a:pt x="6036" y="19865"/>
                      <a:pt x="6084" y="19935"/>
                      <a:pt x="6178" y="19963"/>
                    </a:cubicBezTo>
                    <a:cubicBezTo>
                      <a:pt x="5911" y="19963"/>
                      <a:pt x="5537" y="20018"/>
                      <a:pt x="5136" y="20062"/>
                    </a:cubicBezTo>
                    <a:lnTo>
                      <a:pt x="5060" y="20111"/>
                    </a:lnTo>
                    <a:lnTo>
                      <a:pt x="6228" y="18473"/>
                    </a:lnTo>
                    <a:close/>
                    <a:moveTo>
                      <a:pt x="7422" y="18571"/>
                    </a:moveTo>
                    <a:cubicBezTo>
                      <a:pt x="7809" y="18571"/>
                      <a:pt x="8250" y="18645"/>
                      <a:pt x="8717" y="18702"/>
                    </a:cubicBezTo>
                    <a:cubicBezTo>
                      <a:pt x="8223" y="19085"/>
                      <a:pt x="7816" y="19511"/>
                      <a:pt x="7549" y="19980"/>
                    </a:cubicBezTo>
                    <a:cubicBezTo>
                      <a:pt x="7189" y="19951"/>
                      <a:pt x="6843" y="19947"/>
                      <a:pt x="6482" y="19947"/>
                    </a:cubicBezTo>
                    <a:lnTo>
                      <a:pt x="6432" y="19980"/>
                    </a:lnTo>
                    <a:lnTo>
                      <a:pt x="7422" y="18571"/>
                    </a:lnTo>
                    <a:close/>
                    <a:moveTo>
                      <a:pt x="4527" y="18653"/>
                    </a:moveTo>
                    <a:lnTo>
                      <a:pt x="3029" y="20488"/>
                    </a:lnTo>
                    <a:lnTo>
                      <a:pt x="3105" y="19947"/>
                    </a:lnTo>
                    <a:lnTo>
                      <a:pt x="3206" y="19325"/>
                    </a:lnTo>
                    <a:cubicBezTo>
                      <a:pt x="3260" y="19310"/>
                      <a:pt x="3319" y="19272"/>
                      <a:pt x="3359" y="19243"/>
                    </a:cubicBezTo>
                    <a:lnTo>
                      <a:pt x="3587" y="19112"/>
                    </a:lnTo>
                    <a:cubicBezTo>
                      <a:pt x="3827" y="18910"/>
                      <a:pt x="4153" y="18754"/>
                      <a:pt x="4527" y="18653"/>
                    </a:cubicBezTo>
                    <a:close/>
                    <a:moveTo>
                      <a:pt x="2648" y="18719"/>
                    </a:moveTo>
                    <a:cubicBezTo>
                      <a:pt x="2594" y="19123"/>
                      <a:pt x="2537" y="19479"/>
                      <a:pt x="2470" y="19832"/>
                    </a:cubicBezTo>
                    <a:lnTo>
                      <a:pt x="2419" y="19882"/>
                    </a:lnTo>
                    <a:lnTo>
                      <a:pt x="2419" y="20258"/>
                    </a:lnTo>
                    <a:lnTo>
                      <a:pt x="1937" y="19783"/>
                    </a:lnTo>
                    <a:lnTo>
                      <a:pt x="1784" y="19603"/>
                    </a:lnTo>
                    <a:cubicBezTo>
                      <a:pt x="2024" y="19293"/>
                      <a:pt x="2314" y="18993"/>
                      <a:pt x="2648" y="18719"/>
                    </a:cubicBezTo>
                    <a:close/>
                    <a:moveTo>
                      <a:pt x="9022" y="18752"/>
                    </a:moveTo>
                    <a:lnTo>
                      <a:pt x="9657" y="18834"/>
                    </a:lnTo>
                    <a:cubicBezTo>
                      <a:pt x="9283" y="19223"/>
                      <a:pt x="8949" y="19625"/>
                      <a:pt x="8615" y="20029"/>
                    </a:cubicBezTo>
                    <a:lnTo>
                      <a:pt x="8539" y="19996"/>
                    </a:lnTo>
                    <a:lnTo>
                      <a:pt x="7981" y="19996"/>
                    </a:lnTo>
                    <a:cubicBezTo>
                      <a:pt x="8221" y="19571"/>
                      <a:pt x="8568" y="19163"/>
                      <a:pt x="9022" y="18817"/>
                    </a:cubicBezTo>
                    <a:cubicBezTo>
                      <a:pt x="9035" y="18795"/>
                      <a:pt x="9035" y="18766"/>
                      <a:pt x="9022" y="18752"/>
                    </a:cubicBezTo>
                    <a:close/>
                    <a:moveTo>
                      <a:pt x="10012" y="18915"/>
                    </a:moveTo>
                    <a:lnTo>
                      <a:pt x="11460" y="19161"/>
                    </a:lnTo>
                    <a:cubicBezTo>
                      <a:pt x="11099" y="19493"/>
                      <a:pt x="10826" y="19858"/>
                      <a:pt x="10545" y="20226"/>
                    </a:cubicBezTo>
                    <a:lnTo>
                      <a:pt x="10418" y="20324"/>
                    </a:lnTo>
                    <a:cubicBezTo>
                      <a:pt x="9965" y="20223"/>
                      <a:pt x="9502" y="20127"/>
                      <a:pt x="9022" y="20062"/>
                    </a:cubicBezTo>
                    <a:cubicBezTo>
                      <a:pt x="9342" y="19687"/>
                      <a:pt x="9679" y="19315"/>
                      <a:pt x="10012" y="18997"/>
                    </a:cubicBezTo>
                    <a:cubicBezTo>
                      <a:pt x="10012" y="18997"/>
                      <a:pt x="10012" y="18980"/>
                      <a:pt x="10012" y="18915"/>
                    </a:cubicBezTo>
                    <a:close/>
                    <a:moveTo>
                      <a:pt x="20652" y="18965"/>
                    </a:moveTo>
                    <a:lnTo>
                      <a:pt x="20627" y="19014"/>
                    </a:lnTo>
                    <a:lnTo>
                      <a:pt x="19408" y="20684"/>
                    </a:lnTo>
                    <a:cubicBezTo>
                      <a:pt x="19368" y="20742"/>
                      <a:pt x="19391" y="20803"/>
                      <a:pt x="19484" y="20831"/>
                    </a:cubicBezTo>
                    <a:cubicBezTo>
                      <a:pt x="19551" y="20831"/>
                      <a:pt x="19597" y="20826"/>
                      <a:pt x="19637" y="20782"/>
                    </a:cubicBezTo>
                    <a:lnTo>
                      <a:pt x="20272" y="19914"/>
                    </a:lnTo>
                    <a:cubicBezTo>
                      <a:pt x="20272" y="20044"/>
                      <a:pt x="20160" y="20187"/>
                      <a:pt x="20094" y="20324"/>
                    </a:cubicBezTo>
                    <a:cubicBezTo>
                      <a:pt x="20027" y="20468"/>
                      <a:pt x="19983" y="20631"/>
                      <a:pt x="19916" y="20782"/>
                    </a:cubicBezTo>
                    <a:cubicBezTo>
                      <a:pt x="19382" y="20898"/>
                      <a:pt x="18839" y="20987"/>
                      <a:pt x="18265" y="21044"/>
                    </a:cubicBezTo>
                    <a:cubicBezTo>
                      <a:pt x="18332" y="21037"/>
                      <a:pt x="18366" y="20999"/>
                      <a:pt x="18392" y="20962"/>
                    </a:cubicBezTo>
                    <a:cubicBezTo>
                      <a:pt x="18793" y="20342"/>
                      <a:pt x="19269" y="19745"/>
                      <a:pt x="19789" y="19161"/>
                    </a:cubicBezTo>
                    <a:lnTo>
                      <a:pt x="20652" y="18965"/>
                    </a:lnTo>
                    <a:close/>
                    <a:moveTo>
                      <a:pt x="11866" y="19243"/>
                    </a:moveTo>
                    <a:lnTo>
                      <a:pt x="12171" y="19243"/>
                    </a:lnTo>
                    <a:lnTo>
                      <a:pt x="12933" y="19325"/>
                    </a:lnTo>
                    <a:cubicBezTo>
                      <a:pt x="12546" y="19628"/>
                      <a:pt x="12127" y="20069"/>
                      <a:pt x="11714" y="20488"/>
                    </a:cubicBezTo>
                    <a:lnTo>
                      <a:pt x="11612" y="20586"/>
                    </a:lnTo>
                    <a:lnTo>
                      <a:pt x="10977" y="20438"/>
                    </a:lnTo>
                    <a:lnTo>
                      <a:pt x="10749" y="20438"/>
                    </a:lnTo>
                    <a:cubicBezTo>
                      <a:pt x="11055" y="20013"/>
                      <a:pt x="11439" y="19618"/>
                      <a:pt x="11866" y="19243"/>
                    </a:cubicBezTo>
                    <a:close/>
                    <a:moveTo>
                      <a:pt x="19307" y="19292"/>
                    </a:moveTo>
                    <a:cubicBezTo>
                      <a:pt x="18840" y="19826"/>
                      <a:pt x="18422" y="20393"/>
                      <a:pt x="18062" y="20962"/>
                    </a:cubicBezTo>
                    <a:cubicBezTo>
                      <a:pt x="18022" y="21013"/>
                      <a:pt x="18045" y="21065"/>
                      <a:pt x="18138" y="21093"/>
                    </a:cubicBezTo>
                    <a:cubicBezTo>
                      <a:pt x="17872" y="21065"/>
                      <a:pt x="17571" y="21070"/>
                      <a:pt x="17224" y="21077"/>
                    </a:cubicBezTo>
                    <a:lnTo>
                      <a:pt x="17123" y="21159"/>
                    </a:lnTo>
                    <a:cubicBezTo>
                      <a:pt x="17563" y="20568"/>
                      <a:pt x="18014" y="20000"/>
                      <a:pt x="18494" y="19423"/>
                    </a:cubicBezTo>
                    <a:lnTo>
                      <a:pt x="19307" y="19292"/>
                    </a:lnTo>
                    <a:close/>
                    <a:moveTo>
                      <a:pt x="13237" y="19439"/>
                    </a:moveTo>
                    <a:lnTo>
                      <a:pt x="14075" y="19554"/>
                    </a:lnTo>
                    <a:lnTo>
                      <a:pt x="13085" y="20913"/>
                    </a:lnTo>
                    <a:cubicBezTo>
                      <a:pt x="12778" y="20697"/>
                      <a:pt x="12392" y="20640"/>
                      <a:pt x="12018" y="20553"/>
                    </a:cubicBezTo>
                    <a:cubicBezTo>
                      <a:pt x="12405" y="20171"/>
                      <a:pt x="12810" y="19807"/>
                      <a:pt x="13237" y="19439"/>
                    </a:cubicBezTo>
                    <a:close/>
                    <a:moveTo>
                      <a:pt x="17935" y="19489"/>
                    </a:moveTo>
                    <a:cubicBezTo>
                      <a:pt x="17468" y="20058"/>
                      <a:pt x="16991" y="20615"/>
                      <a:pt x="16564" y="21192"/>
                    </a:cubicBezTo>
                    <a:cubicBezTo>
                      <a:pt x="16297" y="21170"/>
                      <a:pt x="16056" y="21139"/>
                      <a:pt x="15802" y="21110"/>
                    </a:cubicBezTo>
                    <a:cubicBezTo>
                      <a:pt x="15842" y="21103"/>
                      <a:pt x="15877" y="21106"/>
                      <a:pt x="15904" y="21077"/>
                    </a:cubicBezTo>
                    <a:lnTo>
                      <a:pt x="17097" y="19620"/>
                    </a:lnTo>
                    <a:cubicBezTo>
                      <a:pt x="17097" y="19598"/>
                      <a:pt x="17097" y="19576"/>
                      <a:pt x="17097" y="19554"/>
                    </a:cubicBezTo>
                    <a:lnTo>
                      <a:pt x="17935" y="19489"/>
                    </a:lnTo>
                    <a:close/>
                    <a:moveTo>
                      <a:pt x="14532" y="19538"/>
                    </a:moveTo>
                    <a:lnTo>
                      <a:pt x="15345" y="19538"/>
                    </a:lnTo>
                    <a:cubicBezTo>
                      <a:pt x="14945" y="20014"/>
                      <a:pt x="14635" y="20500"/>
                      <a:pt x="14355" y="21012"/>
                    </a:cubicBezTo>
                    <a:lnTo>
                      <a:pt x="13440" y="20930"/>
                    </a:lnTo>
                    <a:cubicBezTo>
                      <a:pt x="13614" y="20706"/>
                      <a:pt x="14392" y="19652"/>
                      <a:pt x="14405" y="19652"/>
                    </a:cubicBezTo>
                    <a:cubicBezTo>
                      <a:pt x="14485" y="19631"/>
                      <a:pt x="14519" y="19595"/>
                      <a:pt x="14532" y="19538"/>
                    </a:cubicBezTo>
                    <a:close/>
                    <a:moveTo>
                      <a:pt x="15751" y="19587"/>
                    </a:moveTo>
                    <a:lnTo>
                      <a:pt x="15954" y="19587"/>
                    </a:lnTo>
                    <a:cubicBezTo>
                      <a:pt x="16248" y="19587"/>
                      <a:pt x="16512" y="19587"/>
                      <a:pt x="16792" y="19587"/>
                    </a:cubicBezTo>
                    <a:cubicBezTo>
                      <a:pt x="16392" y="20048"/>
                      <a:pt x="16023" y="20508"/>
                      <a:pt x="15650" y="20962"/>
                    </a:cubicBezTo>
                    <a:cubicBezTo>
                      <a:pt x="15596" y="20999"/>
                      <a:pt x="15623" y="21050"/>
                      <a:pt x="15650" y="21093"/>
                    </a:cubicBezTo>
                    <a:cubicBezTo>
                      <a:pt x="15370" y="21057"/>
                      <a:pt x="15078" y="21029"/>
                      <a:pt x="14812" y="20979"/>
                    </a:cubicBezTo>
                    <a:lnTo>
                      <a:pt x="14685" y="21093"/>
                    </a:lnTo>
                    <a:cubicBezTo>
                      <a:pt x="14965" y="20574"/>
                      <a:pt x="15351" y="20063"/>
                      <a:pt x="15751" y="1958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3" name="Shape">
                <a:extLst>
                  <a:ext uri="{FF2B5EF4-FFF2-40B4-BE49-F238E27FC236}">
                    <a16:creationId xmlns:a16="http://schemas.microsoft.com/office/drawing/2014/main" id="{4C2312E0-E004-4698-243F-CF672382DECF}"/>
                  </a:ext>
                </a:extLst>
              </p:cNvPr>
              <p:cNvSpPr/>
              <p:nvPr/>
            </p:nvSpPr>
            <p:spPr>
              <a:xfrm>
                <a:off x="2388491" y="3145186"/>
                <a:ext cx="398878" cy="316223"/>
              </a:xfrm>
              <a:custGeom>
                <a:avLst/>
                <a:gdLst/>
                <a:ahLst/>
                <a:cxnLst>
                  <a:cxn ang="0">
                    <a:pos x="wd2" y="hd2"/>
                  </a:cxn>
                  <a:cxn ang="5400000">
                    <a:pos x="wd2" y="hd2"/>
                  </a:cxn>
                  <a:cxn ang="10800000">
                    <a:pos x="wd2" y="hd2"/>
                  </a:cxn>
                  <a:cxn ang="16200000">
                    <a:pos x="wd2" y="hd2"/>
                  </a:cxn>
                </a:cxnLst>
                <a:rect l="0" t="0" r="r" b="b"/>
                <a:pathLst>
                  <a:path w="21571" h="21600" extrusionOk="0">
                    <a:moveTo>
                      <a:pt x="1879" y="0"/>
                    </a:moveTo>
                    <a:cubicBezTo>
                      <a:pt x="1749" y="0"/>
                      <a:pt x="1648" y="147"/>
                      <a:pt x="1648" y="312"/>
                    </a:cubicBezTo>
                    <a:lnTo>
                      <a:pt x="1648" y="4765"/>
                    </a:lnTo>
                    <a:lnTo>
                      <a:pt x="1039" y="4765"/>
                    </a:lnTo>
                    <a:cubicBezTo>
                      <a:pt x="900" y="4765"/>
                      <a:pt x="808" y="4913"/>
                      <a:pt x="808" y="5077"/>
                    </a:cubicBezTo>
                    <a:cubicBezTo>
                      <a:pt x="808" y="5242"/>
                      <a:pt x="909" y="5348"/>
                      <a:pt x="1039" y="5348"/>
                    </a:cubicBezTo>
                    <a:lnTo>
                      <a:pt x="1582" y="5348"/>
                    </a:lnTo>
                    <a:lnTo>
                      <a:pt x="1582" y="7366"/>
                    </a:lnTo>
                    <a:lnTo>
                      <a:pt x="1039" y="7366"/>
                    </a:lnTo>
                    <a:cubicBezTo>
                      <a:pt x="900" y="7366"/>
                      <a:pt x="808" y="7493"/>
                      <a:pt x="808" y="7658"/>
                    </a:cubicBezTo>
                    <a:cubicBezTo>
                      <a:pt x="808" y="7823"/>
                      <a:pt x="900" y="7970"/>
                      <a:pt x="1039" y="7970"/>
                    </a:cubicBezTo>
                    <a:lnTo>
                      <a:pt x="1582" y="7970"/>
                    </a:lnTo>
                    <a:lnTo>
                      <a:pt x="1582" y="10238"/>
                    </a:lnTo>
                    <a:lnTo>
                      <a:pt x="1039" y="10238"/>
                    </a:lnTo>
                    <a:cubicBezTo>
                      <a:pt x="900" y="10238"/>
                      <a:pt x="808" y="10385"/>
                      <a:pt x="808" y="10550"/>
                    </a:cubicBezTo>
                    <a:cubicBezTo>
                      <a:pt x="808" y="10706"/>
                      <a:pt x="909" y="10821"/>
                      <a:pt x="1039" y="10821"/>
                    </a:cubicBezTo>
                    <a:lnTo>
                      <a:pt x="1582" y="10821"/>
                    </a:lnTo>
                    <a:lnTo>
                      <a:pt x="1582" y="12985"/>
                    </a:lnTo>
                    <a:lnTo>
                      <a:pt x="1039" y="12985"/>
                    </a:lnTo>
                    <a:cubicBezTo>
                      <a:pt x="900" y="12985"/>
                      <a:pt x="808" y="13132"/>
                      <a:pt x="808" y="13297"/>
                    </a:cubicBezTo>
                    <a:cubicBezTo>
                      <a:pt x="808" y="13462"/>
                      <a:pt x="900" y="13588"/>
                      <a:pt x="1039" y="13588"/>
                    </a:cubicBezTo>
                    <a:lnTo>
                      <a:pt x="1582" y="13588"/>
                    </a:lnTo>
                    <a:lnTo>
                      <a:pt x="1582" y="15877"/>
                    </a:lnTo>
                    <a:lnTo>
                      <a:pt x="1039" y="15877"/>
                    </a:lnTo>
                    <a:cubicBezTo>
                      <a:pt x="909" y="15868"/>
                      <a:pt x="817" y="15971"/>
                      <a:pt x="808" y="16127"/>
                    </a:cubicBezTo>
                    <a:cubicBezTo>
                      <a:pt x="808" y="16127"/>
                      <a:pt x="808" y="16148"/>
                      <a:pt x="808" y="16148"/>
                    </a:cubicBezTo>
                    <a:cubicBezTo>
                      <a:pt x="825" y="16304"/>
                      <a:pt x="917" y="16419"/>
                      <a:pt x="1039" y="16418"/>
                    </a:cubicBezTo>
                    <a:lnTo>
                      <a:pt x="1582" y="16418"/>
                    </a:lnTo>
                    <a:lnTo>
                      <a:pt x="1582" y="18603"/>
                    </a:lnTo>
                    <a:lnTo>
                      <a:pt x="215" y="18603"/>
                    </a:lnTo>
                    <a:cubicBezTo>
                      <a:pt x="94" y="18603"/>
                      <a:pt x="1" y="18718"/>
                      <a:pt x="1" y="18874"/>
                    </a:cubicBezTo>
                    <a:cubicBezTo>
                      <a:pt x="-8" y="19039"/>
                      <a:pt x="94" y="19177"/>
                      <a:pt x="215" y="19186"/>
                    </a:cubicBezTo>
                    <a:lnTo>
                      <a:pt x="1632" y="19186"/>
                    </a:lnTo>
                    <a:lnTo>
                      <a:pt x="1632" y="21288"/>
                    </a:lnTo>
                    <a:cubicBezTo>
                      <a:pt x="1632" y="21453"/>
                      <a:pt x="1716" y="21600"/>
                      <a:pt x="1846" y="21600"/>
                    </a:cubicBezTo>
                    <a:cubicBezTo>
                      <a:pt x="1976" y="21600"/>
                      <a:pt x="2093" y="21453"/>
                      <a:pt x="2093" y="21288"/>
                    </a:cubicBezTo>
                    <a:lnTo>
                      <a:pt x="2093" y="19186"/>
                    </a:lnTo>
                    <a:lnTo>
                      <a:pt x="21269" y="19186"/>
                    </a:lnTo>
                    <a:cubicBezTo>
                      <a:pt x="21399" y="19214"/>
                      <a:pt x="21540" y="19113"/>
                      <a:pt x="21566" y="18957"/>
                    </a:cubicBezTo>
                    <a:cubicBezTo>
                      <a:pt x="21592" y="18792"/>
                      <a:pt x="21515" y="18631"/>
                      <a:pt x="21385" y="18603"/>
                    </a:cubicBezTo>
                    <a:cubicBezTo>
                      <a:pt x="21350" y="18594"/>
                      <a:pt x="21304" y="18594"/>
                      <a:pt x="21269" y="18603"/>
                    </a:cubicBezTo>
                    <a:lnTo>
                      <a:pt x="18848" y="18645"/>
                    </a:lnTo>
                    <a:cubicBezTo>
                      <a:pt x="18848" y="16217"/>
                      <a:pt x="18848" y="13652"/>
                      <a:pt x="18848" y="11050"/>
                    </a:cubicBezTo>
                    <a:cubicBezTo>
                      <a:pt x="18891" y="10967"/>
                      <a:pt x="18891" y="10862"/>
                      <a:pt x="18848" y="10779"/>
                    </a:cubicBezTo>
                    <a:cubicBezTo>
                      <a:pt x="18848" y="10092"/>
                      <a:pt x="18848" y="9421"/>
                      <a:pt x="18848" y="8761"/>
                    </a:cubicBezTo>
                    <a:cubicBezTo>
                      <a:pt x="18848" y="8596"/>
                      <a:pt x="18738" y="8458"/>
                      <a:pt x="18617" y="8449"/>
                    </a:cubicBezTo>
                    <a:cubicBezTo>
                      <a:pt x="18548" y="8449"/>
                      <a:pt x="18496" y="8509"/>
                      <a:pt x="18452" y="8573"/>
                    </a:cubicBezTo>
                    <a:cubicBezTo>
                      <a:pt x="18098" y="9050"/>
                      <a:pt x="17368" y="9921"/>
                      <a:pt x="16788" y="10654"/>
                    </a:cubicBezTo>
                    <a:lnTo>
                      <a:pt x="15932" y="11716"/>
                    </a:lnTo>
                    <a:cubicBezTo>
                      <a:pt x="15888" y="11771"/>
                      <a:pt x="15866" y="11850"/>
                      <a:pt x="15866" y="11924"/>
                    </a:cubicBezTo>
                    <a:cubicBezTo>
                      <a:pt x="15866" y="13188"/>
                      <a:pt x="15878" y="14264"/>
                      <a:pt x="15965" y="15336"/>
                    </a:cubicBezTo>
                    <a:cubicBezTo>
                      <a:pt x="15965" y="16060"/>
                      <a:pt x="15979" y="16784"/>
                      <a:pt x="16031" y="17563"/>
                    </a:cubicBezTo>
                    <a:cubicBezTo>
                      <a:pt x="16031" y="17902"/>
                      <a:pt x="16031" y="18216"/>
                      <a:pt x="16031" y="18583"/>
                    </a:cubicBezTo>
                    <a:lnTo>
                      <a:pt x="14943" y="18583"/>
                    </a:lnTo>
                    <a:cubicBezTo>
                      <a:pt x="14943" y="16649"/>
                      <a:pt x="14943" y="15175"/>
                      <a:pt x="14943" y="12985"/>
                    </a:cubicBezTo>
                    <a:cubicBezTo>
                      <a:pt x="14943" y="12875"/>
                      <a:pt x="14873" y="12781"/>
                      <a:pt x="14795" y="12735"/>
                    </a:cubicBezTo>
                    <a:cubicBezTo>
                      <a:pt x="14726" y="12671"/>
                      <a:pt x="14634" y="12671"/>
                      <a:pt x="14564" y="12735"/>
                    </a:cubicBezTo>
                    <a:lnTo>
                      <a:pt x="14334" y="12964"/>
                    </a:lnTo>
                    <a:cubicBezTo>
                      <a:pt x="14109" y="13221"/>
                      <a:pt x="14052" y="13297"/>
                      <a:pt x="13576" y="13297"/>
                    </a:cubicBezTo>
                    <a:cubicBezTo>
                      <a:pt x="13334" y="13205"/>
                      <a:pt x="13109" y="13093"/>
                      <a:pt x="12884" y="12964"/>
                    </a:cubicBezTo>
                    <a:cubicBezTo>
                      <a:pt x="12676" y="12845"/>
                      <a:pt x="12450" y="12735"/>
                      <a:pt x="12225" y="12652"/>
                    </a:cubicBezTo>
                    <a:cubicBezTo>
                      <a:pt x="12156" y="12652"/>
                      <a:pt x="12096" y="12701"/>
                      <a:pt x="12044" y="12756"/>
                    </a:cubicBezTo>
                    <a:cubicBezTo>
                      <a:pt x="11992" y="12811"/>
                      <a:pt x="11978" y="12893"/>
                      <a:pt x="11978" y="12985"/>
                    </a:cubicBezTo>
                    <a:lnTo>
                      <a:pt x="12060" y="17729"/>
                    </a:lnTo>
                    <a:cubicBezTo>
                      <a:pt x="12060" y="17729"/>
                      <a:pt x="12060" y="17694"/>
                      <a:pt x="12060" y="17813"/>
                    </a:cubicBezTo>
                    <a:lnTo>
                      <a:pt x="12060" y="18541"/>
                    </a:lnTo>
                    <a:lnTo>
                      <a:pt x="10973" y="18541"/>
                    </a:lnTo>
                    <a:cubicBezTo>
                      <a:pt x="10973" y="17038"/>
                      <a:pt x="10973" y="15438"/>
                      <a:pt x="10973" y="13651"/>
                    </a:cubicBezTo>
                    <a:cubicBezTo>
                      <a:pt x="10973" y="13248"/>
                      <a:pt x="10973" y="12824"/>
                      <a:pt x="10973" y="12402"/>
                    </a:cubicBezTo>
                    <a:cubicBezTo>
                      <a:pt x="10973" y="12311"/>
                      <a:pt x="10951" y="12249"/>
                      <a:pt x="10890" y="12194"/>
                    </a:cubicBezTo>
                    <a:lnTo>
                      <a:pt x="10166" y="11508"/>
                    </a:lnTo>
                    <a:cubicBezTo>
                      <a:pt x="9767" y="11113"/>
                      <a:pt x="9389" y="10741"/>
                      <a:pt x="9095" y="10384"/>
                    </a:cubicBezTo>
                    <a:cubicBezTo>
                      <a:pt x="9043" y="10338"/>
                      <a:pt x="8966" y="10301"/>
                      <a:pt x="8897" y="10301"/>
                    </a:cubicBezTo>
                    <a:cubicBezTo>
                      <a:pt x="8663" y="10301"/>
                      <a:pt x="8487" y="10604"/>
                      <a:pt x="8106" y="11383"/>
                    </a:cubicBezTo>
                    <a:lnTo>
                      <a:pt x="8024" y="11570"/>
                    </a:lnTo>
                    <a:cubicBezTo>
                      <a:pt x="8015" y="11625"/>
                      <a:pt x="8015" y="11702"/>
                      <a:pt x="8024" y="11757"/>
                    </a:cubicBezTo>
                    <a:cubicBezTo>
                      <a:pt x="8024" y="13123"/>
                      <a:pt x="8105" y="14197"/>
                      <a:pt x="8139" y="15232"/>
                    </a:cubicBezTo>
                    <a:cubicBezTo>
                      <a:pt x="8174" y="16259"/>
                      <a:pt x="8135" y="17254"/>
                      <a:pt x="8222" y="18583"/>
                    </a:cubicBezTo>
                    <a:lnTo>
                      <a:pt x="7134" y="18583"/>
                    </a:lnTo>
                    <a:cubicBezTo>
                      <a:pt x="7134" y="16786"/>
                      <a:pt x="7134" y="14826"/>
                      <a:pt x="7134" y="12590"/>
                    </a:cubicBezTo>
                    <a:cubicBezTo>
                      <a:pt x="7134" y="12470"/>
                      <a:pt x="7081" y="12356"/>
                      <a:pt x="6986" y="12319"/>
                    </a:cubicBezTo>
                    <a:cubicBezTo>
                      <a:pt x="6908" y="12246"/>
                      <a:pt x="6800" y="12246"/>
                      <a:pt x="6722" y="12319"/>
                    </a:cubicBezTo>
                    <a:lnTo>
                      <a:pt x="6294" y="12902"/>
                    </a:lnTo>
                    <a:cubicBezTo>
                      <a:pt x="5706" y="13800"/>
                      <a:pt x="5036" y="14598"/>
                      <a:pt x="4301" y="15295"/>
                    </a:cubicBezTo>
                    <a:cubicBezTo>
                      <a:pt x="4231" y="15350"/>
                      <a:pt x="4202" y="15444"/>
                      <a:pt x="4202" y="15545"/>
                    </a:cubicBezTo>
                    <a:cubicBezTo>
                      <a:pt x="4202" y="16113"/>
                      <a:pt x="4202" y="16587"/>
                      <a:pt x="4202" y="17064"/>
                    </a:cubicBezTo>
                    <a:cubicBezTo>
                      <a:pt x="4202" y="17540"/>
                      <a:pt x="4202" y="17989"/>
                      <a:pt x="4202" y="18520"/>
                    </a:cubicBezTo>
                    <a:lnTo>
                      <a:pt x="2126" y="18520"/>
                    </a:lnTo>
                    <a:lnTo>
                      <a:pt x="2126" y="312"/>
                    </a:lnTo>
                    <a:cubicBezTo>
                      <a:pt x="2126" y="147"/>
                      <a:pt x="2009" y="0"/>
                      <a:pt x="1879" y="0"/>
                    </a:cubicBezTo>
                    <a:close/>
                    <a:moveTo>
                      <a:pt x="21138" y="603"/>
                    </a:moveTo>
                    <a:cubicBezTo>
                      <a:pt x="21138" y="603"/>
                      <a:pt x="17856" y="1210"/>
                      <a:pt x="16031" y="1852"/>
                    </a:cubicBezTo>
                    <a:cubicBezTo>
                      <a:pt x="15953" y="1880"/>
                      <a:pt x="15867" y="1950"/>
                      <a:pt x="15849" y="2060"/>
                    </a:cubicBezTo>
                    <a:cubicBezTo>
                      <a:pt x="15832" y="2161"/>
                      <a:pt x="15855" y="2299"/>
                      <a:pt x="15915" y="2372"/>
                    </a:cubicBezTo>
                    <a:lnTo>
                      <a:pt x="16673" y="3267"/>
                    </a:lnTo>
                    <a:cubicBezTo>
                      <a:pt x="16725" y="3285"/>
                      <a:pt x="16802" y="3285"/>
                      <a:pt x="16854" y="3267"/>
                    </a:cubicBezTo>
                    <a:lnTo>
                      <a:pt x="18156" y="3267"/>
                    </a:lnTo>
                    <a:cubicBezTo>
                      <a:pt x="17316" y="4422"/>
                      <a:pt x="15276" y="7245"/>
                      <a:pt x="13839" y="9427"/>
                    </a:cubicBezTo>
                    <a:cubicBezTo>
                      <a:pt x="13424" y="9106"/>
                      <a:pt x="12752" y="8713"/>
                      <a:pt x="12060" y="8282"/>
                    </a:cubicBezTo>
                    <a:cubicBezTo>
                      <a:pt x="11117" y="7741"/>
                      <a:pt x="10184" y="7152"/>
                      <a:pt x="9292" y="6492"/>
                    </a:cubicBezTo>
                    <a:cubicBezTo>
                      <a:pt x="8661" y="6025"/>
                      <a:pt x="7858" y="6177"/>
                      <a:pt x="7365" y="6846"/>
                    </a:cubicBezTo>
                    <a:lnTo>
                      <a:pt x="3048" y="12652"/>
                    </a:lnTo>
                    <a:cubicBezTo>
                      <a:pt x="3005" y="12707"/>
                      <a:pt x="2983" y="12808"/>
                      <a:pt x="2983" y="12881"/>
                    </a:cubicBezTo>
                    <a:cubicBezTo>
                      <a:pt x="3026" y="13165"/>
                      <a:pt x="3109" y="13427"/>
                      <a:pt x="3213" y="13692"/>
                    </a:cubicBezTo>
                    <a:cubicBezTo>
                      <a:pt x="3256" y="13903"/>
                      <a:pt x="3278" y="14129"/>
                      <a:pt x="3296" y="14358"/>
                    </a:cubicBezTo>
                    <a:cubicBezTo>
                      <a:pt x="3304" y="14478"/>
                      <a:pt x="3374" y="14604"/>
                      <a:pt x="3460" y="14650"/>
                    </a:cubicBezTo>
                    <a:lnTo>
                      <a:pt x="3543" y="14650"/>
                    </a:lnTo>
                    <a:cubicBezTo>
                      <a:pt x="3603" y="14650"/>
                      <a:pt x="3664" y="14601"/>
                      <a:pt x="3707" y="14546"/>
                    </a:cubicBezTo>
                    <a:lnTo>
                      <a:pt x="8518" y="8428"/>
                    </a:lnTo>
                    <a:lnTo>
                      <a:pt x="12933" y="11383"/>
                    </a:lnTo>
                    <a:cubicBezTo>
                      <a:pt x="13297" y="11676"/>
                      <a:pt x="13712" y="11812"/>
                      <a:pt x="14136" y="11757"/>
                    </a:cubicBezTo>
                    <a:cubicBezTo>
                      <a:pt x="14499" y="11620"/>
                      <a:pt x="14834" y="11342"/>
                      <a:pt x="15059" y="10966"/>
                    </a:cubicBezTo>
                    <a:cubicBezTo>
                      <a:pt x="16478" y="9014"/>
                      <a:pt x="18449" y="5969"/>
                      <a:pt x="19375" y="4557"/>
                    </a:cubicBezTo>
                    <a:lnTo>
                      <a:pt x="19276" y="6055"/>
                    </a:lnTo>
                    <a:cubicBezTo>
                      <a:pt x="19267" y="6165"/>
                      <a:pt x="19306" y="6250"/>
                      <a:pt x="19375" y="6305"/>
                    </a:cubicBezTo>
                    <a:cubicBezTo>
                      <a:pt x="19678" y="6589"/>
                      <a:pt x="19985" y="6844"/>
                      <a:pt x="20314" y="7054"/>
                    </a:cubicBezTo>
                    <a:cubicBezTo>
                      <a:pt x="20383" y="7082"/>
                      <a:pt x="20459" y="7082"/>
                      <a:pt x="20528" y="7054"/>
                    </a:cubicBezTo>
                    <a:cubicBezTo>
                      <a:pt x="20589" y="7009"/>
                      <a:pt x="20626" y="6929"/>
                      <a:pt x="20643" y="6846"/>
                    </a:cubicBezTo>
                    <a:cubicBezTo>
                      <a:pt x="20877" y="5664"/>
                      <a:pt x="21393" y="1150"/>
                      <a:pt x="21401" y="957"/>
                    </a:cubicBezTo>
                    <a:cubicBezTo>
                      <a:pt x="21419" y="866"/>
                      <a:pt x="21387" y="772"/>
                      <a:pt x="21335" y="708"/>
                    </a:cubicBezTo>
                    <a:cubicBezTo>
                      <a:pt x="21283" y="643"/>
                      <a:pt x="21216" y="594"/>
                      <a:pt x="21138" y="603"/>
                    </a:cubicBezTo>
                    <a:close/>
                    <a:moveTo>
                      <a:pt x="20841" y="1269"/>
                    </a:moveTo>
                    <a:cubicBezTo>
                      <a:pt x="20720" y="2305"/>
                      <a:pt x="20398" y="5091"/>
                      <a:pt x="20199" y="6347"/>
                    </a:cubicBezTo>
                    <a:cubicBezTo>
                      <a:pt x="20017" y="6219"/>
                      <a:pt x="19826" y="6061"/>
                      <a:pt x="19688" y="5951"/>
                    </a:cubicBezTo>
                    <a:lnTo>
                      <a:pt x="19853" y="3642"/>
                    </a:lnTo>
                    <a:cubicBezTo>
                      <a:pt x="19861" y="3513"/>
                      <a:pt x="19800" y="3405"/>
                      <a:pt x="19704" y="3350"/>
                    </a:cubicBezTo>
                    <a:cubicBezTo>
                      <a:pt x="19609" y="3304"/>
                      <a:pt x="19501" y="3324"/>
                      <a:pt x="19441" y="3434"/>
                    </a:cubicBezTo>
                    <a:cubicBezTo>
                      <a:pt x="19441" y="3434"/>
                      <a:pt x="16549" y="7996"/>
                      <a:pt x="14680" y="10571"/>
                    </a:cubicBezTo>
                    <a:cubicBezTo>
                      <a:pt x="14507" y="10855"/>
                      <a:pt x="14272" y="11067"/>
                      <a:pt x="14004" y="11195"/>
                    </a:cubicBezTo>
                    <a:cubicBezTo>
                      <a:pt x="13684" y="11214"/>
                      <a:pt x="13374" y="11092"/>
                      <a:pt x="13115" y="10862"/>
                    </a:cubicBezTo>
                    <a:lnTo>
                      <a:pt x="8518" y="7783"/>
                    </a:lnTo>
                    <a:cubicBezTo>
                      <a:pt x="8440" y="7719"/>
                      <a:pt x="8325" y="7719"/>
                      <a:pt x="8238" y="7783"/>
                    </a:cubicBezTo>
                    <a:lnTo>
                      <a:pt x="3625" y="13692"/>
                    </a:lnTo>
                    <a:lnTo>
                      <a:pt x="3625" y="13505"/>
                    </a:lnTo>
                    <a:cubicBezTo>
                      <a:pt x="3582" y="13322"/>
                      <a:pt x="3569" y="13147"/>
                      <a:pt x="3543" y="12964"/>
                    </a:cubicBezTo>
                    <a:lnTo>
                      <a:pt x="7744" y="7221"/>
                    </a:lnTo>
                    <a:cubicBezTo>
                      <a:pt x="8090" y="6753"/>
                      <a:pt x="8653" y="6662"/>
                      <a:pt x="9095" y="6992"/>
                    </a:cubicBezTo>
                    <a:cubicBezTo>
                      <a:pt x="9822" y="7560"/>
                      <a:pt x="10943" y="8218"/>
                      <a:pt x="11912" y="8823"/>
                    </a:cubicBezTo>
                    <a:cubicBezTo>
                      <a:pt x="12699" y="9281"/>
                      <a:pt x="13417" y="9737"/>
                      <a:pt x="13806" y="10030"/>
                    </a:cubicBezTo>
                    <a:cubicBezTo>
                      <a:pt x="13902" y="10122"/>
                      <a:pt x="14033" y="10122"/>
                      <a:pt x="14119" y="10030"/>
                    </a:cubicBezTo>
                    <a:cubicBezTo>
                      <a:pt x="15937" y="7308"/>
                      <a:pt x="18895" y="3225"/>
                      <a:pt x="18930" y="3225"/>
                    </a:cubicBezTo>
                    <a:cubicBezTo>
                      <a:pt x="19017" y="3106"/>
                      <a:pt x="19009" y="2919"/>
                      <a:pt x="18914" y="2809"/>
                    </a:cubicBezTo>
                    <a:cubicBezTo>
                      <a:pt x="18862" y="2754"/>
                      <a:pt x="18793" y="2717"/>
                      <a:pt x="18732" y="2726"/>
                    </a:cubicBezTo>
                    <a:lnTo>
                      <a:pt x="16953" y="2809"/>
                    </a:lnTo>
                    <a:lnTo>
                      <a:pt x="16541" y="2372"/>
                    </a:lnTo>
                    <a:cubicBezTo>
                      <a:pt x="17978" y="1813"/>
                      <a:pt x="20062" y="1462"/>
                      <a:pt x="20841" y="1269"/>
                    </a:cubicBezTo>
                    <a:close/>
                    <a:moveTo>
                      <a:pt x="18321" y="9489"/>
                    </a:moveTo>
                    <a:cubicBezTo>
                      <a:pt x="18321" y="9947"/>
                      <a:pt x="18321" y="10402"/>
                      <a:pt x="18321" y="10842"/>
                    </a:cubicBezTo>
                    <a:lnTo>
                      <a:pt x="18040" y="11195"/>
                    </a:lnTo>
                    <a:cubicBezTo>
                      <a:pt x="17521" y="11919"/>
                      <a:pt x="16934" y="12551"/>
                      <a:pt x="16294" y="13110"/>
                    </a:cubicBezTo>
                    <a:cubicBezTo>
                      <a:pt x="16285" y="12771"/>
                      <a:pt x="16286" y="12422"/>
                      <a:pt x="16278" y="12028"/>
                    </a:cubicBezTo>
                    <a:lnTo>
                      <a:pt x="16937" y="11216"/>
                    </a:lnTo>
                    <a:lnTo>
                      <a:pt x="18321" y="9489"/>
                    </a:lnTo>
                    <a:close/>
                    <a:moveTo>
                      <a:pt x="8798" y="11029"/>
                    </a:moveTo>
                    <a:cubicBezTo>
                      <a:pt x="9058" y="11295"/>
                      <a:pt x="9352" y="11577"/>
                      <a:pt x="9655" y="11861"/>
                    </a:cubicBezTo>
                    <a:lnTo>
                      <a:pt x="8370" y="12798"/>
                    </a:lnTo>
                    <a:cubicBezTo>
                      <a:pt x="8352" y="12504"/>
                      <a:pt x="8362" y="12214"/>
                      <a:pt x="8353" y="11903"/>
                    </a:cubicBezTo>
                    <a:lnTo>
                      <a:pt x="8419" y="11778"/>
                    </a:lnTo>
                    <a:cubicBezTo>
                      <a:pt x="8532" y="11521"/>
                      <a:pt x="8651" y="11258"/>
                      <a:pt x="8798" y="11029"/>
                    </a:cubicBezTo>
                    <a:close/>
                    <a:moveTo>
                      <a:pt x="18321" y="11695"/>
                    </a:moveTo>
                    <a:cubicBezTo>
                      <a:pt x="18321" y="12254"/>
                      <a:pt x="18321" y="12789"/>
                      <a:pt x="18321" y="13339"/>
                    </a:cubicBezTo>
                    <a:cubicBezTo>
                      <a:pt x="17412" y="14301"/>
                      <a:pt x="17100" y="14595"/>
                      <a:pt x="16442" y="15191"/>
                    </a:cubicBezTo>
                    <a:cubicBezTo>
                      <a:pt x="16356" y="14788"/>
                      <a:pt x="16319" y="14333"/>
                      <a:pt x="16311" y="13838"/>
                    </a:cubicBezTo>
                    <a:cubicBezTo>
                      <a:pt x="17046" y="13233"/>
                      <a:pt x="17732" y="12520"/>
                      <a:pt x="18321" y="11695"/>
                    </a:cubicBezTo>
                    <a:close/>
                    <a:moveTo>
                      <a:pt x="10017" y="12257"/>
                    </a:moveTo>
                    <a:lnTo>
                      <a:pt x="10396" y="12631"/>
                    </a:lnTo>
                    <a:lnTo>
                      <a:pt x="10396" y="13526"/>
                    </a:lnTo>
                    <a:lnTo>
                      <a:pt x="8436" y="15045"/>
                    </a:lnTo>
                    <a:cubicBezTo>
                      <a:pt x="8410" y="14550"/>
                      <a:pt x="8395" y="14032"/>
                      <a:pt x="8386" y="13464"/>
                    </a:cubicBezTo>
                    <a:lnTo>
                      <a:pt x="8353" y="13464"/>
                    </a:lnTo>
                    <a:cubicBezTo>
                      <a:pt x="8812" y="13106"/>
                      <a:pt x="9290" y="12761"/>
                      <a:pt x="10017" y="12257"/>
                    </a:cubicBezTo>
                    <a:close/>
                    <a:moveTo>
                      <a:pt x="6442" y="13422"/>
                    </a:moveTo>
                    <a:cubicBezTo>
                      <a:pt x="6442" y="14036"/>
                      <a:pt x="6442" y="14613"/>
                      <a:pt x="6442" y="15191"/>
                    </a:cubicBezTo>
                    <a:lnTo>
                      <a:pt x="5371" y="15857"/>
                    </a:lnTo>
                    <a:lnTo>
                      <a:pt x="4399" y="16460"/>
                    </a:lnTo>
                    <a:cubicBezTo>
                      <a:pt x="4512" y="16249"/>
                      <a:pt x="4498" y="16032"/>
                      <a:pt x="4498" y="15794"/>
                    </a:cubicBezTo>
                    <a:cubicBezTo>
                      <a:pt x="5216" y="15098"/>
                      <a:pt x="5871" y="14302"/>
                      <a:pt x="6442" y="13422"/>
                    </a:cubicBezTo>
                    <a:close/>
                    <a:moveTo>
                      <a:pt x="12324" y="13526"/>
                    </a:moveTo>
                    <a:lnTo>
                      <a:pt x="12571" y="13651"/>
                    </a:lnTo>
                    <a:cubicBezTo>
                      <a:pt x="12848" y="13816"/>
                      <a:pt x="13158" y="13940"/>
                      <a:pt x="13460" y="14005"/>
                    </a:cubicBezTo>
                    <a:cubicBezTo>
                      <a:pt x="13781" y="14060"/>
                      <a:pt x="14098" y="13972"/>
                      <a:pt x="14367" y="13734"/>
                    </a:cubicBezTo>
                    <a:lnTo>
                      <a:pt x="14367" y="14109"/>
                    </a:lnTo>
                    <a:lnTo>
                      <a:pt x="13279" y="14754"/>
                    </a:lnTo>
                    <a:lnTo>
                      <a:pt x="12406" y="15253"/>
                    </a:lnTo>
                    <a:lnTo>
                      <a:pt x="12324" y="13526"/>
                    </a:lnTo>
                    <a:close/>
                    <a:moveTo>
                      <a:pt x="18172" y="14192"/>
                    </a:moveTo>
                    <a:cubicBezTo>
                      <a:pt x="18172" y="14687"/>
                      <a:pt x="18172" y="15154"/>
                      <a:pt x="18172" y="15649"/>
                    </a:cubicBezTo>
                    <a:cubicBezTo>
                      <a:pt x="18172" y="15649"/>
                      <a:pt x="18176" y="15649"/>
                      <a:pt x="18106" y="15649"/>
                    </a:cubicBezTo>
                    <a:cubicBezTo>
                      <a:pt x="17665" y="15988"/>
                      <a:pt x="17313" y="16271"/>
                      <a:pt x="17019" y="16564"/>
                    </a:cubicBezTo>
                    <a:lnTo>
                      <a:pt x="16261" y="17188"/>
                    </a:lnTo>
                    <a:cubicBezTo>
                      <a:pt x="16391" y="16712"/>
                      <a:pt x="16376" y="16327"/>
                      <a:pt x="16377" y="15961"/>
                    </a:cubicBezTo>
                    <a:lnTo>
                      <a:pt x="16179" y="16086"/>
                    </a:lnTo>
                    <a:lnTo>
                      <a:pt x="16459" y="15836"/>
                    </a:lnTo>
                    <a:cubicBezTo>
                      <a:pt x="17056" y="15332"/>
                      <a:pt x="17627" y="14778"/>
                      <a:pt x="18172" y="14192"/>
                    </a:cubicBezTo>
                    <a:close/>
                    <a:moveTo>
                      <a:pt x="10363" y="14254"/>
                    </a:moveTo>
                    <a:cubicBezTo>
                      <a:pt x="10363" y="14676"/>
                      <a:pt x="10363" y="15070"/>
                      <a:pt x="10363" y="15482"/>
                    </a:cubicBezTo>
                    <a:lnTo>
                      <a:pt x="9292" y="16210"/>
                    </a:lnTo>
                    <a:lnTo>
                      <a:pt x="8370" y="16835"/>
                    </a:lnTo>
                    <a:cubicBezTo>
                      <a:pt x="8465" y="16413"/>
                      <a:pt x="8452" y="16071"/>
                      <a:pt x="8452" y="15732"/>
                    </a:cubicBezTo>
                    <a:lnTo>
                      <a:pt x="8419" y="15732"/>
                    </a:lnTo>
                    <a:lnTo>
                      <a:pt x="10363" y="14254"/>
                    </a:lnTo>
                    <a:close/>
                    <a:moveTo>
                      <a:pt x="14334" y="14775"/>
                    </a:moveTo>
                    <a:cubicBezTo>
                      <a:pt x="14334" y="15150"/>
                      <a:pt x="14334" y="15520"/>
                      <a:pt x="14334" y="15877"/>
                    </a:cubicBezTo>
                    <a:cubicBezTo>
                      <a:pt x="13641" y="16226"/>
                      <a:pt x="12979" y="16701"/>
                      <a:pt x="12373" y="17251"/>
                    </a:cubicBezTo>
                    <a:lnTo>
                      <a:pt x="12324" y="15877"/>
                    </a:lnTo>
                    <a:lnTo>
                      <a:pt x="13395" y="15295"/>
                    </a:lnTo>
                    <a:lnTo>
                      <a:pt x="14334" y="14775"/>
                    </a:lnTo>
                    <a:close/>
                    <a:moveTo>
                      <a:pt x="6541" y="15919"/>
                    </a:moveTo>
                    <a:lnTo>
                      <a:pt x="6541" y="16731"/>
                    </a:lnTo>
                    <a:lnTo>
                      <a:pt x="6508" y="16731"/>
                    </a:lnTo>
                    <a:lnTo>
                      <a:pt x="5437" y="17521"/>
                    </a:lnTo>
                    <a:lnTo>
                      <a:pt x="4581" y="18125"/>
                    </a:lnTo>
                    <a:cubicBezTo>
                      <a:pt x="4581" y="17795"/>
                      <a:pt x="4581" y="17500"/>
                      <a:pt x="4581" y="17188"/>
                    </a:cubicBezTo>
                    <a:lnTo>
                      <a:pt x="4581" y="17084"/>
                    </a:lnTo>
                    <a:cubicBezTo>
                      <a:pt x="5282" y="16819"/>
                      <a:pt x="5935" y="16432"/>
                      <a:pt x="6541" y="15919"/>
                    </a:cubicBezTo>
                    <a:close/>
                    <a:moveTo>
                      <a:pt x="10446" y="16148"/>
                    </a:moveTo>
                    <a:lnTo>
                      <a:pt x="10446" y="17084"/>
                    </a:lnTo>
                    <a:cubicBezTo>
                      <a:pt x="9918" y="17579"/>
                      <a:pt x="9378" y="18040"/>
                      <a:pt x="8798" y="18416"/>
                    </a:cubicBezTo>
                    <a:lnTo>
                      <a:pt x="8749" y="18479"/>
                    </a:lnTo>
                    <a:lnTo>
                      <a:pt x="8518" y="18479"/>
                    </a:lnTo>
                    <a:cubicBezTo>
                      <a:pt x="8518" y="18130"/>
                      <a:pt x="8518" y="17812"/>
                      <a:pt x="8518" y="17501"/>
                    </a:cubicBezTo>
                    <a:lnTo>
                      <a:pt x="9589" y="16731"/>
                    </a:lnTo>
                    <a:lnTo>
                      <a:pt x="10446" y="16148"/>
                    </a:lnTo>
                    <a:close/>
                    <a:moveTo>
                      <a:pt x="18123" y="16335"/>
                    </a:moveTo>
                    <a:cubicBezTo>
                      <a:pt x="18123" y="17087"/>
                      <a:pt x="18123" y="17850"/>
                      <a:pt x="18123" y="18583"/>
                    </a:cubicBezTo>
                    <a:lnTo>
                      <a:pt x="16179" y="18583"/>
                    </a:lnTo>
                    <a:cubicBezTo>
                      <a:pt x="16179" y="18354"/>
                      <a:pt x="16179" y="18137"/>
                      <a:pt x="16179" y="17917"/>
                    </a:cubicBezTo>
                    <a:lnTo>
                      <a:pt x="17184" y="17084"/>
                    </a:lnTo>
                    <a:lnTo>
                      <a:pt x="18123" y="16335"/>
                    </a:lnTo>
                    <a:close/>
                    <a:moveTo>
                      <a:pt x="14432" y="16418"/>
                    </a:moveTo>
                    <a:lnTo>
                      <a:pt x="14432" y="17147"/>
                    </a:lnTo>
                    <a:lnTo>
                      <a:pt x="12818" y="18520"/>
                    </a:lnTo>
                    <a:lnTo>
                      <a:pt x="12423" y="18520"/>
                    </a:lnTo>
                    <a:lnTo>
                      <a:pt x="12423" y="18042"/>
                    </a:lnTo>
                    <a:cubicBezTo>
                      <a:pt x="13028" y="17391"/>
                      <a:pt x="13714" y="16849"/>
                      <a:pt x="14432" y="16418"/>
                    </a:cubicBezTo>
                    <a:close/>
                    <a:moveTo>
                      <a:pt x="6508" y="17417"/>
                    </a:moveTo>
                    <a:lnTo>
                      <a:pt x="6508" y="18458"/>
                    </a:lnTo>
                    <a:lnTo>
                      <a:pt x="5058" y="18458"/>
                    </a:lnTo>
                    <a:lnTo>
                      <a:pt x="5635" y="18021"/>
                    </a:lnTo>
                    <a:lnTo>
                      <a:pt x="6508" y="17417"/>
                    </a:lnTo>
                    <a:close/>
                    <a:moveTo>
                      <a:pt x="10462" y="17813"/>
                    </a:moveTo>
                    <a:lnTo>
                      <a:pt x="10429" y="18479"/>
                    </a:lnTo>
                    <a:lnTo>
                      <a:pt x="9688" y="18479"/>
                    </a:lnTo>
                    <a:cubicBezTo>
                      <a:pt x="9965" y="18277"/>
                      <a:pt x="10220" y="18033"/>
                      <a:pt x="10462" y="17813"/>
                    </a:cubicBezTo>
                    <a:close/>
                    <a:moveTo>
                      <a:pt x="14334" y="17958"/>
                    </a:moveTo>
                    <a:lnTo>
                      <a:pt x="14334" y="18520"/>
                    </a:lnTo>
                    <a:lnTo>
                      <a:pt x="13625" y="18520"/>
                    </a:lnTo>
                    <a:lnTo>
                      <a:pt x="14334" y="17958"/>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4" name="Shape">
                <a:extLst>
                  <a:ext uri="{FF2B5EF4-FFF2-40B4-BE49-F238E27FC236}">
                    <a16:creationId xmlns:a16="http://schemas.microsoft.com/office/drawing/2014/main" id="{B2F0C31B-8498-B71B-EEB5-9D8B4352762C}"/>
                  </a:ext>
                </a:extLst>
              </p:cNvPr>
              <p:cNvSpPr/>
              <p:nvPr/>
            </p:nvSpPr>
            <p:spPr>
              <a:xfrm>
                <a:off x="1869367" y="3931143"/>
                <a:ext cx="219989" cy="222794"/>
              </a:xfrm>
              <a:custGeom>
                <a:avLst/>
                <a:gdLst/>
                <a:ahLst/>
                <a:cxnLst>
                  <a:cxn ang="0">
                    <a:pos x="wd2" y="hd2"/>
                  </a:cxn>
                  <a:cxn ang="5400000">
                    <a:pos x="wd2" y="hd2"/>
                  </a:cxn>
                  <a:cxn ang="10800000">
                    <a:pos x="wd2" y="hd2"/>
                  </a:cxn>
                  <a:cxn ang="16200000">
                    <a:pos x="wd2" y="hd2"/>
                  </a:cxn>
                </a:cxnLst>
                <a:rect l="0" t="0" r="r" b="b"/>
                <a:pathLst>
                  <a:path w="21394" h="21432" extrusionOk="0">
                    <a:moveTo>
                      <a:pt x="19172" y="0"/>
                    </a:moveTo>
                    <a:lnTo>
                      <a:pt x="18727" y="498"/>
                    </a:lnTo>
                    <a:cubicBezTo>
                      <a:pt x="17934" y="1415"/>
                      <a:pt x="17206" y="2427"/>
                      <a:pt x="16505" y="3253"/>
                    </a:cubicBezTo>
                    <a:cubicBezTo>
                      <a:pt x="15089" y="2763"/>
                      <a:pt x="13614" y="2540"/>
                      <a:pt x="12120" y="2579"/>
                    </a:cubicBezTo>
                    <a:lnTo>
                      <a:pt x="11883" y="2579"/>
                    </a:lnTo>
                    <a:cubicBezTo>
                      <a:pt x="5487" y="2334"/>
                      <a:pt x="1886" y="3094"/>
                      <a:pt x="921" y="4953"/>
                    </a:cubicBezTo>
                    <a:cubicBezTo>
                      <a:pt x="283" y="7198"/>
                      <a:pt x="27" y="9533"/>
                      <a:pt x="121" y="11869"/>
                    </a:cubicBezTo>
                    <a:cubicBezTo>
                      <a:pt x="121" y="12785"/>
                      <a:pt x="121" y="13583"/>
                      <a:pt x="121" y="14126"/>
                    </a:cubicBezTo>
                    <a:cubicBezTo>
                      <a:pt x="-206" y="15829"/>
                      <a:pt x="137" y="17565"/>
                      <a:pt x="1039" y="19049"/>
                    </a:cubicBezTo>
                    <a:cubicBezTo>
                      <a:pt x="2596" y="21114"/>
                      <a:pt x="5788" y="21368"/>
                      <a:pt x="8091" y="21393"/>
                    </a:cubicBezTo>
                    <a:lnTo>
                      <a:pt x="10906" y="21393"/>
                    </a:lnTo>
                    <a:cubicBezTo>
                      <a:pt x="13224" y="21600"/>
                      <a:pt x="15524" y="20984"/>
                      <a:pt x="17453" y="19694"/>
                    </a:cubicBezTo>
                    <a:cubicBezTo>
                      <a:pt x="18667" y="18764"/>
                      <a:pt x="19448" y="17394"/>
                      <a:pt x="19557" y="15884"/>
                    </a:cubicBezTo>
                    <a:cubicBezTo>
                      <a:pt x="19962" y="13199"/>
                      <a:pt x="20098" y="10476"/>
                      <a:pt x="19942" y="7766"/>
                    </a:cubicBezTo>
                    <a:lnTo>
                      <a:pt x="19942" y="6770"/>
                    </a:lnTo>
                    <a:cubicBezTo>
                      <a:pt x="19927" y="6215"/>
                      <a:pt x="19679" y="5692"/>
                      <a:pt x="19290" y="5304"/>
                    </a:cubicBezTo>
                    <a:cubicBezTo>
                      <a:pt x="19882" y="4633"/>
                      <a:pt x="20505" y="3954"/>
                      <a:pt x="21127" y="3400"/>
                    </a:cubicBezTo>
                    <a:lnTo>
                      <a:pt x="21394" y="3106"/>
                    </a:lnTo>
                    <a:lnTo>
                      <a:pt x="20831" y="2667"/>
                    </a:lnTo>
                    <a:cubicBezTo>
                      <a:pt x="20100" y="2202"/>
                      <a:pt x="19566" y="1484"/>
                      <a:pt x="19379" y="645"/>
                    </a:cubicBezTo>
                    <a:lnTo>
                      <a:pt x="19172" y="0"/>
                    </a:lnTo>
                    <a:close/>
                    <a:moveTo>
                      <a:pt x="18935" y="1465"/>
                    </a:moveTo>
                    <a:cubicBezTo>
                      <a:pt x="19262" y="2085"/>
                      <a:pt x="19692" y="2618"/>
                      <a:pt x="20268" y="3019"/>
                    </a:cubicBezTo>
                    <a:cubicBezTo>
                      <a:pt x="16409" y="7045"/>
                      <a:pt x="12920" y="11397"/>
                      <a:pt x="9839" y="16030"/>
                    </a:cubicBezTo>
                    <a:cubicBezTo>
                      <a:pt x="8438" y="13694"/>
                      <a:pt x="6874" y="11518"/>
                      <a:pt x="5069" y="9466"/>
                    </a:cubicBezTo>
                    <a:cubicBezTo>
                      <a:pt x="5629" y="8950"/>
                      <a:pt x="6127" y="8418"/>
                      <a:pt x="6609" y="7825"/>
                    </a:cubicBezTo>
                    <a:cubicBezTo>
                      <a:pt x="7014" y="8522"/>
                      <a:pt x="7491" y="9458"/>
                      <a:pt x="7943" y="10374"/>
                    </a:cubicBezTo>
                    <a:cubicBezTo>
                      <a:pt x="8394" y="11291"/>
                      <a:pt x="9119" y="12762"/>
                      <a:pt x="9602" y="13510"/>
                    </a:cubicBezTo>
                    <a:lnTo>
                      <a:pt x="9898" y="13979"/>
                    </a:lnTo>
                    <a:lnTo>
                      <a:pt x="10224" y="13510"/>
                    </a:lnTo>
                    <a:cubicBezTo>
                      <a:pt x="11111" y="12245"/>
                      <a:pt x="11922" y="11090"/>
                      <a:pt x="12654" y="9993"/>
                    </a:cubicBezTo>
                    <a:cubicBezTo>
                      <a:pt x="14599" y="7051"/>
                      <a:pt x="16694" y="4201"/>
                      <a:pt x="18935" y="1465"/>
                    </a:cubicBezTo>
                    <a:close/>
                    <a:moveTo>
                      <a:pt x="6965" y="3487"/>
                    </a:moveTo>
                    <a:cubicBezTo>
                      <a:pt x="8241" y="3410"/>
                      <a:pt x="9779" y="3410"/>
                      <a:pt x="11646" y="3487"/>
                    </a:cubicBezTo>
                    <a:lnTo>
                      <a:pt x="11854" y="3487"/>
                    </a:lnTo>
                    <a:cubicBezTo>
                      <a:pt x="13161" y="3475"/>
                      <a:pt x="14474" y="3644"/>
                      <a:pt x="15735" y="4044"/>
                    </a:cubicBezTo>
                    <a:cubicBezTo>
                      <a:pt x="14412" y="5787"/>
                      <a:pt x="13167" y="7636"/>
                      <a:pt x="11735" y="9818"/>
                    </a:cubicBezTo>
                    <a:lnTo>
                      <a:pt x="9632" y="12836"/>
                    </a:lnTo>
                    <a:cubicBezTo>
                      <a:pt x="9242" y="12126"/>
                      <a:pt x="8764" y="11203"/>
                      <a:pt x="8328" y="10286"/>
                    </a:cubicBezTo>
                    <a:cubicBezTo>
                      <a:pt x="7877" y="9370"/>
                      <a:pt x="7196" y="7929"/>
                      <a:pt x="6698" y="7180"/>
                    </a:cubicBezTo>
                    <a:lnTo>
                      <a:pt x="6402" y="6711"/>
                    </a:lnTo>
                    <a:lnTo>
                      <a:pt x="6076" y="7151"/>
                    </a:lnTo>
                    <a:cubicBezTo>
                      <a:pt x="5454" y="7977"/>
                      <a:pt x="4751" y="8723"/>
                      <a:pt x="3973" y="9407"/>
                    </a:cubicBezTo>
                    <a:lnTo>
                      <a:pt x="3676" y="9700"/>
                    </a:lnTo>
                    <a:lnTo>
                      <a:pt x="3943" y="9964"/>
                    </a:lnTo>
                    <a:cubicBezTo>
                      <a:pt x="5935" y="12197"/>
                      <a:pt x="7679" y="14638"/>
                      <a:pt x="9157" y="17232"/>
                    </a:cubicBezTo>
                    <a:lnTo>
                      <a:pt x="9483" y="17818"/>
                    </a:lnTo>
                    <a:lnTo>
                      <a:pt x="9839" y="17261"/>
                    </a:lnTo>
                    <a:cubicBezTo>
                      <a:pt x="12438" y="13325"/>
                      <a:pt x="15331" y="9561"/>
                      <a:pt x="18490" y="6037"/>
                    </a:cubicBezTo>
                    <a:cubicBezTo>
                      <a:pt x="18739" y="6308"/>
                      <a:pt x="18919" y="6656"/>
                      <a:pt x="18935" y="7004"/>
                    </a:cubicBezTo>
                    <a:lnTo>
                      <a:pt x="18935" y="7971"/>
                    </a:lnTo>
                    <a:cubicBezTo>
                      <a:pt x="19153" y="10540"/>
                      <a:pt x="19096" y="13140"/>
                      <a:pt x="18816" y="15708"/>
                    </a:cubicBezTo>
                    <a:cubicBezTo>
                      <a:pt x="18739" y="17089"/>
                      <a:pt x="18042" y="18337"/>
                      <a:pt x="16890" y="19137"/>
                    </a:cubicBezTo>
                    <a:cubicBezTo>
                      <a:pt x="15147" y="20712"/>
                      <a:pt x="11931" y="20670"/>
                      <a:pt x="9098" y="20632"/>
                    </a:cubicBezTo>
                    <a:lnTo>
                      <a:pt x="7883" y="20632"/>
                    </a:lnTo>
                    <a:cubicBezTo>
                      <a:pt x="5767" y="20632"/>
                      <a:pt x="2794" y="20430"/>
                      <a:pt x="1424" y="18727"/>
                    </a:cubicBezTo>
                    <a:cubicBezTo>
                      <a:pt x="646" y="17384"/>
                      <a:pt x="373" y="15782"/>
                      <a:pt x="684" y="14272"/>
                    </a:cubicBezTo>
                    <a:cubicBezTo>
                      <a:pt x="684" y="13704"/>
                      <a:pt x="684" y="12903"/>
                      <a:pt x="684" y="11986"/>
                    </a:cubicBezTo>
                    <a:cubicBezTo>
                      <a:pt x="606" y="9766"/>
                      <a:pt x="850" y="7548"/>
                      <a:pt x="1395" y="5392"/>
                    </a:cubicBezTo>
                    <a:cubicBezTo>
                      <a:pt x="1815" y="4605"/>
                      <a:pt x="3183" y="3733"/>
                      <a:pt x="6965" y="3487"/>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5" name="Shape">
                <a:extLst>
                  <a:ext uri="{FF2B5EF4-FFF2-40B4-BE49-F238E27FC236}">
                    <a16:creationId xmlns:a16="http://schemas.microsoft.com/office/drawing/2014/main" id="{0E9BCEB9-2237-39DD-724B-358A6EEA9868}"/>
                  </a:ext>
                </a:extLst>
              </p:cNvPr>
              <p:cNvSpPr/>
              <p:nvPr/>
            </p:nvSpPr>
            <p:spPr>
              <a:xfrm>
                <a:off x="1715386" y="2154026"/>
                <a:ext cx="247719" cy="233766"/>
              </a:xfrm>
              <a:custGeom>
                <a:avLst/>
                <a:gdLst/>
                <a:ahLst/>
                <a:cxnLst>
                  <a:cxn ang="0">
                    <a:pos x="wd2" y="hd2"/>
                  </a:cxn>
                  <a:cxn ang="5400000">
                    <a:pos x="wd2" y="hd2"/>
                  </a:cxn>
                  <a:cxn ang="10800000">
                    <a:pos x="wd2" y="hd2"/>
                  </a:cxn>
                  <a:cxn ang="16200000">
                    <a:pos x="wd2" y="hd2"/>
                  </a:cxn>
                </a:cxnLst>
                <a:rect l="0" t="0" r="r" b="b"/>
                <a:pathLst>
                  <a:path w="21408" h="21597" extrusionOk="0">
                    <a:moveTo>
                      <a:pt x="6508" y="9"/>
                    </a:moveTo>
                    <a:cubicBezTo>
                      <a:pt x="6453" y="34"/>
                      <a:pt x="6391" y="88"/>
                      <a:pt x="6350" y="150"/>
                    </a:cubicBezTo>
                    <a:cubicBezTo>
                      <a:pt x="4400" y="1563"/>
                      <a:pt x="4627" y="4529"/>
                      <a:pt x="4876" y="7665"/>
                    </a:cubicBezTo>
                    <a:cubicBezTo>
                      <a:pt x="5111" y="10813"/>
                      <a:pt x="5370" y="14392"/>
                      <a:pt x="3296" y="16475"/>
                    </a:cubicBezTo>
                    <a:lnTo>
                      <a:pt x="505" y="16390"/>
                    </a:lnTo>
                    <a:cubicBezTo>
                      <a:pt x="353" y="16378"/>
                      <a:pt x="234" y="16419"/>
                      <a:pt x="137" y="16531"/>
                    </a:cubicBezTo>
                    <a:cubicBezTo>
                      <a:pt x="40" y="16642"/>
                      <a:pt x="-9" y="16748"/>
                      <a:pt x="5" y="16897"/>
                    </a:cubicBezTo>
                    <a:cubicBezTo>
                      <a:pt x="-64" y="18607"/>
                      <a:pt x="653" y="20287"/>
                      <a:pt x="1953" y="21316"/>
                    </a:cubicBezTo>
                    <a:cubicBezTo>
                      <a:pt x="2022" y="21477"/>
                      <a:pt x="2195" y="21585"/>
                      <a:pt x="2375" y="21597"/>
                    </a:cubicBezTo>
                    <a:lnTo>
                      <a:pt x="5560" y="21597"/>
                    </a:lnTo>
                    <a:cubicBezTo>
                      <a:pt x="7455" y="21597"/>
                      <a:pt x="9747" y="21597"/>
                      <a:pt x="11642" y="21597"/>
                    </a:cubicBezTo>
                    <a:cubicBezTo>
                      <a:pt x="13094" y="21597"/>
                      <a:pt x="14310" y="21597"/>
                      <a:pt x="14932" y="21597"/>
                    </a:cubicBezTo>
                    <a:cubicBezTo>
                      <a:pt x="15015" y="21572"/>
                      <a:pt x="15088" y="21518"/>
                      <a:pt x="15143" y="21456"/>
                    </a:cubicBezTo>
                    <a:cubicBezTo>
                      <a:pt x="15917" y="21295"/>
                      <a:pt x="16585" y="20808"/>
                      <a:pt x="16986" y="20077"/>
                    </a:cubicBezTo>
                    <a:cubicBezTo>
                      <a:pt x="17843" y="18701"/>
                      <a:pt x="17666" y="16203"/>
                      <a:pt x="17486" y="14195"/>
                    </a:cubicBezTo>
                    <a:cubicBezTo>
                      <a:pt x="17486" y="13749"/>
                      <a:pt x="17451" y="13344"/>
                      <a:pt x="17355" y="12984"/>
                    </a:cubicBezTo>
                    <a:cubicBezTo>
                      <a:pt x="17299" y="12005"/>
                      <a:pt x="17178" y="11068"/>
                      <a:pt x="17012" y="10114"/>
                    </a:cubicBezTo>
                    <a:cubicBezTo>
                      <a:pt x="16694" y="8639"/>
                      <a:pt x="16611" y="7094"/>
                      <a:pt x="16749" y="5582"/>
                    </a:cubicBezTo>
                    <a:cubicBezTo>
                      <a:pt x="16749" y="5582"/>
                      <a:pt x="16749" y="5368"/>
                      <a:pt x="16749" y="5244"/>
                    </a:cubicBezTo>
                    <a:lnTo>
                      <a:pt x="18908" y="5244"/>
                    </a:lnTo>
                    <a:cubicBezTo>
                      <a:pt x="19074" y="5244"/>
                      <a:pt x="19292" y="5244"/>
                      <a:pt x="19513" y="5244"/>
                    </a:cubicBezTo>
                    <a:cubicBezTo>
                      <a:pt x="19859" y="5207"/>
                      <a:pt x="20221" y="5207"/>
                      <a:pt x="20566" y="5244"/>
                    </a:cubicBezTo>
                    <a:cubicBezTo>
                      <a:pt x="20608" y="5257"/>
                      <a:pt x="20683" y="5257"/>
                      <a:pt x="20724" y="5244"/>
                    </a:cubicBezTo>
                    <a:lnTo>
                      <a:pt x="20830" y="5244"/>
                    </a:lnTo>
                    <a:cubicBezTo>
                      <a:pt x="21092" y="5294"/>
                      <a:pt x="21315" y="5095"/>
                      <a:pt x="21356" y="4822"/>
                    </a:cubicBezTo>
                    <a:cubicBezTo>
                      <a:pt x="21356" y="4822"/>
                      <a:pt x="21356" y="4794"/>
                      <a:pt x="21356" y="4794"/>
                    </a:cubicBezTo>
                    <a:cubicBezTo>
                      <a:pt x="21536" y="3592"/>
                      <a:pt x="21245" y="2371"/>
                      <a:pt x="20540" y="1417"/>
                    </a:cubicBezTo>
                    <a:cubicBezTo>
                      <a:pt x="20208" y="946"/>
                      <a:pt x="19672" y="685"/>
                      <a:pt x="19118" y="685"/>
                    </a:cubicBezTo>
                    <a:cubicBezTo>
                      <a:pt x="19118" y="685"/>
                      <a:pt x="19138" y="685"/>
                      <a:pt x="19013" y="685"/>
                    </a:cubicBezTo>
                    <a:cubicBezTo>
                      <a:pt x="15570" y="685"/>
                      <a:pt x="12297" y="407"/>
                      <a:pt x="8245" y="122"/>
                    </a:cubicBezTo>
                    <a:lnTo>
                      <a:pt x="6718" y="9"/>
                    </a:lnTo>
                    <a:cubicBezTo>
                      <a:pt x="6649" y="-3"/>
                      <a:pt x="6563" y="-3"/>
                      <a:pt x="6508" y="9"/>
                    </a:cubicBezTo>
                    <a:close/>
                    <a:moveTo>
                      <a:pt x="6903" y="1163"/>
                    </a:moveTo>
                    <a:lnTo>
                      <a:pt x="8219" y="1163"/>
                    </a:lnTo>
                    <a:cubicBezTo>
                      <a:pt x="11676" y="1386"/>
                      <a:pt x="14362" y="1543"/>
                      <a:pt x="17197" y="1642"/>
                    </a:cubicBezTo>
                    <a:cubicBezTo>
                      <a:pt x="16381" y="2695"/>
                      <a:pt x="15912" y="4006"/>
                      <a:pt x="15801" y="5357"/>
                    </a:cubicBezTo>
                    <a:cubicBezTo>
                      <a:pt x="15663" y="6956"/>
                      <a:pt x="15745" y="8568"/>
                      <a:pt x="16091" y="10142"/>
                    </a:cubicBezTo>
                    <a:cubicBezTo>
                      <a:pt x="16257" y="11059"/>
                      <a:pt x="16364" y="11999"/>
                      <a:pt x="16433" y="12928"/>
                    </a:cubicBezTo>
                    <a:cubicBezTo>
                      <a:pt x="16433" y="13300"/>
                      <a:pt x="16433" y="13736"/>
                      <a:pt x="16433" y="14195"/>
                    </a:cubicBezTo>
                    <a:cubicBezTo>
                      <a:pt x="16765" y="15930"/>
                      <a:pt x="16670" y="17728"/>
                      <a:pt x="16117" y="19402"/>
                    </a:cubicBezTo>
                    <a:cubicBezTo>
                      <a:pt x="15827" y="19873"/>
                      <a:pt x="15195" y="20596"/>
                      <a:pt x="14380" y="20274"/>
                    </a:cubicBezTo>
                    <a:cubicBezTo>
                      <a:pt x="13467" y="19692"/>
                      <a:pt x="12999" y="18563"/>
                      <a:pt x="13248" y="17460"/>
                    </a:cubicBezTo>
                    <a:cubicBezTo>
                      <a:pt x="13248" y="17460"/>
                      <a:pt x="13248" y="17468"/>
                      <a:pt x="13248" y="17319"/>
                    </a:cubicBezTo>
                    <a:cubicBezTo>
                      <a:pt x="13261" y="17257"/>
                      <a:pt x="13261" y="17184"/>
                      <a:pt x="13248" y="17122"/>
                    </a:cubicBezTo>
                    <a:cubicBezTo>
                      <a:pt x="13192" y="17109"/>
                      <a:pt x="13145" y="17109"/>
                      <a:pt x="13090" y="17122"/>
                    </a:cubicBezTo>
                    <a:cubicBezTo>
                      <a:pt x="13048" y="17122"/>
                      <a:pt x="13026" y="17122"/>
                      <a:pt x="12984" y="17122"/>
                    </a:cubicBezTo>
                    <a:lnTo>
                      <a:pt x="4612" y="17122"/>
                    </a:lnTo>
                    <a:cubicBezTo>
                      <a:pt x="6286" y="14420"/>
                      <a:pt x="6046" y="10964"/>
                      <a:pt x="5797" y="7890"/>
                    </a:cubicBezTo>
                    <a:lnTo>
                      <a:pt x="5797" y="7749"/>
                    </a:lnTo>
                    <a:cubicBezTo>
                      <a:pt x="5562" y="4775"/>
                      <a:pt x="5368" y="2267"/>
                      <a:pt x="6903" y="1163"/>
                    </a:cubicBezTo>
                    <a:close/>
                    <a:moveTo>
                      <a:pt x="19145" y="1867"/>
                    </a:moveTo>
                    <a:cubicBezTo>
                      <a:pt x="19394" y="1879"/>
                      <a:pt x="19623" y="1991"/>
                      <a:pt x="19803" y="2177"/>
                    </a:cubicBezTo>
                    <a:cubicBezTo>
                      <a:pt x="19526" y="2548"/>
                      <a:pt x="19223" y="2950"/>
                      <a:pt x="18960" y="3359"/>
                    </a:cubicBezTo>
                    <a:lnTo>
                      <a:pt x="18408" y="4147"/>
                    </a:lnTo>
                    <a:lnTo>
                      <a:pt x="17749" y="4147"/>
                    </a:lnTo>
                    <a:cubicBezTo>
                      <a:pt x="17805" y="4035"/>
                      <a:pt x="17865" y="3965"/>
                      <a:pt x="17934" y="3865"/>
                    </a:cubicBezTo>
                    <a:cubicBezTo>
                      <a:pt x="18266" y="3270"/>
                      <a:pt x="18652" y="2527"/>
                      <a:pt x="19039" y="1895"/>
                    </a:cubicBezTo>
                    <a:lnTo>
                      <a:pt x="19145" y="1867"/>
                    </a:lnTo>
                    <a:close/>
                    <a:moveTo>
                      <a:pt x="18223" y="2317"/>
                    </a:moveTo>
                    <a:lnTo>
                      <a:pt x="17512" y="3556"/>
                    </a:lnTo>
                    <a:cubicBezTo>
                      <a:pt x="17402" y="3766"/>
                      <a:pt x="17280" y="3973"/>
                      <a:pt x="17197" y="4147"/>
                    </a:cubicBezTo>
                    <a:lnTo>
                      <a:pt x="17039" y="4147"/>
                    </a:lnTo>
                    <a:cubicBezTo>
                      <a:pt x="17191" y="3502"/>
                      <a:pt x="17466" y="2926"/>
                      <a:pt x="17881" y="2430"/>
                    </a:cubicBezTo>
                    <a:cubicBezTo>
                      <a:pt x="17992" y="2380"/>
                      <a:pt x="18113" y="2342"/>
                      <a:pt x="18223" y="2317"/>
                    </a:cubicBezTo>
                    <a:close/>
                    <a:moveTo>
                      <a:pt x="20093" y="2683"/>
                    </a:moveTo>
                    <a:cubicBezTo>
                      <a:pt x="20355" y="3167"/>
                      <a:pt x="20474" y="3702"/>
                      <a:pt x="20487" y="4259"/>
                    </a:cubicBezTo>
                    <a:cubicBezTo>
                      <a:pt x="20169" y="4235"/>
                      <a:pt x="19870" y="4235"/>
                      <a:pt x="19566" y="4259"/>
                    </a:cubicBezTo>
                    <a:lnTo>
                      <a:pt x="18987" y="4259"/>
                    </a:lnTo>
                    <a:lnTo>
                      <a:pt x="19382" y="3696"/>
                    </a:lnTo>
                    <a:cubicBezTo>
                      <a:pt x="19603" y="3349"/>
                      <a:pt x="19844" y="2993"/>
                      <a:pt x="20093" y="2683"/>
                    </a:cubicBezTo>
                    <a:close/>
                    <a:moveTo>
                      <a:pt x="7956" y="5076"/>
                    </a:moveTo>
                    <a:cubicBezTo>
                      <a:pt x="7693" y="5076"/>
                      <a:pt x="7482" y="5632"/>
                      <a:pt x="7482" y="6314"/>
                    </a:cubicBezTo>
                    <a:cubicBezTo>
                      <a:pt x="7482" y="6983"/>
                      <a:pt x="7693" y="7552"/>
                      <a:pt x="7956" y="7552"/>
                    </a:cubicBezTo>
                    <a:lnTo>
                      <a:pt x="7956" y="7496"/>
                    </a:lnTo>
                    <a:lnTo>
                      <a:pt x="13748" y="7496"/>
                    </a:lnTo>
                    <a:cubicBezTo>
                      <a:pt x="14011" y="7496"/>
                      <a:pt x="14222" y="6939"/>
                      <a:pt x="14222" y="6258"/>
                    </a:cubicBezTo>
                    <a:cubicBezTo>
                      <a:pt x="14222" y="5601"/>
                      <a:pt x="13997" y="5076"/>
                      <a:pt x="13748" y="5076"/>
                    </a:cubicBezTo>
                    <a:lnTo>
                      <a:pt x="7956" y="5076"/>
                    </a:lnTo>
                    <a:close/>
                    <a:moveTo>
                      <a:pt x="8219" y="8594"/>
                    </a:moveTo>
                    <a:cubicBezTo>
                      <a:pt x="7956" y="8470"/>
                      <a:pt x="7695" y="8938"/>
                      <a:pt x="7640" y="9607"/>
                    </a:cubicBezTo>
                    <a:cubicBezTo>
                      <a:pt x="7598" y="10264"/>
                      <a:pt x="7746" y="10906"/>
                      <a:pt x="8008" y="11042"/>
                    </a:cubicBezTo>
                    <a:cubicBezTo>
                      <a:pt x="8064" y="11067"/>
                      <a:pt x="8164" y="11067"/>
                      <a:pt x="8219" y="11042"/>
                    </a:cubicBezTo>
                    <a:lnTo>
                      <a:pt x="13958" y="11042"/>
                    </a:lnTo>
                    <a:cubicBezTo>
                      <a:pt x="14221" y="11166"/>
                      <a:pt x="14456" y="10699"/>
                      <a:pt x="14511" y="10029"/>
                    </a:cubicBezTo>
                    <a:cubicBezTo>
                      <a:pt x="14567" y="9360"/>
                      <a:pt x="14405" y="8718"/>
                      <a:pt x="14143" y="8594"/>
                    </a:cubicBezTo>
                    <a:cubicBezTo>
                      <a:pt x="14087" y="8569"/>
                      <a:pt x="14028" y="8569"/>
                      <a:pt x="13958" y="8594"/>
                    </a:cubicBezTo>
                    <a:lnTo>
                      <a:pt x="8219" y="8594"/>
                    </a:lnTo>
                    <a:close/>
                    <a:moveTo>
                      <a:pt x="8140" y="11859"/>
                    </a:moveTo>
                    <a:cubicBezTo>
                      <a:pt x="7877" y="11859"/>
                      <a:pt x="7668" y="12317"/>
                      <a:pt x="7640" y="12900"/>
                    </a:cubicBezTo>
                    <a:cubicBezTo>
                      <a:pt x="7640" y="13458"/>
                      <a:pt x="7851" y="13917"/>
                      <a:pt x="8114" y="13941"/>
                    </a:cubicBezTo>
                    <a:lnTo>
                      <a:pt x="14327" y="14307"/>
                    </a:lnTo>
                    <a:cubicBezTo>
                      <a:pt x="14590" y="14419"/>
                      <a:pt x="14851" y="14033"/>
                      <a:pt x="14906" y="13463"/>
                    </a:cubicBezTo>
                    <a:cubicBezTo>
                      <a:pt x="14961" y="12893"/>
                      <a:pt x="14774" y="12352"/>
                      <a:pt x="14511" y="12253"/>
                    </a:cubicBezTo>
                    <a:cubicBezTo>
                      <a:pt x="14456" y="12216"/>
                      <a:pt x="14396" y="12216"/>
                      <a:pt x="14327" y="12253"/>
                    </a:cubicBezTo>
                    <a:lnTo>
                      <a:pt x="8140" y="11859"/>
                    </a:lnTo>
                    <a:close/>
                    <a:moveTo>
                      <a:pt x="1032" y="17572"/>
                    </a:moveTo>
                    <a:lnTo>
                      <a:pt x="2690" y="17657"/>
                    </a:lnTo>
                    <a:lnTo>
                      <a:pt x="2401" y="18163"/>
                    </a:lnTo>
                    <a:lnTo>
                      <a:pt x="1637" y="19430"/>
                    </a:lnTo>
                    <a:cubicBezTo>
                      <a:pt x="1333" y="18860"/>
                      <a:pt x="1143" y="18217"/>
                      <a:pt x="1032" y="17572"/>
                    </a:cubicBezTo>
                    <a:close/>
                    <a:moveTo>
                      <a:pt x="3191" y="17713"/>
                    </a:moveTo>
                    <a:lnTo>
                      <a:pt x="4481" y="17713"/>
                    </a:lnTo>
                    <a:cubicBezTo>
                      <a:pt x="3900" y="18581"/>
                      <a:pt x="3320" y="19501"/>
                      <a:pt x="2822" y="20443"/>
                    </a:cubicBezTo>
                    <a:lnTo>
                      <a:pt x="2664" y="20443"/>
                    </a:lnTo>
                    <a:cubicBezTo>
                      <a:pt x="2388" y="20307"/>
                      <a:pt x="2134" y="20072"/>
                      <a:pt x="1927" y="19824"/>
                    </a:cubicBezTo>
                    <a:cubicBezTo>
                      <a:pt x="2176" y="19353"/>
                      <a:pt x="2479" y="18903"/>
                      <a:pt x="2769" y="18445"/>
                    </a:cubicBezTo>
                    <a:cubicBezTo>
                      <a:pt x="3060" y="17986"/>
                      <a:pt x="3052" y="18189"/>
                      <a:pt x="3191" y="17966"/>
                    </a:cubicBezTo>
                    <a:lnTo>
                      <a:pt x="3191" y="17826"/>
                    </a:lnTo>
                    <a:cubicBezTo>
                      <a:pt x="3205" y="17788"/>
                      <a:pt x="3205" y="17750"/>
                      <a:pt x="3191" y="17713"/>
                    </a:cubicBezTo>
                    <a:close/>
                    <a:moveTo>
                      <a:pt x="5113" y="17882"/>
                    </a:moveTo>
                    <a:lnTo>
                      <a:pt x="6350" y="17882"/>
                    </a:lnTo>
                    <a:cubicBezTo>
                      <a:pt x="5714" y="18712"/>
                      <a:pt x="5134" y="19601"/>
                      <a:pt x="4691" y="20556"/>
                    </a:cubicBezTo>
                    <a:lnTo>
                      <a:pt x="3428" y="20556"/>
                    </a:lnTo>
                    <a:cubicBezTo>
                      <a:pt x="3953" y="19626"/>
                      <a:pt x="4490" y="18737"/>
                      <a:pt x="5113" y="17882"/>
                    </a:cubicBezTo>
                    <a:close/>
                    <a:moveTo>
                      <a:pt x="6929" y="17882"/>
                    </a:moveTo>
                    <a:lnTo>
                      <a:pt x="8087" y="17882"/>
                    </a:lnTo>
                    <a:cubicBezTo>
                      <a:pt x="7548" y="18712"/>
                      <a:pt x="7021" y="19589"/>
                      <a:pt x="6482" y="20556"/>
                    </a:cubicBezTo>
                    <a:lnTo>
                      <a:pt x="5192" y="20556"/>
                    </a:lnTo>
                    <a:cubicBezTo>
                      <a:pt x="5662" y="19589"/>
                      <a:pt x="6251" y="18712"/>
                      <a:pt x="6929" y="17882"/>
                    </a:cubicBezTo>
                    <a:close/>
                    <a:moveTo>
                      <a:pt x="8588" y="17882"/>
                    </a:moveTo>
                    <a:lnTo>
                      <a:pt x="10325" y="17882"/>
                    </a:lnTo>
                    <a:lnTo>
                      <a:pt x="10325" y="18023"/>
                    </a:lnTo>
                    <a:cubicBezTo>
                      <a:pt x="9910" y="18927"/>
                      <a:pt x="9418" y="19806"/>
                      <a:pt x="8851" y="20612"/>
                    </a:cubicBezTo>
                    <a:lnTo>
                      <a:pt x="7008" y="20556"/>
                    </a:lnTo>
                    <a:cubicBezTo>
                      <a:pt x="7534" y="19589"/>
                      <a:pt x="8048" y="18750"/>
                      <a:pt x="8588" y="17882"/>
                    </a:cubicBezTo>
                    <a:close/>
                    <a:moveTo>
                      <a:pt x="10878" y="17882"/>
                    </a:moveTo>
                    <a:lnTo>
                      <a:pt x="12247" y="17882"/>
                    </a:lnTo>
                    <a:cubicBezTo>
                      <a:pt x="12026" y="18415"/>
                      <a:pt x="11760" y="18934"/>
                      <a:pt x="11484" y="19430"/>
                    </a:cubicBezTo>
                    <a:cubicBezTo>
                      <a:pt x="11276" y="19802"/>
                      <a:pt x="11059" y="20159"/>
                      <a:pt x="10852" y="20556"/>
                    </a:cubicBezTo>
                    <a:lnTo>
                      <a:pt x="9404" y="20556"/>
                    </a:lnTo>
                    <a:cubicBezTo>
                      <a:pt x="9902" y="19812"/>
                      <a:pt x="10334" y="19038"/>
                      <a:pt x="10694" y="18220"/>
                    </a:cubicBezTo>
                    <a:lnTo>
                      <a:pt x="10878" y="17882"/>
                    </a:lnTo>
                    <a:close/>
                    <a:moveTo>
                      <a:pt x="12431" y="18642"/>
                    </a:moveTo>
                    <a:cubicBezTo>
                      <a:pt x="12542" y="19323"/>
                      <a:pt x="12819" y="19951"/>
                      <a:pt x="13248" y="20471"/>
                    </a:cubicBezTo>
                    <a:lnTo>
                      <a:pt x="11431" y="20556"/>
                    </a:lnTo>
                    <a:cubicBezTo>
                      <a:pt x="11597" y="20246"/>
                      <a:pt x="11699" y="19968"/>
                      <a:pt x="11879" y="19683"/>
                    </a:cubicBezTo>
                    <a:lnTo>
                      <a:pt x="12431" y="18642"/>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6" name="Shape">
                <a:extLst>
                  <a:ext uri="{FF2B5EF4-FFF2-40B4-BE49-F238E27FC236}">
                    <a16:creationId xmlns:a16="http://schemas.microsoft.com/office/drawing/2014/main" id="{F3ADFD3A-925D-9657-EEA5-87D7BB06514B}"/>
                  </a:ext>
                </a:extLst>
              </p:cNvPr>
              <p:cNvSpPr/>
              <p:nvPr/>
            </p:nvSpPr>
            <p:spPr>
              <a:xfrm>
                <a:off x="1308351" y="1510487"/>
                <a:ext cx="265038" cy="185952"/>
              </a:xfrm>
              <a:custGeom>
                <a:avLst/>
                <a:gdLst/>
                <a:ahLst/>
                <a:cxnLst>
                  <a:cxn ang="0">
                    <a:pos x="wd2" y="hd2"/>
                  </a:cxn>
                  <a:cxn ang="5400000">
                    <a:pos x="wd2" y="hd2"/>
                  </a:cxn>
                  <a:cxn ang="10800000">
                    <a:pos x="wd2" y="hd2"/>
                  </a:cxn>
                  <a:cxn ang="16200000">
                    <a:pos x="wd2" y="hd2"/>
                  </a:cxn>
                </a:cxnLst>
                <a:rect l="0" t="0" r="r" b="b"/>
                <a:pathLst>
                  <a:path w="20814" h="20366" extrusionOk="0">
                    <a:moveTo>
                      <a:pt x="13855" y="2"/>
                    </a:moveTo>
                    <a:cubicBezTo>
                      <a:pt x="13101" y="31"/>
                      <a:pt x="12615" y="755"/>
                      <a:pt x="13017" y="2871"/>
                    </a:cubicBezTo>
                    <a:cubicBezTo>
                      <a:pt x="13105" y="3415"/>
                      <a:pt x="13381" y="4876"/>
                      <a:pt x="14022" y="4406"/>
                    </a:cubicBezTo>
                    <a:cubicBezTo>
                      <a:pt x="14676" y="3951"/>
                      <a:pt x="14022" y="3048"/>
                      <a:pt x="14022" y="2504"/>
                    </a:cubicBezTo>
                    <a:cubicBezTo>
                      <a:pt x="13809" y="1344"/>
                      <a:pt x="14135" y="1096"/>
                      <a:pt x="14764" y="1537"/>
                    </a:cubicBezTo>
                    <a:lnTo>
                      <a:pt x="19190" y="4506"/>
                    </a:lnTo>
                    <a:cubicBezTo>
                      <a:pt x="17506" y="3507"/>
                      <a:pt x="16288" y="4686"/>
                      <a:pt x="14692" y="5641"/>
                    </a:cubicBezTo>
                    <a:lnTo>
                      <a:pt x="12132" y="7142"/>
                    </a:lnTo>
                    <a:cubicBezTo>
                      <a:pt x="11139" y="7730"/>
                      <a:pt x="11114" y="9318"/>
                      <a:pt x="10386" y="9745"/>
                    </a:cubicBezTo>
                    <a:cubicBezTo>
                      <a:pt x="9380" y="10332"/>
                      <a:pt x="8821" y="9069"/>
                      <a:pt x="7778" y="9745"/>
                    </a:cubicBezTo>
                    <a:lnTo>
                      <a:pt x="5337" y="11213"/>
                    </a:lnTo>
                    <a:cubicBezTo>
                      <a:pt x="3679" y="12182"/>
                      <a:pt x="1849" y="12704"/>
                      <a:pt x="1246" y="15216"/>
                    </a:cubicBezTo>
                    <a:lnTo>
                      <a:pt x="2897" y="8110"/>
                    </a:lnTo>
                    <a:cubicBezTo>
                      <a:pt x="3161" y="6978"/>
                      <a:pt x="4235" y="10287"/>
                      <a:pt x="4763" y="9978"/>
                    </a:cubicBezTo>
                    <a:cubicBezTo>
                      <a:pt x="5806" y="9449"/>
                      <a:pt x="3809" y="5270"/>
                      <a:pt x="2251" y="6842"/>
                    </a:cubicBezTo>
                    <a:cubicBezTo>
                      <a:pt x="1811" y="7253"/>
                      <a:pt x="1672" y="8812"/>
                      <a:pt x="1533" y="9444"/>
                    </a:cubicBezTo>
                    <a:cubicBezTo>
                      <a:pt x="1131" y="11149"/>
                      <a:pt x="739" y="12845"/>
                      <a:pt x="337" y="14549"/>
                    </a:cubicBezTo>
                    <a:cubicBezTo>
                      <a:pt x="211" y="15107"/>
                      <a:pt x="-354" y="16762"/>
                      <a:pt x="337" y="17085"/>
                    </a:cubicBezTo>
                    <a:cubicBezTo>
                      <a:pt x="1028" y="17423"/>
                      <a:pt x="1304" y="16360"/>
                      <a:pt x="1605" y="16551"/>
                    </a:cubicBezTo>
                    <a:cubicBezTo>
                      <a:pt x="1982" y="17403"/>
                      <a:pt x="2397" y="18193"/>
                      <a:pt x="2849" y="18987"/>
                    </a:cubicBezTo>
                    <a:cubicBezTo>
                      <a:pt x="4621" y="21558"/>
                      <a:pt x="7272" y="20046"/>
                      <a:pt x="9094" y="18386"/>
                    </a:cubicBezTo>
                    <a:cubicBezTo>
                      <a:pt x="10652" y="16975"/>
                      <a:pt x="10677" y="14954"/>
                      <a:pt x="10338" y="12647"/>
                    </a:cubicBezTo>
                    <a:cubicBezTo>
                      <a:pt x="10149" y="11398"/>
                      <a:pt x="10072" y="11431"/>
                      <a:pt x="10864" y="10946"/>
                    </a:cubicBezTo>
                    <a:cubicBezTo>
                      <a:pt x="11153" y="10769"/>
                      <a:pt x="11965" y="12751"/>
                      <a:pt x="12204" y="13148"/>
                    </a:cubicBezTo>
                    <a:cubicBezTo>
                      <a:pt x="13875" y="16028"/>
                      <a:pt x="16899" y="14308"/>
                      <a:pt x="18759" y="12647"/>
                    </a:cubicBezTo>
                    <a:cubicBezTo>
                      <a:pt x="19928" y="11442"/>
                      <a:pt x="20398" y="9305"/>
                      <a:pt x="19908" y="7409"/>
                    </a:cubicBezTo>
                    <a:cubicBezTo>
                      <a:pt x="19782" y="6469"/>
                      <a:pt x="19385" y="5900"/>
                      <a:pt x="20051" y="5474"/>
                    </a:cubicBezTo>
                    <a:cubicBezTo>
                      <a:pt x="20428" y="5253"/>
                      <a:pt x="21246" y="4560"/>
                      <a:pt x="20530" y="3972"/>
                    </a:cubicBezTo>
                    <a:cubicBezTo>
                      <a:pt x="19826" y="2621"/>
                      <a:pt x="17388" y="1804"/>
                      <a:pt x="16295" y="1070"/>
                    </a:cubicBezTo>
                    <a:cubicBezTo>
                      <a:pt x="15616" y="614"/>
                      <a:pt x="14621" y="-42"/>
                      <a:pt x="13855" y="2"/>
                    </a:cubicBezTo>
                    <a:close/>
                    <a:moveTo>
                      <a:pt x="17180" y="5507"/>
                    </a:moveTo>
                    <a:cubicBezTo>
                      <a:pt x="17457" y="5375"/>
                      <a:pt x="17717" y="5375"/>
                      <a:pt x="17994" y="5507"/>
                    </a:cubicBezTo>
                    <a:lnTo>
                      <a:pt x="17132" y="12013"/>
                    </a:lnTo>
                    <a:lnTo>
                      <a:pt x="17228" y="12013"/>
                    </a:lnTo>
                    <a:cubicBezTo>
                      <a:pt x="16562" y="12542"/>
                      <a:pt x="15841" y="12905"/>
                      <a:pt x="15075" y="13081"/>
                    </a:cubicBezTo>
                    <a:lnTo>
                      <a:pt x="16486" y="5908"/>
                    </a:lnTo>
                    <a:lnTo>
                      <a:pt x="17180" y="5507"/>
                    </a:lnTo>
                    <a:close/>
                    <a:moveTo>
                      <a:pt x="18305" y="5641"/>
                    </a:moveTo>
                    <a:cubicBezTo>
                      <a:pt x="19122" y="6993"/>
                      <a:pt x="19298" y="8862"/>
                      <a:pt x="18783" y="10479"/>
                    </a:cubicBezTo>
                    <a:cubicBezTo>
                      <a:pt x="18406" y="11037"/>
                      <a:pt x="17932" y="11368"/>
                      <a:pt x="17467" y="11780"/>
                    </a:cubicBezTo>
                    <a:lnTo>
                      <a:pt x="18305" y="5641"/>
                    </a:lnTo>
                    <a:close/>
                    <a:moveTo>
                      <a:pt x="16104" y="6275"/>
                    </a:moveTo>
                    <a:lnTo>
                      <a:pt x="14788" y="13081"/>
                    </a:lnTo>
                    <a:lnTo>
                      <a:pt x="15051" y="13081"/>
                    </a:lnTo>
                    <a:cubicBezTo>
                      <a:pt x="14812" y="13140"/>
                      <a:pt x="14608" y="13300"/>
                      <a:pt x="14357" y="13315"/>
                    </a:cubicBezTo>
                    <a:cubicBezTo>
                      <a:pt x="13050" y="13329"/>
                      <a:pt x="10620" y="9533"/>
                      <a:pt x="12467" y="8343"/>
                    </a:cubicBezTo>
                    <a:lnTo>
                      <a:pt x="12443" y="8443"/>
                    </a:lnTo>
                    <a:lnTo>
                      <a:pt x="16104" y="6275"/>
                    </a:lnTo>
                    <a:close/>
                    <a:moveTo>
                      <a:pt x="8496" y="11146"/>
                    </a:moveTo>
                    <a:lnTo>
                      <a:pt x="7132" y="18386"/>
                    </a:lnTo>
                    <a:cubicBezTo>
                      <a:pt x="6340" y="18959"/>
                      <a:pt x="5452" y="19200"/>
                      <a:pt x="4572" y="19053"/>
                    </a:cubicBezTo>
                    <a:lnTo>
                      <a:pt x="4548" y="19053"/>
                    </a:lnTo>
                    <a:lnTo>
                      <a:pt x="6103" y="12380"/>
                    </a:lnTo>
                    <a:lnTo>
                      <a:pt x="5959" y="12380"/>
                    </a:lnTo>
                    <a:lnTo>
                      <a:pt x="7873" y="11279"/>
                    </a:lnTo>
                    <a:cubicBezTo>
                      <a:pt x="8075" y="11147"/>
                      <a:pt x="8282" y="11102"/>
                      <a:pt x="8496" y="11146"/>
                    </a:cubicBezTo>
                    <a:close/>
                    <a:moveTo>
                      <a:pt x="8830" y="11246"/>
                    </a:moveTo>
                    <a:cubicBezTo>
                      <a:pt x="9710" y="12759"/>
                      <a:pt x="9833" y="14861"/>
                      <a:pt x="9142" y="16551"/>
                    </a:cubicBezTo>
                    <a:lnTo>
                      <a:pt x="9094" y="16551"/>
                    </a:lnTo>
                    <a:cubicBezTo>
                      <a:pt x="8629" y="17183"/>
                      <a:pt x="8117" y="17689"/>
                      <a:pt x="7539" y="18086"/>
                    </a:cubicBezTo>
                    <a:lnTo>
                      <a:pt x="8830" y="11246"/>
                    </a:lnTo>
                    <a:close/>
                    <a:moveTo>
                      <a:pt x="5744" y="12447"/>
                    </a:moveTo>
                    <a:lnTo>
                      <a:pt x="4165" y="18886"/>
                    </a:lnTo>
                    <a:cubicBezTo>
                      <a:pt x="2984" y="18020"/>
                      <a:pt x="1390" y="15044"/>
                      <a:pt x="3136" y="14015"/>
                    </a:cubicBezTo>
                    <a:lnTo>
                      <a:pt x="3089" y="14015"/>
                    </a:lnTo>
                    <a:lnTo>
                      <a:pt x="5744" y="12447"/>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7" name="Shape">
                <a:extLst>
                  <a:ext uri="{FF2B5EF4-FFF2-40B4-BE49-F238E27FC236}">
                    <a16:creationId xmlns:a16="http://schemas.microsoft.com/office/drawing/2014/main" id="{490DC137-5364-8E4A-CE62-D7E9CA7076F9}"/>
                  </a:ext>
                </a:extLst>
              </p:cNvPr>
              <p:cNvSpPr/>
              <p:nvPr/>
            </p:nvSpPr>
            <p:spPr>
              <a:xfrm>
                <a:off x="2104229" y="1823698"/>
                <a:ext cx="173247" cy="201175"/>
              </a:xfrm>
              <a:custGeom>
                <a:avLst/>
                <a:gdLst/>
                <a:ahLst/>
                <a:cxnLst>
                  <a:cxn ang="0">
                    <a:pos x="wd2" y="hd2"/>
                  </a:cxn>
                  <a:cxn ang="5400000">
                    <a:pos x="wd2" y="hd2"/>
                  </a:cxn>
                  <a:cxn ang="10800000">
                    <a:pos x="wd2" y="hd2"/>
                  </a:cxn>
                  <a:cxn ang="16200000">
                    <a:pos x="wd2" y="hd2"/>
                  </a:cxn>
                </a:cxnLst>
                <a:rect l="0" t="0" r="r" b="b"/>
                <a:pathLst>
                  <a:path w="21526" h="21508" extrusionOk="0">
                    <a:moveTo>
                      <a:pt x="17360" y="87"/>
                    </a:moveTo>
                    <a:cubicBezTo>
                      <a:pt x="16366" y="-85"/>
                      <a:pt x="15326" y="0"/>
                      <a:pt x="14332" y="315"/>
                    </a:cubicBezTo>
                    <a:cubicBezTo>
                      <a:pt x="14253" y="358"/>
                      <a:pt x="14165" y="406"/>
                      <a:pt x="14105" y="478"/>
                    </a:cubicBezTo>
                    <a:lnTo>
                      <a:pt x="14105" y="641"/>
                    </a:lnTo>
                    <a:cubicBezTo>
                      <a:pt x="14105" y="641"/>
                      <a:pt x="14093" y="641"/>
                      <a:pt x="13954" y="641"/>
                    </a:cubicBezTo>
                    <a:cubicBezTo>
                      <a:pt x="13039" y="1602"/>
                      <a:pt x="12267" y="2623"/>
                      <a:pt x="11531" y="3670"/>
                    </a:cubicBezTo>
                    <a:cubicBezTo>
                      <a:pt x="10219" y="3412"/>
                      <a:pt x="8781" y="3633"/>
                      <a:pt x="7708" y="4321"/>
                    </a:cubicBezTo>
                    <a:cubicBezTo>
                      <a:pt x="6416" y="5211"/>
                      <a:pt x="5700" y="6582"/>
                      <a:pt x="5739" y="8002"/>
                    </a:cubicBezTo>
                    <a:cubicBezTo>
                      <a:pt x="5799" y="9350"/>
                      <a:pt x="6393" y="10654"/>
                      <a:pt x="7367" y="11715"/>
                    </a:cubicBezTo>
                    <a:cubicBezTo>
                      <a:pt x="5041" y="14225"/>
                      <a:pt x="1558" y="17730"/>
                      <a:pt x="1538" y="17773"/>
                    </a:cubicBezTo>
                    <a:cubicBezTo>
                      <a:pt x="961" y="18691"/>
                      <a:pt x="83" y="20912"/>
                      <a:pt x="24" y="20998"/>
                    </a:cubicBezTo>
                    <a:cubicBezTo>
                      <a:pt x="-36" y="21170"/>
                      <a:pt x="16" y="21372"/>
                      <a:pt x="175" y="21486"/>
                    </a:cubicBezTo>
                    <a:cubicBezTo>
                      <a:pt x="294" y="21515"/>
                      <a:pt x="416" y="21515"/>
                      <a:pt x="516" y="21486"/>
                    </a:cubicBezTo>
                    <a:cubicBezTo>
                      <a:pt x="595" y="21501"/>
                      <a:pt x="625" y="21501"/>
                      <a:pt x="705" y="21486"/>
                    </a:cubicBezTo>
                    <a:lnTo>
                      <a:pt x="4074" y="19955"/>
                    </a:lnTo>
                    <a:lnTo>
                      <a:pt x="10282" y="13572"/>
                    </a:lnTo>
                    <a:cubicBezTo>
                      <a:pt x="10978" y="13858"/>
                      <a:pt x="11666" y="14029"/>
                      <a:pt x="12402" y="14158"/>
                    </a:cubicBezTo>
                    <a:cubicBezTo>
                      <a:pt x="12899" y="14244"/>
                      <a:pt x="13399" y="14321"/>
                      <a:pt x="13916" y="14321"/>
                    </a:cubicBezTo>
                    <a:cubicBezTo>
                      <a:pt x="15327" y="14349"/>
                      <a:pt x="16739" y="13923"/>
                      <a:pt x="17852" y="13148"/>
                    </a:cubicBezTo>
                    <a:cubicBezTo>
                      <a:pt x="19542" y="11814"/>
                      <a:pt x="19826" y="9637"/>
                      <a:pt x="18534" y="8002"/>
                    </a:cubicBezTo>
                    <a:cubicBezTo>
                      <a:pt x="18951" y="7514"/>
                      <a:pt x="19347" y="7006"/>
                      <a:pt x="19745" y="6504"/>
                    </a:cubicBezTo>
                    <a:cubicBezTo>
                      <a:pt x="20143" y="5987"/>
                      <a:pt x="20834" y="5162"/>
                      <a:pt x="21411" y="4517"/>
                    </a:cubicBezTo>
                    <a:cubicBezTo>
                      <a:pt x="21490" y="4402"/>
                      <a:pt x="21490" y="4255"/>
                      <a:pt x="21411" y="4126"/>
                    </a:cubicBezTo>
                    <a:cubicBezTo>
                      <a:pt x="21450" y="4026"/>
                      <a:pt x="21504" y="3933"/>
                      <a:pt x="21524" y="3833"/>
                    </a:cubicBezTo>
                    <a:cubicBezTo>
                      <a:pt x="21564" y="2843"/>
                      <a:pt x="21056" y="1876"/>
                      <a:pt x="20162" y="1260"/>
                    </a:cubicBezTo>
                    <a:cubicBezTo>
                      <a:pt x="19386" y="643"/>
                      <a:pt x="18374" y="245"/>
                      <a:pt x="17360" y="87"/>
                    </a:cubicBezTo>
                    <a:close/>
                    <a:moveTo>
                      <a:pt x="17285" y="934"/>
                    </a:moveTo>
                    <a:cubicBezTo>
                      <a:pt x="18080" y="1077"/>
                      <a:pt x="18864" y="1391"/>
                      <a:pt x="19480" y="1879"/>
                    </a:cubicBezTo>
                    <a:cubicBezTo>
                      <a:pt x="20156" y="2323"/>
                      <a:pt x="20540" y="3036"/>
                      <a:pt x="20540" y="3768"/>
                    </a:cubicBezTo>
                    <a:cubicBezTo>
                      <a:pt x="20520" y="4112"/>
                      <a:pt x="20272" y="4395"/>
                      <a:pt x="19934" y="4582"/>
                    </a:cubicBezTo>
                    <a:cubicBezTo>
                      <a:pt x="19596" y="4725"/>
                      <a:pt x="19215" y="4824"/>
                      <a:pt x="18837" y="4810"/>
                    </a:cubicBezTo>
                    <a:cubicBezTo>
                      <a:pt x="17783" y="4781"/>
                      <a:pt x="16777" y="4494"/>
                      <a:pt x="15922" y="3963"/>
                    </a:cubicBezTo>
                    <a:cubicBezTo>
                      <a:pt x="15246" y="3619"/>
                      <a:pt x="14738" y="3027"/>
                      <a:pt x="14559" y="2367"/>
                    </a:cubicBezTo>
                    <a:cubicBezTo>
                      <a:pt x="14460" y="1908"/>
                      <a:pt x="14564" y="1419"/>
                      <a:pt x="14862" y="1032"/>
                    </a:cubicBezTo>
                    <a:cubicBezTo>
                      <a:pt x="15657" y="817"/>
                      <a:pt x="16489" y="776"/>
                      <a:pt x="17285" y="934"/>
                    </a:cubicBezTo>
                    <a:close/>
                    <a:moveTo>
                      <a:pt x="13689" y="2660"/>
                    </a:moveTo>
                    <a:cubicBezTo>
                      <a:pt x="13907" y="3550"/>
                      <a:pt x="14553" y="4351"/>
                      <a:pt x="15468" y="4810"/>
                    </a:cubicBezTo>
                    <a:cubicBezTo>
                      <a:pt x="16482" y="5441"/>
                      <a:pt x="17660" y="5758"/>
                      <a:pt x="18912" y="5787"/>
                    </a:cubicBezTo>
                    <a:cubicBezTo>
                      <a:pt x="19071" y="5801"/>
                      <a:pt x="19245" y="5801"/>
                      <a:pt x="19404" y="5787"/>
                    </a:cubicBezTo>
                    <a:lnTo>
                      <a:pt x="19102" y="5885"/>
                    </a:lnTo>
                    <a:cubicBezTo>
                      <a:pt x="19062" y="5870"/>
                      <a:pt x="18952" y="5870"/>
                      <a:pt x="18912" y="5885"/>
                    </a:cubicBezTo>
                    <a:cubicBezTo>
                      <a:pt x="18236" y="5985"/>
                      <a:pt x="17582" y="5985"/>
                      <a:pt x="16906" y="5885"/>
                    </a:cubicBezTo>
                    <a:cubicBezTo>
                      <a:pt x="16787" y="5870"/>
                      <a:pt x="16643" y="5933"/>
                      <a:pt x="16603" y="6048"/>
                    </a:cubicBezTo>
                    <a:cubicBezTo>
                      <a:pt x="16564" y="6162"/>
                      <a:pt x="16673" y="6247"/>
                      <a:pt x="16793" y="6276"/>
                    </a:cubicBezTo>
                    <a:cubicBezTo>
                      <a:pt x="17329" y="6376"/>
                      <a:pt x="17883" y="6438"/>
                      <a:pt x="18420" y="6438"/>
                    </a:cubicBezTo>
                    <a:lnTo>
                      <a:pt x="18799" y="6438"/>
                    </a:lnTo>
                    <a:lnTo>
                      <a:pt x="18458" y="6797"/>
                    </a:lnTo>
                    <a:cubicBezTo>
                      <a:pt x="17842" y="6754"/>
                      <a:pt x="17238" y="6698"/>
                      <a:pt x="16641" y="6569"/>
                    </a:cubicBezTo>
                    <a:cubicBezTo>
                      <a:pt x="16522" y="6540"/>
                      <a:pt x="16416" y="6566"/>
                      <a:pt x="16376" y="6666"/>
                    </a:cubicBezTo>
                    <a:cubicBezTo>
                      <a:pt x="16356" y="6666"/>
                      <a:pt x="16338" y="6685"/>
                      <a:pt x="16338" y="6699"/>
                    </a:cubicBezTo>
                    <a:cubicBezTo>
                      <a:pt x="16299" y="6799"/>
                      <a:pt x="16370" y="6898"/>
                      <a:pt x="16490" y="6927"/>
                    </a:cubicBezTo>
                    <a:cubicBezTo>
                      <a:pt x="16490" y="6941"/>
                      <a:pt x="16508" y="6992"/>
                      <a:pt x="16528" y="6992"/>
                    </a:cubicBezTo>
                    <a:cubicBezTo>
                      <a:pt x="17064" y="7107"/>
                      <a:pt x="17561" y="7192"/>
                      <a:pt x="18117" y="7220"/>
                    </a:cubicBezTo>
                    <a:lnTo>
                      <a:pt x="17852" y="7546"/>
                    </a:lnTo>
                    <a:lnTo>
                      <a:pt x="17701" y="7546"/>
                    </a:lnTo>
                    <a:cubicBezTo>
                      <a:pt x="17085" y="7632"/>
                      <a:pt x="16425" y="7632"/>
                      <a:pt x="15808" y="7546"/>
                    </a:cubicBezTo>
                    <a:cubicBezTo>
                      <a:pt x="15669" y="7517"/>
                      <a:pt x="15583" y="7627"/>
                      <a:pt x="15543" y="7741"/>
                    </a:cubicBezTo>
                    <a:cubicBezTo>
                      <a:pt x="15504" y="7856"/>
                      <a:pt x="15556" y="7941"/>
                      <a:pt x="15695" y="7969"/>
                    </a:cubicBezTo>
                    <a:cubicBezTo>
                      <a:pt x="16152" y="8070"/>
                      <a:pt x="16618" y="8132"/>
                      <a:pt x="17095" y="8132"/>
                    </a:cubicBezTo>
                    <a:lnTo>
                      <a:pt x="17512" y="8132"/>
                    </a:lnTo>
                    <a:lnTo>
                      <a:pt x="17020" y="8653"/>
                    </a:lnTo>
                    <a:cubicBezTo>
                      <a:pt x="16383" y="8653"/>
                      <a:pt x="15745" y="8577"/>
                      <a:pt x="15089" y="8490"/>
                    </a:cubicBezTo>
                    <a:cubicBezTo>
                      <a:pt x="14970" y="8476"/>
                      <a:pt x="14864" y="8553"/>
                      <a:pt x="14824" y="8653"/>
                    </a:cubicBezTo>
                    <a:cubicBezTo>
                      <a:pt x="14824" y="8668"/>
                      <a:pt x="14824" y="8672"/>
                      <a:pt x="14824" y="8686"/>
                    </a:cubicBezTo>
                    <a:cubicBezTo>
                      <a:pt x="14824" y="8801"/>
                      <a:pt x="14874" y="8900"/>
                      <a:pt x="15013" y="8914"/>
                    </a:cubicBezTo>
                    <a:lnTo>
                      <a:pt x="16641" y="8914"/>
                    </a:lnTo>
                    <a:lnTo>
                      <a:pt x="16225" y="9337"/>
                    </a:lnTo>
                    <a:cubicBezTo>
                      <a:pt x="15787" y="9323"/>
                      <a:pt x="15337" y="9264"/>
                      <a:pt x="14900" y="9207"/>
                    </a:cubicBezTo>
                    <a:cubicBezTo>
                      <a:pt x="14860" y="9193"/>
                      <a:pt x="14826" y="9193"/>
                      <a:pt x="14786" y="9207"/>
                    </a:cubicBezTo>
                    <a:cubicBezTo>
                      <a:pt x="14707" y="9150"/>
                      <a:pt x="14563" y="9150"/>
                      <a:pt x="14484" y="9207"/>
                    </a:cubicBezTo>
                    <a:cubicBezTo>
                      <a:pt x="14444" y="9279"/>
                      <a:pt x="14444" y="9382"/>
                      <a:pt x="14484" y="9468"/>
                    </a:cubicBezTo>
                    <a:cubicBezTo>
                      <a:pt x="14543" y="9554"/>
                      <a:pt x="14649" y="9634"/>
                      <a:pt x="14749" y="9663"/>
                    </a:cubicBezTo>
                    <a:cubicBezTo>
                      <a:pt x="15126" y="9735"/>
                      <a:pt x="15469" y="9746"/>
                      <a:pt x="15846" y="9761"/>
                    </a:cubicBezTo>
                    <a:cubicBezTo>
                      <a:pt x="15747" y="9832"/>
                      <a:pt x="15679" y="9903"/>
                      <a:pt x="15619" y="9989"/>
                    </a:cubicBezTo>
                    <a:cubicBezTo>
                      <a:pt x="15062" y="10017"/>
                      <a:pt x="14490" y="9955"/>
                      <a:pt x="13954" y="9826"/>
                    </a:cubicBezTo>
                    <a:cubicBezTo>
                      <a:pt x="13814" y="9797"/>
                      <a:pt x="13691" y="9888"/>
                      <a:pt x="13651" y="9989"/>
                    </a:cubicBezTo>
                    <a:cubicBezTo>
                      <a:pt x="13611" y="10089"/>
                      <a:pt x="13683" y="10206"/>
                      <a:pt x="13802" y="10249"/>
                    </a:cubicBezTo>
                    <a:cubicBezTo>
                      <a:pt x="13802" y="10249"/>
                      <a:pt x="13820" y="10249"/>
                      <a:pt x="13840" y="10249"/>
                    </a:cubicBezTo>
                    <a:cubicBezTo>
                      <a:pt x="14099" y="10321"/>
                      <a:pt x="14319" y="10347"/>
                      <a:pt x="14597" y="10347"/>
                    </a:cubicBezTo>
                    <a:cubicBezTo>
                      <a:pt x="13444" y="10620"/>
                      <a:pt x="12217" y="10384"/>
                      <a:pt x="11342" y="9696"/>
                    </a:cubicBezTo>
                    <a:cubicBezTo>
                      <a:pt x="10387" y="8849"/>
                      <a:pt x="10108" y="7608"/>
                      <a:pt x="10585" y="6504"/>
                    </a:cubicBezTo>
                    <a:cubicBezTo>
                      <a:pt x="11121" y="5858"/>
                      <a:pt x="11624" y="5282"/>
                      <a:pt x="12061" y="4680"/>
                    </a:cubicBezTo>
                    <a:cubicBezTo>
                      <a:pt x="12518" y="4077"/>
                      <a:pt x="13092" y="3349"/>
                      <a:pt x="13689" y="2660"/>
                    </a:cubicBezTo>
                    <a:close/>
                    <a:moveTo>
                      <a:pt x="10471" y="4615"/>
                    </a:moveTo>
                    <a:cubicBezTo>
                      <a:pt x="10252" y="4916"/>
                      <a:pt x="9992" y="5244"/>
                      <a:pt x="9714" y="5559"/>
                    </a:cubicBezTo>
                    <a:cubicBezTo>
                      <a:pt x="9615" y="5602"/>
                      <a:pt x="9567" y="5650"/>
                      <a:pt x="9487" y="5722"/>
                    </a:cubicBezTo>
                    <a:cubicBezTo>
                      <a:pt x="9507" y="5808"/>
                      <a:pt x="9507" y="5864"/>
                      <a:pt x="9487" y="5950"/>
                    </a:cubicBezTo>
                    <a:cubicBezTo>
                      <a:pt x="8533" y="7815"/>
                      <a:pt x="9533" y="9985"/>
                      <a:pt x="11720" y="10803"/>
                    </a:cubicBezTo>
                    <a:cubicBezTo>
                      <a:pt x="12297" y="11033"/>
                      <a:pt x="12939" y="11143"/>
                      <a:pt x="13575" y="11129"/>
                    </a:cubicBezTo>
                    <a:cubicBezTo>
                      <a:pt x="14032" y="11129"/>
                      <a:pt x="14463" y="11015"/>
                      <a:pt x="14900" y="10901"/>
                    </a:cubicBezTo>
                    <a:cubicBezTo>
                      <a:pt x="15019" y="10901"/>
                      <a:pt x="15105" y="10889"/>
                      <a:pt x="15165" y="10803"/>
                    </a:cubicBezTo>
                    <a:cubicBezTo>
                      <a:pt x="16099" y="10545"/>
                      <a:pt x="17033" y="10235"/>
                      <a:pt x="17928" y="9891"/>
                    </a:cubicBezTo>
                    <a:cubicBezTo>
                      <a:pt x="18028" y="10135"/>
                      <a:pt x="18134" y="10364"/>
                      <a:pt x="18193" y="10608"/>
                    </a:cubicBezTo>
                    <a:cubicBezTo>
                      <a:pt x="18114" y="10522"/>
                      <a:pt x="17972" y="10467"/>
                      <a:pt x="17852" y="10510"/>
                    </a:cubicBezTo>
                    <a:cubicBezTo>
                      <a:pt x="16819" y="10926"/>
                      <a:pt x="15675" y="11169"/>
                      <a:pt x="14521" y="11226"/>
                    </a:cubicBezTo>
                    <a:cubicBezTo>
                      <a:pt x="14402" y="11226"/>
                      <a:pt x="14294" y="11307"/>
                      <a:pt x="14294" y="11422"/>
                    </a:cubicBezTo>
                    <a:cubicBezTo>
                      <a:pt x="14294" y="11537"/>
                      <a:pt x="14420" y="11650"/>
                      <a:pt x="14559" y="11650"/>
                    </a:cubicBezTo>
                    <a:cubicBezTo>
                      <a:pt x="15196" y="11621"/>
                      <a:pt x="15760" y="11388"/>
                      <a:pt x="16376" y="11259"/>
                    </a:cubicBezTo>
                    <a:cubicBezTo>
                      <a:pt x="15660" y="11689"/>
                      <a:pt x="14934" y="12201"/>
                      <a:pt x="14219" y="12301"/>
                    </a:cubicBezTo>
                    <a:cubicBezTo>
                      <a:pt x="14079" y="12301"/>
                      <a:pt x="13991" y="12576"/>
                      <a:pt x="13991" y="12920"/>
                    </a:cubicBezTo>
                    <a:cubicBezTo>
                      <a:pt x="13991" y="12934"/>
                      <a:pt x="13991" y="12957"/>
                      <a:pt x="13991" y="12985"/>
                    </a:cubicBezTo>
                    <a:cubicBezTo>
                      <a:pt x="13991" y="13028"/>
                      <a:pt x="14009" y="13026"/>
                      <a:pt x="14029" y="13083"/>
                    </a:cubicBezTo>
                    <a:lnTo>
                      <a:pt x="12856" y="13246"/>
                    </a:lnTo>
                    <a:cubicBezTo>
                      <a:pt x="12717" y="13260"/>
                      <a:pt x="12591" y="13392"/>
                      <a:pt x="12591" y="13506"/>
                    </a:cubicBezTo>
                    <a:lnTo>
                      <a:pt x="12326" y="13506"/>
                    </a:lnTo>
                    <a:cubicBezTo>
                      <a:pt x="10616" y="13234"/>
                      <a:pt x="9032" y="12508"/>
                      <a:pt x="7859" y="11389"/>
                    </a:cubicBezTo>
                    <a:cubicBezTo>
                      <a:pt x="6984" y="10486"/>
                      <a:pt x="6461" y="9341"/>
                      <a:pt x="6421" y="8165"/>
                    </a:cubicBezTo>
                    <a:cubicBezTo>
                      <a:pt x="6361" y="7003"/>
                      <a:pt x="6957" y="5900"/>
                      <a:pt x="8011" y="5168"/>
                    </a:cubicBezTo>
                    <a:cubicBezTo>
                      <a:pt x="8726" y="4724"/>
                      <a:pt x="9596" y="4543"/>
                      <a:pt x="10471" y="4615"/>
                    </a:cubicBezTo>
                    <a:close/>
                    <a:moveTo>
                      <a:pt x="17777" y="8881"/>
                    </a:moveTo>
                    <a:cubicBezTo>
                      <a:pt x="17797" y="8953"/>
                      <a:pt x="17797" y="9019"/>
                      <a:pt x="17777" y="9077"/>
                    </a:cubicBezTo>
                    <a:lnTo>
                      <a:pt x="17285" y="9337"/>
                    </a:lnTo>
                    <a:lnTo>
                      <a:pt x="17777" y="8881"/>
                    </a:lnTo>
                    <a:close/>
                    <a:moveTo>
                      <a:pt x="17966" y="10901"/>
                    </a:moveTo>
                    <a:cubicBezTo>
                      <a:pt x="17926" y="11087"/>
                      <a:pt x="17781" y="11217"/>
                      <a:pt x="17701" y="11389"/>
                    </a:cubicBezTo>
                    <a:cubicBezTo>
                      <a:pt x="17721" y="11275"/>
                      <a:pt x="17797" y="11225"/>
                      <a:pt x="17777" y="11096"/>
                    </a:cubicBezTo>
                    <a:cubicBezTo>
                      <a:pt x="17757" y="10981"/>
                      <a:pt x="17703" y="11023"/>
                      <a:pt x="17663" y="10966"/>
                    </a:cubicBezTo>
                    <a:cubicBezTo>
                      <a:pt x="17763" y="10923"/>
                      <a:pt x="17867" y="10944"/>
                      <a:pt x="17966" y="10901"/>
                    </a:cubicBezTo>
                    <a:close/>
                    <a:moveTo>
                      <a:pt x="17360" y="11976"/>
                    </a:moveTo>
                    <a:cubicBezTo>
                      <a:pt x="17201" y="12205"/>
                      <a:pt x="17220" y="12506"/>
                      <a:pt x="16982" y="12692"/>
                    </a:cubicBezTo>
                    <a:lnTo>
                      <a:pt x="16603" y="12888"/>
                    </a:lnTo>
                    <a:cubicBezTo>
                      <a:pt x="16623" y="12859"/>
                      <a:pt x="16623" y="12800"/>
                      <a:pt x="16603" y="12757"/>
                    </a:cubicBezTo>
                    <a:cubicBezTo>
                      <a:pt x="16504" y="12671"/>
                      <a:pt x="16362" y="12671"/>
                      <a:pt x="16263" y="12757"/>
                    </a:cubicBezTo>
                    <a:cubicBezTo>
                      <a:pt x="16143" y="12815"/>
                      <a:pt x="15985" y="12855"/>
                      <a:pt x="15846" y="12855"/>
                    </a:cubicBezTo>
                    <a:lnTo>
                      <a:pt x="15506" y="12888"/>
                    </a:lnTo>
                    <a:cubicBezTo>
                      <a:pt x="16142" y="12629"/>
                      <a:pt x="16764" y="12463"/>
                      <a:pt x="17360" y="11976"/>
                    </a:cubicBezTo>
                    <a:close/>
                    <a:moveTo>
                      <a:pt x="7897" y="12366"/>
                    </a:moveTo>
                    <a:cubicBezTo>
                      <a:pt x="8315" y="12696"/>
                      <a:pt x="8801" y="12988"/>
                      <a:pt x="9298" y="13246"/>
                    </a:cubicBezTo>
                    <a:lnTo>
                      <a:pt x="3279" y="19402"/>
                    </a:lnTo>
                    <a:lnTo>
                      <a:pt x="1159" y="20346"/>
                    </a:lnTo>
                    <a:cubicBezTo>
                      <a:pt x="1438" y="19658"/>
                      <a:pt x="1804" y="19019"/>
                      <a:pt x="2181" y="18359"/>
                    </a:cubicBezTo>
                    <a:cubicBezTo>
                      <a:pt x="2380" y="18144"/>
                      <a:pt x="5611" y="14819"/>
                      <a:pt x="7897" y="12366"/>
                    </a:cubicBezTo>
                    <a:close/>
                    <a:moveTo>
                      <a:pt x="15960" y="13376"/>
                    </a:moveTo>
                    <a:cubicBezTo>
                      <a:pt x="15542" y="13477"/>
                      <a:pt x="15110" y="13543"/>
                      <a:pt x="14673" y="13572"/>
                    </a:cubicBezTo>
                    <a:cubicBezTo>
                      <a:pt x="14613" y="13543"/>
                      <a:pt x="14525" y="13543"/>
                      <a:pt x="14446" y="13572"/>
                    </a:cubicBezTo>
                    <a:lnTo>
                      <a:pt x="15960" y="13376"/>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8" name="Shape">
                <a:extLst>
                  <a:ext uri="{FF2B5EF4-FFF2-40B4-BE49-F238E27FC236}">
                    <a16:creationId xmlns:a16="http://schemas.microsoft.com/office/drawing/2014/main" id="{49C6F695-AFB1-F4BE-04E2-BD8234C515BD}"/>
                  </a:ext>
                </a:extLst>
              </p:cNvPr>
              <p:cNvSpPr/>
              <p:nvPr/>
            </p:nvSpPr>
            <p:spPr>
              <a:xfrm>
                <a:off x="1231576" y="1764191"/>
                <a:ext cx="275844" cy="384816"/>
              </a:xfrm>
              <a:custGeom>
                <a:avLst/>
                <a:gdLst/>
                <a:ahLst/>
                <a:cxnLst>
                  <a:cxn ang="0">
                    <a:pos x="wd2" y="hd2"/>
                  </a:cxn>
                  <a:cxn ang="5400000">
                    <a:pos x="wd2" y="hd2"/>
                  </a:cxn>
                  <a:cxn ang="10800000">
                    <a:pos x="wd2" y="hd2"/>
                  </a:cxn>
                  <a:cxn ang="16200000">
                    <a:pos x="wd2" y="hd2"/>
                  </a:cxn>
                </a:cxnLst>
                <a:rect l="0" t="0" r="r" b="b"/>
                <a:pathLst>
                  <a:path w="21586" h="21572" extrusionOk="0">
                    <a:moveTo>
                      <a:pt x="16387" y="2"/>
                    </a:moveTo>
                    <a:cubicBezTo>
                      <a:pt x="14684" y="-28"/>
                      <a:pt x="12948" y="235"/>
                      <a:pt x="11357" y="754"/>
                    </a:cubicBezTo>
                    <a:cubicBezTo>
                      <a:pt x="7951" y="1852"/>
                      <a:pt x="5401" y="3942"/>
                      <a:pt x="4325" y="6492"/>
                    </a:cubicBezTo>
                    <a:lnTo>
                      <a:pt x="1321" y="6492"/>
                    </a:lnTo>
                    <a:cubicBezTo>
                      <a:pt x="1283" y="6484"/>
                      <a:pt x="1227" y="6484"/>
                      <a:pt x="1202" y="6492"/>
                    </a:cubicBezTo>
                    <a:cubicBezTo>
                      <a:pt x="1151" y="6507"/>
                      <a:pt x="1131" y="6530"/>
                      <a:pt x="1106" y="6560"/>
                    </a:cubicBezTo>
                    <a:lnTo>
                      <a:pt x="81" y="8131"/>
                    </a:lnTo>
                    <a:cubicBezTo>
                      <a:pt x="69" y="8161"/>
                      <a:pt x="69" y="8187"/>
                      <a:pt x="81" y="8217"/>
                    </a:cubicBezTo>
                    <a:lnTo>
                      <a:pt x="10" y="10164"/>
                    </a:lnTo>
                    <a:cubicBezTo>
                      <a:pt x="-3" y="10209"/>
                      <a:pt x="-3" y="10272"/>
                      <a:pt x="10" y="10317"/>
                    </a:cubicBezTo>
                    <a:cubicBezTo>
                      <a:pt x="60" y="10363"/>
                      <a:pt x="113" y="10393"/>
                      <a:pt x="200" y="10386"/>
                    </a:cubicBezTo>
                    <a:lnTo>
                      <a:pt x="3562" y="10283"/>
                    </a:lnTo>
                    <a:cubicBezTo>
                      <a:pt x="2785" y="10328"/>
                      <a:pt x="1978" y="10386"/>
                      <a:pt x="1202" y="10454"/>
                    </a:cubicBezTo>
                    <a:cubicBezTo>
                      <a:pt x="1151" y="10469"/>
                      <a:pt x="1131" y="10502"/>
                      <a:pt x="1106" y="10539"/>
                    </a:cubicBezTo>
                    <a:lnTo>
                      <a:pt x="272" y="12094"/>
                    </a:lnTo>
                    <a:cubicBezTo>
                      <a:pt x="259" y="12124"/>
                      <a:pt x="259" y="12132"/>
                      <a:pt x="272" y="12162"/>
                    </a:cubicBezTo>
                    <a:lnTo>
                      <a:pt x="272" y="14758"/>
                    </a:lnTo>
                    <a:cubicBezTo>
                      <a:pt x="247" y="14795"/>
                      <a:pt x="247" y="14830"/>
                      <a:pt x="272" y="14860"/>
                    </a:cubicBezTo>
                    <a:cubicBezTo>
                      <a:pt x="322" y="14913"/>
                      <a:pt x="423" y="14946"/>
                      <a:pt x="510" y="14946"/>
                    </a:cubicBezTo>
                    <a:lnTo>
                      <a:pt x="915" y="14946"/>
                    </a:lnTo>
                    <a:cubicBezTo>
                      <a:pt x="915" y="14998"/>
                      <a:pt x="948" y="15043"/>
                      <a:pt x="1011" y="15065"/>
                    </a:cubicBezTo>
                    <a:cubicBezTo>
                      <a:pt x="1086" y="15058"/>
                      <a:pt x="1129" y="15025"/>
                      <a:pt x="1154" y="14980"/>
                    </a:cubicBezTo>
                    <a:lnTo>
                      <a:pt x="3562" y="14843"/>
                    </a:lnTo>
                    <a:cubicBezTo>
                      <a:pt x="4288" y="16430"/>
                      <a:pt x="7210" y="21572"/>
                      <a:pt x="17603" y="21572"/>
                    </a:cubicBezTo>
                    <a:cubicBezTo>
                      <a:pt x="18805" y="21564"/>
                      <a:pt x="20013" y="21522"/>
                      <a:pt x="21203" y="21401"/>
                    </a:cubicBezTo>
                    <a:cubicBezTo>
                      <a:pt x="21266" y="21386"/>
                      <a:pt x="21343" y="21353"/>
                      <a:pt x="21394" y="21316"/>
                    </a:cubicBezTo>
                    <a:cubicBezTo>
                      <a:pt x="21406" y="21278"/>
                      <a:pt x="21406" y="21226"/>
                      <a:pt x="21394" y="21196"/>
                    </a:cubicBezTo>
                    <a:cubicBezTo>
                      <a:pt x="21394" y="21174"/>
                      <a:pt x="21394" y="21150"/>
                      <a:pt x="21394" y="21128"/>
                    </a:cubicBezTo>
                    <a:cubicBezTo>
                      <a:pt x="21319" y="20624"/>
                      <a:pt x="21319" y="20112"/>
                      <a:pt x="21394" y="19608"/>
                    </a:cubicBezTo>
                    <a:cubicBezTo>
                      <a:pt x="21394" y="19330"/>
                      <a:pt x="21365" y="19059"/>
                      <a:pt x="21465" y="18788"/>
                    </a:cubicBezTo>
                    <a:cubicBezTo>
                      <a:pt x="21540" y="18743"/>
                      <a:pt x="21597" y="18676"/>
                      <a:pt x="21584" y="18600"/>
                    </a:cubicBezTo>
                    <a:cubicBezTo>
                      <a:pt x="21484" y="17374"/>
                      <a:pt x="21465" y="16206"/>
                      <a:pt x="21465" y="14980"/>
                    </a:cubicBezTo>
                    <a:cubicBezTo>
                      <a:pt x="21465" y="14874"/>
                      <a:pt x="21365" y="14771"/>
                      <a:pt x="21227" y="14741"/>
                    </a:cubicBezTo>
                    <a:cubicBezTo>
                      <a:pt x="21077" y="14711"/>
                      <a:pt x="20944" y="14736"/>
                      <a:pt x="20869" y="14826"/>
                    </a:cubicBezTo>
                    <a:cubicBezTo>
                      <a:pt x="19742" y="15826"/>
                      <a:pt x="17963" y="16352"/>
                      <a:pt x="16173" y="16209"/>
                    </a:cubicBezTo>
                    <a:cubicBezTo>
                      <a:pt x="14270" y="16217"/>
                      <a:pt x="12438" y="15585"/>
                      <a:pt x="11286" y="14502"/>
                    </a:cubicBezTo>
                    <a:lnTo>
                      <a:pt x="17556" y="14502"/>
                    </a:lnTo>
                    <a:cubicBezTo>
                      <a:pt x="17706" y="14502"/>
                      <a:pt x="17852" y="14429"/>
                      <a:pt x="17889" y="14331"/>
                    </a:cubicBezTo>
                    <a:lnTo>
                      <a:pt x="18628" y="12503"/>
                    </a:lnTo>
                    <a:cubicBezTo>
                      <a:pt x="18641" y="11751"/>
                      <a:pt x="18497" y="10996"/>
                      <a:pt x="18247" y="10266"/>
                    </a:cubicBezTo>
                    <a:cubicBezTo>
                      <a:pt x="18197" y="10153"/>
                      <a:pt x="18063" y="10088"/>
                      <a:pt x="17913" y="10095"/>
                    </a:cubicBezTo>
                    <a:lnTo>
                      <a:pt x="18509" y="9139"/>
                    </a:lnTo>
                    <a:cubicBezTo>
                      <a:pt x="18509" y="9139"/>
                      <a:pt x="18509" y="9140"/>
                      <a:pt x="18509" y="9088"/>
                    </a:cubicBezTo>
                    <a:cubicBezTo>
                      <a:pt x="18509" y="8283"/>
                      <a:pt x="18389" y="7471"/>
                      <a:pt x="18152" y="6697"/>
                    </a:cubicBezTo>
                    <a:cubicBezTo>
                      <a:pt x="18114" y="6591"/>
                      <a:pt x="17968" y="6526"/>
                      <a:pt x="17818" y="6526"/>
                    </a:cubicBezTo>
                    <a:lnTo>
                      <a:pt x="17365" y="6526"/>
                    </a:lnTo>
                    <a:cubicBezTo>
                      <a:pt x="15386" y="6526"/>
                      <a:pt x="14202" y="6508"/>
                      <a:pt x="13050" y="6441"/>
                    </a:cubicBezTo>
                    <a:lnTo>
                      <a:pt x="11977" y="6441"/>
                    </a:lnTo>
                    <a:cubicBezTo>
                      <a:pt x="12829" y="5779"/>
                      <a:pt x="13990" y="5393"/>
                      <a:pt x="15267" y="5348"/>
                    </a:cubicBezTo>
                    <a:cubicBezTo>
                      <a:pt x="16669" y="5265"/>
                      <a:pt x="18077" y="5593"/>
                      <a:pt x="19129" y="6270"/>
                    </a:cubicBezTo>
                    <a:cubicBezTo>
                      <a:pt x="19267" y="6353"/>
                      <a:pt x="19468" y="6353"/>
                      <a:pt x="19606" y="6270"/>
                    </a:cubicBezTo>
                    <a:lnTo>
                      <a:pt x="21251" y="5160"/>
                    </a:lnTo>
                    <a:cubicBezTo>
                      <a:pt x="21376" y="5115"/>
                      <a:pt x="21454" y="5018"/>
                      <a:pt x="21441" y="4921"/>
                    </a:cubicBezTo>
                    <a:cubicBezTo>
                      <a:pt x="21279" y="3680"/>
                      <a:pt x="21299" y="2421"/>
                      <a:pt x="21537" y="1180"/>
                    </a:cubicBezTo>
                    <a:cubicBezTo>
                      <a:pt x="21562" y="1075"/>
                      <a:pt x="21495" y="986"/>
                      <a:pt x="21370" y="941"/>
                    </a:cubicBezTo>
                    <a:cubicBezTo>
                      <a:pt x="19817" y="362"/>
                      <a:pt x="18090" y="32"/>
                      <a:pt x="16387" y="2"/>
                    </a:cubicBezTo>
                    <a:close/>
                    <a:moveTo>
                      <a:pt x="16173" y="378"/>
                    </a:moveTo>
                    <a:cubicBezTo>
                      <a:pt x="17738" y="393"/>
                      <a:pt x="19286" y="652"/>
                      <a:pt x="20726" y="1163"/>
                    </a:cubicBezTo>
                    <a:cubicBezTo>
                      <a:pt x="20538" y="2201"/>
                      <a:pt x="20494" y="3243"/>
                      <a:pt x="20607" y="4289"/>
                    </a:cubicBezTo>
                    <a:cubicBezTo>
                      <a:pt x="18766" y="3416"/>
                      <a:pt x="16526" y="3163"/>
                      <a:pt x="14385" y="3554"/>
                    </a:cubicBezTo>
                    <a:cubicBezTo>
                      <a:pt x="12194" y="3938"/>
                      <a:pt x="10320" y="4972"/>
                      <a:pt x="9331" y="6424"/>
                    </a:cubicBezTo>
                    <a:cubicBezTo>
                      <a:pt x="9256" y="6529"/>
                      <a:pt x="9301" y="6671"/>
                      <a:pt x="9426" y="6731"/>
                    </a:cubicBezTo>
                    <a:cubicBezTo>
                      <a:pt x="9426" y="6731"/>
                      <a:pt x="9420" y="6731"/>
                      <a:pt x="9545" y="6731"/>
                    </a:cubicBezTo>
                    <a:cubicBezTo>
                      <a:pt x="10572" y="6731"/>
                      <a:pt x="11615" y="6726"/>
                      <a:pt x="12692" y="6816"/>
                    </a:cubicBezTo>
                    <a:cubicBezTo>
                      <a:pt x="13782" y="6907"/>
                      <a:pt x="15040" y="6860"/>
                      <a:pt x="17031" y="6868"/>
                    </a:cubicBezTo>
                    <a:lnTo>
                      <a:pt x="17222" y="6868"/>
                    </a:lnTo>
                    <a:cubicBezTo>
                      <a:pt x="17397" y="7477"/>
                      <a:pt x="17495" y="8112"/>
                      <a:pt x="17508" y="8729"/>
                    </a:cubicBezTo>
                    <a:cubicBezTo>
                      <a:pt x="15054" y="8729"/>
                      <a:pt x="13079" y="8729"/>
                      <a:pt x="10976" y="8729"/>
                    </a:cubicBezTo>
                    <a:lnTo>
                      <a:pt x="8759" y="8729"/>
                    </a:lnTo>
                    <a:cubicBezTo>
                      <a:pt x="8759" y="8752"/>
                      <a:pt x="8759" y="8775"/>
                      <a:pt x="8759" y="8797"/>
                    </a:cubicBezTo>
                    <a:cubicBezTo>
                      <a:pt x="8759" y="8820"/>
                      <a:pt x="8759" y="8843"/>
                      <a:pt x="8759" y="8866"/>
                    </a:cubicBezTo>
                    <a:cubicBezTo>
                      <a:pt x="8709" y="9332"/>
                      <a:pt x="8709" y="9800"/>
                      <a:pt x="8759" y="10266"/>
                    </a:cubicBezTo>
                    <a:cubicBezTo>
                      <a:pt x="8784" y="10379"/>
                      <a:pt x="8930" y="10446"/>
                      <a:pt x="9092" y="10454"/>
                    </a:cubicBezTo>
                    <a:lnTo>
                      <a:pt x="12001" y="10454"/>
                    </a:lnTo>
                    <a:cubicBezTo>
                      <a:pt x="14255" y="10454"/>
                      <a:pt x="16699" y="10468"/>
                      <a:pt x="17913" y="10386"/>
                    </a:cubicBezTo>
                    <a:cubicBezTo>
                      <a:pt x="18088" y="10950"/>
                      <a:pt x="18163" y="11514"/>
                      <a:pt x="18175" y="12094"/>
                    </a:cubicBezTo>
                    <a:cubicBezTo>
                      <a:pt x="15671" y="12094"/>
                      <a:pt x="14029" y="12094"/>
                      <a:pt x="11763" y="12094"/>
                    </a:cubicBezTo>
                    <a:lnTo>
                      <a:pt x="9808" y="12094"/>
                    </a:lnTo>
                    <a:lnTo>
                      <a:pt x="9498" y="12162"/>
                    </a:lnTo>
                    <a:cubicBezTo>
                      <a:pt x="9423" y="12177"/>
                      <a:pt x="9345" y="12212"/>
                      <a:pt x="9307" y="12264"/>
                    </a:cubicBezTo>
                    <a:cubicBezTo>
                      <a:pt x="9257" y="12324"/>
                      <a:pt x="9257" y="12409"/>
                      <a:pt x="9307" y="12469"/>
                    </a:cubicBezTo>
                    <a:cubicBezTo>
                      <a:pt x="9570" y="13033"/>
                      <a:pt x="9942" y="13554"/>
                      <a:pt x="10380" y="14058"/>
                    </a:cubicBezTo>
                    <a:cubicBezTo>
                      <a:pt x="10367" y="14073"/>
                      <a:pt x="10367" y="14086"/>
                      <a:pt x="10380" y="14109"/>
                    </a:cubicBezTo>
                    <a:cubicBezTo>
                      <a:pt x="10380" y="14229"/>
                      <a:pt x="10538" y="14340"/>
                      <a:pt x="10714" y="14348"/>
                    </a:cubicBezTo>
                    <a:cubicBezTo>
                      <a:pt x="11966" y="15724"/>
                      <a:pt x="14083" y="16563"/>
                      <a:pt x="16387" y="16585"/>
                    </a:cubicBezTo>
                    <a:cubicBezTo>
                      <a:pt x="18090" y="16668"/>
                      <a:pt x="19781" y="16255"/>
                      <a:pt x="21084" y="15458"/>
                    </a:cubicBezTo>
                    <a:cubicBezTo>
                      <a:pt x="21084" y="16413"/>
                      <a:pt x="21067" y="17374"/>
                      <a:pt x="21179" y="18344"/>
                    </a:cubicBezTo>
                    <a:cubicBezTo>
                      <a:pt x="17473" y="19736"/>
                      <a:pt x="11711" y="18710"/>
                      <a:pt x="9307" y="17371"/>
                    </a:cubicBezTo>
                    <a:cubicBezTo>
                      <a:pt x="7066" y="16122"/>
                      <a:pt x="5479" y="14381"/>
                      <a:pt x="4777" y="12418"/>
                    </a:cubicBezTo>
                    <a:cubicBezTo>
                      <a:pt x="4777" y="12290"/>
                      <a:pt x="4619" y="12179"/>
                      <a:pt x="4444" y="12179"/>
                    </a:cubicBezTo>
                    <a:lnTo>
                      <a:pt x="4062" y="12179"/>
                    </a:lnTo>
                    <a:cubicBezTo>
                      <a:pt x="3261" y="12307"/>
                      <a:pt x="2445" y="12388"/>
                      <a:pt x="1631" y="12418"/>
                    </a:cubicBezTo>
                    <a:cubicBezTo>
                      <a:pt x="1593" y="11937"/>
                      <a:pt x="1661" y="11448"/>
                      <a:pt x="1774" y="10966"/>
                    </a:cubicBezTo>
                    <a:cubicBezTo>
                      <a:pt x="2525" y="10899"/>
                      <a:pt x="3325" y="10858"/>
                      <a:pt x="4038" y="10813"/>
                    </a:cubicBezTo>
                    <a:cubicBezTo>
                      <a:pt x="4226" y="10813"/>
                      <a:pt x="4372" y="10684"/>
                      <a:pt x="4372" y="10556"/>
                    </a:cubicBezTo>
                    <a:cubicBezTo>
                      <a:pt x="4360" y="10007"/>
                      <a:pt x="4392" y="9466"/>
                      <a:pt x="4468" y="8917"/>
                    </a:cubicBezTo>
                    <a:cubicBezTo>
                      <a:pt x="4480" y="8789"/>
                      <a:pt x="4333" y="8676"/>
                      <a:pt x="4158" y="8661"/>
                    </a:cubicBezTo>
                    <a:cubicBezTo>
                      <a:pt x="4083" y="8638"/>
                      <a:pt x="3994" y="8638"/>
                      <a:pt x="3919" y="8661"/>
                    </a:cubicBezTo>
                    <a:cubicBezTo>
                      <a:pt x="3443" y="8668"/>
                      <a:pt x="2965" y="8694"/>
                      <a:pt x="2489" y="8746"/>
                    </a:cubicBezTo>
                    <a:lnTo>
                      <a:pt x="1583" y="8832"/>
                    </a:lnTo>
                    <a:cubicBezTo>
                      <a:pt x="1533" y="8170"/>
                      <a:pt x="1530" y="7478"/>
                      <a:pt x="1631" y="6816"/>
                    </a:cubicBezTo>
                    <a:lnTo>
                      <a:pt x="4468" y="6816"/>
                    </a:lnTo>
                    <a:cubicBezTo>
                      <a:pt x="4618" y="6816"/>
                      <a:pt x="4751" y="6760"/>
                      <a:pt x="4801" y="6663"/>
                    </a:cubicBezTo>
                    <a:cubicBezTo>
                      <a:pt x="5765" y="4166"/>
                      <a:pt x="8253" y="2116"/>
                      <a:pt x="11572" y="1078"/>
                    </a:cubicBezTo>
                    <a:cubicBezTo>
                      <a:pt x="13024" y="597"/>
                      <a:pt x="14608" y="363"/>
                      <a:pt x="16173" y="378"/>
                    </a:cubicBezTo>
                    <a:close/>
                    <a:moveTo>
                      <a:pt x="15529" y="3742"/>
                    </a:moveTo>
                    <a:cubicBezTo>
                      <a:pt x="15905" y="3727"/>
                      <a:pt x="16322" y="3727"/>
                      <a:pt x="16697" y="3742"/>
                    </a:cubicBezTo>
                    <a:lnTo>
                      <a:pt x="15768" y="4630"/>
                    </a:lnTo>
                    <a:cubicBezTo>
                      <a:pt x="15617" y="4645"/>
                      <a:pt x="15430" y="4596"/>
                      <a:pt x="15267" y="4596"/>
                    </a:cubicBezTo>
                    <a:lnTo>
                      <a:pt x="14766" y="4664"/>
                    </a:lnTo>
                    <a:lnTo>
                      <a:pt x="15529" y="3742"/>
                    </a:lnTo>
                    <a:close/>
                    <a:moveTo>
                      <a:pt x="17031" y="3742"/>
                    </a:moveTo>
                    <a:cubicBezTo>
                      <a:pt x="17319" y="3757"/>
                      <a:pt x="17614" y="3773"/>
                      <a:pt x="17889" y="3811"/>
                    </a:cubicBezTo>
                    <a:lnTo>
                      <a:pt x="17699" y="3964"/>
                    </a:lnTo>
                    <a:cubicBezTo>
                      <a:pt x="17448" y="4220"/>
                      <a:pt x="17162" y="4505"/>
                      <a:pt x="16912" y="4716"/>
                    </a:cubicBezTo>
                    <a:cubicBezTo>
                      <a:pt x="16661" y="4686"/>
                      <a:pt x="16447" y="4672"/>
                      <a:pt x="16197" y="4664"/>
                    </a:cubicBezTo>
                    <a:lnTo>
                      <a:pt x="16173" y="4596"/>
                    </a:lnTo>
                    <a:lnTo>
                      <a:pt x="17031" y="3742"/>
                    </a:lnTo>
                    <a:close/>
                    <a:moveTo>
                      <a:pt x="18247" y="3845"/>
                    </a:moveTo>
                    <a:cubicBezTo>
                      <a:pt x="18535" y="3890"/>
                      <a:pt x="18829" y="3950"/>
                      <a:pt x="19105" y="4033"/>
                    </a:cubicBezTo>
                    <a:cubicBezTo>
                      <a:pt x="18805" y="4356"/>
                      <a:pt x="18443" y="4652"/>
                      <a:pt x="18080" y="4938"/>
                    </a:cubicBezTo>
                    <a:cubicBezTo>
                      <a:pt x="17817" y="4885"/>
                      <a:pt x="17545" y="4848"/>
                      <a:pt x="17269" y="4818"/>
                    </a:cubicBezTo>
                    <a:lnTo>
                      <a:pt x="17269" y="4733"/>
                    </a:lnTo>
                    <a:cubicBezTo>
                      <a:pt x="17507" y="4522"/>
                      <a:pt x="17783" y="4275"/>
                      <a:pt x="18009" y="4050"/>
                    </a:cubicBezTo>
                    <a:cubicBezTo>
                      <a:pt x="18071" y="3974"/>
                      <a:pt x="18159" y="3912"/>
                      <a:pt x="18247" y="3845"/>
                    </a:cubicBezTo>
                    <a:close/>
                    <a:moveTo>
                      <a:pt x="14719" y="3896"/>
                    </a:moveTo>
                    <a:lnTo>
                      <a:pt x="15124" y="3896"/>
                    </a:lnTo>
                    <a:lnTo>
                      <a:pt x="14337" y="4784"/>
                    </a:lnTo>
                    <a:cubicBezTo>
                      <a:pt x="14037" y="4822"/>
                      <a:pt x="13767" y="4880"/>
                      <a:pt x="13479" y="4955"/>
                    </a:cubicBezTo>
                    <a:lnTo>
                      <a:pt x="13455" y="4904"/>
                    </a:lnTo>
                    <a:cubicBezTo>
                      <a:pt x="13618" y="4618"/>
                      <a:pt x="13814" y="4347"/>
                      <a:pt x="14027" y="4084"/>
                    </a:cubicBezTo>
                    <a:cubicBezTo>
                      <a:pt x="14265" y="4084"/>
                      <a:pt x="14481" y="3941"/>
                      <a:pt x="14719" y="3896"/>
                    </a:cubicBezTo>
                    <a:close/>
                    <a:moveTo>
                      <a:pt x="19367" y="4118"/>
                    </a:moveTo>
                    <a:cubicBezTo>
                      <a:pt x="19593" y="4193"/>
                      <a:pt x="19798" y="4276"/>
                      <a:pt x="20011" y="4374"/>
                    </a:cubicBezTo>
                    <a:lnTo>
                      <a:pt x="18843" y="5262"/>
                    </a:lnTo>
                    <a:cubicBezTo>
                      <a:pt x="18693" y="5179"/>
                      <a:pt x="18553" y="5091"/>
                      <a:pt x="18390" y="5023"/>
                    </a:cubicBezTo>
                    <a:cubicBezTo>
                      <a:pt x="18753" y="4737"/>
                      <a:pt x="19067" y="4441"/>
                      <a:pt x="19367" y="4118"/>
                    </a:cubicBezTo>
                    <a:close/>
                    <a:moveTo>
                      <a:pt x="13598" y="4152"/>
                    </a:moveTo>
                    <a:cubicBezTo>
                      <a:pt x="13360" y="4445"/>
                      <a:pt x="13166" y="4741"/>
                      <a:pt x="12978" y="5057"/>
                    </a:cubicBezTo>
                    <a:cubicBezTo>
                      <a:pt x="12728" y="5170"/>
                      <a:pt x="12465" y="5307"/>
                      <a:pt x="12239" y="5450"/>
                    </a:cubicBezTo>
                    <a:lnTo>
                      <a:pt x="12215" y="5399"/>
                    </a:lnTo>
                    <a:cubicBezTo>
                      <a:pt x="12403" y="5113"/>
                      <a:pt x="12580" y="4812"/>
                      <a:pt x="12692" y="4511"/>
                    </a:cubicBezTo>
                    <a:cubicBezTo>
                      <a:pt x="12993" y="4368"/>
                      <a:pt x="13273" y="4257"/>
                      <a:pt x="13598" y="4152"/>
                    </a:cubicBezTo>
                    <a:close/>
                    <a:moveTo>
                      <a:pt x="20416" y="4596"/>
                    </a:moveTo>
                    <a:lnTo>
                      <a:pt x="20679" y="4767"/>
                    </a:lnTo>
                    <a:lnTo>
                      <a:pt x="19344" y="5484"/>
                    </a:lnTo>
                    <a:lnTo>
                      <a:pt x="19153" y="5382"/>
                    </a:lnTo>
                    <a:lnTo>
                      <a:pt x="20416" y="4596"/>
                    </a:lnTo>
                    <a:close/>
                    <a:moveTo>
                      <a:pt x="12263" y="4733"/>
                    </a:moveTo>
                    <a:cubicBezTo>
                      <a:pt x="12100" y="5094"/>
                      <a:pt x="11894" y="5444"/>
                      <a:pt x="11643" y="5775"/>
                    </a:cubicBezTo>
                    <a:lnTo>
                      <a:pt x="11619" y="5740"/>
                    </a:lnTo>
                    <a:cubicBezTo>
                      <a:pt x="11607" y="5763"/>
                      <a:pt x="11607" y="5786"/>
                      <a:pt x="11619" y="5809"/>
                    </a:cubicBezTo>
                    <a:cubicBezTo>
                      <a:pt x="11507" y="5899"/>
                      <a:pt x="11375" y="5950"/>
                      <a:pt x="11262" y="6048"/>
                    </a:cubicBezTo>
                    <a:cubicBezTo>
                      <a:pt x="11249" y="6093"/>
                      <a:pt x="11249" y="6147"/>
                      <a:pt x="11262" y="6184"/>
                    </a:cubicBezTo>
                    <a:lnTo>
                      <a:pt x="10880" y="6184"/>
                    </a:lnTo>
                    <a:lnTo>
                      <a:pt x="11500" y="5228"/>
                    </a:lnTo>
                    <a:cubicBezTo>
                      <a:pt x="11738" y="5055"/>
                      <a:pt x="11988" y="4876"/>
                      <a:pt x="12263" y="4733"/>
                    </a:cubicBezTo>
                    <a:close/>
                    <a:moveTo>
                      <a:pt x="10761" y="5860"/>
                    </a:moveTo>
                    <a:lnTo>
                      <a:pt x="10833" y="5894"/>
                    </a:lnTo>
                    <a:lnTo>
                      <a:pt x="10618" y="6202"/>
                    </a:lnTo>
                    <a:cubicBezTo>
                      <a:pt x="10593" y="6224"/>
                      <a:pt x="10593" y="6247"/>
                      <a:pt x="10618" y="6270"/>
                    </a:cubicBezTo>
                    <a:lnTo>
                      <a:pt x="10499" y="6270"/>
                    </a:lnTo>
                    <a:cubicBezTo>
                      <a:pt x="10562" y="6127"/>
                      <a:pt x="10649" y="5995"/>
                      <a:pt x="10761" y="5860"/>
                    </a:cubicBezTo>
                    <a:close/>
                    <a:moveTo>
                      <a:pt x="749" y="7926"/>
                    </a:moveTo>
                    <a:cubicBezTo>
                      <a:pt x="749" y="8318"/>
                      <a:pt x="749" y="8680"/>
                      <a:pt x="749" y="8951"/>
                    </a:cubicBezTo>
                    <a:lnTo>
                      <a:pt x="582" y="9207"/>
                    </a:lnTo>
                    <a:lnTo>
                      <a:pt x="582" y="8200"/>
                    </a:lnTo>
                    <a:lnTo>
                      <a:pt x="749" y="7926"/>
                    </a:lnTo>
                    <a:close/>
                    <a:moveTo>
                      <a:pt x="3228" y="9139"/>
                    </a:moveTo>
                    <a:lnTo>
                      <a:pt x="3633" y="9139"/>
                    </a:lnTo>
                    <a:cubicBezTo>
                      <a:pt x="3633" y="9372"/>
                      <a:pt x="3633" y="9604"/>
                      <a:pt x="3633" y="9822"/>
                    </a:cubicBezTo>
                    <a:lnTo>
                      <a:pt x="2656" y="9822"/>
                    </a:lnTo>
                    <a:lnTo>
                      <a:pt x="3228" y="9139"/>
                    </a:lnTo>
                    <a:close/>
                    <a:moveTo>
                      <a:pt x="2250" y="9190"/>
                    </a:moveTo>
                    <a:lnTo>
                      <a:pt x="2799" y="9190"/>
                    </a:lnTo>
                    <a:cubicBezTo>
                      <a:pt x="2623" y="9401"/>
                      <a:pt x="2426" y="9621"/>
                      <a:pt x="2250" y="9839"/>
                    </a:cubicBezTo>
                    <a:lnTo>
                      <a:pt x="1631" y="9822"/>
                    </a:lnTo>
                    <a:lnTo>
                      <a:pt x="2250" y="9190"/>
                    </a:lnTo>
                    <a:close/>
                    <a:moveTo>
                      <a:pt x="1368" y="9224"/>
                    </a:moveTo>
                    <a:cubicBezTo>
                      <a:pt x="1519" y="9232"/>
                      <a:pt x="1659" y="9232"/>
                      <a:pt x="1821" y="9224"/>
                    </a:cubicBezTo>
                    <a:lnTo>
                      <a:pt x="1297" y="9771"/>
                    </a:lnTo>
                    <a:cubicBezTo>
                      <a:pt x="1297" y="9816"/>
                      <a:pt x="1342" y="9860"/>
                      <a:pt x="1392" y="9890"/>
                    </a:cubicBezTo>
                    <a:lnTo>
                      <a:pt x="1297" y="9822"/>
                    </a:lnTo>
                    <a:lnTo>
                      <a:pt x="844" y="9822"/>
                    </a:lnTo>
                    <a:lnTo>
                      <a:pt x="1368" y="9224"/>
                    </a:lnTo>
                    <a:close/>
                    <a:moveTo>
                      <a:pt x="9975" y="9241"/>
                    </a:moveTo>
                    <a:lnTo>
                      <a:pt x="10690" y="9241"/>
                    </a:lnTo>
                    <a:cubicBezTo>
                      <a:pt x="10464" y="9460"/>
                      <a:pt x="10257" y="9711"/>
                      <a:pt x="10094" y="9959"/>
                    </a:cubicBezTo>
                    <a:cubicBezTo>
                      <a:pt x="10056" y="10019"/>
                      <a:pt x="10125" y="10082"/>
                      <a:pt x="10213" y="10112"/>
                    </a:cubicBezTo>
                    <a:cubicBezTo>
                      <a:pt x="10276" y="10112"/>
                      <a:pt x="10318" y="10089"/>
                      <a:pt x="10356" y="10044"/>
                    </a:cubicBezTo>
                    <a:cubicBezTo>
                      <a:pt x="10531" y="9758"/>
                      <a:pt x="10761" y="9490"/>
                      <a:pt x="11023" y="9241"/>
                    </a:cubicBezTo>
                    <a:lnTo>
                      <a:pt x="12001" y="9241"/>
                    </a:lnTo>
                    <a:cubicBezTo>
                      <a:pt x="11688" y="9467"/>
                      <a:pt x="11416" y="9715"/>
                      <a:pt x="11190" y="9993"/>
                    </a:cubicBezTo>
                    <a:cubicBezTo>
                      <a:pt x="11215" y="10030"/>
                      <a:pt x="11236" y="10054"/>
                      <a:pt x="11286" y="10061"/>
                    </a:cubicBezTo>
                    <a:lnTo>
                      <a:pt x="11357" y="10147"/>
                    </a:lnTo>
                    <a:lnTo>
                      <a:pt x="9307" y="10147"/>
                    </a:lnTo>
                    <a:cubicBezTo>
                      <a:pt x="9307" y="10064"/>
                      <a:pt x="9307" y="10009"/>
                      <a:pt x="9307" y="9942"/>
                    </a:cubicBezTo>
                    <a:lnTo>
                      <a:pt x="9975" y="9241"/>
                    </a:lnTo>
                    <a:close/>
                    <a:moveTo>
                      <a:pt x="16340" y="9241"/>
                    </a:moveTo>
                    <a:lnTo>
                      <a:pt x="17007" y="9241"/>
                    </a:lnTo>
                    <a:cubicBezTo>
                      <a:pt x="16957" y="9241"/>
                      <a:pt x="16889" y="9280"/>
                      <a:pt x="16864" y="9310"/>
                    </a:cubicBezTo>
                    <a:lnTo>
                      <a:pt x="16054" y="10130"/>
                    </a:lnTo>
                    <a:lnTo>
                      <a:pt x="15052" y="10130"/>
                    </a:lnTo>
                    <a:lnTo>
                      <a:pt x="16340" y="9241"/>
                    </a:lnTo>
                    <a:close/>
                    <a:moveTo>
                      <a:pt x="17413" y="9241"/>
                    </a:moveTo>
                    <a:lnTo>
                      <a:pt x="17746" y="9241"/>
                    </a:lnTo>
                    <a:lnTo>
                      <a:pt x="17293" y="9993"/>
                    </a:lnTo>
                    <a:cubicBezTo>
                      <a:pt x="17293" y="9993"/>
                      <a:pt x="17293" y="10067"/>
                      <a:pt x="17293" y="10112"/>
                    </a:cubicBezTo>
                    <a:lnTo>
                      <a:pt x="16483" y="10112"/>
                    </a:lnTo>
                    <a:lnTo>
                      <a:pt x="17103" y="9498"/>
                    </a:lnTo>
                    <a:lnTo>
                      <a:pt x="17222" y="9498"/>
                    </a:lnTo>
                    <a:cubicBezTo>
                      <a:pt x="17322" y="9498"/>
                      <a:pt x="17413" y="9429"/>
                      <a:pt x="17413" y="9361"/>
                    </a:cubicBezTo>
                    <a:cubicBezTo>
                      <a:pt x="17463" y="9331"/>
                      <a:pt x="17425" y="9287"/>
                      <a:pt x="17413" y="9241"/>
                    </a:cubicBezTo>
                    <a:close/>
                    <a:moveTo>
                      <a:pt x="9379" y="9259"/>
                    </a:moveTo>
                    <a:lnTo>
                      <a:pt x="9641" y="9259"/>
                    </a:lnTo>
                    <a:lnTo>
                      <a:pt x="9379" y="9532"/>
                    </a:lnTo>
                    <a:cubicBezTo>
                      <a:pt x="9366" y="9442"/>
                      <a:pt x="9366" y="9349"/>
                      <a:pt x="9379" y="9259"/>
                    </a:cubicBezTo>
                    <a:close/>
                    <a:moveTo>
                      <a:pt x="12502" y="9259"/>
                    </a:moveTo>
                    <a:lnTo>
                      <a:pt x="13026" y="9259"/>
                    </a:lnTo>
                    <a:lnTo>
                      <a:pt x="12287" y="10044"/>
                    </a:lnTo>
                    <a:cubicBezTo>
                      <a:pt x="12262" y="10074"/>
                      <a:pt x="12262" y="10099"/>
                      <a:pt x="12287" y="10130"/>
                    </a:cubicBezTo>
                    <a:lnTo>
                      <a:pt x="11596" y="10130"/>
                    </a:lnTo>
                    <a:cubicBezTo>
                      <a:pt x="11596" y="10130"/>
                      <a:pt x="11572" y="10069"/>
                      <a:pt x="11572" y="10061"/>
                    </a:cubicBezTo>
                    <a:lnTo>
                      <a:pt x="11643" y="10130"/>
                    </a:lnTo>
                    <a:cubicBezTo>
                      <a:pt x="11869" y="9836"/>
                      <a:pt x="12163" y="9552"/>
                      <a:pt x="12502" y="9327"/>
                    </a:cubicBezTo>
                    <a:cubicBezTo>
                      <a:pt x="12502" y="9327"/>
                      <a:pt x="12502" y="9341"/>
                      <a:pt x="12502" y="9259"/>
                    </a:cubicBezTo>
                    <a:close/>
                    <a:moveTo>
                      <a:pt x="13479" y="9276"/>
                    </a:moveTo>
                    <a:lnTo>
                      <a:pt x="14409" y="9276"/>
                    </a:lnTo>
                    <a:lnTo>
                      <a:pt x="13598" y="10044"/>
                    </a:lnTo>
                    <a:cubicBezTo>
                      <a:pt x="13573" y="10082"/>
                      <a:pt x="13573" y="10109"/>
                      <a:pt x="13598" y="10147"/>
                    </a:cubicBezTo>
                    <a:lnTo>
                      <a:pt x="12573" y="10147"/>
                    </a:lnTo>
                    <a:lnTo>
                      <a:pt x="13479" y="9276"/>
                    </a:lnTo>
                    <a:close/>
                    <a:moveTo>
                      <a:pt x="14814" y="9276"/>
                    </a:moveTo>
                    <a:lnTo>
                      <a:pt x="15720" y="9276"/>
                    </a:lnTo>
                    <a:lnTo>
                      <a:pt x="14623" y="10027"/>
                    </a:lnTo>
                    <a:cubicBezTo>
                      <a:pt x="14586" y="10065"/>
                      <a:pt x="14586" y="10109"/>
                      <a:pt x="14623" y="10147"/>
                    </a:cubicBezTo>
                    <a:lnTo>
                      <a:pt x="13837" y="10147"/>
                    </a:lnTo>
                    <a:lnTo>
                      <a:pt x="14814" y="9276"/>
                    </a:lnTo>
                    <a:close/>
                    <a:moveTo>
                      <a:pt x="17889" y="12623"/>
                    </a:moveTo>
                    <a:lnTo>
                      <a:pt x="17413" y="13955"/>
                    </a:lnTo>
                    <a:lnTo>
                      <a:pt x="16578" y="13955"/>
                    </a:lnTo>
                    <a:lnTo>
                      <a:pt x="16912" y="13665"/>
                    </a:lnTo>
                    <a:cubicBezTo>
                      <a:pt x="17275" y="13341"/>
                      <a:pt x="17601" y="12992"/>
                      <a:pt x="17889" y="12623"/>
                    </a:cubicBezTo>
                    <a:close/>
                    <a:moveTo>
                      <a:pt x="16626" y="12640"/>
                    </a:moveTo>
                    <a:lnTo>
                      <a:pt x="17508" y="12640"/>
                    </a:lnTo>
                    <a:cubicBezTo>
                      <a:pt x="17245" y="12948"/>
                      <a:pt x="16963" y="13250"/>
                      <a:pt x="16650" y="13528"/>
                    </a:cubicBezTo>
                    <a:lnTo>
                      <a:pt x="16197" y="13972"/>
                    </a:lnTo>
                    <a:lnTo>
                      <a:pt x="15410" y="13955"/>
                    </a:lnTo>
                    <a:cubicBezTo>
                      <a:pt x="15786" y="13504"/>
                      <a:pt x="16187" y="13061"/>
                      <a:pt x="16626" y="12640"/>
                    </a:cubicBezTo>
                    <a:close/>
                    <a:moveTo>
                      <a:pt x="10022" y="12657"/>
                    </a:moveTo>
                    <a:lnTo>
                      <a:pt x="10857" y="12657"/>
                    </a:lnTo>
                    <a:cubicBezTo>
                      <a:pt x="10706" y="12890"/>
                      <a:pt x="10565" y="13111"/>
                      <a:pt x="10427" y="13306"/>
                    </a:cubicBezTo>
                    <a:lnTo>
                      <a:pt x="10404" y="13272"/>
                    </a:lnTo>
                    <a:lnTo>
                      <a:pt x="10022" y="12657"/>
                    </a:lnTo>
                    <a:close/>
                    <a:moveTo>
                      <a:pt x="11214" y="12657"/>
                    </a:moveTo>
                    <a:lnTo>
                      <a:pt x="12406" y="12657"/>
                    </a:lnTo>
                    <a:cubicBezTo>
                      <a:pt x="11993" y="13056"/>
                      <a:pt x="11655" y="13496"/>
                      <a:pt x="11405" y="13955"/>
                    </a:cubicBezTo>
                    <a:lnTo>
                      <a:pt x="11023" y="13955"/>
                    </a:lnTo>
                    <a:cubicBezTo>
                      <a:pt x="10886" y="13805"/>
                      <a:pt x="10731" y="13669"/>
                      <a:pt x="10618" y="13511"/>
                    </a:cubicBezTo>
                    <a:cubicBezTo>
                      <a:pt x="10794" y="13233"/>
                      <a:pt x="11013" y="12964"/>
                      <a:pt x="11238" y="12708"/>
                    </a:cubicBezTo>
                    <a:lnTo>
                      <a:pt x="11214" y="12657"/>
                    </a:lnTo>
                    <a:close/>
                    <a:moveTo>
                      <a:pt x="14003" y="12657"/>
                    </a:moveTo>
                    <a:lnTo>
                      <a:pt x="15076" y="12657"/>
                    </a:lnTo>
                    <a:cubicBezTo>
                      <a:pt x="14588" y="13041"/>
                      <a:pt x="14196" y="13481"/>
                      <a:pt x="13908" y="13955"/>
                    </a:cubicBezTo>
                    <a:lnTo>
                      <a:pt x="12931" y="13955"/>
                    </a:lnTo>
                    <a:cubicBezTo>
                      <a:pt x="13256" y="13519"/>
                      <a:pt x="13615" y="13071"/>
                      <a:pt x="14003" y="12657"/>
                    </a:cubicBezTo>
                    <a:close/>
                    <a:moveTo>
                      <a:pt x="15482" y="12657"/>
                    </a:moveTo>
                    <a:lnTo>
                      <a:pt x="16197" y="12657"/>
                    </a:lnTo>
                    <a:cubicBezTo>
                      <a:pt x="15796" y="13063"/>
                      <a:pt x="15390" y="13475"/>
                      <a:pt x="15052" y="13904"/>
                    </a:cubicBezTo>
                    <a:cubicBezTo>
                      <a:pt x="15027" y="13934"/>
                      <a:pt x="15027" y="13976"/>
                      <a:pt x="15052" y="14006"/>
                    </a:cubicBezTo>
                    <a:lnTo>
                      <a:pt x="15029" y="13955"/>
                    </a:lnTo>
                    <a:lnTo>
                      <a:pt x="14266" y="13955"/>
                    </a:lnTo>
                    <a:cubicBezTo>
                      <a:pt x="14566" y="13474"/>
                      <a:pt x="14981" y="13041"/>
                      <a:pt x="15482" y="12657"/>
                    </a:cubicBezTo>
                    <a:close/>
                    <a:moveTo>
                      <a:pt x="3299" y="12691"/>
                    </a:moveTo>
                    <a:lnTo>
                      <a:pt x="3729" y="12691"/>
                    </a:lnTo>
                    <a:cubicBezTo>
                      <a:pt x="3729" y="13263"/>
                      <a:pt x="3683" y="13599"/>
                      <a:pt x="3633" y="14058"/>
                    </a:cubicBezTo>
                    <a:lnTo>
                      <a:pt x="3585" y="14058"/>
                    </a:lnTo>
                    <a:lnTo>
                      <a:pt x="3585" y="14450"/>
                    </a:lnTo>
                    <a:lnTo>
                      <a:pt x="2513" y="14450"/>
                    </a:lnTo>
                    <a:cubicBezTo>
                      <a:pt x="2826" y="13924"/>
                      <a:pt x="3108" y="13334"/>
                      <a:pt x="3371" y="12845"/>
                    </a:cubicBezTo>
                    <a:cubicBezTo>
                      <a:pt x="3396" y="12785"/>
                      <a:pt x="3362" y="12721"/>
                      <a:pt x="3299" y="12691"/>
                    </a:cubicBezTo>
                    <a:close/>
                    <a:moveTo>
                      <a:pt x="12764" y="12691"/>
                    </a:moveTo>
                    <a:lnTo>
                      <a:pt x="13598" y="12691"/>
                    </a:lnTo>
                    <a:cubicBezTo>
                      <a:pt x="13223" y="13112"/>
                      <a:pt x="12863" y="13538"/>
                      <a:pt x="12525" y="13989"/>
                    </a:cubicBezTo>
                    <a:lnTo>
                      <a:pt x="11739" y="13955"/>
                    </a:lnTo>
                    <a:cubicBezTo>
                      <a:pt x="11989" y="13496"/>
                      <a:pt x="12338" y="13075"/>
                      <a:pt x="12764" y="12691"/>
                    </a:cubicBezTo>
                    <a:close/>
                    <a:moveTo>
                      <a:pt x="1464" y="12794"/>
                    </a:moveTo>
                    <a:lnTo>
                      <a:pt x="2084" y="12794"/>
                    </a:lnTo>
                    <a:cubicBezTo>
                      <a:pt x="1720" y="13373"/>
                      <a:pt x="1393" y="13978"/>
                      <a:pt x="1130" y="14587"/>
                    </a:cubicBezTo>
                    <a:lnTo>
                      <a:pt x="1082" y="14570"/>
                    </a:lnTo>
                    <a:lnTo>
                      <a:pt x="915" y="14570"/>
                    </a:lnTo>
                    <a:lnTo>
                      <a:pt x="1464" y="12794"/>
                    </a:lnTo>
                    <a:close/>
                    <a:moveTo>
                      <a:pt x="2417" y="12811"/>
                    </a:moveTo>
                    <a:lnTo>
                      <a:pt x="3085" y="12811"/>
                    </a:lnTo>
                    <a:cubicBezTo>
                      <a:pt x="2797" y="13382"/>
                      <a:pt x="2482" y="13942"/>
                      <a:pt x="2131" y="14536"/>
                    </a:cubicBezTo>
                    <a:lnTo>
                      <a:pt x="1464" y="14570"/>
                    </a:lnTo>
                    <a:cubicBezTo>
                      <a:pt x="1727" y="13998"/>
                      <a:pt x="2042" y="13430"/>
                      <a:pt x="2417" y="12896"/>
                    </a:cubicBezTo>
                    <a:cubicBezTo>
                      <a:pt x="2417" y="12896"/>
                      <a:pt x="2417" y="12878"/>
                      <a:pt x="2417" y="12811"/>
                    </a:cubicBezTo>
                    <a:close/>
                    <a:moveTo>
                      <a:pt x="4253" y="13238"/>
                    </a:moveTo>
                    <a:cubicBezTo>
                      <a:pt x="4416" y="13614"/>
                      <a:pt x="4611" y="13987"/>
                      <a:pt x="4849" y="14348"/>
                    </a:cubicBezTo>
                    <a:cubicBezTo>
                      <a:pt x="4849" y="14348"/>
                      <a:pt x="4742" y="14346"/>
                      <a:pt x="4730" y="14399"/>
                    </a:cubicBezTo>
                    <a:cubicBezTo>
                      <a:pt x="4554" y="14595"/>
                      <a:pt x="4426" y="14803"/>
                      <a:pt x="4301" y="15014"/>
                    </a:cubicBezTo>
                    <a:lnTo>
                      <a:pt x="4253" y="14655"/>
                    </a:lnTo>
                    <a:lnTo>
                      <a:pt x="4253" y="14075"/>
                    </a:lnTo>
                    <a:cubicBezTo>
                      <a:pt x="4253" y="13766"/>
                      <a:pt x="4253" y="13539"/>
                      <a:pt x="4253" y="13238"/>
                    </a:cubicBezTo>
                    <a:close/>
                    <a:moveTo>
                      <a:pt x="5111" y="14536"/>
                    </a:moveTo>
                    <a:cubicBezTo>
                      <a:pt x="5111" y="14664"/>
                      <a:pt x="5286" y="14810"/>
                      <a:pt x="5373" y="14946"/>
                    </a:cubicBezTo>
                    <a:cubicBezTo>
                      <a:pt x="5336" y="14931"/>
                      <a:pt x="5292" y="14931"/>
                      <a:pt x="5254" y="14946"/>
                    </a:cubicBezTo>
                    <a:lnTo>
                      <a:pt x="4777" y="15765"/>
                    </a:lnTo>
                    <a:lnTo>
                      <a:pt x="4587" y="15373"/>
                    </a:lnTo>
                    <a:cubicBezTo>
                      <a:pt x="4724" y="15079"/>
                      <a:pt x="4898" y="14791"/>
                      <a:pt x="5111" y="14536"/>
                    </a:cubicBezTo>
                    <a:close/>
                    <a:moveTo>
                      <a:pt x="5564" y="15151"/>
                    </a:moveTo>
                    <a:cubicBezTo>
                      <a:pt x="5765" y="15399"/>
                      <a:pt x="5946" y="15652"/>
                      <a:pt x="6184" y="15885"/>
                    </a:cubicBezTo>
                    <a:lnTo>
                      <a:pt x="5564" y="16739"/>
                    </a:lnTo>
                    <a:cubicBezTo>
                      <a:pt x="5364" y="16513"/>
                      <a:pt x="5191" y="16272"/>
                      <a:pt x="5016" y="16039"/>
                    </a:cubicBezTo>
                    <a:lnTo>
                      <a:pt x="5016" y="16022"/>
                    </a:lnTo>
                    <a:lnTo>
                      <a:pt x="5564" y="15151"/>
                    </a:lnTo>
                    <a:close/>
                    <a:moveTo>
                      <a:pt x="6351" y="16107"/>
                    </a:moveTo>
                    <a:cubicBezTo>
                      <a:pt x="6539" y="16272"/>
                      <a:pt x="6711" y="16478"/>
                      <a:pt x="6899" y="16636"/>
                    </a:cubicBezTo>
                    <a:cubicBezTo>
                      <a:pt x="6711" y="16952"/>
                      <a:pt x="6482" y="17258"/>
                      <a:pt x="6232" y="17559"/>
                    </a:cubicBezTo>
                    <a:lnTo>
                      <a:pt x="5779" y="17029"/>
                    </a:lnTo>
                    <a:cubicBezTo>
                      <a:pt x="5779" y="16992"/>
                      <a:pt x="5779" y="16930"/>
                      <a:pt x="5779" y="16893"/>
                    </a:cubicBezTo>
                    <a:lnTo>
                      <a:pt x="6351" y="16107"/>
                    </a:lnTo>
                    <a:close/>
                    <a:moveTo>
                      <a:pt x="7209" y="16807"/>
                    </a:moveTo>
                    <a:cubicBezTo>
                      <a:pt x="7397" y="16958"/>
                      <a:pt x="7592" y="17091"/>
                      <a:pt x="7805" y="17234"/>
                    </a:cubicBezTo>
                    <a:cubicBezTo>
                      <a:pt x="7542" y="17550"/>
                      <a:pt x="7314" y="17869"/>
                      <a:pt x="7114" y="18208"/>
                    </a:cubicBezTo>
                    <a:cubicBezTo>
                      <a:pt x="6901" y="18042"/>
                      <a:pt x="6706" y="17902"/>
                      <a:pt x="6518" y="17729"/>
                    </a:cubicBezTo>
                    <a:cubicBezTo>
                      <a:pt x="6768" y="17459"/>
                      <a:pt x="7009" y="17169"/>
                      <a:pt x="7209" y="16875"/>
                    </a:cubicBezTo>
                    <a:lnTo>
                      <a:pt x="7209" y="16807"/>
                    </a:lnTo>
                    <a:close/>
                    <a:moveTo>
                      <a:pt x="8044" y="17354"/>
                    </a:moveTo>
                    <a:cubicBezTo>
                      <a:pt x="8294" y="17504"/>
                      <a:pt x="8520" y="17691"/>
                      <a:pt x="8783" y="17849"/>
                    </a:cubicBezTo>
                    <a:lnTo>
                      <a:pt x="8949" y="17917"/>
                    </a:lnTo>
                    <a:cubicBezTo>
                      <a:pt x="8624" y="18150"/>
                      <a:pt x="8361" y="18429"/>
                      <a:pt x="8210" y="18737"/>
                    </a:cubicBezTo>
                    <a:cubicBezTo>
                      <a:pt x="8185" y="18805"/>
                      <a:pt x="8242" y="18885"/>
                      <a:pt x="8330" y="18908"/>
                    </a:cubicBezTo>
                    <a:cubicBezTo>
                      <a:pt x="8405" y="18915"/>
                      <a:pt x="8484" y="18868"/>
                      <a:pt x="8496" y="18822"/>
                    </a:cubicBezTo>
                    <a:cubicBezTo>
                      <a:pt x="8634" y="18529"/>
                      <a:pt x="8840" y="18272"/>
                      <a:pt x="9140" y="18054"/>
                    </a:cubicBezTo>
                    <a:lnTo>
                      <a:pt x="9569" y="18242"/>
                    </a:lnTo>
                    <a:cubicBezTo>
                      <a:pt x="9219" y="18528"/>
                      <a:pt x="8914" y="18843"/>
                      <a:pt x="8663" y="19181"/>
                    </a:cubicBezTo>
                    <a:cubicBezTo>
                      <a:pt x="8200" y="18948"/>
                      <a:pt x="7789" y="18698"/>
                      <a:pt x="7376" y="18413"/>
                    </a:cubicBezTo>
                    <a:lnTo>
                      <a:pt x="7376" y="18378"/>
                    </a:lnTo>
                    <a:cubicBezTo>
                      <a:pt x="7576" y="18032"/>
                      <a:pt x="7793" y="17677"/>
                      <a:pt x="8044" y="17354"/>
                    </a:cubicBezTo>
                    <a:close/>
                    <a:moveTo>
                      <a:pt x="9808" y="18395"/>
                    </a:moveTo>
                    <a:lnTo>
                      <a:pt x="10666" y="18686"/>
                    </a:lnTo>
                    <a:cubicBezTo>
                      <a:pt x="10315" y="19024"/>
                      <a:pt x="9989" y="19374"/>
                      <a:pt x="9688" y="19728"/>
                    </a:cubicBezTo>
                    <a:cubicBezTo>
                      <a:pt x="9463" y="19630"/>
                      <a:pt x="9259" y="19514"/>
                      <a:pt x="9021" y="19386"/>
                    </a:cubicBezTo>
                    <a:lnTo>
                      <a:pt x="8949" y="19335"/>
                    </a:lnTo>
                    <a:cubicBezTo>
                      <a:pt x="9175" y="18989"/>
                      <a:pt x="9445" y="18674"/>
                      <a:pt x="9808" y="18395"/>
                    </a:cubicBezTo>
                    <a:close/>
                    <a:moveTo>
                      <a:pt x="10976" y="18771"/>
                    </a:moveTo>
                    <a:lnTo>
                      <a:pt x="11643" y="18942"/>
                    </a:lnTo>
                    <a:cubicBezTo>
                      <a:pt x="11393" y="19326"/>
                      <a:pt x="11122" y="19691"/>
                      <a:pt x="10809" y="20052"/>
                    </a:cubicBezTo>
                    <a:lnTo>
                      <a:pt x="10785" y="20086"/>
                    </a:lnTo>
                    <a:cubicBezTo>
                      <a:pt x="10510" y="19996"/>
                      <a:pt x="10225" y="19918"/>
                      <a:pt x="9975" y="19813"/>
                    </a:cubicBezTo>
                    <a:cubicBezTo>
                      <a:pt x="10275" y="19452"/>
                      <a:pt x="10625" y="19102"/>
                      <a:pt x="10976" y="18771"/>
                    </a:cubicBezTo>
                    <a:close/>
                    <a:moveTo>
                      <a:pt x="20917" y="18993"/>
                    </a:moveTo>
                    <a:cubicBezTo>
                      <a:pt x="20917" y="19121"/>
                      <a:pt x="20929" y="19239"/>
                      <a:pt x="20917" y="19352"/>
                    </a:cubicBezTo>
                    <a:lnTo>
                      <a:pt x="20893" y="19318"/>
                    </a:lnTo>
                    <a:cubicBezTo>
                      <a:pt x="20831" y="19310"/>
                      <a:pt x="20764" y="19331"/>
                      <a:pt x="20726" y="19369"/>
                    </a:cubicBezTo>
                    <a:cubicBezTo>
                      <a:pt x="20326" y="19880"/>
                      <a:pt x="19992" y="20440"/>
                      <a:pt x="19653" y="20974"/>
                    </a:cubicBezTo>
                    <a:lnTo>
                      <a:pt x="18605" y="21043"/>
                    </a:lnTo>
                    <a:cubicBezTo>
                      <a:pt x="18980" y="20418"/>
                      <a:pt x="19436" y="19796"/>
                      <a:pt x="19987" y="19232"/>
                    </a:cubicBezTo>
                    <a:cubicBezTo>
                      <a:pt x="20300" y="19165"/>
                      <a:pt x="20616" y="19098"/>
                      <a:pt x="20917" y="18993"/>
                    </a:cubicBezTo>
                    <a:close/>
                    <a:moveTo>
                      <a:pt x="11977" y="19010"/>
                    </a:moveTo>
                    <a:cubicBezTo>
                      <a:pt x="12365" y="19108"/>
                      <a:pt x="12743" y="19184"/>
                      <a:pt x="13169" y="19266"/>
                    </a:cubicBezTo>
                    <a:lnTo>
                      <a:pt x="12215" y="20377"/>
                    </a:lnTo>
                    <a:cubicBezTo>
                      <a:pt x="12215" y="20377"/>
                      <a:pt x="12276" y="20515"/>
                      <a:pt x="12263" y="20530"/>
                    </a:cubicBezTo>
                    <a:lnTo>
                      <a:pt x="12192" y="20479"/>
                    </a:lnTo>
                    <a:lnTo>
                      <a:pt x="11071" y="20189"/>
                    </a:lnTo>
                    <a:cubicBezTo>
                      <a:pt x="11409" y="19813"/>
                      <a:pt x="11714" y="19409"/>
                      <a:pt x="11977" y="19010"/>
                    </a:cubicBezTo>
                    <a:close/>
                    <a:moveTo>
                      <a:pt x="13527" y="19335"/>
                    </a:moveTo>
                    <a:lnTo>
                      <a:pt x="14671" y="19471"/>
                    </a:lnTo>
                    <a:cubicBezTo>
                      <a:pt x="14283" y="19870"/>
                      <a:pt x="13977" y="20303"/>
                      <a:pt x="13789" y="20769"/>
                    </a:cubicBezTo>
                    <a:cubicBezTo>
                      <a:pt x="13413" y="20747"/>
                      <a:pt x="13044" y="20698"/>
                      <a:pt x="12668" y="20616"/>
                    </a:cubicBezTo>
                    <a:lnTo>
                      <a:pt x="12573" y="20564"/>
                    </a:lnTo>
                    <a:cubicBezTo>
                      <a:pt x="12573" y="20564"/>
                      <a:pt x="12573" y="20556"/>
                      <a:pt x="12573" y="20496"/>
                    </a:cubicBezTo>
                    <a:lnTo>
                      <a:pt x="13527" y="19335"/>
                    </a:lnTo>
                    <a:close/>
                    <a:moveTo>
                      <a:pt x="19487" y="19352"/>
                    </a:moveTo>
                    <a:cubicBezTo>
                      <a:pt x="18998" y="19886"/>
                      <a:pt x="18585" y="20456"/>
                      <a:pt x="18247" y="21043"/>
                    </a:cubicBezTo>
                    <a:cubicBezTo>
                      <a:pt x="17809" y="21103"/>
                      <a:pt x="17360" y="21092"/>
                      <a:pt x="16960" y="21077"/>
                    </a:cubicBezTo>
                    <a:lnTo>
                      <a:pt x="16936" y="21043"/>
                    </a:lnTo>
                    <a:cubicBezTo>
                      <a:pt x="17224" y="20509"/>
                      <a:pt x="17627" y="19981"/>
                      <a:pt x="18128" y="19523"/>
                    </a:cubicBezTo>
                    <a:cubicBezTo>
                      <a:pt x="18579" y="19485"/>
                      <a:pt x="19036" y="19435"/>
                      <a:pt x="19487" y="19352"/>
                    </a:cubicBezTo>
                    <a:close/>
                    <a:moveTo>
                      <a:pt x="15052" y="19523"/>
                    </a:moveTo>
                    <a:cubicBezTo>
                      <a:pt x="15441" y="19523"/>
                      <a:pt x="15832" y="19563"/>
                      <a:pt x="16221" y="19608"/>
                    </a:cubicBezTo>
                    <a:cubicBezTo>
                      <a:pt x="15795" y="20029"/>
                      <a:pt x="15446" y="20493"/>
                      <a:pt x="15195" y="20974"/>
                    </a:cubicBezTo>
                    <a:lnTo>
                      <a:pt x="14146" y="20821"/>
                    </a:lnTo>
                    <a:cubicBezTo>
                      <a:pt x="14334" y="20354"/>
                      <a:pt x="14652" y="19914"/>
                      <a:pt x="15052" y="19523"/>
                    </a:cubicBezTo>
                    <a:close/>
                    <a:moveTo>
                      <a:pt x="16626" y="19574"/>
                    </a:moveTo>
                    <a:lnTo>
                      <a:pt x="17699" y="19574"/>
                    </a:lnTo>
                    <a:cubicBezTo>
                      <a:pt x="17235" y="20040"/>
                      <a:pt x="16842" y="20533"/>
                      <a:pt x="16554" y="21060"/>
                    </a:cubicBezTo>
                    <a:cubicBezTo>
                      <a:pt x="16204" y="21060"/>
                      <a:pt x="15880" y="21039"/>
                      <a:pt x="15529" y="21008"/>
                    </a:cubicBezTo>
                    <a:lnTo>
                      <a:pt x="15529" y="20957"/>
                    </a:lnTo>
                    <a:cubicBezTo>
                      <a:pt x="15805" y="20461"/>
                      <a:pt x="16188" y="20003"/>
                      <a:pt x="16626" y="19574"/>
                    </a:cubicBezTo>
                    <a:close/>
                    <a:moveTo>
                      <a:pt x="20845" y="19762"/>
                    </a:moveTo>
                    <a:cubicBezTo>
                      <a:pt x="20795" y="20153"/>
                      <a:pt x="20760" y="20549"/>
                      <a:pt x="20798" y="20940"/>
                    </a:cubicBezTo>
                    <a:lnTo>
                      <a:pt x="20774" y="20872"/>
                    </a:lnTo>
                    <a:lnTo>
                      <a:pt x="20011" y="20957"/>
                    </a:lnTo>
                    <a:cubicBezTo>
                      <a:pt x="20249" y="20551"/>
                      <a:pt x="20545" y="20153"/>
                      <a:pt x="20845" y="1976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69" name="Shape">
                <a:extLst>
                  <a:ext uri="{FF2B5EF4-FFF2-40B4-BE49-F238E27FC236}">
                    <a16:creationId xmlns:a16="http://schemas.microsoft.com/office/drawing/2014/main" id="{370EC7CF-4A4D-F09E-B906-5DE3F8F60ACA}"/>
                  </a:ext>
                </a:extLst>
              </p:cNvPr>
              <p:cNvSpPr/>
              <p:nvPr/>
            </p:nvSpPr>
            <p:spPr>
              <a:xfrm>
                <a:off x="1179444" y="2174825"/>
                <a:ext cx="312076" cy="376231"/>
              </a:xfrm>
              <a:custGeom>
                <a:avLst/>
                <a:gdLst/>
                <a:ahLst/>
                <a:cxnLst>
                  <a:cxn ang="0">
                    <a:pos x="wd2" y="hd2"/>
                  </a:cxn>
                  <a:cxn ang="5400000">
                    <a:pos x="wd2" y="hd2"/>
                  </a:cxn>
                  <a:cxn ang="10800000">
                    <a:pos x="wd2" y="hd2"/>
                  </a:cxn>
                  <a:cxn ang="16200000">
                    <a:pos x="wd2" y="hd2"/>
                  </a:cxn>
                </a:cxnLst>
                <a:rect l="0" t="0" r="r" b="b"/>
                <a:pathLst>
                  <a:path w="21563" h="21592" extrusionOk="0">
                    <a:moveTo>
                      <a:pt x="8717" y="0"/>
                    </a:moveTo>
                    <a:cubicBezTo>
                      <a:pt x="8518" y="0"/>
                      <a:pt x="8359" y="85"/>
                      <a:pt x="8359" y="192"/>
                    </a:cubicBezTo>
                    <a:cubicBezTo>
                      <a:pt x="8525" y="1478"/>
                      <a:pt x="8898" y="2756"/>
                      <a:pt x="9495" y="4004"/>
                    </a:cubicBezTo>
                    <a:cubicBezTo>
                      <a:pt x="9529" y="4104"/>
                      <a:pt x="9717" y="4184"/>
                      <a:pt x="9916" y="4161"/>
                    </a:cubicBezTo>
                    <a:cubicBezTo>
                      <a:pt x="10093" y="4146"/>
                      <a:pt x="10233" y="4044"/>
                      <a:pt x="10211" y="3951"/>
                    </a:cubicBezTo>
                    <a:cubicBezTo>
                      <a:pt x="10200" y="3944"/>
                      <a:pt x="10211" y="3942"/>
                      <a:pt x="10211" y="3934"/>
                    </a:cubicBezTo>
                    <a:cubicBezTo>
                      <a:pt x="9625" y="2702"/>
                      <a:pt x="9219" y="1455"/>
                      <a:pt x="9053" y="192"/>
                    </a:cubicBezTo>
                    <a:cubicBezTo>
                      <a:pt x="9053" y="85"/>
                      <a:pt x="8905" y="0"/>
                      <a:pt x="8717" y="0"/>
                    </a:cubicBezTo>
                    <a:close/>
                    <a:moveTo>
                      <a:pt x="18210" y="2098"/>
                    </a:moveTo>
                    <a:lnTo>
                      <a:pt x="15558" y="4039"/>
                    </a:lnTo>
                    <a:cubicBezTo>
                      <a:pt x="15480" y="4108"/>
                      <a:pt x="15480" y="4206"/>
                      <a:pt x="15558" y="4283"/>
                    </a:cubicBezTo>
                    <a:cubicBezTo>
                      <a:pt x="15624" y="4299"/>
                      <a:pt x="15692" y="4316"/>
                      <a:pt x="15747" y="4301"/>
                    </a:cubicBezTo>
                    <a:cubicBezTo>
                      <a:pt x="15791" y="4316"/>
                      <a:pt x="15808" y="4309"/>
                      <a:pt x="15852" y="4301"/>
                    </a:cubicBezTo>
                    <a:lnTo>
                      <a:pt x="18484" y="2378"/>
                    </a:lnTo>
                    <a:cubicBezTo>
                      <a:pt x="18572" y="2308"/>
                      <a:pt x="18572" y="2185"/>
                      <a:pt x="18484" y="2116"/>
                    </a:cubicBezTo>
                    <a:cubicBezTo>
                      <a:pt x="18406" y="2054"/>
                      <a:pt x="18287" y="2044"/>
                      <a:pt x="18210" y="2098"/>
                    </a:cubicBezTo>
                    <a:close/>
                    <a:moveTo>
                      <a:pt x="1707" y="3479"/>
                    </a:moveTo>
                    <a:cubicBezTo>
                      <a:pt x="1597" y="3433"/>
                      <a:pt x="1468" y="3464"/>
                      <a:pt x="1412" y="3549"/>
                    </a:cubicBezTo>
                    <a:cubicBezTo>
                      <a:pt x="1368" y="3642"/>
                      <a:pt x="1397" y="3765"/>
                      <a:pt x="1497" y="3811"/>
                    </a:cubicBezTo>
                    <a:cubicBezTo>
                      <a:pt x="2414" y="4196"/>
                      <a:pt x="3223" y="4731"/>
                      <a:pt x="3875" y="5385"/>
                    </a:cubicBezTo>
                    <a:cubicBezTo>
                      <a:pt x="3919" y="5431"/>
                      <a:pt x="3998" y="5463"/>
                      <a:pt x="4065" y="5455"/>
                    </a:cubicBezTo>
                    <a:cubicBezTo>
                      <a:pt x="4109" y="5470"/>
                      <a:pt x="4168" y="5470"/>
                      <a:pt x="4212" y="5455"/>
                    </a:cubicBezTo>
                    <a:cubicBezTo>
                      <a:pt x="4300" y="5393"/>
                      <a:pt x="4289" y="5297"/>
                      <a:pt x="4212" y="5228"/>
                    </a:cubicBezTo>
                    <a:cubicBezTo>
                      <a:pt x="4212" y="5220"/>
                      <a:pt x="4212" y="5200"/>
                      <a:pt x="4212" y="5193"/>
                    </a:cubicBezTo>
                    <a:cubicBezTo>
                      <a:pt x="3538" y="4484"/>
                      <a:pt x="2680" y="3895"/>
                      <a:pt x="1707" y="3479"/>
                    </a:cubicBezTo>
                    <a:close/>
                    <a:moveTo>
                      <a:pt x="10232" y="5123"/>
                    </a:moveTo>
                    <a:cubicBezTo>
                      <a:pt x="8286" y="5192"/>
                      <a:pt x="6538" y="6158"/>
                      <a:pt x="5664" y="7605"/>
                    </a:cubicBezTo>
                    <a:cubicBezTo>
                      <a:pt x="4570" y="9399"/>
                      <a:pt x="4647" y="11528"/>
                      <a:pt x="5896" y="13253"/>
                    </a:cubicBezTo>
                    <a:cubicBezTo>
                      <a:pt x="6106" y="13537"/>
                      <a:pt x="6346" y="13820"/>
                      <a:pt x="6612" y="14074"/>
                    </a:cubicBezTo>
                    <a:lnTo>
                      <a:pt x="6969" y="14441"/>
                    </a:lnTo>
                    <a:cubicBezTo>
                      <a:pt x="7312" y="14773"/>
                      <a:pt x="7594" y="15154"/>
                      <a:pt x="7748" y="15578"/>
                    </a:cubicBezTo>
                    <a:cubicBezTo>
                      <a:pt x="7781" y="15663"/>
                      <a:pt x="7800" y="15765"/>
                      <a:pt x="7811" y="15858"/>
                    </a:cubicBezTo>
                    <a:cubicBezTo>
                      <a:pt x="7867" y="16327"/>
                      <a:pt x="8108" y="16785"/>
                      <a:pt x="8506" y="17116"/>
                    </a:cubicBezTo>
                    <a:lnTo>
                      <a:pt x="8590" y="17186"/>
                    </a:lnTo>
                    <a:cubicBezTo>
                      <a:pt x="8745" y="17356"/>
                      <a:pt x="8822" y="17565"/>
                      <a:pt x="8822" y="17781"/>
                    </a:cubicBezTo>
                    <a:cubicBezTo>
                      <a:pt x="8800" y="17919"/>
                      <a:pt x="8800" y="18070"/>
                      <a:pt x="8822" y="18200"/>
                    </a:cubicBezTo>
                    <a:lnTo>
                      <a:pt x="8906" y="18515"/>
                    </a:lnTo>
                    <a:cubicBezTo>
                      <a:pt x="8928" y="18623"/>
                      <a:pt x="8976" y="18755"/>
                      <a:pt x="9053" y="18847"/>
                    </a:cubicBezTo>
                    <a:cubicBezTo>
                      <a:pt x="8998" y="19024"/>
                      <a:pt x="8998" y="19212"/>
                      <a:pt x="9053" y="19389"/>
                    </a:cubicBezTo>
                    <a:cubicBezTo>
                      <a:pt x="9075" y="19436"/>
                      <a:pt x="9093" y="19463"/>
                      <a:pt x="9138" y="19494"/>
                    </a:cubicBezTo>
                    <a:cubicBezTo>
                      <a:pt x="9038" y="19702"/>
                      <a:pt x="9078" y="19939"/>
                      <a:pt x="9222" y="20124"/>
                    </a:cubicBezTo>
                    <a:lnTo>
                      <a:pt x="9306" y="20176"/>
                    </a:lnTo>
                    <a:cubicBezTo>
                      <a:pt x="9306" y="20192"/>
                      <a:pt x="9306" y="20231"/>
                      <a:pt x="9306" y="20246"/>
                    </a:cubicBezTo>
                    <a:cubicBezTo>
                      <a:pt x="9505" y="20708"/>
                      <a:pt x="9922" y="21066"/>
                      <a:pt x="10464" y="21243"/>
                    </a:cubicBezTo>
                    <a:cubicBezTo>
                      <a:pt x="10928" y="21458"/>
                      <a:pt x="11449" y="21585"/>
                      <a:pt x="11979" y="21592"/>
                    </a:cubicBezTo>
                    <a:cubicBezTo>
                      <a:pt x="12587" y="21600"/>
                      <a:pt x="13157" y="21411"/>
                      <a:pt x="13621" y="21103"/>
                    </a:cubicBezTo>
                    <a:cubicBezTo>
                      <a:pt x="13920" y="20856"/>
                      <a:pt x="14635" y="20130"/>
                      <a:pt x="14568" y="19722"/>
                    </a:cubicBezTo>
                    <a:cubicBezTo>
                      <a:pt x="14624" y="19591"/>
                      <a:pt x="14584" y="19445"/>
                      <a:pt x="14484" y="19337"/>
                    </a:cubicBezTo>
                    <a:cubicBezTo>
                      <a:pt x="14595" y="19298"/>
                      <a:pt x="14655" y="19192"/>
                      <a:pt x="14610" y="19092"/>
                    </a:cubicBezTo>
                    <a:cubicBezTo>
                      <a:pt x="14599" y="19046"/>
                      <a:pt x="14539" y="19010"/>
                      <a:pt x="14484" y="18987"/>
                    </a:cubicBezTo>
                    <a:cubicBezTo>
                      <a:pt x="14506" y="18941"/>
                      <a:pt x="14506" y="18903"/>
                      <a:pt x="14484" y="18865"/>
                    </a:cubicBezTo>
                    <a:cubicBezTo>
                      <a:pt x="14462" y="18780"/>
                      <a:pt x="14425" y="18701"/>
                      <a:pt x="14337" y="18655"/>
                    </a:cubicBezTo>
                    <a:lnTo>
                      <a:pt x="14253" y="18655"/>
                    </a:lnTo>
                    <a:cubicBezTo>
                      <a:pt x="14253" y="18655"/>
                      <a:pt x="14253" y="18654"/>
                      <a:pt x="14253" y="18585"/>
                    </a:cubicBezTo>
                    <a:cubicBezTo>
                      <a:pt x="14352" y="18570"/>
                      <a:pt x="14431" y="18522"/>
                      <a:pt x="14442" y="18445"/>
                    </a:cubicBezTo>
                    <a:cubicBezTo>
                      <a:pt x="14475" y="18322"/>
                      <a:pt x="14426" y="18188"/>
                      <a:pt x="14316" y="18096"/>
                    </a:cubicBezTo>
                    <a:lnTo>
                      <a:pt x="14211" y="18008"/>
                    </a:lnTo>
                    <a:cubicBezTo>
                      <a:pt x="14244" y="17970"/>
                      <a:pt x="14263" y="17932"/>
                      <a:pt x="14274" y="17886"/>
                    </a:cubicBezTo>
                    <a:cubicBezTo>
                      <a:pt x="14307" y="17809"/>
                      <a:pt x="14307" y="17701"/>
                      <a:pt x="14274" y="17624"/>
                    </a:cubicBezTo>
                    <a:lnTo>
                      <a:pt x="14189" y="17116"/>
                    </a:lnTo>
                    <a:cubicBezTo>
                      <a:pt x="14455" y="16770"/>
                      <a:pt x="14648" y="16371"/>
                      <a:pt x="14737" y="15963"/>
                    </a:cubicBezTo>
                    <a:cubicBezTo>
                      <a:pt x="14781" y="15809"/>
                      <a:pt x="14789" y="15670"/>
                      <a:pt x="14800" y="15508"/>
                    </a:cubicBezTo>
                    <a:cubicBezTo>
                      <a:pt x="14800" y="15339"/>
                      <a:pt x="14807" y="15180"/>
                      <a:pt x="14884" y="15018"/>
                    </a:cubicBezTo>
                    <a:lnTo>
                      <a:pt x="14989" y="14704"/>
                    </a:lnTo>
                    <a:cubicBezTo>
                      <a:pt x="15111" y="14134"/>
                      <a:pt x="15361" y="13588"/>
                      <a:pt x="15726" y="13095"/>
                    </a:cubicBezTo>
                    <a:cubicBezTo>
                      <a:pt x="16821" y="11263"/>
                      <a:pt x="16762" y="9095"/>
                      <a:pt x="15579" y="7308"/>
                    </a:cubicBezTo>
                    <a:cubicBezTo>
                      <a:pt x="15553" y="7272"/>
                      <a:pt x="15500" y="7256"/>
                      <a:pt x="15473" y="7221"/>
                    </a:cubicBezTo>
                    <a:cubicBezTo>
                      <a:pt x="16557" y="8953"/>
                      <a:pt x="16557" y="11031"/>
                      <a:pt x="15473" y="12763"/>
                    </a:cubicBezTo>
                    <a:lnTo>
                      <a:pt x="15368" y="12711"/>
                    </a:lnTo>
                    <a:cubicBezTo>
                      <a:pt x="14970" y="13234"/>
                      <a:pt x="14743" y="13833"/>
                      <a:pt x="14610" y="14441"/>
                    </a:cubicBezTo>
                    <a:lnTo>
                      <a:pt x="14526" y="14721"/>
                    </a:lnTo>
                    <a:cubicBezTo>
                      <a:pt x="14482" y="14906"/>
                      <a:pt x="14422" y="15086"/>
                      <a:pt x="14400" y="15263"/>
                    </a:cubicBezTo>
                    <a:cubicBezTo>
                      <a:pt x="14400" y="15410"/>
                      <a:pt x="14381" y="15562"/>
                      <a:pt x="14337" y="15700"/>
                    </a:cubicBezTo>
                    <a:cubicBezTo>
                      <a:pt x="14282" y="15939"/>
                      <a:pt x="14196" y="16184"/>
                      <a:pt x="14063" y="16400"/>
                    </a:cubicBezTo>
                    <a:cubicBezTo>
                      <a:pt x="13975" y="16346"/>
                      <a:pt x="13868" y="16320"/>
                      <a:pt x="13768" y="16312"/>
                    </a:cubicBezTo>
                    <a:lnTo>
                      <a:pt x="12548" y="16312"/>
                    </a:lnTo>
                    <a:cubicBezTo>
                      <a:pt x="12326" y="15080"/>
                      <a:pt x="12290" y="13801"/>
                      <a:pt x="12400" y="12553"/>
                    </a:cubicBezTo>
                    <a:lnTo>
                      <a:pt x="12548" y="12483"/>
                    </a:lnTo>
                    <a:cubicBezTo>
                      <a:pt x="12879" y="12291"/>
                      <a:pt x="13130" y="12005"/>
                      <a:pt x="13284" y="11697"/>
                    </a:cubicBezTo>
                    <a:cubicBezTo>
                      <a:pt x="13671" y="11004"/>
                      <a:pt x="13847" y="10248"/>
                      <a:pt x="13747" y="9494"/>
                    </a:cubicBezTo>
                    <a:cubicBezTo>
                      <a:pt x="13747" y="9355"/>
                      <a:pt x="13690" y="9227"/>
                      <a:pt x="13579" y="9126"/>
                    </a:cubicBezTo>
                    <a:cubicBezTo>
                      <a:pt x="13347" y="8965"/>
                      <a:pt x="13000" y="8965"/>
                      <a:pt x="12779" y="9126"/>
                    </a:cubicBezTo>
                    <a:cubicBezTo>
                      <a:pt x="12624" y="9265"/>
                      <a:pt x="12529" y="9431"/>
                      <a:pt x="12484" y="9616"/>
                    </a:cubicBezTo>
                    <a:cubicBezTo>
                      <a:pt x="12230" y="10478"/>
                      <a:pt x="12058" y="11371"/>
                      <a:pt x="11958" y="12256"/>
                    </a:cubicBezTo>
                    <a:cubicBezTo>
                      <a:pt x="11814" y="12271"/>
                      <a:pt x="11648" y="12228"/>
                      <a:pt x="11537" y="12151"/>
                    </a:cubicBezTo>
                    <a:cubicBezTo>
                      <a:pt x="11493" y="12128"/>
                      <a:pt x="11475" y="12102"/>
                      <a:pt x="11453" y="12064"/>
                    </a:cubicBezTo>
                    <a:cubicBezTo>
                      <a:pt x="11752" y="11325"/>
                      <a:pt x="11936" y="10551"/>
                      <a:pt x="11958" y="9773"/>
                    </a:cubicBezTo>
                    <a:cubicBezTo>
                      <a:pt x="11991" y="9542"/>
                      <a:pt x="11923" y="9299"/>
                      <a:pt x="11790" y="9091"/>
                    </a:cubicBezTo>
                    <a:cubicBezTo>
                      <a:pt x="11613" y="8822"/>
                      <a:pt x="11216" y="8726"/>
                      <a:pt x="10885" y="8864"/>
                    </a:cubicBezTo>
                    <a:cubicBezTo>
                      <a:pt x="10675" y="8995"/>
                      <a:pt x="10538" y="9200"/>
                      <a:pt x="10527" y="9424"/>
                    </a:cubicBezTo>
                    <a:cubicBezTo>
                      <a:pt x="10405" y="10255"/>
                      <a:pt x="10511" y="11078"/>
                      <a:pt x="10843" y="11871"/>
                    </a:cubicBezTo>
                    <a:cubicBezTo>
                      <a:pt x="10843" y="11941"/>
                      <a:pt x="10837" y="12039"/>
                      <a:pt x="10948" y="12116"/>
                    </a:cubicBezTo>
                    <a:cubicBezTo>
                      <a:pt x="10804" y="12401"/>
                      <a:pt x="10663" y="12559"/>
                      <a:pt x="10464" y="12606"/>
                    </a:cubicBezTo>
                    <a:cubicBezTo>
                      <a:pt x="10176" y="11743"/>
                      <a:pt x="9831" y="10902"/>
                      <a:pt x="9411" y="10071"/>
                    </a:cubicBezTo>
                    <a:cubicBezTo>
                      <a:pt x="9301" y="9747"/>
                      <a:pt x="9038" y="9486"/>
                      <a:pt x="8696" y="9301"/>
                    </a:cubicBezTo>
                    <a:cubicBezTo>
                      <a:pt x="8309" y="9163"/>
                      <a:pt x="7869" y="9200"/>
                      <a:pt x="7538" y="9424"/>
                    </a:cubicBezTo>
                    <a:cubicBezTo>
                      <a:pt x="7250" y="9647"/>
                      <a:pt x="7104" y="9967"/>
                      <a:pt x="7159" y="10298"/>
                    </a:cubicBezTo>
                    <a:cubicBezTo>
                      <a:pt x="7214" y="10544"/>
                      <a:pt x="7350" y="10772"/>
                      <a:pt x="7538" y="10980"/>
                    </a:cubicBezTo>
                    <a:cubicBezTo>
                      <a:pt x="8057" y="11642"/>
                      <a:pt x="8722" y="12231"/>
                      <a:pt x="9495" y="12693"/>
                    </a:cubicBezTo>
                    <a:cubicBezTo>
                      <a:pt x="9694" y="12801"/>
                      <a:pt x="9916" y="12894"/>
                      <a:pt x="10148" y="12955"/>
                    </a:cubicBezTo>
                    <a:cubicBezTo>
                      <a:pt x="10502" y="14080"/>
                      <a:pt x="10741" y="15219"/>
                      <a:pt x="10885" y="16382"/>
                    </a:cubicBezTo>
                    <a:cubicBezTo>
                      <a:pt x="10288" y="16475"/>
                      <a:pt x="9678" y="16655"/>
                      <a:pt x="9159" y="16924"/>
                    </a:cubicBezTo>
                    <a:cubicBezTo>
                      <a:pt x="9114" y="16909"/>
                      <a:pt x="9077" y="16909"/>
                      <a:pt x="9032" y="16924"/>
                    </a:cubicBezTo>
                    <a:cubicBezTo>
                      <a:pt x="9010" y="16893"/>
                      <a:pt x="8991" y="16868"/>
                      <a:pt x="8969" y="16837"/>
                    </a:cubicBezTo>
                    <a:lnTo>
                      <a:pt x="8864" y="16767"/>
                    </a:lnTo>
                    <a:cubicBezTo>
                      <a:pt x="8599" y="16536"/>
                      <a:pt x="8416" y="16253"/>
                      <a:pt x="8317" y="15945"/>
                    </a:cubicBezTo>
                    <a:cubicBezTo>
                      <a:pt x="8306" y="15860"/>
                      <a:pt x="8306" y="15768"/>
                      <a:pt x="8317" y="15683"/>
                    </a:cubicBezTo>
                    <a:cubicBezTo>
                      <a:pt x="8317" y="15583"/>
                      <a:pt x="8317" y="15478"/>
                      <a:pt x="8317" y="15386"/>
                    </a:cubicBezTo>
                    <a:cubicBezTo>
                      <a:pt x="8140" y="14916"/>
                      <a:pt x="7851" y="14504"/>
                      <a:pt x="7475" y="14127"/>
                    </a:cubicBezTo>
                    <a:lnTo>
                      <a:pt x="7117" y="13725"/>
                    </a:lnTo>
                    <a:cubicBezTo>
                      <a:pt x="6885" y="13478"/>
                      <a:pt x="6611" y="13217"/>
                      <a:pt x="6401" y="12955"/>
                    </a:cubicBezTo>
                    <a:cubicBezTo>
                      <a:pt x="5240" y="11338"/>
                      <a:pt x="5162" y="9354"/>
                      <a:pt x="6191" y="7675"/>
                    </a:cubicBezTo>
                    <a:cubicBezTo>
                      <a:pt x="6976" y="6328"/>
                      <a:pt x="8598" y="5447"/>
                      <a:pt x="10401" y="5385"/>
                    </a:cubicBezTo>
                    <a:cubicBezTo>
                      <a:pt x="10898" y="5316"/>
                      <a:pt x="11378" y="5304"/>
                      <a:pt x="11853" y="5350"/>
                    </a:cubicBezTo>
                    <a:cubicBezTo>
                      <a:pt x="13301" y="5512"/>
                      <a:pt x="14633" y="6181"/>
                      <a:pt x="15473" y="7221"/>
                    </a:cubicBezTo>
                    <a:cubicBezTo>
                      <a:pt x="14349" y="5748"/>
                      <a:pt x="12338" y="4920"/>
                      <a:pt x="10232" y="5123"/>
                    </a:cubicBezTo>
                    <a:close/>
                    <a:moveTo>
                      <a:pt x="21220" y="7203"/>
                    </a:moveTo>
                    <a:cubicBezTo>
                      <a:pt x="21209" y="7211"/>
                      <a:pt x="21210" y="7213"/>
                      <a:pt x="21199" y="7221"/>
                    </a:cubicBezTo>
                    <a:cubicBezTo>
                      <a:pt x="20314" y="7767"/>
                      <a:pt x="19333" y="8131"/>
                      <a:pt x="18294" y="8270"/>
                    </a:cubicBezTo>
                    <a:cubicBezTo>
                      <a:pt x="18173" y="8285"/>
                      <a:pt x="18083" y="8391"/>
                      <a:pt x="18105" y="8515"/>
                    </a:cubicBezTo>
                    <a:cubicBezTo>
                      <a:pt x="18116" y="8630"/>
                      <a:pt x="18226" y="8707"/>
                      <a:pt x="18336" y="8707"/>
                    </a:cubicBezTo>
                    <a:cubicBezTo>
                      <a:pt x="19453" y="8568"/>
                      <a:pt x="20512" y="8206"/>
                      <a:pt x="21452" y="7605"/>
                    </a:cubicBezTo>
                    <a:cubicBezTo>
                      <a:pt x="21562" y="7551"/>
                      <a:pt x="21591" y="7416"/>
                      <a:pt x="21536" y="7308"/>
                    </a:cubicBezTo>
                    <a:cubicBezTo>
                      <a:pt x="21480" y="7200"/>
                      <a:pt x="21331" y="7149"/>
                      <a:pt x="21220" y="7203"/>
                    </a:cubicBezTo>
                    <a:close/>
                    <a:moveTo>
                      <a:pt x="107" y="8829"/>
                    </a:moveTo>
                    <a:cubicBezTo>
                      <a:pt x="30" y="8906"/>
                      <a:pt x="-9" y="9070"/>
                      <a:pt x="2" y="9231"/>
                    </a:cubicBezTo>
                    <a:cubicBezTo>
                      <a:pt x="2" y="9455"/>
                      <a:pt x="91" y="9616"/>
                      <a:pt x="213" y="9616"/>
                    </a:cubicBezTo>
                    <a:cubicBezTo>
                      <a:pt x="1174" y="9631"/>
                      <a:pt x="2147" y="9881"/>
                      <a:pt x="3075" y="10350"/>
                    </a:cubicBezTo>
                    <a:cubicBezTo>
                      <a:pt x="3197" y="10296"/>
                      <a:pt x="3245" y="10076"/>
                      <a:pt x="3223" y="9861"/>
                    </a:cubicBezTo>
                    <a:cubicBezTo>
                      <a:pt x="3201" y="9714"/>
                      <a:pt x="3153" y="9602"/>
                      <a:pt x="3075" y="9564"/>
                    </a:cubicBezTo>
                    <a:cubicBezTo>
                      <a:pt x="2113" y="9063"/>
                      <a:pt x="1102" y="8829"/>
                      <a:pt x="107" y="8829"/>
                    </a:cubicBezTo>
                    <a:close/>
                    <a:moveTo>
                      <a:pt x="11179" y="9231"/>
                    </a:moveTo>
                    <a:cubicBezTo>
                      <a:pt x="11279" y="9239"/>
                      <a:pt x="11366" y="9267"/>
                      <a:pt x="11432" y="9336"/>
                    </a:cubicBezTo>
                    <a:cubicBezTo>
                      <a:pt x="11498" y="9490"/>
                      <a:pt x="11538" y="9647"/>
                      <a:pt x="11516" y="9808"/>
                    </a:cubicBezTo>
                    <a:cubicBezTo>
                      <a:pt x="11494" y="10409"/>
                      <a:pt x="11378" y="11006"/>
                      <a:pt x="11179" y="11592"/>
                    </a:cubicBezTo>
                    <a:cubicBezTo>
                      <a:pt x="10958" y="10914"/>
                      <a:pt x="10932" y="10214"/>
                      <a:pt x="11053" y="9529"/>
                    </a:cubicBezTo>
                    <a:lnTo>
                      <a:pt x="11053" y="9494"/>
                    </a:lnTo>
                    <a:cubicBezTo>
                      <a:pt x="11053" y="9386"/>
                      <a:pt x="11036" y="9278"/>
                      <a:pt x="11179" y="9231"/>
                    </a:cubicBezTo>
                    <a:close/>
                    <a:moveTo>
                      <a:pt x="13095" y="9494"/>
                    </a:moveTo>
                    <a:cubicBezTo>
                      <a:pt x="13139" y="9478"/>
                      <a:pt x="13188" y="9478"/>
                      <a:pt x="13221" y="9494"/>
                    </a:cubicBezTo>
                    <a:cubicBezTo>
                      <a:pt x="13243" y="9540"/>
                      <a:pt x="13243" y="9587"/>
                      <a:pt x="13221" y="9633"/>
                    </a:cubicBezTo>
                    <a:cubicBezTo>
                      <a:pt x="13310" y="10326"/>
                      <a:pt x="13175" y="11013"/>
                      <a:pt x="12821" y="11644"/>
                    </a:cubicBezTo>
                    <a:cubicBezTo>
                      <a:pt x="12755" y="11829"/>
                      <a:pt x="12649" y="11997"/>
                      <a:pt x="12506" y="12151"/>
                    </a:cubicBezTo>
                    <a:lnTo>
                      <a:pt x="12442" y="12099"/>
                    </a:lnTo>
                    <a:cubicBezTo>
                      <a:pt x="12542" y="11329"/>
                      <a:pt x="12684" y="10555"/>
                      <a:pt x="12905" y="9808"/>
                    </a:cubicBezTo>
                    <a:cubicBezTo>
                      <a:pt x="12928" y="9693"/>
                      <a:pt x="13006" y="9586"/>
                      <a:pt x="13095" y="9494"/>
                    </a:cubicBezTo>
                    <a:close/>
                    <a:moveTo>
                      <a:pt x="8211" y="9616"/>
                    </a:moveTo>
                    <a:cubicBezTo>
                      <a:pt x="8289" y="9593"/>
                      <a:pt x="8366" y="9593"/>
                      <a:pt x="8443" y="9616"/>
                    </a:cubicBezTo>
                    <a:cubicBezTo>
                      <a:pt x="8686" y="9755"/>
                      <a:pt x="8871" y="9964"/>
                      <a:pt x="8948" y="10210"/>
                    </a:cubicBezTo>
                    <a:cubicBezTo>
                      <a:pt x="9357" y="10988"/>
                      <a:pt x="9702" y="11780"/>
                      <a:pt x="10001" y="12588"/>
                    </a:cubicBezTo>
                    <a:lnTo>
                      <a:pt x="9937" y="12536"/>
                    </a:lnTo>
                    <a:cubicBezTo>
                      <a:pt x="9860" y="12497"/>
                      <a:pt x="9793" y="12460"/>
                      <a:pt x="9727" y="12413"/>
                    </a:cubicBezTo>
                    <a:cubicBezTo>
                      <a:pt x="8986" y="11990"/>
                      <a:pt x="8351" y="11446"/>
                      <a:pt x="7854" y="10822"/>
                    </a:cubicBezTo>
                    <a:cubicBezTo>
                      <a:pt x="7721" y="10661"/>
                      <a:pt x="7625" y="10483"/>
                      <a:pt x="7559" y="10298"/>
                    </a:cubicBezTo>
                    <a:cubicBezTo>
                      <a:pt x="7537" y="10090"/>
                      <a:pt x="7614" y="9885"/>
                      <a:pt x="7790" y="9738"/>
                    </a:cubicBezTo>
                    <a:cubicBezTo>
                      <a:pt x="7912" y="9661"/>
                      <a:pt x="8057" y="9616"/>
                      <a:pt x="8211" y="9616"/>
                    </a:cubicBezTo>
                    <a:close/>
                    <a:moveTo>
                      <a:pt x="18505" y="12151"/>
                    </a:moveTo>
                    <a:cubicBezTo>
                      <a:pt x="18405" y="12097"/>
                      <a:pt x="18276" y="12119"/>
                      <a:pt x="18210" y="12204"/>
                    </a:cubicBezTo>
                    <a:cubicBezTo>
                      <a:pt x="18133" y="12288"/>
                      <a:pt x="18174" y="12412"/>
                      <a:pt x="18273" y="12466"/>
                    </a:cubicBezTo>
                    <a:lnTo>
                      <a:pt x="20799" y="13899"/>
                    </a:lnTo>
                    <a:cubicBezTo>
                      <a:pt x="20832" y="13907"/>
                      <a:pt x="20892" y="13907"/>
                      <a:pt x="20925" y="13899"/>
                    </a:cubicBezTo>
                    <a:cubicBezTo>
                      <a:pt x="21003" y="13899"/>
                      <a:pt x="21061" y="13858"/>
                      <a:pt x="21094" y="13812"/>
                    </a:cubicBezTo>
                    <a:cubicBezTo>
                      <a:pt x="21182" y="13750"/>
                      <a:pt x="21192" y="13644"/>
                      <a:pt x="21115" y="13567"/>
                    </a:cubicBezTo>
                    <a:cubicBezTo>
                      <a:pt x="21115" y="13560"/>
                      <a:pt x="21105" y="13558"/>
                      <a:pt x="21094" y="13550"/>
                    </a:cubicBezTo>
                    <a:lnTo>
                      <a:pt x="18505" y="12151"/>
                    </a:lnTo>
                    <a:close/>
                    <a:moveTo>
                      <a:pt x="11348" y="12501"/>
                    </a:moveTo>
                    <a:cubicBezTo>
                      <a:pt x="11536" y="12616"/>
                      <a:pt x="11768" y="12674"/>
                      <a:pt x="12000" y="12658"/>
                    </a:cubicBezTo>
                    <a:cubicBezTo>
                      <a:pt x="11912" y="13882"/>
                      <a:pt x="11959" y="15113"/>
                      <a:pt x="12169" y="16330"/>
                    </a:cubicBezTo>
                    <a:lnTo>
                      <a:pt x="11348" y="16400"/>
                    </a:lnTo>
                    <a:cubicBezTo>
                      <a:pt x="11204" y="15245"/>
                      <a:pt x="10965" y="14105"/>
                      <a:pt x="10611" y="12973"/>
                    </a:cubicBezTo>
                    <a:cubicBezTo>
                      <a:pt x="10921" y="12911"/>
                      <a:pt x="11182" y="12759"/>
                      <a:pt x="11348" y="12536"/>
                    </a:cubicBezTo>
                    <a:lnTo>
                      <a:pt x="11348" y="12501"/>
                    </a:lnTo>
                    <a:close/>
                    <a:moveTo>
                      <a:pt x="4359" y="14109"/>
                    </a:moveTo>
                    <a:cubicBezTo>
                      <a:pt x="4348" y="14117"/>
                      <a:pt x="4349" y="14119"/>
                      <a:pt x="4338" y="14127"/>
                    </a:cubicBezTo>
                    <a:cubicBezTo>
                      <a:pt x="3996" y="14489"/>
                      <a:pt x="3611" y="14813"/>
                      <a:pt x="3202" y="15106"/>
                    </a:cubicBezTo>
                    <a:cubicBezTo>
                      <a:pt x="2759" y="15422"/>
                      <a:pt x="2377" y="15778"/>
                      <a:pt x="2023" y="16155"/>
                    </a:cubicBezTo>
                    <a:cubicBezTo>
                      <a:pt x="1934" y="16232"/>
                      <a:pt x="1934" y="16340"/>
                      <a:pt x="2023" y="16417"/>
                    </a:cubicBezTo>
                    <a:cubicBezTo>
                      <a:pt x="2056" y="16456"/>
                      <a:pt x="2094" y="16479"/>
                      <a:pt x="2149" y="16487"/>
                    </a:cubicBezTo>
                    <a:cubicBezTo>
                      <a:pt x="2204" y="16487"/>
                      <a:pt x="2284" y="16456"/>
                      <a:pt x="2318" y="16417"/>
                    </a:cubicBezTo>
                    <a:cubicBezTo>
                      <a:pt x="2660" y="16055"/>
                      <a:pt x="3055" y="15729"/>
                      <a:pt x="3475" y="15421"/>
                    </a:cubicBezTo>
                    <a:cubicBezTo>
                      <a:pt x="3906" y="15113"/>
                      <a:pt x="4300" y="14766"/>
                      <a:pt x="4654" y="14389"/>
                    </a:cubicBezTo>
                    <a:cubicBezTo>
                      <a:pt x="4731" y="14320"/>
                      <a:pt x="4731" y="14214"/>
                      <a:pt x="4654" y="14144"/>
                    </a:cubicBezTo>
                    <a:cubicBezTo>
                      <a:pt x="4643" y="14137"/>
                      <a:pt x="4654" y="14134"/>
                      <a:pt x="4654" y="14127"/>
                    </a:cubicBezTo>
                    <a:cubicBezTo>
                      <a:pt x="4588" y="14057"/>
                      <a:pt x="4437" y="14055"/>
                      <a:pt x="4359" y="14109"/>
                    </a:cubicBezTo>
                    <a:close/>
                    <a:moveTo>
                      <a:pt x="12653" y="16679"/>
                    </a:moveTo>
                    <a:lnTo>
                      <a:pt x="13453" y="16679"/>
                    </a:lnTo>
                    <a:cubicBezTo>
                      <a:pt x="13287" y="16718"/>
                      <a:pt x="13093" y="16751"/>
                      <a:pt x="12905" y="16767"/>
                    </a:cubicBezTo>
                    <a:lnTo>
                      <a:pt x="12653" y="16767"/>
                    </a:lnTo>
                    <a:cubicBezTo>
                      <a:pt x="12653" y="16744"/>
                      <a:pt x="12653" y="16710"/>
                      <a:pt x="12653" y="16679"/>
                    </a:cubicBezTo>
                    <a:close/>
                    <a:moveTo>
                      <a:pt x="12211" y="16714"/>
                    </a:moveTo>
                    <a:cubicBezTo>
                      <a:pt x="12222" y="16745"/>
                      <a:pt x="12222" y="16753"/>
                      <a:pt x="12211" y="16784"/>
                    </a:cubicBezTo>
                    <a:cubicBezTo>
                      <a:pt x="12200" y="16800"/>
                      <a:pt x="12200" y="16814"/>
                      <a:pt x="12211" y="16837"/>
                    </a:cubicBezTo>
                    <a:lnTo>
                      <a:pt x="11327" y="16924"/>
                    </a:lnTo>
                    <a:cubicBezTo>
                      <a:pt x="11327" y="16924"/>
                      <a:pt x="11411" y="16840"/>
                      <a:pt x="11411" y="16802"/>
                    </a:cubicBezTo>
                    <a:lnTo>
                      <a:pt x="11411" y="16767"/>
                    </a:lnTo>
                    <a:cubicBezTo>
                      <a:pt x="11687" y="16767"/>
                      <a:pt x="11934" y="16761"/>
                      <a:pt x="12211" y="16714"/>
                    </a:cubicBezTo>
                    <a:close/>
                    <a:moveTo>
                      <a:pt x="10927" y="16767"/>
                    </a:moveTo>
                    <a:cubicBezTo>
                      <a:pt x="10927" y="16767"/>
                      <a:pt x="10958" y="16860"/>
                      <a:pt x="10969" y="16907"/>
                    </a:cubicBezTo>
                    <a:lnTo>
                      <a:pt x="10274" y="16907"/>
                    </a:lnTo>
                    <a:cubicBezTo>
                      <a:pt x="10484" y="16845"/>
                      <a:pt x="10706" y="16805"/>
                      <a:pt x="10927" y="16767"/>
                    </a:cubicBezTo>
                    <a:close/>
                    <a:moveTo>
                      <a:pt x="13811" y="16924"/>
                    </a:moveTo>
                    <a:lnTo>
                      <a:pt x="13895" y="17256"/>
                    </a:lnTo>
                    <a:lnTo>
                      <a:pt x="10337" y="17728"/>
                    </a:lnTo>
                    <a:cubicBezTo>
                      <a:pt x="9995" y="17798"/>
                      <a:pt x="9649" y="17798"/>
                      <a:pt x="9306" y="17728"/>
                    </a:cubicBezTo>
                    <a:lnTo>
                      <a:pt x="9285" y="17711"/>
                    </a:lnTo>
                    <a:cubicBezTo>
                      <a:pt x="9285" y="17603"/>
                      <a:pt x="9285" y="17469"/>
                      <a:pt x="9285" y="17361"/>
                    </a:cubicBezTo>
                    <a:lnTo>
                      <a:pt x="9685" y="17361"/>
                    </a:lnTo>
                    <a:cubicBezTo>
                      <a:pt x="10791" y="17354"/>
                      <a:pt x="11916" y="17305"/>
                      <a:pt x="13011" y="17151"/>
                    </a:cubicBezTo>
                    <a:cubicBezTo>
                      <a:pt x="13298" y="17121"/>
                      <a:pt x="13545" y="17024"/>
                      <a:pt x="13811" y="16924"/>
                    </a:cubicBezTo>
                    <a:close/>
                    <a:moveTo>
                      <a:pt x="13937" y="17658"/>
                    </a:moveTo>
                    <a:cubicBezTo>
                      <a:pt x="13882" y="17712"/>
                      <a:pt x="13822" y="17772"/>
                      <a:pt x="13811" y="17833"/>
                    </a:cubicBezTo>
                    <a:cubicBezTo>
                      <a:pt x="12451" y="18149"/>
                      <a:pt x="11057" y="18391"/>
                      <a:pt x="9664" y="18568"/>
                    </a:cubicBezTo>
                    <a:lnTo>
                      <a:pt x="9495" y="18568"/>
                    </a:lnTo>
                    <a:cubicBezTo>
                      <a:pt x="9462" y="18521"/>
                      <a:pt x="9444" y="18474"/>
                      <a:pt x="9411" y="18428"/>
                    </a:cubicBezTo>
                    <a:lnTo>
                      <a:pt x="9411" y="18393"/>
                    </a:lnTo>
                    <a:lnTo>
                      <a:pt x="9348" y="18113"/>
                    </a:lnTo>
                    <a:cubicBezTo>
                      <a:pt x="9470" y="18121"/>
                      <a:pt x="9563" y="18121"/>
                      <a:pt x="9685" y="18113"/>
                    </a:cubicBezTo>
                    <a:cubicBezTo>
                      <a:pt x="9917" y="18128"/>
                      <a:pt x="10179" y="18128"/>
                      <a:pt x="10401" y="18113"/>
                    </a:cubicBezTo>
                    <a:lnTo>
                      <a:pt x="13937" y="17658"/>
                    </a:lnTo>
                    <a:close/>
                    <a:moveTo>
                      <a:pt x="13937" y="18218"/>
                    </a:moveTo>
                    <a:cubicBezTo>
                      <a:pt x="13871" y="18272"/>
                      <a:pt x="13822" y="18351"/>
                      <a:pt x="13811" y="18428"/>
                    </a:cubicBezTo>
                    <a:cubicBezTo>
                      <a:pt x="13777" y="18497"/>
                      <a:pt x="13777" y="18561"/>
                      <a:pt x="13811" y="18638"/>
                    </a:cubicBezTo>
                    <a:lnTo>
                      <a:pt x="12190" y="18970"/>
                    </a:lnTo>
                    <a:cubicBezTo>
                      <a:pt x="11327" y="19162"/>
                      <a:pt x="10433" y="19263"/>
                      <a:pt x="9538" y="19232"/>
                    </a:cubicBezTo>
                    <a:lnTo>
                      <a:pt x="9601" y="19180"/>
                    </a:lnTo>
                    <a:lnTo>
                      <a:pt x="9495" y="19180"/>
                    </a:lnTo>
                    <a:cubicBezTo>
                      <a:pt x="9484" y="19110"/>
                      <a:pt x="9484" y="19039"/>
                      <a:pt x="9495" y="18970"/>
                    </a:cubicBezTo>
                    <a:lnTo>
                      <a:pt x="9664" y="18970"/>
                    </a:lnTo>
                    <a:cubicBezTo>
                      <a:pt x="11101" y="18777"/>
                      <a:pt x="12533" y="18534"/>
                      <a:pt x="13937" y="18218"/>
                    </a:cubicBezTo>
                    <a:close/>
                    <a:moveTo>
                      <a:pt x="14021" y="18935"/>
                    </a:moveTo>
                    <a:lnTo>
                      <a:pt x="14021" y="18987"/>
                    </a:lnTo>
                    <a:cubicBezTo>
                      <a:pt x="12661" y="19534"/>
                      <a:pt x="11168" y="19809"/>
                      <a:pt x="9664" y="19809"/>
                    </a:cubicBezTo>
                    <a:lnTo>
                      <a:pt x="9601" y="19791"/>
                    </a:lnTo>
                    <a:cubicBezTo>
                      <a:pt x="9556" y="19714"/>
                      <a:pt x="9556" y="19606"/>
                      <a:pt x="9601" y="19529"/>
                    </a:cubicBezTo>
                    <a:lnTo>
                      <a:pt x="10022" y="19529"/>
                    </a:lnTo>
                    <a:cubicBezTo>
                      <a:pt x="10807" y="19506"/>
                      <a:pt x="11616" y="19429"/>
                      <a:pt x="12379" y="19267"/>
                    </a:cubicBezTo>
                    <a:lnTo>
                      <a:pt x="14021" y="18935"/>
                    </a:lnTo>
                    <a:close/>
                    <a:moveTo>
                      <a:pt x="14000" y="19407"/>
                    </a:moveTo>
                    <a:lnTo>
                      <a:pt x="14084" y="19407"/>
                    </a:lnTo>
                    <a:cubicBezTo>
                      <a:pt x="14084" y="19407"/>
                      <a:pt x="14040" y="19633"/>
                      <a:pt x="13874" y="19687"/>
                    </a:cubicBezTo>
                    <a:lnTo>
                      <a:pt x="13790" y="19634"/>
                    </a:lnTo>
                    <a:cubicBezTo>
                      <a:pt x="13071" y="19857"/>
                      <a:pt x="12342" y="19996"/>
                      <a:pt x="11579" y="20019"/>
                    </a:cubicBezTo>
                    <a:cubicBezTo>
                      <a:pt x="12409" y="19865"/>
                      <a:pt x="13215" y="19669"/>
                      <a:pt x="14000" y="19407"/>
                    </a:cubicBezTo>
                    <a:close/>
                    <a:moveTo>
                      <a:pt x="13895" y="19931"/>
                    </a:moveTo>
                    <a:cubicBezTo>
                      <a:pt x="13773" y="20247"/>
                      <a:pt x="13580" y="20554"/>
                      <a:pt x="13347" y="20823"/>
                    </a:cubicBezTo>
                    <a:lnTo>
                      <a:pt x="13284" y="20788"/>
                    </a:lnTo>
                    <a:cubicBezTo>
                      <a:pt x="12897" y="21050"/>
                      <a:pt x="12414" y="21180"/>
                      <a:pt x="11916" y="21173"/>
                    </a:cubicBezTo>
                    <a:cubicBezTo>
                      <a:pt x="11463" y="21157"/>
                      <a:pt x="11009" y="21060"/>
                      <a:pt x="10611" y="20875"/>
                    </a:cubicBezTo>
                    <a:cubicBezTo>
                      <a:pt x="10313" y="20760"/>
                      <a:pt x="10031" y="20574"/>
                      <a:pt x="9832" y="20351"/>
                    </a:cubicBezTo>
                    <a:cubicBezTo>
                      <a:pt x="9943" y="20351"/>
                      <a:pt x="10058" y="20351"/>
                      <a:pt x="10169" y="20351"/>
                    </a:cubicBezTo>
                    <a:lnTo>
                      <a:pt x="10948" y="20351"/>
                    </a:lnTo>
                    <a:cubicBezTo>
                      <a:pt x="11954" y="20366"/>
                      <a:pt x="12955" y="20216"/>
                      <a:pt x="13895" y="1993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0" name="Shape">
                <a:extLst>
                  <a:ext uri="{FF2B5EF4-FFF2-40B4-BE49-F238E27FC236}">
                    <a16:creationId xmlns:a16="http://schemas.microsoft.com/office/drawing/2014/main" id="{94C8197F-CEB0-5AA0-F99B-A7B1423F6570}"/>
                  </a:ext>
                </a:extLst>
              </p:cNvPr>
              <p:cNvSpPr/>
              <p:nvPr/>
            </p:nvSpPr>
            <p:spPr>
              <a:xfrm>
                <a:off x="2438271" y="1217955"/>
                <a:ext cx="437345" cy="379999"/>
              </a:xfrm>
              <a:custGeom>
                <a:avLst/>
                <a:gdLst/>
                <a:ahLst/>
                <a:cxnLst>
                  <a:cxn ang="0">
                    <a:pos x="wd2" y="hd2"/>
                  </a:cxn>
                  <a:cxn ang="5400000">
                    <a:pos x="wd2" y="hd2"/>
                  </a:cxn>
                  <a:cxn ang="10800000">
                    <a:pos x="wd2" y="hd2"/>
                  </a:cxn>
                  <a:cxn ang="16200000">
                    <a:pos x="wd2" y="hd2"/>
                  </a:cxn>
                </a:cxnLst>
                <a:rect l="0" t="0" r="r" b="b"/>
                <a:pathLst>
                  <a:path w="21576" h="21562" extrusionOk="0">
                    <a:moveTo>
                      <a:pt x="5958" y="18"/>
                    </a:moveTo>
                    <a:cubicBezTo>
                      <a:pt x="5847" y="-28"/>
                      <a:pt x="5720" y="17"/>
                      <a:pt x="5672" y="139"/>
                    </a:cubicBezTo>
                    <a:cubicBezTo>
                      <a:pt x="5333" y="1029"/>
                      <a:pt x="5054" y="1871"/>
                      <a:pt x="4770" y="2663"/>
                    </a:cubicBezTo>
                    <a:lnTo>
                      <a:pt x="4485" y="2507"/>
                    </a:lnTo>
                    <a:cubicBezTo>
                      <a:pt x="4327" y="2423"/>
                      <a:pt x="4170" y="2360"/>
                      <a:pt x="4004" y="2300"/>
                    </a:cubicBezTo>
                    <a:cubicBezTo>
                      <a:pt x="3901" y="2277"/>
                      <a:pt x="3788" y="2341"/>
                      <a:pt x="3748" y="2455"/>
                    </a:cubicBezTo>
                    <a:cubicBezTo>
                      <a:pt x="3567" y="3011"/>
                      <a:pt x="3425" y="3522"/>
                      <a:pt x="3267" y="3994"/>
                    </a:cubicBezTo>
                    <a:lnTo>
                      <a:pt x="2621" y="3924"/>
                    </a:lnTo>
                    <a:cubicBezTo>
                      <a:pt x="2526" y="3917"/>
                      <a:pt x="2427" y="3973"/>
                      <a:pt x="2396" y="4080"/>
                    </a:cubicBezTo>
                    <a:lnTo>
                      <a:pt x="6" y="12274"/>
                    </a:lnTo>
                    <a:cubicBezTo>
                      <a:pt x="-2" y="12312"/>
                      <a:pt x="-2" y="12384"/>
                      <a:pt x="6" y="12429"/>
                    </a:cubicBezTo>
                    <a:cubicBezTo>
                      <a:pt x="6" y="12605"/>
                      <a:pt x="6" y="13600"/>
                      <a:pt x="6" y="14072"/>
                    </a:cubicBezTo>
                    <a:cubicBezTo>
                      <a:pt x="-2" y="14140"/>
                      <a:pt x="19" y="14216"/>
                      <a:pt x="66" y="14262"/>
                    </a:cubicBezTo>
                    <a:cubicBezTo>
                      <a:pt x="105" y="14315"/>
                      <a:pt x="183" y="14346"/>
                      <a:pt x="246" y="14331"/>
                    </a:cubicBezTo>
                    <a:cubicBezTo>
                      <a:pt x="2717" y="13829"/>
                      <a:pt x="5241" y="14745"/>
                      <a:pt x="7010" y="16786"/>
                    </a:cubicBezTo>
                    <a:cubicBezTo>
                      <a:pt x="7065" y="16816"/>
                      <a:pt x="7135" y="16816"/>
                      <a:pt x="7190" y="16786"/>
                    </a:cubicBezTo>
                    <a:lnTo>
                      <a:pt x="7340" y="16786"/>
                    </a:lnTo>
                    <a:cubicBezTo>
                      <a:pt x="7751" y="16451"/>
                      <a:pt x="8287" y="16365"/>
                      <a:pt x="8753" y="16578"/>
                    </a:cubicBezTo>
                    <a:cubicBezTo>
                      <a:pt x="9211" y="16822"/>
                      <a:pt x="9524" y="17321"/>
                      <a:pt x="9595" y="17892"/>
                    </a:cubicBezTo>
                    <a:cubicBezTo>
                      <a:pt x="9563" y="17923"/>
                      <a:pt x="9535" y="17985"/>
                      <a:pt x="9535" y="18030"/>
                    </a:cubicBezTo>
                    <a:cubicBezTo>
                      <a:pt x="9543" y="18160"/>
                      <a:pt x="9642" y="18263"/>
                      <a:pt x="9760" y="18255"/>
                    </a:cubicBezTo>
                    <a:cubicBezTo>
                      <a:pt x="9760" y="18255"/>
                      <a:pt x="9767" y="18255"/>
                      <a:pt x="9775" y="18255"/>
                    </a:cubicBezTo>
                    <a:cubicBezTo>
                      <a:pt x="12222" y="18293"/>
                      <a:pt x="14574" y="19371"/>
                      <a:pt x="16358" y="21298"/>
                    </a:cubicBezTo>
                    <a:cubicBezTo>
                      <a:pt x="16342" y="21343"/>
                      <a:pt x="16342" y="21425"/>
                      <a:pt x="16358" y="21470"/>
                    </a:cubicBezTo>
                    <a:cubicBezTo>
                      <a:pt x="16406" y="21539"/>
                      <a:pt x="16474" y="21572"/>
                      <a:pt x="16554" y="21557"/>
                    </a:cubicBezTo>
                    <a:cubicBezTo>
                      <a:pt x="16585" y="21564"/>
                      <a:pt x="16642" y="21564"/>
                      <a:pt x="16674" y="21557"/>
                    </a:cubicBezTo>
                    <a:lnTo>
                      <a:pt x="17711" y="20520"/>
                    </a:lnTo>
                    <a:cubicBezTo>
                      <a:pt x="17711" y="20520"/>
                      <a:pt x="17711" y="20521"/>
                      <a:pt x="17711" y="20468"/>
                    </a:cubicBezTo>
                    <a:lnTo>
                      <a:pt x="21483" y="11012"/>
                    </a:lnTo>
                    <a:cubicBezTo>
                      <a:pt x="21570" y="10943"/>
                      <a:pt x="21598" y="10832"/>
                      <a:pt x="21559" y="10718"/>
                    </a:cubicBezTo>
                    <a:lnTo>
                      <a:pt x="21047" y="10286"/>
                    </a:lnTo>
                    <a:cubicBezTo>
                      <a:pt x="21024" y="10278"/>
                      <a:pt x="20996" y="10278"/>
                      <a:pt x="20972" y="10286"/>
                    </a:cubicBezTo>
                    <a:cubicBezTo>
                      <a:pt x="21051" y="10073"/>
                      <a:pt x="21148" y="9858"/>
                      <a:pt x="21228" y="9629"/>
                    </a:cubicBezTo>
                    <a:cubicBezTo>
                      <a:pt x="21275" y="9507"/>
                      <a:pt x="21225" y="9388"/>
                      <a:pt x="21123" y="9335"/>
                    </a:cubicBezTo>
                    <a:lnTo>
                      <a:pt x="20296" y="8886"/>
                    </a:lnTo>
                    <a:cubicBezTo>
                      <a:pt x="20549" y="8094"/>
                      <a:pt x="20809" y="7287"/>
                      <a:pt x="21078" y="6396"/>
                    </a:cubicBezTo>
                    <a:cubicBezTo>
                      <a:pt x="21117" y="6267"/>
                      <a:pt x="21076" y="6114"/>
                      <a:pt x="20957" y="6068"/>
                    </a:cubicBezTo>
                    <a:cubicBezTo>
                      <a:pt x="18068" y="3563"/>
                      <a:pt x="14292" y="4634"/>
                      <a:pt x="12405" y="5982"/>
                    </a:cubicBezTo>
                    <a:cubicBezTo>
                      <a:pt x="11624" y="2579"/>
                      <a:pt x="9021" y="170"/>
                      <a:pt x="5958" y="18"/>
                    </a:cubicBezTo>
                    <a:close/>
                    <a:moveTo>
                      <a:pt x="5913" y="484"/>
                    </a:moveTo>
                    <a:cubicBezTo>
                      <a:pt x="8841" y="660"/>
                      <a:pt x="11329" y="3019"/>
                      <a:pt x="12000" y="6293"/>
                    </a:cubicBezTo>
                    <a:lnTo>
                      <a:pt x="9039" y="15109"/>
                    </a:lnTo>
                    <a:cubicBezTo>
                      <a:pt x="8636" y="13693"/>
                      <a:pt x="7664" y="10589"/>
                      <a:pt x="3117" y="8609"/>
                    </a:cubicBezTo>
                    <a:lnTo>
                      <a:pt x="4244" y="5325"/>
                    </a:lnTo>
                    <a:cubicBezTo>
                      <a:pt x="4805" y="3680"/>
                      <a:pt x="5281" y="2235"/>
                      <a:pt x="5913" y="484"/>
                    </a:cubicBezTo>
                    <a:close/>
                    <a:moveTo>
                      <a:pt x="7220" y="2680"/>
                    </a:moveTo>
                    <a:cubicBezTo>
                      <a:pt x="7102" y="2634"/>
                      <a:pt x="6974" y="2689"/>
                      <a:pt x="6935" y="2818"/>
                    </a:cubicBezTo>
                    <a:cubicBezTo>
                      <a:pt x="6903" y="2932"/>
                      <a:pt x="6952" y="3066"/>
                      <a:pt x="7055" y="3112"/>
                    </a:cubicBezTo>
                    <a:cubicBezTo>
                      <a:pt x="8602" y="3797"/>
                      <a:pt x="9854" y="5152"/>
                      <a:pt x="10557" y="6880"/>
                    </a:cubicBezTo>
                    <a:cubicBezTo>
                      <a:pt x="10604" y="6979"/>
                      <a:pt x="10703" y="7024"/>
                      <a:pt x="10797" y="7001"/>
                    </a:cubicBezTo>
                    <a:lnTo>
                      <a:pt x="10842" y="7001"/>
                    </a:lnTo>
                    <a:cubicBezTo>
                      <a:pt x="10953" y="6948"/>
                      <a:pt x="11010" y="6795"/>
                      <a:pt x="10963" y="6673"/>
                    </a:cubicBezTo>
                    <a:cubicBezTo>
                      <a:pt x="10205" y="4838"/>
                      <a:pt x="8870" y="3411"/>
                      <a:pt x="7220" y="2680"/>
                    </a:cubicBezTo>
                    <a:close/>
                    <a:moveTo>
                      <a:pt x="4004" y="2835"/>
                    </a:moveTo>
                    <a:lnTo>
                      <a:pt x="4184" y="2939"/>
                    </a:lnTo>
                    <a:lnTo>
                      <a:pt x="4485" y="3077"/>
                    </a:lnTo>
                    <a:cubicBezTo>
                      <a:pt x="4264" y="3755"/>
                      <a:pt x="4023" y="4436"/>
                      <a:pt x="3778" y="5152"/>
                    </a:cubicBezTo>
                    <a:cubicBezTo>
                      <a:pt x="3439" y="6180"/>
                      <a:pt x="3072" y="7275"/>
                      <a:pt x="2606" y="8592"/>
                    </a:cubicBezTo>
                    <a:cubicBezTo>
                      <a:pt x="2567" y="8714"/>
                      <a:pt x="2609" y="8832"/>
                      <a:pt x="2711" y="8886"/>
                    </a:cubicBezTo>
                    <a:cubicBezTo>
                      <a:pt x="2719" y="8886"/>
                      <a:pt x="2726" y="8903"/>
                      <a:pt x="2726" y="8903"/>
                    </a:cubicBezTo>
                    <a:lnTo>
                      <a:pt x="2786" y="8903"/>
                    </a:lnTo>
                    <a:cubicBezTo>
                      <a:pt x="2810" y="8964"/>
                      <a:pt x="2866" y="9018"/>
                      <a:pt x="2922" y="9041"/>
                    </a:cubicBezTo>
                    <a:cubicBezTo>
                      <a:pt x="7200" y="10884"/>
                      <a:pt x="8139" y="13674"/>
                      <a:pt x="8558" y="15144"/>
                    </a:cubicBezTo>
                    <a:cubicBezTo>
                      <a:pt x="7350" y="13240"/>
                      <a:pt x="5706" y="11282"/>
                      <a:pt x="1554" y="10407"/>
                    </a:cubicBezTo>
                    <a:cubicBezTo>
                      <a:pt x="2154" y="8542"/>
                      <a:pt x="2542" y="7252"/>
                      <a:pt x="2937" y="6033"/>
                    </a:cubicBezTo>
                    <a:cubicBezTo>
                      <a:pt x="3316" y="5036"/>
                      <a:pt x="3617" y="4046"/>
                      <a:pt x="4004" y="2835"/>
                    </a:cubicBezTo>
                    <a:close/>
                    <a:moveTo>
                      <a:pt x="2621" y="4391"/>
                    </a:moveTo>
                    <a:lnTo>
                      <a:pt x="2982" y="4391"/>
                    </a:lnTo>
                    <a:lnTo>
                      <a:pt x="2531" y="5843"/>
                    </a:lnTo>
                    <a:cubicBezTo>
                      <a:pt x="2120" y="7122"/>
                      <a:pt x="1705" y="8466"/>
                      <a:pt x="1058" y="10476"/>
                    </a:cubicBezTo>
                    <a:cubicBezTo>
                      <a:pt x="1026" y="10537"/>
                      <a:pt x="1026" y="10623"/>
                      <a:pt x="1058" y="10684"/>
                    </a:cubicBezTo>
                    <a:cubicBezTo>
                      <a:pt x="1090" y="10752"/>
                      <a:pt x="1145" y="10789"/>
                      <a:pt x="1208" y="10805"/>
                    </a:cubicBezTo>
                    <a:cubicBezTo>
                      <a:pt x="4571" y="11467"/>
                      <a:pt x="6240" y="12812"/>
                      <a:pt x="7401" y="14296"/>
                    </a:cubicBezTo>
                    <a:cubicBezTo>
                      <a:pt x="5395" y="12545"/>
                      <a:pt x="2884" y="11725"/>
                      <a:pt x="382" y="12015"/>
                    </a:cubicBezTo>
                    <a:lnTo>
                      <a:pt x="2621" y="4391"/>
                    </a:lnTo>
                    <a:close/>
                    <a:moveTo>
                      <a:pt x="6634" y="4408"/>
                    </a:moveTo>
                    <a:cubicBezTo>
                      <a:pt x="6523" y="4363"/>
                      <a:pt x="6388" y="4417"/>
                      <a:pt x="6348" y="4547"/>
                    </a:cubicBezTo>
                    <a:cubicBezTo>
                      <a:pt x="6309" y="4661"/>
                      <a:pt x="6374" y="4787"/>
                      <a:pt x="6469" y="4841"/>
                    </a:cubicBezTo>
                    <a:cubicBezTo>
                      <a:pt x="7984" y="5457"/>
                      <a:pt x="9224" y="6759"/>
                      <a:pt x="9910" y="8419"/>
                    </a:cubicBezTo>
                    <a:cubicBezTo>
                      <a:pt x="9950" y="8526"/>
                      <a:pt x="10033" y="8597"/>
                      <a:pt x="10136" y="8575"/>
                    </a:cubicBezTo>
                    <a:lnTo>
                      <a:pt x="10196" y="8575"/>
                    </a:lnTo>
                    <a:cubicBezTo>
                      <a:pt x="10299" y="8521"/>
                      <a:pt x="10334" y="8385"/>
                      <a:pt x="10286" y="8263"/>
                    </a:cubicBezTo>
                    <a:cubicBezTo>
                      <a:pt x="10286" y="8256"/>
                      <a:pt x="10279" y="8246"/>
                      <a:pt x="10271" y="8246"/>
                    </a:cubicBezTo>
                    <a:cubicBezTo>
                      <a:pt x="9545" y="6465"/>
                      <a:pt x="8244" y="5078"/>
                      <a:pt x="6634" y="4408"/>
                    </a:cubicBezTo>
                    <a:close/>
                    <a:moveTo>
                      <a:pt x="16088" y="5065"/>
                    </a:moveTo>
                    <a:cubicBezTo>
                      <a:pt x="17580" y="4906"/>
                      <a:pt x="19199" y="5201"/>
                      <a:pt x="20612" y="6396"/>
                    </a:cubicBezTo>
                    <a:cubicBezTo>
                      <a:pt x="20343" y="7295"/>
                      <a:pt x="20091" y="8102"/>
                      <a:pt x="19830" y="8886"/>
                    </a:cubicBezTo>
                    <a:cubicBezTo>
                      <a:pt x="19214" y="10759"/>
                      <a:pt x="18558" y="12508"/>
                      <a:pt x="17666" y="14746"/>
                    </a:cubicBezTo>
                    <a:cubicBezTo>
                      <a:pt x="14390" y="12203"/>
                      <a:pt x="10855" y="14419"/>
                      <a:pt x="9505" y="15265"/>
                    </a:cubicBezTo>
                    <a:lnTo>
                      <a:pt x="9430" y="15265"/>
                    </a:lnTo>
                    <a:lnTo>
                      <a:pt x="12390" y="6483"/>
                    </a:lnTo>
                    <a:cubicBezTo>
                      <a:pt x="13243" y="5843"/>
                      <a:pt x="14604" y="5225"/>
                      <a:pt x="16088" y="5065"/>
                    </a:cubicBezTo>
                    <a:close/>
                    <a:moveTo>
                      <a:pt x="6018" y="6120"/>
                    </a:moveTo>
                    <a:cubicBezTo>
                      <a:pt x="5915" y="6051"/>
                      <a:pt x="5788" y="6075"/>
                      <a:pt x="5717" y="6189"/>
                    </a:cubicBezTo>
                    <a:cubicBezTo>
                      <a:pt x="5654" y="6303"/>
                      <a:pt x="5675" y="6459"/>
                      <a:pt x="5777" y="6535"/>
                    </a:cubicBezTo>
                    <a:cubicBezTo>
                      <a:pt x="5801" y="6550"/>
                      <a:pt x="5836" y="6562"/>
                      <a:pt x="5867" y="6569"/>
                    </a:cubicBezTo>
                    <a:lnTo>
                      <a:pt x="5913" y="6552"/>
                    </a:lnTo>
                    <a:cubicBezTo>
                      <a:pt x="7405" y="7138"/>
                      <a:pt x="8623" y="8373"/>
                      <a:pt x="9294" y="10009"/>
                    </a:cubicBezTo>
                    <a:cubicBezTo>
                      <a:pt x="9342" y="10108"/>
                      <a:pt x="9425" y="10153"/>
                      <a:pt x="9520" y="10130"/>
                    </a:cubicBezTo>
                    <a:cubicBezTo>
                      <a:pt x="9630" y="10077"/>
                      <a:pt x="9702" y="9958"/>
                      <a:pt x="9655" y="9837"/>
                    </a:cubicBezTo>
                    <a:cubicBezTo>
                      <a:pt x="8937" y="8078"/>
                      <a:pt x="7612" y="6744"/>
                      <a:pt x="6018" y="6120"/>
                    </a:cubicBezTo>
                    <a:close/>
                    <a:moveTo>
                      <a:pt x="15817" y="6258"/>
                    </a:moveTo>
                    <a:cubicBezTo>
                      <a:pt x="14949" y="6273"/>
                      <a:pt x="14068" y="6555"/>
                      <a:pt x="13247" y="7088"/>
                    </a:cubicBezTo>
                    <a:cubicBezTo>
                      <a:pt x="13137" y="7164"/>
                      <a:pt x="13102" y="7362"/>
                      <a:pt x="13142" y="7537"/>
                    </a:cubicBezTo>
                    <a:cubicBezTo>
                      <a:pt x="13189" y="7728"/>
                      <a:pt x="13317" y="7813"/>
                      <a:pt x="13427" y="7745"/>
                    </a:cubicBezTo>
                    <a:cubicBezTo>
                      <a:pt x="14959" y="6725"/>
                      <a:pt x="16675" y="6699"/>
                      <a:pt x="18222" y="7658"/>
                    </a:cubicBezTo>
                    <a:cubicBezTo>
                      <a:pt x="18261" y="7674"/>
                      <a:pt x="18303" y="7674"/>
                      <a:pt x="18342" y="7658"/>
                    </a:cubicBezTo>
                    <a:cubicBezTo>
                      <a:pt x="18413" y="7636"/>
                      <a:pt x="18484" y="7558"/>
                      <a:pt x="18507" y="7451"/>
                    </a:cubicBezTo>
                    <a:cubicBezTo>
                      <a:pt x="18555" y="7268"/>
                      <a:pt x="18483" y="7078"/>
                      <a:pt x="18372" y="7001"/>
                    </a:cubicBezTo>
                    <a:cubicBezTo>
                      <a:pt x="17543" y="6499"/>
                      <a:pt x="16685" y="6243"/>
                      <a:pt x="15817" y="6258"/>
                    </a:cubicBezTo>
                    <a:close/>
                    <a:moveTo>
                      <a:pt x="15336" y="7935"/>
                    </a:moveTo>
                    <a:cubicBezTo>
                      <a:pt x="14499" y="7935"/>
                      <a:pt x="13661" y="8207"/>
                      <a:pt x="12871" y="8747"/>
                    </a:cubicBezTo>
                    <a:cubicBezTo>
                      <a:pt x="12753" y="8793"/>
                      <a:pt x="12674" y="8982"/>
                      <a:pt x="12706" y="9180"/>
                    </a:cubicBezTo>
                    <a:cubicBezTo>
                      <a:pt x="12706" y="9195"/>
                      <a:pt x="12713" y="9209"/>
                      <a:pt x="12721" y="9231"/>
                    </a:cubicBezTo>
                    <a:cubicBezTo>
                      <a:pt x="12768" y="9407"/>
                      <a:pt x="12888" y="9507"/>
                      <a:pt x="13007" y="9439"/>
                    </a:cubicBezTo>
                    <a:cubicBezTo>
                      <a:pt x="14483" y="8411"/>
                      <a:pt x="16152" y="8411"/>
                      <a:pt x="17636" y="9439"/>
                    </a:cubicBezTo>
                    <a:cubicBezTo>
                      <a:pt x="17675" y="9454"/>
                      <a:pt x="17717" y="9454"/>
                      <a:pt x="17756" y="9439"/>
                    </a:cubicBezTo>
                    <a:cubicBezTo>
                      <a:pt x="17827" y="9416"/>
                      <a:pt x="17906" y="9319"/>
                      <a:pt x="17921" y="9197"/>
                    </a:cubicBezTo>
                    <a:cubicBezTo>
                      <a:pt x="17969" y="9022"/>
                      <a:pt x="17919" y="8824"/>
                      <a:pt x="17816" y="8747"/>
                    </a:cubicBezTo>
                    <a:cubicBezTo>
                      <a:pt x="17808" y="8747"/>
                      <a:pt x="17801" y="8747"/>
                      <a:pt x="17801" y="8747"/>
                    </a:cubicBezTo>
                    <a:cubicBezTo>
                      <a:pt x="17012" y="8207"/>
                      <a:pt x="16173" y="7935"/>
                      <a:pt x="15336" y="7935"/>
                    </a:cubicBezTo>
                    <a:close/>
                    <a:moveTo>
                      <a:pt x="6829" y="8799"/>
                    </a:moveTo>
                    <a:cubicBezTo>
                      <a:pt x="6727" y="8738"/>
                      <a:pt x="6599" y="8789"/>
                      <a:pt x="6544" y="8903"/>
                    </a:cubicBezTo>
                    <a:cubicBezTo>
                      <a:pt x="6489" y="9025"/>
                      <a:pt x="6531" y="9180"/>
                      <a:pt x="6634" y="9249"/>
                    </a:cubicBezTo>
                    <a:cubicBezTo>
                      <a:pt x="7526" y="9721"/>
                      <a:pt x="8224" y="10564"/>
                      <a:pt x="8603" y="11600"/>
                    </a:cubicBezTo>
                    <a:cubicBezTo>
                      <a:pt x="8642" y="11699"/>
                      <a:pt x="8749" y="11744"/>
                      <a:pt x="8843" y="11721"/>
                    </a:cubicBezTo>
                    <a:lnTo>
                      <a:pt x="8903" y="11721"/>
                    </a:lnTo>
                    <a:cubicBezTo>
                      <a:pt x="9006" y="11660"/>
                      <a:pt x="9041" y="11514"/>
                      <a:pt x="8994" y="11392"/>
                    </a:cubicBezTo>
                    <a:cubicBezTo>
                      <a:pt x="8567" y="10258"/>
                      <a:pt x="7800" y="9332"/>
                      <a:pt x="6829" y="8799"/>
                    </a:cubicBezTo>
                    <a:close/>
                    <a:moveTo>
                      <a:pt x="20101" y="9335"/>
                    </a:moveTo>
                    <a:lnTo>
                      <a:pt x="20732" y="9646"/>
                    </a:lnTo>
                    <a:cubicBezTo>
                      <a:pt x="19816" y="12067"/>
                      <a:pt x="18985" y="14165"/>
                      <a:pt x="17651" y="17218"/>
                    </a:cubicBezTo>
                    <a:cubicBezTo>
                      <a:pt x="15480" y="15383"/>
                      <a:pt x="12719" y="14758"/>
                      <a:pt x="10106" y="15489"/>
                    </a:cubicBezTo>
                    <a:cubicBezTo>
                      <a:pt x="11708" y="14515"/>
                      <a:pt x="14786" y="12930"/>
                      <a:pt x="17636" y="15351"/>
                    </a:cubicBezTo>
                    <a:cubicBezTo>
                      <a:pt x="17675" y="15366"/>
                      <a:pt x="17724" y="15366"/>
                      <a:pt x="17771" y="15351"/>
                    </a:cubicBezTo>
                    <a:cubicBezTo>
                      <a:pt x="17826" y="15336"/>
                      <a:pt x="17875" y="15283"/>
                      <a:pt x="17906" y="15230"/>
                    </a:cubicBezTo>
                    <a:cubicBezTo>
                      <a:pt x="18830" y="12969"/>
                      <a:pt x="19477" y="11200"/>
                      <a:pt x="20101" y="9335"/>
                    </a:cubicBezTo>
                    <a:close/>
                    <a:moveTo>
                      <a:pt x="14810" y="9664"/>
                    </a:moveTo>
                    <a:cubicBezTo>
                      <a:pt x="13981" y="9664"/>
                      <a:pt x="13149" y="9926"/>
                      <a:pt x="12375" y="10459"/>
                    </a:cubicBezTo>
                    <a:cubicBezTo>
                      <a:pt x="12273" y="10520"/>
                      <a:pt x="12216" y="10706"/>
                      <a:pt x="12255" y="10874"/>
                    </a:cubicBezTo>
                    <a:cubicBezTo>
                      <a:pt x="12255" y="10881"/>
                      <a:pt x="12255" y="10891"/>
                      <a:pt x="12255" y="10891"/>
                    </a:cubicBezTo>
                    <a:cubicBezTo>
                      <a:pt x="12287" y="11058"/>
                      <a:pt x="12393" y="11169"/>
                      <a:pt x="12496" y="11116"/>
                    </a:cubicBezTo>
                    <a:cubicBezTo>
                      <a:pt x="12503" y="11108"/>
                      <a:pt x="12533" y="11089"/>
                      <a:pt x="12541" y="11081"/>
                    </a:cubicBezTo>
                    <a:cubicBezTo>
                      <a:pt x="13993" y="10130"/>
                      <a:pt x="15628" y="10163"/>
                      <a:pt x="17065" y="11168"/>
                    </a:cubicBezTo>
                    <a:cubicBezTo>
                      <a:pt x="17104" y="11190"/>
                      <a:pt x="17145" y="11190"/>
                      <a:pt x="17185" y="11168"/>
                    </a:cubicBezTo>
                    <a:cubicBezTo>
                      <a:pt x="17295" y="11130"/>
                      <a:pt x="17359" y="10945"/>
                      <a:pt x="17335" y="10770"/>
                    </a:cubicBezTo>
                    <a:cubicBezTo>
                      <a:pt x="17319" y="10641"/>
                      <a:pt x="17264" y="10533"/>
                      <a:pt x="17185" y="10511"/>
                    </a:cubicBezTo>
                    <a:lnTo>
                      <a:pt x="17215" y="10459"/>
                    </a:lnTo>
                    <a:cubicBezTo>
                      <a:pt x="16441" y="9926"/>
                      <a:pt x="15631" y="9664"/>
                      <a:pt x="14810" y="9664"/>
                    </a:cubicBezTo>
                    <a:close/>
                    <a:moveTo>
                      <a:pt x="20732" y="10718"/>
                    </a:moveTo>
                    <a:lnTo>
                      <a:pt x="21078" y="10977"/>
                    </a:lnTo>
                    <a:lnTo>
                      <a:pt x="17546" y="19880"/>
                    </a:lnTo>
                    <a:cubicBezTo>
                      <a:pt x="16875" y="18906"/>
                      <a:pt x="14605" y="16269"/>
                      <a:pt x="9971" y="16025"/>
                    </a:cubicBezTo>
                    <a:cubicBezTo>
                      <a:pt x="11534" y="15584"/>
                      <a:pt x="14958" y="15248"/>
                      <a:pt x="17516" y="17806"/>
                    </a:cubicBezTo>
                    <a:cubicBezTo>
                      <a:pt x="17602" y="17889"/>
                      <a:pt x="17737" y="17880"/>
                      <a:pt x="17816" y="17788"/>
                    </a:cubicBezTo>
                    <a:cubicBezTo>
                      <a:pt x="17824" y="17766"/>
                      <a:pt x="17838" y="17742"/>
                      <a:pt x="17846" y="17719"/>
                    </a:cubicBezTo>
                    <a:cubicBezTo>
                      <a:pt x="19101" y="14918"/>
                      <a:pt x="19911" y="12888"/>
                      <a:pt x="20732" y="10718"/>
                    </a:cubicBezTo>
                    <a:close/>
                    <a:moveTo>
                      <a:pt x="13322" y="11185"/>
                    </a:moveTo>
                    <a:cubicBezTo>
                      <a:pt x="12801" y="11284"/>
                      <a:pt x="12293" y="11534"/>
                      <a:pt x="11819" y="11945"/>
                    </a:cubicBezTo>
                    <a:cubicBezTo>
                      <a:pt x="11709" y="12014"/>
                      <a:pt x="11645" y="12222"/>
                      <a:pt x="11684" y="12412"/>
                    </a:cubicBezTo>
                    <a:cubicBezTo>
                      <a:pt x="11723" y="12603"/>
                      <a:pt x="11836" y="12681"/>
                      <a:pt x="11955" y="12620"/>
                    </a:cubicBezTo>
                    <a:cubicBezTo>
                      <a:pt x="11962" y="12612"/>
                      <a:pt x="11969" y="12610"/>
                      <a:pt x="11985" y="12602"/>
                    </a:cubicBezTo>
                    <a:cubicBezTo>
                      <a:pt x="12845" y="11849"/>
                      <a:pt x="13863" y="11663"/>
                      <a:pt x="14810" y="12066"/>
                    </a:cubicBezTo>
                    <a:cubicBezTo>
                      <a:pt x="14834" y="12082"/>
                      <a:pt x="14854" y="12082"/>
                      <a:pt x="14885" y="12066"/>
                    </a:cubicBezTo>
                    <a:cubicBezTo>
                      <a:pt x="14972" y="12051"/>
                      <a:pt x="15028" y="11925"/>
                      <a:pt x="15036" y="11773"/>
                    </a:cubicBezTo>
                    <a:cubicBezTo>
                      <a:pt x="15067" y="11598"/>
                      <a:pt x="15018" y="11428"/>
                      <a:pt x="14915" y="11375"/>
                    </a:cubicBezTo>
                    <a:cubicBezTo>
                      <a:pt x="14907" y="11375"/>
                      <a:pt x="14885" y="11358"/>
                      <a:pt x="14885" y="11358"/>
                    </a:cubicBezTo>
                    <a:cubicBezTo>
                      <a:pt x="14364" y="11137"/>
                      <a:pt x="13843" y="11086"/>
                      <a:pt x="13322" y="11185"/>
                    </a:cubicBezTo>
                    <a:close/>
                    <a:moveTo>
                      <a:pt x="1629" y="12585"/>
                    </a:moveTo>
                    <a:cubicBezTo>
                      <a:pt x="3374" y="12631"/>
                      <a:pt x="6276" y="13185"/>
                      <a:pt x="8242" y="16025"/>
                    </a:cubicBezTo>
                    <a:cubicBezTo>
                      <a:pt x="8037" y="16010"/>
                      <a:pt x="7838" y="16041"/>
                      <a:pt x="7641" y="16094"/>
                    </a:cubicBezTo>
                    <a:lnTo>
                      <a:pt x="7566" y="16112"/>
                    </a:lnTo>
                    <a:cubicBezTo>
                      <a:pt x="6413" y="14817"/>
                      <a:pt x="5017" y="13869"/>
                      <a:pt x="3478" y="13328"/>
                    </a:cubicBezTo>
                    <a:cubicBezTo>
                      <a:pt x="2467" y="13001"/>
                      <a:pt x="1394" y="12907"/>
                      <a:pt x="352" y="13052"/>
                    </a:cubicBezTo>
                    <a:cubicBezTo>
                      <a:pt x="359" y="12915"/>
                      <a:pt x="359" y="12774"/>
                      <a:pt x="352" y="12637"/>
                    </a:cubicBezTo>
                    <a:cubicBezTo>
                      <a:pt x="596" y="12606"/>
                      <a:pt x="1053" y="12570"/>
                      <a:pt x="1629" y="12585"/>
                    </a:cubicBezTo>
                    <a:close/>
                    <a:moveTo>
                      <a:pt x="1840" y="13328"/>
                    </a:moveTo>
                    <a:cubicBezTo>
                      <a:pt x="2337" y="13366"/>
                      <a:pt x="2831" y="13470"/>
                      <a:pt x="3312" y="13622"/>
                    </a:cubicBezTo>
                    <a:cubicBezTo>
                      <a:pt x="4789" y="14132"/>
                      <a:pt x="6129" y="15014"/>
                      <a:pt x="7250" y="16233"/>
                    </a:cubicBezTo>
                    <a:lnTo>
                      <a:pt x="7085" y="16354"/>
                    </a:lnTo>
                    <a:cubicBezTo>
                      <a:pt x="5317" y="14382"/>
                      <a:pt x="2851" y="13451"/>
                      <a:pt x="412" y="13847"/>
                    </a:cubicBezTo>
                    <a:lnTo>
                      <a:pt x="352" y="13847"/>
                    </a:lnTo>
                    <a:cubicBezTo>
                      <a:pt x="352" y="13672"/>
                      <a:pt x="352" y="13525"/>
                      <a:pt x="352" y="13380"/>
                    </a:cubicBezTo>
                    <a:cubicBezTo>
                      <a:pt x="841" y="13304"/>
                      <a:pt x="1350" y="13290"/>
                      <a:pt x="1840" y="13328"/>
                    </a:cubicBezTo>
                    <a:close/>
                    <a:moveTo>
                      <a:pt x="9294" y="16475"/>
                    </a:moveTo>
                    <a:cubicBezTo>
                      <a:pt x="14434" y="16475"/>
                      <a:pt x="16792" y="19543"/>
                      <a:pt x="17305" y="20312"/>
                    </a:cubicBezTo>
                    <a:lnTo>
                      <a:pt x="17005" y="20606"/>
                    </a:lnTo>
                    <a:cubicBezTo>
                      <a:pt x="16073" y="19175"/>
                      <a:pt x="14761" y="18137"/>
                      <a:pt x="13277" y="17581"/>
                    </a:cubicBezTo>
                    <a:cubicBezTo>
                      <a:pt x="12219" y="17238"/>
                      <a:pt x="11143" y="17010"/>
                      <a:pt x="10046" y="16941"/>
                    </a:cubicBezTo>
                    <a:cubicBezTo>
                      <a:pt x="9919" y="16926"/>
                      <a:pt x="9795" y="16963"/>
                      <a:pt x="9700" y="17062"/>
                    </a:cubicBezTo>
                    <a:cubicBezTo>
                      <a:pt x="9597" y="16842"/>
                      <a:pt x="9452" y="16642"/>
                      <a:pt x="9294" y="16475"/>
                    </a:cubicBezTo>
                    <a:close/>
                    <a:moveTo>
                      <a:pt x="9941" y="17322"/>
                    </a:moveTo>
                    <a:lnTo>
                      <a:pt x="10016" y="17322"/>
                    </a:lnTo>
                    <a:cubicBezTo>
                      <a:pt x="11089" y="17390"/>
                      <a:pt x="12153" y="17592"/>
                      <a:pt x="13187" y="17927"/>
                    </a:cubicBezTo>
                    <a:cubicBezTo>
                      <a:pt x="14616" y="18460"/>
                      <a:pt x="15864" y="19470"/>
                      <a:pt x="16764" y="20848"/>
                    </a:cubicBezTo>
                    <a:lnTo>
                      <a:pt x="16599" y="21021"/>
                    </a:lnTo>
                    <a:cubicBezTo>
                      <a:pt x="14791" y="19072"/>
                      <a:pt x="12419" y="17939"/>
                      <a:pt x="9941" y="17840"/>
                    </a:cubicBezTo>
                    <a:cubicBezTo>
                      <a:pt x="9917" y="17696"/>
                      <a:pt x="9875" y="17562"/>
                      <a:pt x="9835" y="17425"/>
                    </a:cubicBezTo>
                    <a:cubicBezTo>
                      <a:pt x="9875" y="17403"/>
                      <a:pt x="9917" y="17375"/>
                      <a:pt x="9941" y="17322"/>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1" name="Shape">
                <a:extLst>
                  <a:ext uri="{FF2B5EF4-FFF2-40B4-BE49-F238E27FC236}">
                    <a16:creationId xmlns:a16="http://schemas.microsoft.com/office/drawing/2014/main" id="{288D1F90-CB50-C3D8-E211-399E1E021871}"/>
                  </a:ext>
                </a:extLst>
              </p:cNvPr>
              <p:cNvSpPr/>
              <p:nvPr/>
            </p:nvSpPr>
            <p:spPr>
              <a:xfrm>
                <a:off x="2645129" y="2412814"/>
                <a:ext cx="285072" cy="420310"/>
              </a:xfrm>
              <a:custGeom>
                <a:avLst/>
                <a:gdLst/>
                <a:ahLst/>
                <a:cxnLst>
                  <a:cxn ang="0">
                    <a:pos x="wd2" y="hd2"/>
                  </a:cxn>
                  <a:cxn ang="5400000">
                    <a:pos x="wd2" y="hd2"/>
                  </a:cxn>
                  <a:cxn ang="10800000">
                    <a:pos x="wd2" y="hd2"/>
                  </a:cxn>
                  <a:cxn ang="16200000">
                    <a:pos x="wd2" y="hd2"/>
                  </a:cxn>
                </a:cxnLst>
                <a:rect l="0" t="0" r="r" b="b"/>
                <a:pathLst>
                  <a:path w="18434" h="21577" extrusionOk="0">
                    <a:moveTo>
                      <a:pt x="12786" y="11"/>
                    </a:moveTo>
                    <a:cubicBezTo>
                      <a:pt x="12423" y="362"/>
                      <a:pt x="12118" y="730"/>
                      <a:pt x="11860" y="1137"/>
                    </a:cubicBezTo>
                    <a:cubicBezTo>
                      <a:pt x="11860" y="1213"/>
                      <a:pt x="11763" y="1276"/>
                      <a:pt x="11722" y="1325"/>
                    </a:cubicBezTo>
                    <a:cubicBezTo>
                      <a:pt x="11722" y="1325"/>
                      <a:pt x="11722" y="1391"/>
                      <a:pt x="11722" y="1418"/>
                    </a:cubicBezTo>
                    <a:cubicBezTo>
                      <a:pt x="11711" y="1446"/>
                      <a:pt x="11711" y="1485"/>
                      <a:pt x="11722" y="1512"/>
                    </a:cubicBezTo>
                    <a:cubicBezTo>
                      <a:pt x="11898" y="1946"/>
                      <a:pt x="12013" y="2371"/>
                      <a:pt x="12096" y="2826"/>
                    </a:cubicBezTo>
                    <a:cubicBezTo>
                      <a:pt x="12075" y="2867"/>
                      <a:pt x="12075" y="2918"/>
                      <a:pt x="12096" y="2967"/>
                    </a:cubicBezTo>
                    <a:cubicBezTo>
                      <a:pt x="12645" y="6555"/>
                      <a:pt x="11153" y="10168"/>
                      <a:pt x="8038" y="12820"/>
                    </a:cubicBezTo>
                    <a:lnTo>
                      <a:pt x="7191" y="12382"/>
                    </a:lnTo>
                    <a:cubicBezTo>
                      <a:pt x="6497" y="12044"/>
                      <a:pt x="5768" y="11692"/>
                      <a:pt x="5240" y="11444"/>
                    </a:cubicBezTo>
                    <a:cubicBezTo>
                      <a:pt x="5189" y="11423"/>
                      <a:pt x="5105" y="11423"/>
                      <a:pt x="5043" y="11444"/>
                    </a:cubicBezTo>
                    <a:lnTo>
                      <a:pt x="4945" y="11444"/>
                    </a:lnTo>
                    <a:cubicBezTo>
                      <a:pt x="4220" y="12332"/>
                      <a:pt x="3527" y="13261"/>
                      <a:pt x="2896" y="14212"/>
                    </a:cubicBezTo>
                    <a:cubicBezTo>
                      <a:pt x="2824" y="14315"/>
                      <a:pt x="2860" y="14454"/>
                      <a:pt x="2994" y="14509"/>
                    </a:cubicBezTo>
                    <a:cubicBezTo>
                      <a:pt x="2591" y="15397"/>
                      <a:pt x="2015" y="16676"/>
                      <a:pt x="1497" y="17778"/>
                    </a:cubicBezTo>
                    <a:cubicBezTo>
                      <a:pt x="980" y="18880"/>
                      <a:pt x="593" y="19717"/>
                      <a:pt x="355" y="20233"/>
                    </a:cubicBezTo>
                    <a:cubicBezTo>
                      <a:pt x="355" y="20233"/>
                      <a:pt x="359" y="20241"/>
                      <a:pt x="276" y="20296"/>
                    </a:cubicBezTo>
                    <a:cubicBezTo>
                      <a:pt x="193" y="20440"/>
                      <a:pt x="130" y="20584"/>
                      <a:pt x="99" y="20749"/>
                    </a:cubicBezTo>
                    <a:cubicBezTo>
                      <a:pt x="99" y="20901"/>
                      <a:pt x="21" y="21081"/>
                      <a:pt x="0" y="21109"/>
                    </a:cubicBezTo>
                    <a:lnTo>
                      <a:pt x="0" y="21187"/>
                    </a:lnTo>
                    <a:cubicBezTo>
                      <a:pt x="0" y="21346"/>
                      <a:pt x="204" y="21450"/>
                      <a:pt x="473" y="21484"/>
                    </a:cubicBezTo>
                    <a:lnTo>
                      <a:pt x="591" y="21484"/>
                    </a:lnTo>
                    <a:cubicBezTo>
                      <a:pt x="1377" y="21574"/>
                      <a:pt x="2178" y="21597"/>
                      <a:pt x="2975" y="21563"/>
                    </a:cubicBezTo>
                    <a:lnTo>
                      <a:pt x="3310" y="21563"/>
                    </a:lnTo>
                    <a:cubicBezTo>
                      <a:pt x="3827" y="21563"/>
                      <a:pt x="4356" y="21510"/>
                      <a:pt x="4925" y="21469"/>
                    </a:cubicBezTo>
                    <a:cubicBezTo>
                      <a:pt x="4925" y="21469"/>
                      <a:pt x="4941" y="21469"/>
                      <a:pt x="5024" y="21469"/>
                    </a:cubicBezTo>
                    <a:cubicBezTo>
                      <a:pt x="5096" y="21469"/>
                      <a:pt x="5140" y="21447"/>
                      <a:pt x="5181" y="21406"/>
                    </a:cubicBezTo>
                    <a:cubicBezTo>
                      <a:pt x="8224" y="21186"/>
                      <a:pt x="11230" y="20649"/>
                      <a:pt x="14086" y="19795"/>
                    </a:cubicBezTo>
                    <a:cubicBezTo>
                      <a:pt x="14138" y="19775"/>
                      <a:pt x="14163" y="19745"/>
                      <a:pt x="14204" y="19717"/>
                    </a:cubicBezTo>
                    <a:cubicBezTo>
                      <a:pt x="14949" y="18746"/>
                      <a:pt x="15660" y="17742"/>
                      <a:pt x="16312" y="16730"/>
                    </a:cubicBezTo>
                    <a:cubicBezTo>
                      <a:pt x="16395" y="16627"/>
                      <a:pt x="16368" y="16495"/>
                      <a:pt x="16233" y="16433"/>
                    </a:cubicBezTo>
                    <a:cubicBezTo>
                      <a:pt x="16161" y="16398"/>
                      <a:pt x="16069" y="16389"/>
                      <a:pt x="15997" y="16417"/>
                    </a:cubicBezTo>
                    <a:lnTo>
                      <a:pt x="15938" y="16699"/>
                    </a:lnTo>
                    <a:lnTo>
                      <a:pt x="13850" y="15932"/>
                    </a:lnTo>
                    <a:cubicBezTo>
                      <a:pt x="21600" y="9478"/>
                      <a:pt x="17393" y="1716"/>
                      <a:pt x="16430" y="214"/>
                    </a:cubicBezTo>
                    <a:cubicBezTo>
                      <a:pt x="16379" y="138"/>
                      <a:pt x="16288" y="105"/>
                      <a:pt x="16174" y="105"/>
                    </a:cubicBezTo>
                    <a:lnTo>
                      <a:pt x="15741" y="105"/>
                    </a:lnTo>
                    <a:cubicBezTo>
                      <a:pt x="14996" y="146"/>
                      <a:pt x="14269" y="146"/>
                      <a:pt x="13534" y="105"/>
                    </a:cubicBezTo>
                    <a:cubicBezTo>
                      <a:pt x="13379" y="98"/>
                      <a:pt x="13216" y="73"/>
                      <a:pt x="13081" y="11"/>
                    </a:cubicBezTo>
                    <a:cubicBezTo>
                      <a:pt x="13019" y="-3"/>
                      <a:pt x="12966" y="-3"/>
                      <a:pt x="12904" y="11"/>
                    </a:cubicBezTo>
                    <a:cubicBezTo>
                      <a:pt x="12862" y="4"/>
                      <a:pt x="12827" y="4"/>
                      <a:pt x="12786" y="11"/>
                    </a:cubicBezTo>
                    <a:close/>
                    <a:moveTo>
                      <a:pt x="13258" y="496"/>
                    </a:moveTo>
                    <a:cubicBezTo>
                      <a:pt x="14066" y="551"/>
                      <a:pt x="14894" y="551"/>
                      <a:pt x="15701" y="496"/>
                    </a:cubicBezTo>
                    <a:lnTo>
                      <a:pt x="15957" y="496"/>
                    </a:lnTo>
                    <a:cubicBezTo>
                      <a:pt x="17013" y="2238"/>
                      <a:pt x="20800" y="9694"/>
                      <a:pt x="13101" y="15776"/>
                    </a:cubicBezTo>
                    <a:cubicBezTo>
                      <a:pt x="13039" y="15831"/>
                      <a:pt x="13001" y="15910"/>
                      <a:pt x="13022" y="15979"/>
                    </a:cubicBezTo>
                    <a:cubicBezTo>
                      <a:pt x="13043" y="16048"/>
                      <a:pt x="13097" y="16107"/>
                      <a:pt x="13180" y="16136"/>
                    </a:cubicBezTo>
                    <a:lnTo>
                      <a:pt x="15209" y="16886"/>
                    </a:lnTo>
                    <a:cubicBezTo>
                      <a:pt x="12094" y="18443"/>
                      <a:pt x="7981" y="18841"/>
                      <a:pt x="2600" y="18090"/>
                    </a:cubicBezTo>
                    <a:cubicBezTo>
                      <a:pt x="2694" y="17849"/>
                      <a:pt x="2972" y="17379"/>
                      <a:pt x="3231" y="16918"/>
                    </a:cubicBezTo>
                    <a:cubicBezTo>
                      <a:pt x="4193" y="15382"/>
                      <a:pt x="4878" y="13741"/>
                      <a:pt x="5240" y="12053"/>
                    </a:cubicBezTo>
                    <a:lnTo>
                      <a:pt x="6777" y="12804"/>
                    </a:lnTo>
                    <a:lnTo>
                      <a:pt x="7703" y="13258"/>
                    </a:lnTo>
                    <a:cubicBezTo>
                      <a:pt x="7693" y="13292"/>
                      <a:pt x="7693" y="13333"/>
                      <a:pt x="7703" y="13367"/>
                    </a:cubicBezTo>
                    <a:cubicBezTo>
                      <a:pt x="7755" y="13381"/>
                      <a:pt x="7809" y="13381"/>
                      <a:pt x="7861" y="13367"/>
                    </a:cubicBezTo>
                    <a:cubicBezTo>
                      <a:pt x="7861" y="13367"/>
                      <a:pt x="7857" y="13367"/>
                      <a:pt x="7939" y="13367"/>
                    </a:cubicBezTo>
                    <a:cubicBezTo>
                      <a:pt x="8208" y="13505"/>
                      <a:pt x="8451" y="13637"/>
                      <a:pt x="8668" y="13727"/>
                    </a:cubicBezTo>
                    <a:cubicBezTo>
                      <a:pt x="8772" y="13789"/>
                      <a:pt x="8919" y="13789"/>
                      <a:pt x="9023" y="13727"/>
                    </a:cubicBezTo>
                    <a:cubicBezTo>
                      <a:pt x="13576" y="9794"/>
                      <a:pt x="14997" y="5338"/>
                      <a:pt x="13258" y="496"/>
                    </a:cubicBezTo>
                    <a:close/>
                    <a:moveTo>
                      <a:pt x="12766" y="730"/>
                    </a:moveTo>
                    <a:cubicBezTo>
                      <a:pt x="12869" y="1040"/>
                      <a:pt x="12979" y="1338"/>
                      <a:pt x="13061" y="1669"/>
                    </a:cubicBezTo>
                    <a:cubicBezTo>
                      <a:pt x="12792" y="1744"/>
                      <a:pt x="12522" y="1840"/>
                      <a:pt x="12273" y="1950"/>
                    </a:cubicBezTo>
                    <a:cubicBezTo>
                      <a:pt x="12222" y="1792"/>
                      <a:pt x="12178" y="1649"/>
                      <a:pt x="12116" y="1497"/>
                    </a:cubicBezTo>
                    <a:lnTo>
                      <a:pt x="12214" y="1371"/>
                    </a:lnTo>
                    <a:cubicBezTo>
                      <a:pt x="12390" y="1192"/>
                      <a:pt x="12569" y="971"/>
                      <a:pt x="12766" y="730"/>
                    </a:cubicBezTo>
                    <a:close/>
                    <a:moveTo>
                      <a:pt x="13160" y="1966"/>
                    </a:moveTo>
                    <a:cubicBezTo>
                      <a:pt x="13160" y="2069"/>
                      <a:pt x="13160" y="2177"/>
                      <a:pt x="13160" y="2294"/>
                    </a:cubicBezTo>
                    <a:cubicBezTo>
                      <a:pt x="13108" y="2280"/>
                      <a:pt x="13063" y="2280"/>
                      <a:pt x="13022" y="2294"/>
                    </a:cubicBezTo>
                    <a:cubicBezTo>
                      <a:pt x="12836" y="2418"/>
                      <a:pt x="12619" y="2524"/>
                      <a:pt x="12392" y="2607"/>
                    </a:cubicBezTo>
                    <a:cubicBezTo>
                      <a:pt x="12485" y="2531"/>
                      <a:pt x="12462" y="2411"/>
                      <a:pt x="12431" y="2294"/>
                    </a:cubicBezTo>
                    <a:lnTo>
                      <a:pt x="12372" y="2263"/>
                    </a:lnTo>
                    <a:cubicBezTo>
                      <a:pt x="12631" y="2153"/>
                      <a:pt x="12891" y="2048"/>
                      <a:pt x="13160" y="1966"/>
                    </a:cubicBezTo>
                    <a:close/>
                    <a:moveTo>
                      <a:pt x="13318" y="2623"/>
                    </a:moveTo>
                    <a:cubicBezTo>
                      <a:pt x="13318" y="2774"/>
                      <a:pt x="13318" y="2932"/>
                      <a:pt x="13318" y="3076"/>
                    </a:cubicBezTo>
                    <a:lnTo>
                      <a:pt x="12569" y="3342"/>
                    </a:lnTo>
                    <a:cubicBezTo>
                      <a:pt x="12569" y="3225"/>
                      <a:pt x="12569" y="3106"/>
                      <a:pt x="12569" y="2982"/>
                    </a:cubicBezTo>
                    <a:cubicBezTo>
                      <a:pt x="12838" y="2893"/>
                      <a:pt x="13090" y="2767"/>
                      <a:pt x="13318" y="2623"/>
                    </a:cubicBezTo>
                    <a:close/>
                    <a:moveTo>
                      <a:pt x="13436" y="3436"/>
                    </a:moveTo>
                    <a:cubicBezTo>
                      <a:pt x="13488" y="3691"/>
                      <a:pt x="13495" y="3912"/>
                      <a:pt x="13495" y="4140"/>
                    </a:cubicBezTo>
                    <a:lnTo>
                      <a:pt x="13436" y="4124"/>
                    </a:lnTo>
                    <a:lnTo>
                      <a:pt x="12667" y="4390"/>
                    </a:lnTo>
                    <a:cubicBezTo>
                      <a:pt x="12667" y="4156"/>
                      <a:pt x="12667" y="3900"/>
                      <a:pt x="12667" y="3686"/>
                    </a:cubicBezTo>
                    <a:lnTo>
                      <a:pt x="13436" y="3436"/>
                    </a:lnTo>
                    <a:close/>
                    <a:moveTo>
                      <a:pt x="13377" y="4484"/>
                    </a:moveTo>
                    <a:cubicBezTo>
                      <a:pt x="13491" y="4780"/>
                      <a:pt x="13486" y="5035"/>
                      <a:pt x="13475" y="5297"/>
                    </a:cubicBezTo>
                    <a:lnTo>
                      <a:pt x="13377" y="5281"/>
                    </a:lnTo>
                    <a:cubicBezTo>
                      <a:pt x="13097" y="5337"/>
                      <a:pt x="12837" y="5421"/>
                      <a:pt x="12589" y="5532"/>
                    </a:cubicBezTo>
                    <a:cubicBezTo>
                      <a:pt x="12589" y="5270"/>
                      <a:pt x="12589" y="5004"/>
                      <a:pt x="12589" y="4750"/>
                    </a:cubicBezTo>
                    <a:lnTo>
                      <a:pt x="13377" y="4484"/>
                    </a:lnTo>
                    <a:close/>
                    <a:moveTo>
                      <a:pt x="13357" y="5657"/>
                    </a:moveTo>
                    <a:cubicBezTo>
                      <a:pt x="13367" y="5946"/>
                      <a:pt x="13321" y="6226"/>
                      <a:pt x="13258" y="6501"/>
                    </a:cubicBezTo>
                    <a:lnTo>
                      <a:pt x="13199" y="6454"/>
                    </a:lnTo>
                    <a:cubicBezTo>
                      <a:pt x="12920" y="6510"/>
                      <a:pt x="12660" y="6603"/>
                      <a:pt x="12411" y="6720"/>
                    </a:cubicBezTo>
                    <a:cubicBezTo>
                      <a:pt x="12484" y="6452"/>
                      <a:pt x="12518" y="6191"/>
                      <a:pt x="12549" y="5923"/>
                    </a:cubicBezTo>
                    <a:lnTo>
                      <a:pt x="12648" y="5923"/>
                    </a:lnTo>
                    <a:cubicBezTo>
                      <a:pt x="12875" y="5812"/>
                      <a:pt x="13098" y="5726"/>
                      <a:pt x="13357" y="5657"/>
                    </a:cubicBezTo>
                    <a:close/>
                    <a:moveTo>
                      <a:pt x="13121" y="6861"/>
                    </a:moveTo>
                    <a:cubicBezTo>
                      <a:pt x="13110" y="7192"/>
                      <a:pt x="12997" y="7496"/>
                      <a:pt x="12904" y="7799"/>
                    </a:cubicBezTo>
                    <a:lnTo>
                      <a:pt x="12825" y="7768"/>
                    </a:lnTo>
                    <a:lnTo>
                      <a:pt x="11998" y="8018"/>
                    </a:lnTo>
                    <a:cubicBezTo>
                      <a:pt x="12111" y="7736"/>
                      <a:pt x="12191" y="7448"/>
                      <a:pt x="12273" y="7158"/>
                    </a:cubicBezTo>
                    <a:lnTo>
                      <a:pt x="12333" y="7158"/>
                    </a:lnTo>
                    <a:cubicBezTo>
                      <a:pt x="12560" y="7014"/>
                      <a:pt x="12841" y="6930"/>
                      <a:pt x="13121" y="6861"/>
                    </a:cubicBezTo>
                    <a:close/>
                    <a:moveTo>
                      <a:pt x="12667" y="8206"/>
                    </a:moveTo>
                    <a:lnTo>
                      <a:pt x="12392" y="8769"/>
                    </a:lnTo>
                    <a:cubicBezTo>
                      <a:pt x="12392" y="8769"/>
                      <a:pt x="12304" y="8769"/>
                      <a:pt x="12273" y="8769"/>
                    </a:cubicBezTo>
                    <a:lnTo>
                      <a:pt x="11545" y="9051"/>
                    </a:lnTo>
                    <a:cubicBezTo>
                      <a:pt x="11638" y="8858"/>
                      <a:pt x="11738" y="8663"/>
                      <a:pt x="11820" y="8456"/>
                    </a:cubicBezTo>
                    <a:lnTo>
                      <a:pt x="12667" y="8206"/>
                    </a:lnTo>
                    <a:close/>
                    <a:moveTo>
                      <a:pt x="12214" y="9223"/>
                    </a:moveTo>
                    <a:cubicBezTo>
                      <a:pt x="12038" y="9560"/>
                      <a:pt x="11861" y="9886"/>
                      <a:pt x="11623" y="10224"/>
                    </a:cubicBezTo>
                    <a:lnTo>
                      <a:pt x="11545" y="10224"/>
                    </a:lnTo>
                    <a:lnTo>
                      <a:pt x="10697" y="10568"/>
                    </a:lnTo>
                    <a:cubicBezTo>
                      <a:pt x="10935" y="10230"/>
                      <a:pt x="11141" y="9890"/>
                      <a:pt x="11348" y="9567"/>
                    </a:cubicBezTo>
                    <a:lnTo>
                      <a:pt x="12214" y="9223"/>
                    </a:lnTo>
                    <a:close/>
                    <a:moveTo>
                      <a:pt x="11190" y="10724"/>
                    </a:moveTo>
                    <a:cubicBezTo>
                      <a:pt x="11014" y="11068"/>
                      <a:pt x="10750" y="11398"/>
                      <a:pt x="10481" y="11694"/>
                    </a:cubicBezTo>
                    <a:lnTo>
                      <a:pt x="10422" y="11694"/>
                    </a:lnTo>
                    <a:lnTo>
                      <a:pt x="9397" y="12116"/>
                    </a:lnTo>
                    <a:cubicBezTo>
                      <a:pt x="9697" y="11792"/>
                      <a:pt x="9986" y="11456"/>
                      <a:pt x="10244" y="11084"/>
                    </a:cubicBezTo>
                    <a:lnTo>
                      <a:pt x="11190" y="10724"/>
                    </a:lnTo>
                    <a:close/>
                    <a:moveTo>
                      <a:pt x="9870" y="12319"/>
                    </a:moveTo>
                    <a:cubicBezTo>
                      <a:pt x="9663" y="12533"/>
                      <a:pt x="9437" y="12731"/>
                      <a:pt x="9220" y="12945"/>
                    </a:cubicBezTo>
                    <a:cubicBezTo>
                      <a:pt x="8951" y="12959"/>
                      <a:pt x="8679" y="13036"/>
                      <a:pt x="8452" y="13133"/>
                    </a:cubicBezTo>
                    <a:cubicBezTo>
                      <a:pt x="8607" y="13002"/>
                      <a:pt x="8740" y="12832"/>
                      <a:pt x="8885" y="12695"/>
                    </a:cubicBezTo>
                    <a:cubicBezTo>
                      <a:pt x="8919" y="12699"/>
                      <a:pt x="8949" y="12700"/>
                      <a:pt x="8983" y="12695"/>
                    </a:cubicBezTo>
                    <a:lnTo>
                      <a:pt x="9870" y="12319"/>
                    </a:lnTo>
                    <a:close/>
                    <a:moveTo>
                      <a:pt x="4571" y="12570"/>
                    </a:moveTo>
                    <a:cubicBezTo>
                      <a:pt x="4539" y="12818"/>
                      <a:pt x="4495" y="13064"/>
                      <a:pt x="4433" y="13305"/>
                    </a:cubicBezTo>
                    <a:lnTo>
                      <a:pt x="4354" y="13273"/>
                    </a:lnTo>
                    <a:lnTo>
                      <a:pt x="3802" y="13586"/>
                    </a:lnTo>
                    <a:cubicBezTo>
                      <a:pt x="4051" y="13242"/>
                      <a:pt x="4312" y="12907"/>
                      <a:pt x="4571" y="12570"/>
                    </a:cubicBezTo>
                    <a:close/>
                    <a:moveTo>
                      <a:pt x="4157" y="13790"/>
                    </a:moveTo>
                    <a:cubicBezTo>
                      <a:pt x="4053" y="14044"/>
                      <a:pt x="3956" y="14310"/>
                      <a:pt x="3822" y="14572"/>
                    </a:cubicBezTo>
                    <a:cubicBezTo>
                      <a:pt x="3749" y="14544"/>
                      <a:pt x="3658" y="14544"/>
                      <a:pt x="3586" y="14572"/>
                    </a:cubicBezTo>
                    <a:cubicBezTo>
                      <a:pt x="3492" y="14654"/>
                      <a:pt x="3393" y="14737"/>
                      <a:pt x="3290" y="14806"/>
                    </a:cubicBezTo>
                    <a:cubicBezTo>
                      <a:pt x="3497" y="14572"/>
                      <a:pt x="3572" y="14326"/>
                      <a:pt x="3645" y="14134"/>
                    </a:cubicBezTo>
                    <a:lnTo>
                      <a:pt x="3586" y="14102"/>
                    </a:lnTo>
                    <a:lnTo>
                      <a:pt x="4157" y="13790"/>
                    </a:lnTo>
                    <a:close/>
                    <a:moveTo>
                      <a:pt x="3645" y="15056"/>
                    </a:moveTo>
                    <a:lnTo>
                      <a:pt x="3290" y="15776"/>
                    </a:lnTo>
                    <a:cubicBezTo>
                      <a:pt x="3228" y="15762"/>
                      <a:pt x="3145" y="15773"/>
                      <a:pt x="3093" y="15807"/>
                    </a:cubicBezTo>
                    <a:lnTo>
                      <a:pt x="3073" y="15776"/>
                    </a:lnTo>
                    <a:lnTo>
                      <a:pt x="2837" y="15932"/>
                    </a:lnTo>
                    <a:cubicBezTo>
                      <a:pt x="2930" y="15739"/>
                      <a:pt x="2980" y="15548"/>
                      <a:pt x="3073" y="15369"/>
                    </a:cubicBezTo>
                    <a:cubicBezTo>
                      <a:pt x="3166" y="15197"/>
                      <a:pt x="3458" y="15180"/>
                      <a:pt x="3645" y="15056"/>
                    </a:cubicBezTo>
                    <a:close/>
                    <a:moveTo>
                      <a:pt x="3034" y="16245"/>
                    </a:moveTo>
                    <a:lnTo>
                      <a:pt x="2738" y="16777"/>
                    </a:lnTo>
                    <a:cubicBezTo>
                      <a:pt x="2490" y="17197"/>
                      <a:pt x="2275" y="17634"/>
                      <a:pt x="2088" y="18075"/>
                    </a:cubicBezTo>
                    <a:cubicBezTo>
                      <a:pt x="1995" y="18075"/>
                      <a:pt x="1943" y="18082"/>
                      <a:pt x="1891" y="18137"/>
                    </a:cubicBezTo>
                    <a:cubicBezTo>
                      <a:pt x="1808" y="18234"/>
                      <a:pt x="1727" y="18340"/>
                      <a:pt x="1655" y="18450"/>
                    </a:cubicBezTo>
                    <a:lnTo>
                      <a:pt x="1852" y="18075"/>
                    </a:lnTo>
                    <a:lnTo>
                      <a:pt x="2561" y="16511"/>
                    </a:lnTo>
                    <a:lnTo>
                      <a:pt x="3034" y="16245"/>
                    </a:lnTo>
                    <a:close/>
                    <a:moveTo>
                      <a:pt x="14697" y="17715"/>
                    </a:moveTo>
                    <a:lnTo>
                      <a:pt x="14500" y="17918"/>
                    </a:lnTo>
                    <a:lnTo>
                      <a:pt x="12214" y="19967"/>
                    </a:lnTo>
                    <a:cubicBezTo>
                      <a:pt x="12152" y="20016"/>
                      <a:pt x="12134" y="20084"/>
                      <a:pt x="12175" y="20139"/>
                    </a:cubicBezTo>
                    <a:lnTo>
                      <a:pt x="11348" y="20327"/>
                    </a:lnTo>
                    <a:cubicBezTo>
                      <a:pt x="12124" y="19597"/>
                      <a:pt x="12878" y="18848"/>
                      <a:pt x="13613" y="18090"/>
                    </a:cubicBezTo>
                    <a:cubicBezTo>
                      <a:pt x="13975" y="17980"/>
                      <a:pt x="14345" y="17860"/>
                      <a:pt x="14697" y="17715"/>
                    </a:cubicBezTo>
                    <a:close/>
                    <a:moveTo>
                      <a:pt x="14913" y="17950"/>
                    </a:moveTo>
                    <a:cubicBezTo>
                      <a:pt x="14572" y="18556"/>
                      <a:pt x="14198" y="19128"/>
                      <a:pt x="13712" y="19686"/>
                    </a:cubicBezTo>
                    <a:lnTo>
                      <a:pt x="13672" y="19686"/>
                    </a:lnTo>
                    <a:lnTo>
                      <a:pt x="12766" y="19967"/>
                    </a:lnTo>
                    <a:lnTo>
                      <a:pt x="14756" y="18122"/>
                    </a:lnTo>
                    <a:lnTo>
                      <a:pt x="14913" y="17950"/>
                    </a:lnTo>
                    <a:close/>
                    <a:moveTo>
                      <a:pt x="12864" y="18309"/>
                    </a:moveTo>
                    <a:cubicBezTo>
                      <a:pt x="12140" y="19040"/>
                      <a:pt x="11423" y="19748"/>
                      <a:pt x="10678" y="20436"/>
                    </a:cubicBezTo>
                    <a:lnTo>
                      <a:pt x="9634" y="20624"/>
                    </a:lnTo>
                    <a:lnTo>
                      <a:pt x="11722" y="18654"/>
                    </a:lnTo>
                    <a:cubicBezTo>
                      <a:pt x="11732" y="18626"/>
                      <a:pt x="11732" y="18596"/>
                      <a:pt x="11722" y="18575"/>
                    </a:cubicBezTo>
                    <a:cubicBezTo>
                      <a:pt x="12125" y="18493"/>
                      <a:pt x="12492" y="18413"/>
                      <a:pt x="12864" y="18309"/>
                    </a:cubicBezTo>
                    <a:close/>
                    <a:moveTo>
                      <a:pt x="2266" y="18528"/>
                    </a:moveTo>
                    <a:lnTo>
                      <a:pt x="3763" y="18716"/>
                    </a:lnTo>
                    <a:lnTo>
                      <a:pt x="4374" y="18716"/>
                    </a:lnTo>
                    <a:lnTo>
                      <a:pt x="4117" y="18919"/>
                    </a:lnTo>
                    <a:cubicBezTo>
                      <a:pt x="3145" y="19677"/>
                      <a:pt x="1405" y="21047"/>
                      <a:pt x="1064" y="21281"/>
                    </a:cubicBezTo>
                    <a:lnTo>
                      <a:pt x="473" y="21281"/>
                    </a:lnTo>
                    <a:cubicBezTo>
                      <a:pt x="473" y="21302"/>
                      <a:pt x="453" y="21281"/>
                      <a:pt x="453" y="21281"/>
                    </a:cubicBezTo>
                    <a:lnTo>
                      <a:pt x="453" y="21250"/>
                    </a:lnTo>
                    <a:cubicBezTo>
                      <a:pt x="732" y="20864"/>
                      <a:pt x="1030" y="20387"/>
                      <a:pt x="1320" y="19905"/>
                    </a:cubicBezTo>
                    <a:cubicBezTo>
                      <a:pt x="1620" y="19423"/>
                      <a:pt x="1965" y="18893"/>
                      <a:pt x="2266" y="18528"/>
                    </a:cubicBezTo>
                    <a:close/>
                    <a:moveTo>
                      <a:pt x="11052" y="18669"/>
                    </a:moveTo>
                    <a:lnTo>
                      <a:pt x="9023" y="20655"/>
                    </a:lnTo>
                    <a:cubicBezTo>
                      <a:pt x="9013" y="20683"/>
                      <a:pt x="9013" y="20722"/>
                      <a:pt x="9023" y="20749"/>
                    </a:cubicBezTo>
                    <a:cubicBezTo>
                      <a:pt x="8516" y="20832"/>
                      <a:pt x="8033" y="20906"/>
                      <a:pt x="7526" y="20968"/>
                    </a:cubicBezTo>
                    <a:lnTo>
                      <a:pt x="9693" y="18919"/>
                    </a:lnTo>
                    <a:cubicBezTo>
                      <a:pt x="9724" y="18899"/>
                      <a:pt x="9751" y="18860"/>
                      <a:pt x="9771" y="18826"/>
                    </a:cubicBezTo>
                    <a:cubicBezTo>
                      <a:pt x="10227" y="18826"/>
                      <a:pt x="10680" y="18745"/>
                      <a:pt x="11052" y="18669"/>
                    </a:cubicBezTo>
                    <a:close/>
                    <a:moveTo>
                      <a:pt x="4925" y="18841"/>
                    </a:moveTo>
                    <a:cubicBezTo>
                      <a:pt x="5370" y="18841"/>
                      <a:pt x="5781" y="18914"/>
                      <a:pt x="6206" y="18935"/>
                    </a:cubicBezTo>
                    <a:lnTo>
                      <a:pt x="3191" y="21391"/>
                    </a:lnTo>
                    <a:lnTo>
                      <a:pt x="1655" y="21391"/>
                    </a:lnTo>
                    <a:cubicBezTo>
                      <a:pt x="2089" y="21067"/>
                      <a:pt x="2952" y="20429"/>
                      <a:pt x="4452" y="19217"/>
                    </a:cubicBezTo>
                    <a:lnTo>
                      <a:pt x="4925" y="18841"/>
                    </a:lnTo>
                    <a:close/>
                    <a:moveTo>
                      <a:pt x="6797" y="18888"/>
                    </a:moveTo>
                    <a:lnTo>
                      <a:pt x="7526" y="18888"/>
                    </a:lnTo>
                    <a:lnTo>
                      <a:pt x="5142" y="21187"/>
                    </a:lnTo>
                    <a:cubicBezTo>
                      <a:pt x="5069" y="21167"/>
                      <a:pt x="4986" y="21195"/>
                      <a:pt x="4945" y="21250"/>
                    </a:cubicBezTo>
                    <a:lnTo>
                      <a:pt x="4925" y="21234"/>
                    </a:lnTo>
                    <a:lnTo>
                      <a:pt x="3842" y="21297"/>
                    </a:lnTo>
                    <a:lnTo>
                      <a:pt x="6797" y="18888"/>
                    </a:lnTo>
                    <a:close/>
                    <a:moveTo>
                      <a:pt x="7920" y="18919"/>
                    </a:moveTo>
                    <a:cubicBezTo>
                      <a:pt x="8334" y="18919"/>
                      <a:pt x="8765" y="18919"/>
                      <a:pt x="9220" y="18919"/>
                    </a:cubicBezTo>
                    <a:lnTo>
                      <a:pt x="7151" y="20843"/>
                    </a:lnTo>
                    <a:cubicBezTo>
                      <a:pt x="7089" y="20905"/>
                      <a:pt x="7089" y="20978"/>
                      <a:pt x="7151" y="21046"/>
                    </a:cubicBezTo>
                    <a:lnTo>
                      <a:pt x="5654" y="21203"/>
                    </a:lnTo>
                    <a:lnTo>
                      <a:pt x="7920" y="19091"/>
                    </a:lnTo>
                    <a:cubicBezTo>
                      <a:pt x="7951" y="19036"/>
                      <a:pt x="7951" y="18968"/>
                      <a:pt x="7920" y="18919"/>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2" name="Shape">
                <a:extLst>
                  <a:ext uri="{FF2B5EF4-FFF2-40B4-BE49-F238E27FC236}">
                    <a16:creationId xmlns:a16="http://schemas.microsoft.com/office/drawing/2014/main" id="{C48C3DEA-BC04-7DD5-5CCF-519B5A5C0CAA}"/>
                  </a:ext>
                </a:extLst>
              </p:cNvPr>
              <p:cNvSpPr/>
              <p:nvPr/>
            </p:nvSpPr>
            <p:spPr>
              <a:xfrm>
                <a:off x="1209437" y="3246404"/>
                <a:ext cx="361750" cy="495853"/>
              </a:xfrm>
              <a:custGeom>
                <a:avLst/>
                <a:gdLst/>
                <a:ahLst/>
                <a:cxnLst>
                  <a:cxn ang="0">
                    <a:pos x="wd2" y="hd2"/>
                  </a:cxn>
                  <a:cxn ang="5400000">
                    <a:pos x="wd2" y="hd2"/>
                  </a:cxn>
                  <a:cxn ang="10800000">
                    <a:pos x="wd2" y="hd2"/>
                  </a:cxn>
                  <a:cxn ang="16200000">
                    <a:pos x="wd2" y="hd2"/>
                  </a:cxn>
                </a:cxnLst>
                <a:rect l="0" t="0" r="r" b="b"/>
                <a:pathLst>
                  <a:path w="21569" h="21593" extrusionOk="0">
                    <a:moveTo>
                      <a:pt x="8345" y="22"/>
                    </a:moveTo>
                    <a:cubicBezTo>
                      <a:pt x="5273" y="2137"/>
                      <a:pt x="2509" y="4494"/>
                      <a:pt x="152" y="7053"/>
                    </a:cubicBezTo>
                    <a:cubicBezTo>
                      <a:pt x="76" y="7129"/>
                      <a:pt x="36" y="7225"/>
                      <a:pt x="7" y="7319"/>
                    </a:cubicBezTo>
                    <a:cubicBezTo>
                      <a:pt x="-31" y="7506"/>
                      <a:pt x="78" y="7685"/>
                      <a:pt x="298" y="7796"/>
                    </a:cubicBezTo>
                    <a:cubicBezTo>
                      <a:pt x="231" y="7831"/>
                      <a:pt x="179" y="7904"/>
                      <a:pt x="189" y="7969"/>
                    </a:cubicBezTo>
                    <a:cubicBezTo>
                      <a:pt x="1181" y="12181"/>
                      <a:pt x="1729" y="16433"/>
                      <a:pt x="1806" y="20704"/>
                    </a:cubicBezTo>
                    <a:cubicBezTo>
                      <a:pt x="1786" y="20733"/>
                      <a:pt x="1786" y="20775"/>
                      <a:pt x="1806" y="20810"/>
                    </a:cubicBezTo>
                    <a:cubicBezTo>
                      <a:pt x="2741" y="21319"/>
                      <a:pt x="3875" y="21593"/>
                      <a:pt x="5039" y="21593"/>
                    </a:cubicBezTo>
                    <a:cubicBezTo>
                      <a:pt x="5363" y="21587"/>
                      <a:pt x="5677" y="21568"/>
                      <a:pt x="6002" y="21527"/>
                    </a:cubicBezTo>
                    <a:cubicBezTo>
                      <a:pt x="6698" y="21433"/>
                      <a:pt x="7352" y="21147"/>
                      <a:pt x="7800" y="20744"/>
                    </a:cubicBezTo>
                    <a:lnTo>
                      <a:pt x="7891" y="20744"/>
                    </a:lnTo>
                    <a:cubicBezTo>
                      <a:pt x="8024" y="20703"/>
                      <a:pt x="8112" y="20604"/>
                      <a:pt x="8054" y="20505"/>
                    </a:cubicBezTo>
                    <a:lnTo>
                      <a:pt x="8690" y="19829"/>
                    </a:lnTo>
                    <a:cubicBezTo>
                      <a:pt x="8690" y="20115"/>
                      <a:pt x="8690" y="20387"/>
                      <a:pt x="8690" y="20691"/>
                    </a:cubicBezTo>
                    <a:cubicBezTo>
                      <a:pt x="8680" y="20726"/>
                      <a:pt x="8680" y="20775"/>
                      <a:pt x="8690" y="20810"/>
                    </a:cubicBezTo>
                    <a:cubicBezTo>
                      <a:pt x="9625" y="21319"/>
                      <a:pt x="10778" y="21580"/>
                      <a:pt x="11942" y="21580"/>
                    </a:cubicBezTo>
                    <a:cubicBezTo>
                      <a:pt x="12266" y="21580"/>
                      <a:pt x="12598" y="21560"/>
                      <a:pt x="12922" y="21513"/>
                    </a:cubicBezTo>
                    <a:cubicBezTo>
                      <a:pt x="13619" y="21426"/>
                      <a:pt x="14236" y="21147"/>
                      <a:pt x="14684" y="20744"/>
                    </a:cubicBezTo>
                    <a:lnTo>
                      <a:pt x="14812" y="20744"/>
                    </a:lnTo>
                    <a:cubicBezTo>
                      <a:pt x="14955" y="20709"/>
                      <a:pt x="15014" y="20599"/>
                      <a:pt x="14957" y="20505"/>
                    </a:cubicBezTo>
                    <a:cubicBezTo>
                      <a:pt x="16856" y="18490"/>
                      <a:pt x="18944" y="16560"/>
                      <a:pt x="21206" y="14761"/>
                    </a:cubicBezTo>
                    <a:cubicBezTo>
                      <a:pt x="21206" y="14761"/>
                      <a:pt x="21258" y="14761"/>
                      <a:pt x="21297" y="14761"/>
                    </a:cubicBezTo>
                    <a:cubicBezTo>
                      <a:pt x="21440" y="14767"/>
                      <a:pt x="21559" y="14694"/>
                      <a:pt x="21569" y="14588"/>
                    </a:cubicBezTo>
                    <a:cubicBezTo>
                      <a:pt x="21569" y="14588"/>
                      <a:pt x="21569" y="14575"/>
                      <a:pt x="21569" y="14575"/>
                    </a:cubicBezTo>
                    <a:cubicBezTo>
                      <a:pt x="21378" y="9919"/>
                      <a:pt x="20715" y="5279"/>
                      <a:pt x="19589" y="699"/>
                    </a:cubicBezTo>
                    <a:cubicBezTo>
                      <a:pt x="19532" y="716"/>
                      <a:pt x="19509" y="764"/>
                      <a:pt x="19480" y="805"/>
                    </a:cubicBezTo>
                    <a:cubicBezTo>
                      <a:pt x="19375" y="799"/>
                      <a:pt x="19255" y="828"/>
                      <a:pt x="19208" y="898"/>
                    </a:cubicBezTo>
                    <a:lnTo>
                      <a:pt x="18663" y="1627"/>
                    </a:lnTo>
                    <a:cubicBezTo>
                      <a:pt x="18176" y="1762"/>
                      <a:pt x="17662" y="1819"/>
                      <a:pt x="17137" y="1813"/>
                    </a:cubicBezTo>
                    <a:cubicBezTo>
                      <a:pt x="17137" y="1813"/>
                      <a:pt x="17137" y="1814"/>
                      <a:pt x="17137" y="1773"/>
                    </a:cubicBezTo>
                    <a:cubicBezTo>
                      <a:pt x="17041" y="1697"/>
                      <a:pt x="16878" y="1697"/>
                      <a:pt x="16773" y="1773"/>
                    </a:cubicBezTo>
                    <a:cubicBezTo>
                      <a:pt x="16554" y="1756"/>
                      <a:pt x="16339" y="1727"/>
                      <a:pt x="16120" y="1680"/>
                    </a:cubicBezTo>
                    <a:lnTo>
                      <a:pt x="16011" y="1336"/>
                    </a:lnTo>
                    <a:cubicBezTo>
                      <a:pt x="16030" y="1318"/>
                      <a:pt x="16030" y="1287"/>
                      <a:pt x="16011" y="1269"/>
                    </a:cubicBezTo>
                    <a:lnTo>
                      <a:pt x="15720" y="248"/>
                    </a:lnTo>
                    <a:cubicBezTo>
                      <a:pt x="15691" y="178"/>
                      <a:pt x="15642" y="125"/>
                      <a:pt x="15556" y="102"/>
                    </a:cubicBezTo>
                    <a:cubicBezTo>
                      <a:pt x="15471" y="73"/>
                      <a:pt x="15370" y="73"/>
                      <a:pt x="15284" y="102"/>
                    </a:cubicBezTo>
                    <a:cubicBezTo>
                      <a:pt x="14549" y="610"/>
                      <a:pt x="13828" y="1143"/>
                      <a:pt x="13122" y="1680"/>
                    </a:cubicBezTo>
                    <a:lnTo>
                      <a:pt x="12941" y="885"/>
                    </a:lnTo>
                    <a:cubicBezTo>
                      <a:pt x="12931" y="779"/>
                      <a:pt x="12793" y="701"/>
                      <a:pt x="12650" y="712"/>
                    </a:cubicBezTo>
                    <a:cubicBezTo>
                      <a:pt x="12555" y="718"/>
                      <a:pt x="12488" y="767"/>
                      <a:pt x="12450" y="831"/>
                    </a:cubicBezTo>
                    <a:lnTo>
                      <a:pt x="11905" y="1521"/>
                    </a:lnTo>
                    <a:cubicBezTo>
                      <a:pt x="11858" y="1510"/>
                      <a:pt x="11808" y="1510"/>
                      <a:pt x="11760" y="1521"/>
                    </a:cubicBezTo>
                    <a:cubicBezTo>
                      <a:pt x="11254" y="1667"/>
                      <a:pt x="10723" y="1759"/>
                      <a:pt x="10180" y="1747"/>
                    </a:cubicBezTo>
                    <a:cubicBezTo>
                      <a:pt x="10180" y="1747"/>
                      <a:pt x="10180" y="1735"/>
                      <a:pt x="10180" y="1694"/>
                    </a:cubicBezTo>
                    <a:cubicBezTo>
                      <a:pt x="10075" y="1618"/>
                      <a:pt x="9921" y="1618"/>
                      <a:pt x="9816" y="1694"/>
                    </a:cubicBezTo>
                    <a:cubicBezTo>
                      <a:pt x="9597" y="1676"/>
                      <a:pt x="9372" y="1634"/>
                      <a:pt x="9162" y="1588"/>
                    </a:cubicBezTo>
                    <a:lnTo>
                      <a:pt x="9053" y="1243"/>
                    </a:lnTo>
                    <a:cubicBezTo>
                      <a:pt x="9072" y="1219"/>
                      <a:pt x="9072" y="1200"/>
                      <a:pt x="9053" y="1176"/>
                    </a:cubicBezTo>
                    <a:lnTo>
                      <a:pt x="8763" y="168"/>
                    </a:lnTo>
                    <a:cubicBezTo>
                      <a:pt x="8744" y="98"/>
                      <a:pt x="8677" y="40"/>
                      <a:pt x="8581" y="22"/>
                    </a:cubicBezTo>
                    <a:cubicBezTo>
                      <a:pt x="8505" y="-7"/>
                      <a:pt x="8421" y="-7"/>
                      <a:pt x="8345" y="22"/>
                    </a:cubicBezTo>
                    <a:close/>
                    <a:moveTo>
                      <a:pt x="8127" y="699"/>
                    </a:moveTo>
                    <a:lnTo>
                      <a:pt x="8363" y="1508"/>
                    </a:lnTo>
                    <a:cubicBezTo>
                      <a:pt x="5978" y="3383"/>
                      <a:pt x="3524" y="5327"/>
                      <a:pt x="1224" y="7279"/>
                    </a:cubicBezTo>
                    <a:cubicBezTo>
                      <a:pt x="1100" y="7372"/>
                      <a:pt x="991" y="7488"/>
                      <a:pt x="934" y="7610"/>
                    </a:cubicBezTo>
                    <a:cubicBezTo>
                      <a:pt x="886" y="7704"/>
                      <a:pt x="886" y="7809"/>
                      <a:pt x="934" y="7902"/>
                    </a:cubicBezTo>
                    <a:cubicBezTo>
                      <a:pt x="934" y="7902"/>
                      <a:pt x="864" y="7834"/>
                      <a:pt x="806" y="7823"/>
                    </a:cubicBezTo>
                    <a:cubicBezTo>
                      <a:pt x="568" y="7753"/>
                      <a:pt x="333" y="7638"/>
                      <a:pt x="352" y="7544"/>
                    </a:cubicBezTo>
                    <a:lnTo>
                      <a:pt x="298" y="7544"/>
                    </a:lnTo>
                    <a:cubicBezTo>
                      <a:pt x="317" y="7503"/>
                      <a:pt x="350" y="7460"/>
                      <a:pt x="389" y="7425"/>
                    </a:cubicBezTo>
                    <a:cubicBezTo>
                      <a:pt x="2631" y="4983"/>
                      <a:pt x="5226" y="2732"/>
                      <a:pt x="8127" y="699"/>
                    </a:cubicBezTo>
                    <a:close/>
                    <a:moveTo>
                      <a:pt x="15229" y="699"/>
                    </a:moveTo>
                    <a:lnTo>
                      <a:pt x="15466" y="1508"/>
                    </a:lnTo>
                    <a:cubicBezTo>
                      <a:pt x="13080" y="3383"/>
                      <a:pt x="10608" y="5327"/>
                      <a:pt x="8309" y="7279"/>
                    </a:cubicBezTo>
                    <a:cubicBezTo>
                      <a:pt x="8175" y="7372"/>
                      <a:pt x="8085" y="7488"/>
                      <a:pt x="8018" y="7610"/>
                    </a:cubicBezTo>
                    <a:cubicBezTo>
                      <a:pt x="7989" y="7704"/>
                      <a:pt x="7989" y="7809"/>
                      <a:pt x="8018" y="7902"/>
                    </a:cubicBezTo>
                    <a:cubicBezTo>
                      <a:pt x="7999" y="7867"/>
                      <a:pt x="7948" y="7840"/>
                      <a:pt x="7891" y="7823"/>
                    </a:cubicBezTo>
                    <a:cubicBezTo>
                      <a:pt x="7719" y="7788"/>
                      <a:pt x="7561" y="7710"/>
                      <a:pt x="7437" y="7610"/>
                    </a:cubicBezTo>
                    <a:lnTo>
                      <a:pt x="7437" y="7504"/>
                    </a:lnTo>
                    <a:lnTo>
                      <a:pt x="7491" y="7425"/>
                    </a:lnTo>
                    <a:cubicBezTo>
                      <a:pt x="9142" y="5625"/>
                      <a:pt x="10982" y="3933"/>
                      <a:pt x="12995" y="2344"/>
                    </a:cubicBezTo>
                    <a:cubicBezTo>
                      <a:pt x="13033" y="2332"/>
                      <a:pt x="13076" y="2293"/>
                      <a:pt x="13086" y="2264"/>
                    </a:cubicBezTo>
                    <a:cubicBezTo>
                      <a:pt x="13792" y="1727"/>
                      <a:pt x="14495" y="1207"/>
                      <a:pt x="15229" y="699"/>
                    </a:cubicBezTo>
                    <a:close/>
                    <a:moveTo>
                      <a:pt x="12468" y="1574"/>
                    </a:moveTo>
                    <a:cubicBezTo>
                      <a:pt x="12468" y="1755"/>
                      <a:pt x="12530" y="1949"/>
                      <a:pt x="12577" y="2118"/>
                    </a:cubicBezTo>
                    <a:cubicBezTo>
                      <a:pt x="12100" y="2492"/>
                      <a:pt x="11645" y="2866"/>
                      <a:pt x="11197" y="3246"/>
                    </a:cubicBezTo>
                    <a:cubicBezTo>
                      <a:pt x="11636" y="2685"/>
                      <a:pt x="12058" y="2112"/>
                      <a:pt x="12468" y="1574"/>
                    </a:cubicBezTo>
                    <a:close/>
                    <a:moveTo>
                      <a:pt x="19262" y="1588"/>
                    </a:moveTo>
                    <a:cubicBezTo>
                      <a:pt x="20283" y="5893"/>
                      <a:pt x="20888" y="10237"/>
                      <a:pt x="21079" y="14602"/>
                    </a:cubicBezTo>
                    <a:lnTo>
                      <a:pt x="21024" y="14615"/>
                    </a:lnTo>
                    <a:cubicBezTo>
                      <a:pt x="19211" y="16041"/>
                      <a:pt x="17503" y="17554"/>
                      <a:pt x="15938" y="19125"/>
                    </a:cubicBezTo>
                    <a:cubicBezTo>
                      <a:pt x="15766" y="17086"/>
                      <a:pt x="15618" y="15083"/>
                      <a:pt x="15466" y="13103"/>
                    </a:cubicBezTo>
                    <a:cubicBezTo>
                      <a:pt x="15313" y="10958"/>
                      <a:pt x="15156" y="8830"/>
                      <a:pt x="14975" y="6616"/>
                    </a:cubicBezTo>
                    <a:cubicBezTo>
                      <a:pt x="15099" y="6510"/>
                      <a:pt x="15215" y="6408"/>
                      <a:pt x="15320" y="6297"/>
                    </a:cubicBezTo>
                    <a:cubicBezTo>
                      <a:pt x="16780" y="4796"/>
                      <a:pt x="18098" y="3224"/>
                      <a:pt x="19262" y="1588"/>
                    </a:cubicBezTo>
                    <a:close/>
                    <a:moveTo>
                      <a:pt x="15538" y="1734"/>
                    </a:moveTo>
                    <a:lnTo>
                      <a:pt x="15538" y="1813"/>
                    </a:lnTo>
                    <a:cubicBezTo>
                      <a:pt x="14546" y="2491"/>
                      <a:pt x="13567" y="3192"/>
                      <a:pt x="12632" y="3922"/>
                    </a:cubicBezTo>
                    <a:cubicBezTo>
                      <a:pt x="13634" y="3210"/>
                      <a:pt x="14594" y="2470"/>
                      <a:pt x="15538" y="1734"/>
                    </a:cubicBezTo>
                    <a:close/>
                    <a:moveTo>
                      <a:pt x="8436" y="1787"/>
                    </a:moveTo>
                    <a:lnTo>
                      <a:pt x="8436" y="1813"/>
                    </a:lnTo>
                    <a:cubicBezTo>
                      <a:pt x="7443" y="2485"/>
                      <a:pt x="6491" y="3177"/>
                      <a:pt x="5566" y="3896"/>
                    </a:cubicBezTo>
                    <a:cubicBezTo>
                      <a:pt x="6596" y="3207"/>
                      <a:pt x="7510" y="2493"/>
                      <a:pt x="8436" y="1787"/>
                    </a:cubicBezTo>
                    <a:close/>
                    <a:moveTo>
                      <a:pt x="11415" y="1986"/>
                    </a:moveTo>
                    <a:cubicBezTo>
                      <a:pt x="10756" y="2850"/>
                      <a:pt x="10026" y="3810"/>
                      <a:pt x="9253" y="4692"/>
                    </a:cubicBezTo>
                    <a:cubicBezTo>
                      <a:pt x="9215" y="4744"/>
                      <a:pt x="9215" y="4806"/>
                      <a:pt x="9253" y="4864"/>
                    </a:cubicBezTo>
                    <a:cubicBezTo>
                      <a:pt x="8566" y="5507"/>
                      <a:pt x="7903" y="6163"/>
                      <a:pt x="7273" y="6841"/>
                    </a:cubicBezTo>
                    <a:cubicBezTo>
                      <a:pt x="7273" y="6841"/>
                      <a:pt x="7273" y="6786"/>
                      <a:pt x="7273" y="6775"/>
                    </a:cubicBezTo>
                    <a:cubicBezTo>
                      <a:pt x="7264" y="6699"/>
                      <a:pt x="7188" y="6641"/>
                      <a:pt x="7073" y="6629"/>
                    </a:cubicBezTo>
                    <a:cubicBezTo>
                      <a:pt x="6949" y="6605"/>
                      <a:pt x="6821" y="6655"/>
                      <a:pt x="6783" y="6748"/>
                    </a:cubicBezTo>
                    <a:cubicBezTo>
                      <a:pt x="6783" y="6760"/>
                      <a:pt x="6792" y="6769"/>
                      <a:pt x="6783" y="6775"/>
                    </a:cubicBezTo>
                    <a:cubicBezTo>
                      <a:pt x="6697" y="7102"/>
                      <a:pt x="6402" y="7381"/>
                      <a:pt x="6002" y="7544"/>
                    </a:cubicBezTo>
                    <a:cubicBezTo>
                      <a:pt x="5563" y="7719"/>
                      <a:pt x="5099" y="7844"/>
                      <a:pt x="4603" y="7902"/>
                    </a:cubicBezTo>
                    <a:cubicBezTo>
                      <a:pt x="3830" y="8043"/>
                      <a:pt x="3025" y="8098"/>
                      <a:pt x="2223" y="8075"/>
                    </a:cubicBezTo>
                    <a:cubicBezTo>
                      <a:pt x="2223" y="8075"/>
                      <a:pt x="2223" y="8067"/>
                      <a:pt x="2223" y="8008"/>
                    </a:cubicBezTo>
                    <a:cubicBezTo>
                      <a:pt x="1975" y="7862"/>
                      <a:pt x="2211" y="7473"/>
                      <a:pt x="2459" y="7239"/>
                    </a:cubicBezTo>
                    <a:cubicBezTo>
                      <a:pt x="4425" y="5399"/>
                      <a:pt x="6597" y="3682"/>
                      <a:pt x="8944" y="2105"/>
                    </a:cubicBezTo>
                    <a:lnTo>
                      <a:pt x="9180" y="2105"/>
                    </a:lnTo>
                    <a:cubicBezTo>
                      <a:pt x="7024" y="3741"/>
                      <a:pt x="4995" y="5459"/>
                      <a:pt x="3077" y="7252"/>
                    </a:cubicBezTo>
                    <a:cubicBezTo>
                      <a:pt x="2982" y="7328"/>
                      <a:pt x="2982" y="7442"/>
                      <a:pt x="3077" y="7518"/>
                    </a:cubicBezTo>
                    <a:cubicBezTo>
                      <a:pt x="3125" y="7547"/>
                      <a:pt x="3192" y="7557"/>
                      <a:pt x="3259" y="7557"/>
                    </a:cubicBezTo>
                    <a:cubicBezTo>
                      <a:pt x="3335" y="7557"/>
                      <a:pt x="3402" y="7525"/>
                      <a:pt x="3440" y="7478"/>
                    </a:cubicBezTo>
                    <a:cubicBezTo>
                      <a:pt x="5425" y="5626"/>
                      <a:pt x="7546" y="3847"/>
                      <a:pt x="9798" y="2158"/>
                    </a:cubicBezTo>
                    <a:lnTo>
                      <a:pt x="10180" y="2158"/>
                    </a:lnTo>
                    <a:lnTo>
                      <a:pt x="4803" y="6987"/>
                    </a:lnTo>
                    <a:cubicBezTo>
                      <a:pt x="4707" y="7063"/>
                      <a:pt x="4707" y="7176"/>
                      <a:pt x="4803" y="7252"/>
                    </a:cubicBezTo>
                    <a:cubicBezTo>
                      <a:pt x="4860" y="7264"/>
                      <a:pt x="4909" y="7264"/>
                      <a:pt x="4966" y="7252"/>
                    </a:cubicBezTo>
                    <a:cubicBezTo>
                      <a:pt x="5043" y="7252"/>
                      <a:pt x="5137" y="7219"/>
                      <a:pt x="5184" y="7173"/>
                    </a:cubicBezTo>
                    <a:lnTo>
                      <a:pt x="10888" y="2078"/>
                    </a:lnTo>
                    <a:cubicBezTo>
                      <a:pt x="11069" y="2061"/>
                      <a:pt x="11243" y="2027"/>
                      <a:pt x="11415" y="1986"/>
                    </a:cubicBezTo>
                    <a:close/>
                    <a:moveTo>
                      <a:pt x="18208" y="2039"/>
                    </a:moveTo>
                    <a:cubicBezTo>
                      <a:pt x="17207" y="3412"/>
                      <a:pt x="16080" y="4730"/>
                      <a:pt x="14830" y="5992"/>
                    </a:cubicBezTo>
                    <a:cubicBezTo>
                      <a:pt x="14610" y="6214"/>
                      <a:pt x="14342" y="6433"/>
                      <a:pt x="14103" y="6655"/>
                    </a:cubicBezTo>
                    <a:cubicBezTo>
                      <a:pt x="14103" y="6655"/>
                      <a:pt x="14108" y="6655"/>
                      <a:pt x="14012" y="6655"/>
                    </a:cubicBezTo>
                    <a:cubicBezTo>
                      <a:pt x="13879" y="6638"/>
                      <a:pt x="13750" y="6702"/>
                      <a:pt x="13722" y="6801"/>
                    </a:cubicBezTo>
                    <a:cubicBezTo>
                      <a:pt x="13722" y="6807"/>
                      <a:pt x="13731" y="6822"/>
                      <a:pt x="13722" y="6828"/>
                    </a:cubicBezTo>
                    <a:cubicBezTo>
                      <a:pt x="13645" y="7149"/>
                      <a:pt x="13360" y="7426"/>
                      <a:pt x="12959" y="7584"/>
                    </a:cubicBezTo>
                    <a:cubicBezTo>
                      <a:pt x="12520" y="7759"/>
                      <a:pt x="12056" y="7884"/>
                      <a:pt x="11560" y="7942"/>
                    </a:cubicBezTo>
                    <a:cubicBezTo>
                      <a:pt x="10787" y="8082"/>
                      <a:pt x="9964" y="8119"/>
                      <a:pt x="9162" y="8101"/>
                    </a:cubicBezTo>
                    <a:cubicBezTo>
                      <a:pt x="9162" y="8101"/>
                      <a:pt x="9162" y="8113"/>
                      <a:pt x="9162" y="8048"/>
                    </a:cubicBezTo>
                    <a:cubicBezTo>
                      <a:pt x="8905" y="7902"/>
                      <a:pt x="9169" y="7513"/>
                      <a:pt x="9417" y="7279"/>
                    </a:cubicBezTo>
                    <a:cubicBezTo>
                      <a:pt x="11411" y="5427"/>
                      <a:pt x="13598" y="3694"/>
                      <a:pt x="15974" y="2105"/>
                    </a:cubicBezTo>
                    <a:lnTo>
                      <a:pt x="16301" y="2105"/>
                    </a:lnTo>
                    <a:cubicBezTo>
                      <a:pt x="14145" y="3741"/>
                      <a:pt x="12097" y="5459"/>
                      <a:pt x="10180" y="7252"/>
                    </a:cubicBezTo>
                    <a:cubicBezTo>
                      <a:pt x="10075" y="7322"/>
                      <a:pt x="10066" y="7428"/>
                      <a:pt x="10161" y="7504"/>
                    </a:cubicBezTo>
                    <a:cubicBezTo>
                      <a:pt x="10161" y="7510"/>
                      <a:pt x="10170" y="7518"/>
                      <a:pt x="10180" y="7518"/>
                    </a:cubicBezTo>
                    <a:cubicBezTo>
                      <a:pt x="10218" y="7547"/>
                      <a:pt x="10268" y="7558"/>
                      <a:pt x="10325" y="7557"/>
                    </a:cubicBezTo>
                    <a:cubicBezTo>
                      <a:pt x="10411" y="7563"/>
                      <a:pt x="10495" y="7530"/>
                      <a:pt x="10543" y="7478"/>
                    </a:cubicBezTo>
                    <a:cubicBezTo>
                      <a:pt x="12527" y="5620"/>
                      <a:pt x="14649" y="3847"/>
                      <a:pt x="16901" y="2158"/>
                    </a:cubicBezTo>
                    <a:lnTo>
                      <a:pt x="17228" y="2158"/>
                    </a:lnTo>
                    <a:lnTo>
                      <a:pt x="11833" y="6987"/>
                    </a:lnTo>
                    <a:cubicBezTo>
                      <a:pt x="11728" y="7063"/>
                      <a:pt x="11728" y="7176"/>
                      <a:pt x="11833" y="7252"/>
                    </a:cubicBezTo>
                    <a:cubicBezTo>
                      <a:pt x="11890" y="7264"/>
                      <a:pt x="11939" y="7264"/>
                      <a:pt x="11996" y="7252"/>
                    </a:cubicBezTo>
                    <a:cubicBezTo>
                      <a:pt x="12072" y="7246"/>
                      <a:pt x="12139" y="7214"/>
                      <a:pt x="12196" y="7173"/>
                    </a:cubicBezTo>
                    <a:lnTo>
                      <a:pt x="17918" y="2078"/>
                    </a:lnTo>
                    <a:cubicBezTo>
                      <a:pt x="18013" y="2073"/>
                      <a:pt x="18104" y="2062"/>
                      <a:pt x="18208" y="2039"/>
                    </a:cubicBezTo>
                    <a:close/>
                    <a:moveTo>
                      <a:pt x="11506" y="4957"/>
                    </a:moveTo>
                    <a:cubicBezTo>
                      <a:pt x="10666" y="5658"/>
                      <a:pt x="9836" y="6370"/>
                      <a:pt x="9053" y="7106"/>
                    </a:cubicBezTo>
                    <a:cubicBezTo>
                      <a:pt x="8738" y="7369"/>
                      <a:pt x="8579" y="7724"/>
                      <a:pt x="8617" y="8075"/>
                    </a:cubicBezTo>
                    <a:lnTo>
                      <a:pt x="8436" y="8075"/>
                    </a:lnTo>
                    <a:cubicBezTo>
                      <a:pt x="8274" y="7993"/>
                      <a:pt x="8188" y="7844"/>
                      <a:pt x="8236" y="7703"/>
                    </a:cubicBezTo>
                    <a:cubicBezTo>
                      <a:pt x="8303" y="7604"/>
                      <a:pt x="8385" y="7501"/>
                      <a:pt x="8490" y="7425"/>
                    </a:cubicBezTo>
                    <a:cubicBezTo>
                      <a:pt x="9482" y="6554"/>
                      <a:pt x="10494" y="5781"/>
                      <a:pt x="11506" y="4957"/>
                    </a:cubicBezTo>
                    <a:close/>
                    <a:moveTo>
                      <a:pt x="4403" y="4970"/>
                    </a:moveTo>
                    <a:cubicBezTo>
                      <a:pt x="3554" y="5672"/>
                      <a:pt x="2730" y="6382"/>
                      <a:pt x="2023" y="7106"/>
                    </a:cubicBezTo>
                    <a:cubicBezTo>
                      <a:pt x="1690" y="7369"/>
                      <a:pt x="1540" y="7724"/>
                      <a:pt x="1588" y="8075"/>
                    </a:cubicBezTo>
                    <a:lnTo>
                      <a:pt x="1333" y="8075"/>
                    </a:lnTo>
                    <a:cubicBezTo>
                      <a:pt x="1171" y="7993"/>
                      <a:pt x="1112" y="7844"/>
                      <a:pt x="1170" y="7703"/>
                    </a:cubicBezTo>
                    <a:cubicBezTo>
                      <a:pt x="1227" y="7604"/>
                      <a:pt x="1283" y="7501"/>
                      <a:pt x="1388" y="7425"/>
                    </a:cubicBezTo>
                    <a:cubicBezTo>
                      <a:pt x="2380" y="6554"/>
                      <a:pt x="3382" y="5794"/>
                      <a:pt x="4403" y="4970"/>
                    </a:cubicBezTo>
                    <a:close/>
                    <a:moveTo>
                      <a:pt x="19680" y="5700"/>
                    </a:moveTo>
                    <a:cubicBezTo>
                      <a:pt x="19575" y="5683"/>
                      <a:pt x="19456" y="5702"/>
                      <a:pt x="19389" y="5766"/>
                    </a:cubicBezTo>
                    <a:cubicBezTo>
                      <a:pt x="18578" y="6561"/>
                      <a:pt x="17659" y="7305"/>
                      <a:pt x="16628" y="7942"/>
                    </a:cubicBezTo>
                    <a:cubicBezTo>
                      <a:pt x="16380" y="8071"/>
                      <a:pt x="16154" y="8221"/>
                      <a:pt x="16011" y="8420"/>
                    </a:cubicBezTo>
                    <a:cubicBezTo>
                      <a:pt x="15925" y="8612"/>
                      <a:pt x="15891" y="8825"/>
                      <a:pt x="15920" y="9030"/>
                    </a:cubicBezTo>
                    <a:cubicBezTo>
                      <a:pt x="15920" y="10047"/>
                      <a:pt x="16049" y="11084"/>
                      <a:pt x="16192" y="12094"/>
                    </a:cubicBezTo>
                    <a:cubicBezTo>
                      <a:pt x="16202" y="12176"/>
                      <a:pt x="16269" y="12244"/>
                      <a:pt x="16374" y="12267"/>
                    </a:cubicBezTo>
                    <a:lnTo>
                      <a:pt x="16446" y="12267"/>
                    </a:lnTo>
                    <a:cubicBezTo>
                      <a:pt x="16532" y="12267"/>
                      <a:pt x="16617" y="12227"/>
                      <a:pt x="16664" y="12174"/>
                    </a:cubicBezTo>
                    <a:cubicBezTo>
                      <a:pt x="17771" y="11093"/>
                      <a:pt x="19014" y="10093"/>
                      <a:pt x="20388" y="9176"/>
                    </a:cubicBezTo>
                    <a:cubicBezTo>
                      <a:pt x="20455" y="9129"/>
                      <a:pt x="20508" y="9054"/>
                      <a:pt x="20479" y="8990"/>
                    </a:cubicBezTo>
                    <a:cubicBezTo>
                      <a:pt x="20155" y="7968"/>
                      <a:pt x="19947" y="6932"/>
                      <a:pt x="19861" y="5886"/>
                    </a:cubicBezTo>
                    <a:cubicBezTo>
                      <a:pt x="19852" y="5804"/>
                      <a:pt x="19794" y="5724"/>
                      <a:pt x="19680" y="5700"/>
                    </a:cubicBezTo>
                    <a:close/>
                    <a:moveTo>
                      <a:pt x="19389" y="6417"/>
                    </a:moveTo>
                    <a:cubicBezTo>
                      <a:pt x="19485" y="7293"/>
                      <a:pt x="19668" y="8158"/>
                      <a:pt x="19916" y="9017"/>
                    </a:cubicBezTo>
                    <a:cubicBezTo>
                      <a:pt x="18733" y="9817"/>
                      <a:pt x="17657" y="10694"/>
                      <a:pt x="16664" y="11617"/>
                    </a:cubicBezTo>
                    <a:cubicBezTo>
                      <a:pt x="16560" y="10752"/>
                      <a:pt x="16485" y="9888"/>
                      <a:pt x="16446" y="9070"/>
                    </a:cubicBezTo>
                    <a:cubicBezTo>
                      <a:pt x="16418" y="8924"/>
                      <a:pt x="16452" y="8785"/>
                      <a:pt x="16519" y="8645"/>
                    </a:cubicBezTo>
                    <a:cubicBezTo>
                      <a:pt x="16634" y="8499"/>
                      <a:pt x="16801" y="8373"/>
                      <a:pt x="16991" y="8274"/>
                    </a:cubicBezTo>
                    <a:cubicBezTo>
                      <a:pt x="17869" y="7713"/>
                      <a:pt x="18664" y="7083"/>
                      <a:pt x="19389" y="6417"/>
                    </a:cubicBezTo>
                    <a:close/>
                    <a:moveTo>
                      <a:pt x="14430" y="7080"/>
                    </a:moveTo>
                    <a:cubicBezTo>
                      <a:pt x="14592" y="9131"/>
                      <a:pt x="14741" y="11133"/>
                      <a:pt x="14884" y="13142"/>
                    </a:cubicBezTo>
                    <a:cubicBezTo>
                      <a:pt x="15046" y="15275"/>
                      <a:pt x="15193" y="17415"/>
                      <a:pt x="15375" y="19630"/>
                    </a:cubicBezTo>
                    <a:lnTo>
                      <a:pt x="15048" y="19948"/>
                    </a:lnTo>
                    <a:cubicBezTo>
                      <a:pt x="14924" y="17751"/>
                      <a:pt x="14826" y="15712"/>
                      <a:pt x="14721" y="13673"/>
                    </a:cubicBezTo>
                    <a:cubicBezTo>
                      <a:pt x="14606" y="11634"/>
                      <a:pt x="14473" y="9436"/>
                      <a:pt x="14339" y="7146"/>
                    </a:cubicBezTo>
                    <a:lnTo>
                      <a:pt x="14430" y="7080"/>
                    </a:lnTo>
                    <a:close/>
                    <a:moveTo>
                      <a:pt x="6874" y="7597"/>
                    </a:moveTo>
                    <a:cubicBezTo>
                      <a:pt x="6874" y="7638"/>
                      <a:pt x="6874" y="7683"/>
                      <a:pt x="6874" y="7730"/>
                    </a:cubicBezTo>
                    <a:cubicBezTo>
                      <a:pt x="6998" y="9810"/>
                      <a:pt x="7095" y="11754"/>
                      <a:pt x="7201" y="13700"/>
                    </a:cubicBezTo>
                    <a:cubicBezTo>
                      <a:pt x="7325" y="15867"/>
                      <a:pt x="7439" y="18030"/>
                      <a:pt x="7582" y="20373"/>
                    </a:cubicBezTo>
                    <a:cubicBezTo>
                      <a:pt x="7572" y="20396"/>
                      <a:pt x="7572" y="20435"/>
                      <a:pt x="7582" y="20452"/>
                    </a:cubicBezTo>
                    <a:lnTo>
                      <a:pt x="7455" y="20558"/>
                    </a:lnTo>
                    <a:cubicBezTo>
                      <a:pt x="7092" y="20991"/>
                      <a:pt x="6489" y="21293"/>
                      <a:pt x="5802" y="21381"/>
                    </a:cubicBezTo>
                    <a:cubicBezTo>
                      <a:pt x="4514" y="21550"/>
                      <a:pt x="3192" y="21333"/>
                      <a:pt x="2114" y="20784"/>
                    </a:cubicBezTo>
                    <a:cubicBezTo>
                      <a:pt x="2057" y="16583"/>
                      <a:pt x="1551" y="12395"/>
                      <a:pt x="607" y="8247"/>
                    </a:cubicBezTo>
                    <a:cubicBezTo>
                      <a:pt x="1227" y="8469"/>
                      <a:pt x="1908" y="8591"/>
                      <a:pt x="2605" y="8579"/>
                    </a:cubicBezTo>
                    <a:cubicBezTo>
                      <a:pt x="3320" y="8567"/>
                      <a:pt x="4015" y="8483"/>
                      <a:pt x="4712" y="8367"/>
                    </a:cubicBezTo>
                    <a:cubicBezTo>
                      <a:pt x="5265" y="8297"/>
                      <a:pt x="5806" y="8167"/>
                      <a:pt x="6292" y="7969"/>
                    </a:cubicBezTo>
                    <a:cubicBezTo>
                      <a:pt x="6521" y="7875"/>
                      <a:pt x="6721" y="7749"/>
                      <a:pt x="6874" y="7597"/>
                    </a:cubicBezTo>
                    <a:close/>
                    <a:moveTo>
                      <a:pt x="13940" y="7597"/>
                    </a:moveTo>
                    <a:cubicBezTo>
                      <a:pt x="14064" y="9724"/>
                      <a:pt x="14180" y="11722"/>
                      <a:pt x="14285" y="13673"/>
                    </a:cubicBezTo>
                    <a:cubicBezTo>
                      <a:pt x="14399" y="15841"/>
                      <a:pt x="14515" y="18003"/>
                      <a:pt x="14648" y="20346"/>
                    </a:cubicBezTo>
                    <a:cubicBezTo>
                      <a:pt x="14639" y="20363"/>
                      <a:pt x="14639" y="20382"/>
                      <a:pt x="14648" y="20399"/>
                    </a:cubicBezTo>
                    <a:cubicBezTo>
                      <a:pt x="14620" y="20446"/>
                      <a:pt x="14576" y="20498"/>
                      <a:pt x="14557" y="20545"/>
                    </a:cubicBezTo>
                    <a:lnTo>
                      <a:pt x="14466" y="20558"/>
                    </a:lnTo>
                    <a:cubicBezTo>
                      <a:pt x="14113" y="21002"/>
                      <a:pt x="13510" y="21305"/>
                      <a:pt x="12813" y="21381"/>
                    </a:cubicBezTo>
                    <a:cubicBezTo>
                      <a:pt x="11525" y="21550"/>
                      <a:pt x="10204" y="21333"/>
                      <a:pt x="9126" y="20784"/>
                    </a:cubicBezTo>
                    <a:cubicBezTo>
                      <a:pt x="9078" y="16583"/>
                      <a:pt x="8581" y="12395"/>
                      <a:pt x="7636" y="8247"/>
                    </a:cubicBezTo>
                    <a:cubicBezTo>
                      <a:pt x="8257" y="8469"/>
                      <a:pt x="8938" y="8591"/>
                      <a:pt x="9635" y="8579"/>
                    </a:cubicBezTo>
                    <a:cubicBezTo>
                      <a:pt x="10350" y="8567"/>
                      <a:pt x="11063" y="8483"/>
                      <a:pt x="11760" y="8367"/>
                    </a:cubicBezTo>
                    <a:cubicBezTo>
                      <a:pt x="12313" y="8297"/>
                      <a:pt x="12872" y="8167"/>
                      <a:pt x="13358" y="7969"/>
                    </a:cubicBezTo>
                    <a:cubicBezTo>
                      <a:pt x="13578" y="7869"/>
                      <a:pt x="13768" y="7743"/>
                      <a:pt x="13940" y="7597"/>
                    </a:cubicBezTo>
                    <a:close/>
                    <a:moveTo>
                      <a:pt x="7527" y="10542"/>
                    </a:moveTo>
                    <a:cubicBezTo>
                      <a:pt x="8090" y="13487"/>
                      <a:pt x="8421" y="16449"/>
                      <a:pt x="8545" y="19417"/>
                    </a:cubicBezTo>
                    <a:lnTo>
                      <a:pt x="8527" y="19457"/>
                    </a:lnTo>
                    <a:lnTo>
                      <a:pt x="8036" y="19948"/>
                    </a:lnTo>
                    <a:cubicBezTo>
                      <a:pt x="7922" y="17751"/>
                      <a:pt x="7796" y="15712"/>
                      <a:pt x="7691" y="13673"/>
                    </a:cubicBezTo>
                    <a:cubicBezTo>
                      <a:pt x="7691" y="12639"/>
                      <a:pt x="7585" y="11594"/>
                      <a:pt x="7527" y="10542"/>
                    </a:cubicBezTo>
                    <a:close/>
                    <a:moveTo>
                      <a:pt x="3695" y="13660"/>
                    </a:moveTo>
                    <a:cubicBezTo>
                      <a:pt x="3695" y="13660"/>
                      <a:pt x="3686" y="13667"/>
                      <a:pt x="3676" y="13673"/>
                    </a:cubicBezTo>
                    <a:cubicBezTo>
                      <a:pt x="3238" y="13994"/>
                      <a:pt x="2930" y="14396"/>
                      <a:pt x="2786" y="14841"/>
                    </a:cubicBezTo>
                    <a:cubicBezTo>
                      <a:pt x="2691" y="15103"/>
                      <a:pt x="2750" y="15376"/>
                      <a:pt x="2932" y="15610"/>
                    </a:cubicBezTo>
                    <a:cubicBezTo>
                      <a:pt x="3046" y="15733"/>
                      <a:pt x="3204" y="15812"/>
                      <a:pt x="3404" y="15835"/>
                    </a:cubicBezTo>
                    <a:cubicBezTo>
                      <a:pt x="3662" y="15841"/>
                      <a:pt x="3903" y="15781"/>
                      <a:pt x="4112" y="15676"/>
                    </a:cubicBezTo>
                    <a:lnTo>
                      <a:pt x="4421" y="15557"/>
                    </a:lnTo>
                    <a:lnTo>
                      <a:pt x="3459" y="16432"/>
                    </a:lnTo>
                    <a:cubicBezTo>
                      <a:pt x="3230" y="16608"/>
                      <a:pt x="3154" y="16836"/>
                      <a:pt x="3259" y="17069"/>
                    </a:cubicBezTo>
                    <a:cubicBezTo>
                      <a:pt x="3373" y="17245"/>
                      <a:pt x="3618" y="17368"/>
                      <a:pt x="3894" y="17374"/>
                    </a:cubicBezTo>
                    <a:cubicBezTo>
                      <a:pt x="3675" y="17596"/>
                      <a:pt x="3526" y="17841"/>
                      <a:pt x="3440" y="18104"/>
                    </a:cubicBezTo>
                    <a:cubicBezTo>
                      <a:pt x="3421" y="18203"/>
                      <a:pt x="3488" y="18300"/>
                      <a:pt x="3622" y="18330"/>
                    </a:cubicBezTo>
                    <a:cubicBezTo>
                      <a:pt x="4090" y="18417"/>
                      <a:pt x="4563" y="18417"/>
                      <a:pt x="5021" y="18330"/>
                    </a:cubicBezTo>
                    <a:lnTo>
                      <a:pt x="4040" y="19364"/>
                    </a:lnTo>
                    <a:cubicBezTo>
                      <a:pt x="3954" y="19434"/>
                      <a:pt x="3914" y="19523"/>
                      <a:pt x="3894" y="19616"/>
                    </a:cubicBezTo>
                    <a:cubicBezTo>
                      <a:pt x="3875" y="19745"/>
                      <a:pt x="3934" y="19879"/>
                      <a:pt x="4058" y="19961"/>
                    </a:cubicBezTo>
                    <a:cubicBezTo>
                      <a:pt x="4211" y="20066"/>
                      <a:pt x="4411" y="20107"/>
                      <a:pt x="4621" y="20107"/>
                    </a:cubicBezTo>
                    <a:lnTo>
                      <a:pt x="4766" y="20107"/>
                    </a:lnTo>
                    <a:lnTo>
                      <a:pt x="5057" y="20054"/>
                    </a:lnTo>
                    <a:cubicBezTo>
                      <a:pt x="5181" y="20037"/>
                      <a:pt x="5305" y="20037"/>
                      <a:pt x="5439" y="20054"/>
                    </a:cubicBezTo>
                    <a:cubicBezTo>
                      <a:pt x="5572" y="20072"/>
                      <a:pt x="5728" y="19994"/>
                      <a:pt x="5747" y="19895"/>
                    </a:cubicBezTo>
                    <a:cubicBezTo>
                      <a:pt x="5776" y="19790"/>
                      <a:pt x="5681" y="19687"/>
                      <a:pt x="5547" y="19669"/>
                    </a:cubicBezTo>
                    <a:cubicBezTo>
                      <a:pt x="5338" y="19652"/>
                      <a:pt x="5112" y="19670"/>
                      <a:pt x="4912" y="19722"/>
                    </a:cubicBezTo>
                    <a:lnTo>
                      <a:pt x="4657" y="19722"/>
                    </a:lnTo>
                    <a:cubicBezTo>
                      <a:pt x="4562" y="19734"/>
                      <a:pt x="4470" y="19729"/>
                      <a:pt x="4403" y="19683"/>
                    </a:cubicBezTo>
                    <a:cubicBezTo>
                      <a:pt x="4403" y="19683"/>
                      <a:pt x="4403" y="19613"/>
                      <a:pt x="4403" y="19590"/>
                    </a:cubicBezTo>
                    <a:lnTo>
                      <a:pt x="5929" y="18011"/>
                    </a:lnTo>
                    <a:cubicBezTo>
                      <a:pt x="6024" y="17929"/>
                      <a:pt x="6007" y="17816"/>
                      <a:pt x="5893" y="17746"/>
                    </a:cubicBezTo>
                    <a:cubicBezTo>
                      <a:pt x="5797" y="17687"/>
                      <a:pt x="5661" y="17687"/>
                      <a:pt x="5566" y="17746"/>
                    </a:cubicBezTo>
                    <a:cubicBezTo>
                      <a:pt x="5098" y="17956"/>
                      <a:pt x="4529" y="18050"/>
                      <a:pt x="3985" y="17998"/>
                    </a:cubicBezTo>
                    <a:cubicBezTo>
                      <a:pt x="4100" y="17752"/>
                      <a:pt x="4309" y="17529"/>
                      <a:pt x="4567" y="17348"/>
                    </a:cubicBezTo>
                    <a:cubicBezTo>
                      <a:pt x="5025" y="17295"/>
                      <a:pt x="5451" y="17129"/>
                      <a:pt x="5765" y="16884"/>
                    </a:cubicBezTo>
                    <a:cubicBezTo>
                      <a:pt x="5842" y="16819"/>
                      <a:pt x="5842" y="16722"/>
                      <a:pt x="5765" y="16658"/>
                    </a:cubicBezTo>
                    <a:cubicBezTo>
                      <a:pt x="5718" y="16582"/>
                      <a:pt x="5571" y="16548"/>
                      <a:pt x="5457" y="16565"/>
                    </a:cubicBezTo>
                    <a:cubicBezTo>
                      <a:pt x="5018" y="16641"/>
                      <a:pt x="4638" y="16779"/>
                      <a:pt x="4294" y="16990"/>
                    </a:cubicBezTo>
                    <a:cubicBezTo>
                      <a:pt x="4161" y="17007"/>
                      <a:pt x="4028" y="17007"/>
                      <a:pt x="3894" y="16990"/>
                    </a:cubicBezTo>
                    <a:cubicBezTo>
                      <a:pt x="3742" y="16990"/>
                      <a:pt x="3650" y="16933"/>
                      <a:pt x="3640" y="16910"/>
                    </a:cubicBezTo>
                    <a:cubicBezTo>
                      <a:pt x="3631" y="16881"/>
                      <a:pt x="3633" y="16822"/>
                      <a:pt x="3785" y="16658"/>
                    </a:cubicBezTo>
                    <a:lnTo>
                      <a:pt x="5584" y="14973"/>
                    </a:lnTo>
                    <a:cubicBezTo>
                      <a:pt x="5670" y="14903"/>
                      <a:pt x="5670" y="14797"/>
                      <a:pt x="5584" y="14721"/>
                    </a:cubicBezTo>
                    <a:cubicBezTo>
                      <a:pt x="5488" y="14663"/>
                      <a:pt x="5352" y="14663"/>
                      <a:pt x="5257" y="14721"/>
                    </a:cubicBezTo>
                    <a:lnTo>
                      <a:pt x="3767" y="15345"/>
                    </a:lnTo>
                    <a:cubicBezTo>
                      <a:pt x="3662" y="15403"/>
                      <a:pt x="3538" y="15439"/>
                      <a:pt x="3404" y="15451"/>
                    </a:cubicBezTo>
                    <a:cubicBezTo>
                      <a:pt x="3356" y="15445"/>
                      <a:pt x="3315" y="15427"/>
                      <a:pt x="3277" y="15398"/>
                    </a:cubicBezTo>
                    <a:cubicBezTo>
                      <a:pt x="3201" y="15246"/>
                      <a:pt x="3201" y="15085"/>
                      <a:pt x="3277" y="14933"/>
                    </a:cubicBezTo>
                    <a:cubicBezTo>
                      <a:pt x="3410" y="14565"/>
                      <a:pt x="3686" y="14213"/>
                      <a:pt x="4058" y="13938"/>
                    </a:cubicBezTo>
                    <a:cubicBezTo>
                      <a:pt x="4153" y="13862"/>
                      <a:pt x="4153" y="13749"/>
                      <a:pt x="4058" y="13673"/>
                    </a:cubicBezTo>
                    <a:cubicBezTo>
                      <a:pt x="3963" y="13597"/>
                      <a:pt x="3800" y="13590"/>
                      <a:pt x="3695" y="13660"/>
                    </a:cubicBezTo>
                    <a:close/>
                    <a:moveTo>
                      <a:pt x="10797" y="13660"/>
                    </a:moveTo>
                    <a:cubicBezTo>
                      <a:pt x="10797" y="13660"/>
                      <a:pt x="10797" y="13673"/>
                      <a:pt x="10797" y="13673"/>
                    </a:cubicBezTo>
                    <a:cubicBezTo>
                      <a:pt x="10368" y="14000"/>
                      <a:pt x="10060" y="14402"/>
                      <a:pt x="9907" y="14841"/>
                    </a:cubicBezTo>
                    <a:cubicBezTo>
                      <a:pt x="9812" y="15098"/>
                      <a:pt x="9862" y="15376"/>
                      <a:pt x="10052" y="15610"/>
                    </a:cubicBezTo>
                    <a:cubicBezTo>
                      <a:pt x="10157" y="15738"/>
                      <a:pt x="10324" y="15812"/>
                      <a:pt x="10525" y="15835"/>
                    </a:cubicBezTo>
                    <a:cubicBezTo>
                      <a:pt x="10782" y="15841"/>
                      <a:pt x="11023" y="15781"/>
                      <a:pt x="11233" y="15676"/>
                    </a:cubicBezTo>
                    <a:lnTo>
                      <a:pt x="11524" y="15557"/>
                    </a:lnTo>
                    <a:lnTo>
                      <a:pt x="10561" y="16432"/>
                    </a:lnTo>
                    <a:cubicBezTo>
                      <a:pt x="10332" y="16608"/>
                      <a:pt x="10275" y="16836"/>
                      <a:pt x="10361" y="17069"/>
                    </a:cubicBezTo>
                    <a:cubicBezTo>
                      <a:pt x="10495" y="17245"/>
                      <a:pt x="10738" y="17368"/>
                      <a:pt x="11015" y="17374"/>
                    </a:cubicBezTo>
                    <a:cubicBezTo>
                      <a:pt x="10786" y="17591"/>
                      <a:pt x="10610" y="17835"/>
                      <a:pt x="10543" y="18104"/>
                    </a:cubicBezTo>
                    <a:cubicBezTo>
                      <a:pt x="10505" y="18203"/>
                      <a:pt x="10609" y="18306"/>
                      <a:pt x="10743" y="18330"/>
                    </a:cubicBezTo>
                    <a:cubicBezTo>
                      <a:pt x="11201" y="18417"/>
                      <a:pt x="11683" y="18417"/>
                      <a:pt x="12141" y="18330"/>
                    </a:cubicBezTo>
                    <a:lnTo>
                      <a:pt x="11160" y="19364"/>
                    </a:lnTo>
                    <a:cubicBezTo>
                      <a:pt x="11084" y="19440"/>
                      <a:pt x="11044" y="19529"/>
                      <a:pt x="11015" y="19616"/>
                    </a:cubicBezTo>
                    <a:cubicBezTo>
                      <a:pt x="10996" y="19745"/>
                      <a:pt x="11036" y="19874"/>
                      <a:pt x="11160" y="19961"/>
                    </a:cubicBezTo>
                    <a:cubicBezTo>
                      <a:pt x="11323" y="20066"/>
                      <a:pt x="11532" y="20107"/>
                      <a:pt x="11742" y="20107"/>
                    </a:cubicBezTo>
                    <a:lnTo>
                      <a:pt x="11869" y="20107"/>
                    </a:lnTo>
                    <a:lnTo>
                      <a:pt x="12178" y="20054"/>
                    </a:lnTo>
                    <a:cubicBezTo>
                      <a:pt x="12302" y="20042"/>
                      <a:pt x="12445" y="20042"/>
                      <a:pt x="12559" y="20054"/>
                    </a:cubicBezTo>
                    <a:cubicBezTo>
                      <a:pt x="12712" y="20072"/>
                      <a:pt x="12821" y="19994"/>
                      <a:pt x="12850" y="19895"/>
                    </a:cubicBezTo>
                    <a:cubicBezTo>
                      <a:pt x="12878" y="19790"/>
                      <a:pt x="12793" y="19687"/>
                      <a:pt x="12650" y="19669"/>
                    </a:cubicBezTo>
                    <a:cubicBezTo>
                      <a:pt x="12650" y="19669"/>
                      <a:pt x="12641" y="19669"/>
                      <a:pt x="12632" y="19669"/>
                    </a:cubicBezTo>
                    <a:cubicBezTo>
                      <a:pt x="12431" y="19652"/>
                      <a:pt x="12223" y="19670"/>
                      <a:pt x="12032" y="19722"/>
                    </a:cubicBezTo>
                    <a:lnTo>
                      <a:pt x="11796" y="19722"/>
                    </a:lnTo>
                    <a:cubicBezTo>
                      <a:pt x="11701" y="19734"/>
                      <a:pt x="11582" y="19729"/>
                      <a:pt x="11506" y="19683"/>
                    </a:cubicBezTo>
                    <a:lnTo>
                      <a:pt x="11596" y="19590"/>
                    </a:lnTo>
                    <a:lnTo>
                      <a:pt x="13104" y="18011"/>
                    </a:lnTo>
                    <a:cubicBezTo>
                      <a:pt x="13190" y="17923"/>
                      <a:pt x="13155" y="17804"/>
                      <a:pt x="13031" y="17746"/>
                    </a:cubicBezTo>
                    <a:cubicBezTo>
                      <a:pt x="12946" y="17699"/>
                      <a:pt x="12836" y="17705"/>
                      <a:pt x="12741" y="17746"/>
                    </a:cubicBezTo>
                    <a:lnTo>
                      <a:pt x="12632" y="17746"/>
                    </a:lnTo>
                    <a:cubicBezTo>
                      <a:pt x="12164" y="17968"/>
                      <a:pt x="11596" y="18056"/>
                      <a:pt x="11033" y="17998"/>
                    </a:cubicBezTo>
                    <a:cubicBezTo>
                      <a:pt x="11157" y="17752"/>
                      <a:pt x="11357" y="17529"/>
                      <a:pt x="11615" y="17348"/>
                    </a:cubicBezTo>
                    <a:cubicBezTo>
                      <a:pt x="12073" y="17295"/>
                      <a:pt x="12481" y="17129"/>
                      <a:pt x="12795" y="16884"/>
                    </a:cubicBezTo>
                    <a:cubicBezTo>
                      <a:pt x="12891" y="16796"/>
                      <a:pt x="12883" y="16669"/>
                      <a:pt x="12759" y="16605"/>
                    </a:cubicBezTo>
                    <a:cubicBezTo>
                      <a:pt x="12702" y="16564"/>
                      <a:pt x="12627" y="16559"/>
                      <a:pt x="12541" y="16565"/>
                    </a:cubicBezTo>
                    <a:cubicBezTo>
                      <a:pt x="12131" y="16647"/>
                      <a:pt x="11749" y="16785"/>
                      <a:pt x="11415" y="16990"/>
                    </a:cubicBezTo>
                    <a:cubicBezTo>
                      <a:pt x="11281" y="17007"/>
                      <a:pt x="11149" y="17007"/>
                      <a:pt x="11015" y="16990"/>
                    </a:cubicBezTo>
                    <a:cubicBezTo>
                      <a:pt x="10920" y="16990"/>
                      <a:pt x="10828" y="16957"/>
                      <a:pt x="10761" y="16910"/>
                    </a:cubicBezTo>
                    <a:cubicBezTo>
                      <a:pt x="10761" y="16910"/>
                      <a:pt x="10753" y="16822"/>
                      <a:pt x="10924" y="16658"/>
                    </a:cubicBezTo>
                    <a:lnTo>
                      <a:pt x="12704" y="14973"/>
                    </a:lnTo>
                    <a:cubicBezTo>
                      <a:pt x="12790" y="14903"/>
                      <a:pt x="12790" y="14791"/>
                      <a:pt x="12704" y="14721"/>
                    </a:cubicBezTo>
                    <a:cubicBezTo>
                      <a:pt x="12619" y="14663"/>
                      <a:pt x="12481" y="14663"/>
                      <a:pt x="12396" y="14721"/>
                    </a:cubicBezTo>
                    <a:lnTo>
                      <a:pt x="10888" y="15345"/>
                    </a:lnTo>
                    <a:cubicBezTo>
                      <a:pt x="10783" y="15409"/>
                      <a:pt x="10676" y="15445"/>
                      <a:pt x="10543" y="15451"/>
                    </a:cubicBezTo>
                    <a:cubicBezTo>
                      <a:pt x="10495" y="15445"/>
                      <a:pt x="10454" y="15427"/>
                      <a:pt x="10416" y="15398"/>
                    </a:cubicBezTo>
                    <a:cubicBezTo>
                      <a:pt x="10349" y="15246"/>
                      <a:pt x="10349" y="15085"/>
                      <a:pt x="10416" y="14933"/>
                    </a:cubicBezTo>
                    <a:cubicBezTo>
                      <a:pt x="10549" y="14565"/>
                      <a:pt x="10807" y="14213"/>
                      <a:pt x="11179" y="13938"/>
                    </a:cubicBezTo>
                    <a:cubicBezTo>
                      <a:pt x="11274" y="13868"/>
                      <a:pt x="11283" y="13749"/>
                      <a:pt x="11197" y="13673"/>
                    </a:cubicBezTo>
                    <a:cubicBezTo>
                      <a:pt x="11187" y="13667"/>
                      <a:pt x="11179" y="13679"/>
                      <a:pt x="11179" y="13673"/>
                    </a:cubicBezTo>
                    <a:cubicBezTo>
                      <a:pt x="11074" y="13597"/>
                      <a:pt x="10902" y="13584"/>
                      <a:pt x="10797" y="1366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3" name="Shape">
                <a:extLst>
                  <a:ext uri="{FF2B5EF4-FFF2-40B4-BE49-F238E27FC236}">
                    <a16:creationId xmlns:a16="http://schemas.microsoft.com/office/drawing/2014/main" id="{02202DC0-38F8-5247-4703-D6DD8B5A3992}"/>
                  </a:ext>
                </a:extLst>
              </p:cNvPr>
              <p:cNvSpPr/>
              <p:nvPr/>
            </p:nvSpPr>
            <p:spPr>
              <a:xfrm>
                <a:off x="2594504" y="3726609"/>
                <a:ext cx="425516" cy="396147"/>
              </a:xfrm>
              <a:custGeom>
                <a:avLst/>
                <a:gdLst/>
                <a:ahLst/>
                <a:cxnLst>
                  <a:cxn ang="0">
                    <a:pos x="wd2" y="hd2"/>
                  </a:cxn>
                  <a:cxn ang="5400000">
                    <a:pos x="wd2" y="hd2"/>
                  </a:cxn>
                  <a:cxn ang="10800000">
                    <a:pos x="wd2" y="hd2"/>
                  </a:cxn>
                  <a:cxn ang="16200000">
                    <a:pos x="wd2" y="hd2"/>
                  </a:cxn>
                </a:cxnLst>
                <a:rect l="0" t="0" r="r" b="b"/>
                <a:pathLst>
                  <a:path w="21577" h="21598" extrusionOk="0">
                    <a:moveTo>
                      <a:pt x="7477" y="5"/>
                    </a:moveTo>
                    <a:cubicBezTo>
                      <a:pt x="7258" y="5"/>
                      <a:pt x="7011" y="33"/>
                      <a:pt x="6751" y="55"/>
                    </a:cubicBezTo>
                    <a:cubicBezTo>
                      <a:pt x="6727" y="465"/>
                      <a:pt x="6705" y="849"/>
                      <a:pt x="6705" y="1251"/>
                    </a:cubicBezTo>
                    <a:cubicBezTo>
                      <a:pt x="6705" y="1697"/>
                      <a:pt x="6705" y="2163"/>
                      <a:pt x="6705" y="2646"/>
                    </a:cubicBezTo>
                    <a:cubicBezTo>
                      <a:pt x="6486" y="2829"/>
                      <a:pt x="6253" y="3002"/>
                      <a:pt x="6009" y="3178"/>
                    </a:cubicBezTo>
                    <a:cubicBezTo>
                      <a:pt x="5458" y="3602"/>
                      <a:pt x="4907" y="4041"/>
                      <a:pt x="4387" y="4523"/>
                    </a:cubicBezTo>
                    <a:cubicBezTo>
                      <a:pt x="4387" y="3916"/>
                      <a:pt x="4305" y="3463"/>
                      <a:pt x="4248" y="2995"/>
                    </a:cubicBezTo>
                    <a:cubicBezTo>
                      <a:pt x="4248" y="2702"/>
                      <a:pt x="4173" y="2367"/>
                      <a:pt x="4125" y="1899"/>
                    </a:cubicBezTo>
                    <a:cubicBezTo>
                      <a:pt x="4839" y="1233"/>
                      <a:pt x="5601" y="642"/>
                      <a:pt x="6380" y="72"/>
                    </a:cubicBezTo>
                    <a:cubicBezTo>
                      <a:pt x="6242" y="86"/>
                      <a:pt x="6124" y="98"/>
                      <a:pt x="5994" y="105"/>
                    </a:cubicBezTo>
                    <a:cubicBezTo>
                      <a:pt x="5856" y="105"/>
                      <a:pt x="5699" y="131"/>
                      <a:pt x="5561" y="138"/>
                    </a:cubicBezTo>
                    <a:cubicBezTo>
                      <a:pt x="4896" y="650"/>
                      <a:pt x="4240" y="1181"/>
                      <a:pt x="3615" y="1766"/>
                    </a:cubicBezTo>
                    <a:cubicBezTo>
                      <a:pt x="2974" y="1766"/>
                      <a:pt x="2300" y="1766"/>
                      <a:pt x="1529" y="1766"/>
                    </a:cubicBezTo>
                    <a:lnTo>
                      <a:pt x="834" y="2231"/>
                    </a:lnTo>
                    <a:lnTo>
                      <a:pt x="1545" y="2231"/>
                    </a:lnTo>
                    <a:cubicBezTo>
                      <a:pt x="2348" y="2231"/>
                      <a:pt x="3058" y="2231"/>
                      <a:pt x="3708" y="2231"/>
                    </a:cubicBezTo>
                    <a:cubicBezTo>
                      <a:pt x="3708" y="2553"/>
                      <a:pt x="3768" y="2827"/>
                      <a:pt x="3800" y="3062"/>
                    </a:cubicBezTo>
                    <a:cubicBezTo>
                      <a:pt x="3873" y="3705"/>
                      <a:pt x="3922" y="4138"/>
                      <a:pt x="3955" y="5038"/>
                    </a:cubicBezTo>
                    <a:cubicBezTo>
                      <a:pt x="3922" y="5162"/>
                      <a:pt x="4011" y="5291"/>
                      <a:pt x="4125" y="5320"/>
                    </a:cubicBezTo>
                    <a:cubicBezTo>
                      <a:pt x="4141" y="5328"/>
                      <a:pt x="4162" y="5320"/>
                      <a:pt x="4187" y="5320"/>
                    </a:cubicBezTo>
                    <a:lnTo>
                      <a:pt x="4233" y="5320"/>
                    </a:lnTo>
                    <a:cubicBezTo>
                      <a:pt x="5239" y="5145"/>
                      <a:pt x="6278" y="5218"/>
                      <a:pt x="7276" y="5503"/>
                    </a:cubicBezTo>
                    <a:cubicBezTo>
                      <a:pt x="7228" y="6374"/>
                      <a:pt x="7270" y="7231"/>
                      <a:pt x="7400" y="8094"/>
                    </a:cubicBezTo>
                    <a:lnTo>
                      <a:pt x="7400" y="8443"/>
                    </a:lnTo>
                    <a:cubicBezTo>
                      <a:pt x="7400" y="8443"/>
                      <a:pt x="7484" y="8443"/>
                      <a:pt x="7508" y="8443"/>
                    </a:cubicBezTo>
                    <a:cubicBezTo>
                      <a:pt x="8547" y="8246"/>
                      <a:pt x="9613" y="8210"/>
                      <a:pt x="10659" y="8327"/>
                    </a:cubicBezTo>
                    <a:cubicBezTo>
                      <a:pt x="10659" y="8978"/>
                      <a:pt x="10735" y="9393"/>
                      <a:pt x="10768" y="9905"/>
                    </a:cubicBezTo>
                    <a:cubicBezTo>
                      <a:pt x="10800" y="10417"/>
                      <a:pt x="10866" y="10954"/>
                      <a:pt x="10907" y="11715"/>
                    </a:cubicBezTo>
                    <a:cubicBezTo>
                      <a:pt x="10915" y="11854"/>
                      <a:pt x="11016" y="11938"/>
                      <a:pt x="11154" y="11931"/>
                    </a:cubicBezTo>
                    <a:cubicBezTo>
                      <a:pt x="12274" y="11778"/>
                      <a:pt x="13417" y="11778"/>
                      <a:pt x="14537" y="11931"/>
                    </a:cubicBezTo>
                    <a:cubicBezTo>
                      <a:pt x="14537" y="12355"/>
                      <a:pt x="14533" y="12691"/>
                      <a:pt x="14614" y="13027"/>
                    </a:cubicBezTo>
                    <a:cubicBezTo>
                      <a:pt x="14663" y="13656"/>
                      <a:pt x="14690" y="14127"/>
                      <a:pt x="14722" y="15070"/>
                    </a:cubicBezTo>
                    <a:cubicBezTo>
                      <a:pt x="14674" y="15144"/>
                      <a:pt x="14674" y="15220"/>
                      <a:pt x="14722" y="15286"/>
                    </a:cubicBezTo>
                    <a:cubicBezTo>
                      <a:pt x="14739" y="15389"/>
                      <a:pt x="14826" y="15462"/>
                      <a:pt x="14923" y="15469"/>
                    </a:cubicBezTo>
                    <a:cubicBezTo>
                      <a:pt x="15954" y="15506"/>
                      <a:pt x="16998" y="15498"/>
                      <a:pt x="18028" y="15403"/>
                    </a:cubicBezTo>
                    <a:lnTo>
                      <a:pt x="18322" y="19970"/>
                    </a:lnTo>
                    <a:cubicBezTo>
                      <a:pt x="11895" y="19882"/>
                      <a:pt x="7272" y="19902"/>
                      <a:pt x="448" y="20253"/>
                    </a:cubicBezTo>
                    <a:cubicBezTo>
                      <a:pt x="448" y="20589"/>
                      <a:pt x="464" y="20758"/>
                      <a:pt x="448" y="21116"/>
                    </a:cubicBezTo>
                    <a:cubicBezTo>
                      <a:pt x="343" y="21138"/>
                      <a:pt x="278" y="21249"/>
                      <a:pt x="278" y="21365"/>
                    </a:cubicBezTo>
                    <a:cubicBezTo>
                      <a:pt x="278" y="21504"/>
                      <a:pt x="373" y="21598"/>
                      <a:pt x="494" y="21598"/>
                    </a:cubicBezTo>
                    <a:cubicBezTo>
                      <a:pt x="7051" y="20406"/>
                      <a:pt x="11709" y="20377"/>
                      <a:pt x="18631" y="20684"/>
                    </a:cubicBezTo>
                    <a:cubicBezTo>
                      <a:pt x="18647" y="20794"/>
                      <a:pt x="18726" y="20867"/>
                      <a:pt x="18832" y="20867"/>
                    </a:cubicBezTo>
                    <a:cubicBezTo>
                      <a:pt x="18905" y="20860"/>
                      <a:pt x="18992" y="20807"/>
                      <a:pt x="19032" y="20734"/>
                    </a:cubicBezTo>
                    <a:lnTo>
                      <a:pt x="19249" y="20734"/>
                    </a:lnTo>
                    <a:cubicBezTo>
                      <a:pt x="19370" y="20749"/>
                      <a:pt x="19488" y="20650"/>
                      <a:pt x="19496" y="20518"/>
                    </a:cubicBezTo>
                    <a:cubicBezTo>
                      <a:pt x="19496" y="20518"/>
                      <a:pt x="19496" y="20509"/>
                      <a:pt x="19496" y="20502"/>
                    </a:cubicBezTo>
                    <a:cubicBezTo>
                      <a:pt x="19496" y="20407"/>
                      <a:pt x="19431" y="20313"/>
                      <a:pt x="19341" y="20269"/>
                    </a:cubicBezTo>
                    <a:cubicBezTo>
                      <a:pt x="20153" y="19391"/>
                      <a:pt x="20886" y="18446"/>
                      <a:pt x="21535" y="17429"/>
                    </a:cubicBezTo>
                    <a:cubicBezTo>
                      <a:pt x="21600" y="17312"/>
                      <a:pt x="21594" y="17161"/>
                      <a:pt x="21489" y="17080"/>
                    </a:cubicBezTo>
                    <a:cubicBezTo>
                      <a:pt x="21489" y="16532"/>
                      <a:pt x="21489" y="15850"/>
                      <a:pt x="21489" y="15170"/>
                    </a:cubicBezTo>
                    <a:cubicBezTo>
                      <a:pt x="21489" y="14292"/>
                      <a:pt x="21489" y="13377"/>
                      <a:pt x="21489" y="12828"/>
                    </a:cubicBezTo>
                    <a:cubicBezTo>
                      <a:pt x="21456" y="12799"/>
                      <a:pt x="21421" y="12760"/>
                      <a:pt x="21381" y="12745"/>
                    </a:cubicBezTo>
                    <a:cubicBezTo>
                      <a:pt x="20374" y="12847"/>
                      <a:pt x="19352" y="12865"/>
                      <a:pt x="18337" y="12828"/>
                    </a:cubicBezTo>
                    <a:lnTo>
                      <a:pt x="18245" y="12828"/>
                    </a:lnTo>
                    <a:cubicBezTo>
                      <a:pt x="18172" y="12843"/>
                      <a:pt x="18086" y="12843"/>
                      <a:pt x="18013" y="12828"/>
                    </a:cubicBezTo>
                    <a:cubicBezTo>
                      <a:pt x="18013" y="12331"/>
                      <a:pt x="18013" y="11868"/>
                      <a:pt x="18013" y="11400"/>
                    </a:cubicBezTo>
                    <a:cubicBezTo>
                      <a:pt x="18013" y="10749"/>
                      <a:pt x="18013" y="10128"/>
                      <a:pt x="18013" y="9573"/>
                    </a:cubicBezTo>
                    <a:lnTo>
                      <a:pt x="18013" y="9523"/>
                    </a:lnTo>
                    <a:cubicBezTo>
                      <a:pt x="18013" y="9501"/>
                      <a:pt x="18013" y="9471"/>
                      <a:pt x="18013" y="9456"/>
                    </a:cubicBezTo>
                    <a:cubicBezTo>
                      <a:pt x="17980" y="9449"/>
                      <a:pt x="17960" y="9449"/>
                      <a:pt x="17936" y="9456"/>
                    </a:cubicBezTo>
                    <a:cubicBezTo>
                      <a:pt x="17416" y="9456"/>
                      <a:pt x="16775" y="9523"/>
                      <a:pt x="16174" y="9523"/>
                    </a:cubicBezTo>
                    <a:cubicBezTo>
                      <a:pt x="15574" y="9515"/>
                      <a:pt x="14968" y="9549"/>
                      <a:pt x="14367" y="9622"/>
                    </a:cubicBezTo>
                    <a:cubicBezTo>
                      <a:pt x="14367" y="9110"/>
                      <a:pt x="14367" y="8537"/>
                      <a:pt x="14367" y="8061"/>
                    </a:cubicBezTo>
                    <a:cubicBezTo>
                      <a:pt x="14343" y="7425"/>
                      <a:pt x="14343" y="6771"/>
                      <a:pt x="14367" y="6134"/>
                    </a:cubicBezTo>
                    <a:cubicBezTo>
                      <a:pt x="14367" y="6127"/>
                      <a:pt x="14367" y="6134"/>
                      <a:pt x="14367" y="6068"/>
                    </a:cubicBezTo>
                    <a:lnTo>
                      <a:pt x="14367" y="6018"/>
                    </a:lnTo>
                    <a:cubicBezTo>
                      <a:pt x="14343" y="6011"/>
                      <a:pt x="14322" y="6011"/>
                      <a:pt x="14290" y="6018"/>
                    </a:cubicBezTo>
                    <a:lnTo>
                      <a:pt x="12992" y="6101"/>
                    </a:lnTo>
                    <a:cubicBezTo>
                      <a:pt x="12570" y="6460"/>
                      <a:pt x="12176" y="6838"/>
                      <a:pt x="11803" y="7247"/>
                    </a:cubicBezTo>
                    <a:lnTo>
                      <a:pt x="10984" y="8061"/>
                    </a:lnTo>
                    <a:cubicBezTo>
                      <a:pt x="10181" y="7973"/>
                      <a:pt x="9377" y="7973"/>
                      <a:pt x="8574" y="8061"/>
                    </a:cubicBezTo>
                    <a:cubicBezTo>
                      <a:pt x="9337" y="7439"/>
                      <a:pt x="10017" y="6744"/>
                      <a:pt x="10196" y="6583"/>
                    </a:cubicBezTo>
                    <a:cubicBezTo>
                      <a:pt x="10342" y="6422"/>
                      <a:pt x="10534" y="6316"/>
                      <a:pt x="10737" y="6251"/>
                    </a:cubicBezTo>
                    <a:lnTo>
                      <a:pt x="10737" y="6201"/>
                    </a:lnTo>
                    <a:cubicBezTo>
                      <a:pt x="10842" y="6186"/>
                      <a:pt x="10940" y="6182"/>
                      <a:pt x="11046" y="6168"/>
                    </a:cubicBezTo>
                    <a:cubicBezTo>
                      <a:pt x="11046" y="5794"/>
                      <a:pt x="11046" y="5397"/>
                      <a:pt x="11046" y="5038"/>
                    </a:cubicBezTo>
                    <a:cubicBezTo>
                      <a:pt x="11046" y="4387"/>
                      <a:pt x="11046" y="3783"/>
                      <a:pt x="11046" y="3228"/>
                    </a:cubicBezTo>
                    <a:cubicBezTo>
                      <a:pt x="11046" y="3228"/>
                      <a:pt x="11046" y="3229"/>
                      <a:pt x="11046" y="3178"/>
                    </a:cubicBezTo>
                    <a:cubicBezTo>
                      <a:pt x="11013" y="3149"/>
                      <a:pt x="10978" y="3119"/>
                      <a:pt x="10937" y="3111"/>
                    </a:cubicBezTo>
                    <a:lnTo>
                      <a:pt x="9980" y="3111"/>
                    </a:lnTo>
                    <a:cubicBezTo>
                      <a:pt x="9769" y="3111"/>
                      <a:pt x="9626" y="3121"/>
                      <a:pt x="9424" y="3128"/>
                    </a:cubicBezTo>
                    <a:cubicBezTo>
                      <a:pt x="9050" y="3464"/>
                      <a:pt x="8707" y="3801"/>
                      <a:pt x="8358" y="4174"/>
                    </a:cubicBezTo>
                    <a:lnTo>
                      <a:pt x="7508" y="5038"/>
                    </a:lnTo>
                    <a:cubicBezTo>
                      <a:pt x="6648" y="4775"/>
                      <a:pt x="5759" y="4666"/>
                      <a:pt x="4866" y="4739"/>
                    </a:cubicBezTo>
                    <a:cubicBezTo>
                      <a:pt x="5321" y="4322"/>
                      <a:pt x="5801" y="3935"/>
                      <a:pt x="6288" y="3576"/>
                    </a:cubicBezTo>
                    <a:lnTo>
                      <a:pt x="6983" y="3028"/>
                    </a:lnTo>
                    <a:cubicBezTo>
                      <a:pt x="7113" y="3028"/>
                      <a:pt x="7415" y="3012"/>
                      <a:pt x="7585" y="3012"/>
                    </a:cubicBezTo>
                    <a:cubicBezTo>
                      <a:pt x="7585" y="2631"/>
                      <a:pt x="7585" y="2243"/>
                      <a:pt x="7585" y="1899"/>
                    </a:cubicBezTo>
                    <a:cubicBezTo>
                      <a:pt x="7585" y="1233"/>
                      <a:pt x="7585" y="613"/>
                      <a:pt x="7585" y="72"/>
                    </a:cubicBezTo>
                    <a:cubicBezTo>
                      <a:pt x="7585" y="72"/>
                      <a:pt x="7585" y="71"/>
                      <a:pt x="7585" y="5"/>
                    </a:cubicBezTo>
                    <a:cubicBezTo>
                      <a:pt x="7561" y="-2"/>
                      <a:pt x="7509" y="-2"/>
                      <a:pt x="7477" y="5"/>
                    </a:cubicBezTo>
                    <a:close/>
                    <a:moveTo>
                      <a:pt x="7585" y="3012"/>
                    </a:moveTo>
                    <a:cubicBezTo>
                      <a:pt x="7585" y="3085"/>
                      <a:pt x="7585" y="3138"/>
                      <a:pt x="7585" y="3211"/>
                    </a:cubicBezTo>
                    <a:cubicBezTo>
                      <a:pt x="8023" y="3218"/>
                      <a:pt x="8734" y="3157"/>
                      <a:pt x="9424" y="3128"/>
                    </a:cubicBezTo>
                    <a:cubicBezTo>
                      <a:pt x="9497" y="3062"/>
                      <a:pt x="9567" y="3004"/>
                      <a:pt x="9640" y="2945"/>
                    </a:cubicBezTo>
                    <a:lnTo>
                      <a:pt x="9578" y="2945"/>
                    </a:lnTo>
                    <a:cubicBezTo>
                      <a:pt x="8815" y="3011"/>
                      <a:pt x="8169" y="3012"/>
                      <a:pt x="7585" y="3012"/>
                    </a:cubicBezTo>
                    <a:close/>
                    <a:moveTo>
                      <a:pt x="11046" y="6168"/>
                    </a:moveTo>
                    <a:cubicBezTo>
                      <a:pt x="11046" y="6219"/>
                      <a:pt x="11046" y="6273"/>
                      <a:pt x="11046" y="6317"/>
                    </a:cubicBezTo>
                    <a:cubicBezTo>
                      <a:pt x="11687" y="6207"/>
                      <a:pt x="12335" y="6116"/>
                      <a:pt x="12992" y="6101"/>
                    </a:cubicBezTo>
                    <a:cubicBezTo>
                      <a:pt x="13025" y="6072"/>
                      <a:pt x="13052" y="6047"/>
                      <a:pt x="13085" y="6018"/>
                    </a:cubicBezTo>
                    <a:lnTo>
                      <a:pt x="12621" y="6018"/>
                    </a:lnTo>
                    <a:cubicBezTo>
                      <a:pt x="12094" y="6033"/>
                      <a:pt x="11565" y="6094"/>
                      <a:pt x="11046" y="6168"/>
                    </a:cubicBezTo>
                    <a:close/>
                    <a:moveTo>
                      <a:pt x="448" y="20253"/>
                    </a:moveTo>
                    <a:cubicBezTo>
                      <a:pt x="521" y="17005"/>
                      <a:pt x="497" y="14373"/>
                      <a:pt x="448" y="11981"/>
                    </a:cubicBezTo>
                    <a:cubicBezTo>
                      <a:pt x="399" y="9340"/>
                      <a:pt x="343" y="6618"/>
                      <a:pt x="448" y="2829"/>
                    </a:cubicBezTo>
                    <a:cubicBezTo>
                      <a:pt x="448" y="2763"/>
                      <a:pt x="448" y="2763"/>
                      <a:pt x="448" y="2763"/>
                    </a:cubicBezTo>
                    <a:cubicBezTo>
                      <a:pt x="440" y="2726"/>
                      <a:pt x="440" y="2699"/>
                      <a:pt x="448" y="2663"/>
                    </a:cubicBezTo>
                    <a:cubicBezTo>
                      <a:pt x="440" y="2568"/>
                      <a:pt x="476" y="2465"/>
                      <a:pt x="541" y="2414"/>
                    </a:cubicBezTo>
                    <a:lnTo>
                      <a:pt x="834" y="2231"/>
                    </a:lnTo>
                    <a:lnTo>
                      <a:pt x="294" y="2231"/>
                    </a:lnTo>
                    <a:cubicBezTo>
                      <a:pt x="180" y="5881"/>
                      <a:pt x="294" y="8520"/>
                      <a:pt x="294" y="11117"/>
                    </a:cubicBezTo>
                    <a:cubicBezTo>
                      <a:pt x="294" y="13714"/>
                      <a:pt x="399" y="16452"/>
                      <a:pt x="294" y="20219"/>
                    </a:cubicBezTo>
                    <a:lnTo>
                      <a:pt x="278" y="20253"/>
                    </a:lnTo>
                    <a:cubicBezTo>
                      <a:pt x="343" y="20253"/>
                      <a:pt x="383" y="20253"/>
                      <a:pt x="448" y="20253"/>
                    </a:cubicBezTo>
                    <a:close/>
                    <a:moveTo>
                      <a:pt x="4851" y="55"/>
                    </a:moveTo>
                    <a:cubicBezTo>
                      <a:pt x="4104" y="99"/>
                      <a:pt x="3273" y="141"/>
                      <a:pt x="2827" y="221"/>
                    </a:cubicBezTo>
                    <a:cubicBezTo>
                      <a:pt x="2567" y="353"/>
                      <a:pt x="2314" y="478"/>
                      <a:pt x="2070" y="653"/>
                    </a:cubicBezTo>
                    <a:lnTo>
                      <a:pt x="0" y="2098"/>
                    </a:lnTo>
                    <a:lnTo>
                      <a:pt x="896" y="2098"/>
                    </a:lnTo>
                    <a:cubicBezTo>
                      <a:pt x="920" y="2098"/>
                      <a:pt x="926" y="2098"/>
                      <a:pt x="942" y="2098"/>
                    </a:cubicBezTo>
                    <a:lnTo>
                      <a:pt x="2379" y="1118"/>
                    </a:lnTo>
                    <a:cubicBezTo>
                      <a:pt x="2647" y="928"/>
                      <a:pt x="2929" y="759"/>
                      <a:pt x="3229" y="620"/>
                    </a:cubicBezTo>
                    <a:cubicBezTo>
                      <a:pt x="3805" y="532"/>
                      <a:pt x="4390" y="492"/>
                      <a:pt x="4974" y="470"/>
                    </a:cubicBezTo>
                    <a:cubicBezTo>
                      <a:pt x="5145" y="339"/>
                      <a:pt x="5306" y="179"/>
                      <a:pt x="5484" y="55"/>
                    </a:cubicBezTo>
                    <a:lnTo>
                      <a:pt x="4851" y="55"/>
                    </a:lnTo>
                    <a:close/>
                    <a:moveTo>
                      <a:pt x="10211" y="3145"/>
                    </a:moveTo>
                    <a:cubicBezTo>
                      <a:pt x="10187" y="3591"/>
                      <a:pt x="10181" y="4031"/>
                      <a:pt x="10181" y="4507"/>
                    </a:cubicBezTo>
                    <a:cubicBezTo>
                      <a:pt x="10181" y="4975"/>
                      <a:pt x="10181" y="5471"/>
                      <a:pt x="10181" y="5968"/>
                    </a:cubicBezTo>
                    <a:cubicBezTo>
                      <a:pt x="10075" y="6041"/>
                      <a:pt x="9984" y="6106"/>
                      <a:pt x="9902" y="6201"/>
                    </a:cubicBezTo>
                    <a:cubicBezTo>
                      <a:pt x="9261" y="6830"/>
                      <a:pt x="8585" y="7437"/>
                      <a:pt x="7879" y="7978"/>
                    </a:cubicBezTo>
                    <a:cubicBezTo>
                      <a:pt x="7741" y="7137"/>
                      <a:pt x="7683" y="6259"/>
                      <a:pt x="7740" y="5403"/>
                    </a:cubicBezTo>
                    <a:cubicBezTo>
                      <a:pt x="7740" y="5403"/>
                      <a:pt x="7728" y="5403"/>
                      <a:pt x="7801" y="5403"/>
                    </a:cubicBezTo>
                    <a:cubicBezTo>
                      <a:pt x="8102" y="5126"/>
                      <a:pt x="8391" y="4827"/>
                      <a:pt x="8667" y="4556"/>
                    </a:cubicBezTo>
                    <a:cubicBezTo>
                      <a:pt x="9145" y="4044"/>
                      <a:pt x="9660" y="3576"/>
                      <a:pt x="10211" y="3145"/>
                    </a:cubicBezTo>
                    <a:close/>
                    <a:moveTo>
                      <a:pt x="2657" y="3875"/>
                    </a:moveTo>
                    <a:cubicBezTo>
                      <a:pt x="2527" y="3875"/>
                      <a:pt x="2483" y="3870"/>
                      <a:pt x="2240" y="4075"/>
                    </a:cubicBezTo>
                    <a:cubicBezTo>
                      <a:pt x="1924" y="4331"/>
                      <a:pt x="1577" y="4556"/>
                      <a:pt x="1220" y="4739"/>
                    </a:cubicBezTo>
                    <a:cubicBezTo>
                      <a:pt x="1115" y="4783"/>
                      <a:pt x="1037" y="4862"/>
                      <a:pt x="989" y="4972"/>
                    </a:cubicBezTo>
                    <a:cubicBezTo>
                      <a:pt x="940" y="5074"/>
                      <a:pt x="940" y="5194"/>
                      <a:pt x="989" y="5304"/>
                    </a:cubicBezTo>
                    <a:lnTo>
                      <a:pt x="1282" y="5935"/>
                    </a:lnTo>
                    <a:cubicBezTo>
                      <a:pt x="1323" y="6015"/>
                      <a:pt x="1379" y="6074"/>
                      <a:pt x="1452" y="6118"/>
                    </a:cubicBezTo>
                    <a:cubicBezTo>
                      <a:pt x="1517" y="6132"/>
                      <a:pt x="1581" y="6132"/>
                      <a:pt x="1638" y="6118"/>
                    </a:cubicBezTo>
                    <a:cubicBezTo>
                      <a:pt x="1719" y="6118"/>
                      <a:pt x="1796" y="6095"/>
                      <a:pt x="1869" y="6051"/>
                    </a:cubicBezTo>
                    <a:lnTo>
                      <a:pt x="1946" y="6051"/>
                    </a:lnTo>
                    <a:lnTo>
                      <a:pt x="1946" y="6815"/>
                    </a:lnTo>
                    <a:lnTo>
                      <a:pt x="1560" y="6815"/>
                    </a:lnTo>
                    <a:cubicBezTo>
                      <a:pt x="1357" y="6823"/>
                      <a:pt x="1189" y="6995"/>
                      <a:pt x="1190" y="7214"/>
                    </a:cubicBezTo>
                    <a:lnTo>
                      <a:pt x="1190" y="7646"/>
                    </a:lnTo>
                    <a:cubicBezTo>
                      <a:pt x="1190" y="7865"/>
                      <a:pt x="1373" y="8037"/>
                      <a:pt x="1576" y="8044"/>
                    </a:cubicBezTo>
                    <a:cubicBezTo>
                      <a:pt x="1925" y="8044"/>
                      <a:pt x="2255" y="8044"/>
                      <a:pt x="2595" y="8044"/>
                    </a:cubicBezTo>
                    <a:cubicBezTo>
                      <a:pt x="2944" y="8044"/>
                      <a:pt x="3275" y="8044"/>
                      <a:pt x="3599" y="8044"/>
                    </a:cubicBezTo>
                    <a:cubicBezTo>
                      <a:pt x="3721" y="8052"/>
                      <a:pt x="3827" y="7999"/>
                      <a:pt x="3908" y="7912"/>
                    </a:cubicBezTo>
                    <a:cubicBezTo>
                      <a:pt x="3998" y="7824"/>
                      <a:pt x="4048" y="7711"/>
                      <a:pt x="4047" y="7579"/>
                    </a:cubicBezTo>
                    <a:lnTo>
                      <a:pt x="4047" y="6998"/>
                    </a:lnTo>
                    <a:cubicBezTo>
                      <a:pt x="3999" y="6801"/>
                      <a:pt x="3817" y="6696"/>
                      <a:pt x="3630" y="6732"/>
                    </a:cubicBezTo>
                    <a:cubicBezTo>
                      <a:pt x="3501" y="6718"/>
                      <a:pt x="3374" y="6718"/>
                      <a:pt x="3244" y="6732"/>
                    </a:cubicBezTo>
                    <a:cubicBezTo>
                      <a:pt x="3244" y="6001"/>
                      <a:pt x="3244" y="5273"/>
                      <a:pt x="3244" y="4556"/>
                    </a:cubicBezTo>
                    <a:cubicBezTo>
                      <a:pt x="3244" y="4454"/>
                      <a:pt x="3201" y="4355"/>
                      <a:pt x="3136" y="4274"/>
                    </a:cubicBezTo>
                    <a:lnTo>
                      <a:pt x="3136" y="4224"/>
                    </a:lnTo>
                    <a:lnTo>
                      <a:pt x="2982" y="4025"/>
                    </a:lnTo>
                    <a:cubicBezTo>
                      <a:pt x="2917" y="3952"/>
                      <a:pt x="2832" y="3897"/>
                      <a:pt x="2734" y="3875"/>
                    </a:cubicBezTo>
                    <a:lnTo>
                      <a:pt x="2657" y="3875"/>
                    </a:lnTo>
                    <a:close/>
                    <a:moveTo>
                      <a:pt x="2750" y="4241"/>
                    </a:moveTo>
                    <a:lnTo>
                      <a:pt x="2966" y="4473"/>
                    </a:lnTo>
                    <a:cubicBezTo>
                      <a:pt x="2966" y="5344"/>
                      <a:pt x="2966" y="6227"/>
                      <a:pt x="2966" y="7098"/>
                    </a:cubicBezTo>
                    <a:lnTo>
                      <a:pt x="3352" y="7098"/>
                    </a:lnTo>
                    <a:cubicBezTo>
                      <a:pt x="3466" y="7083"/>
                      <a:pt x="3579" y="7083"/>
                      <a:pt x="3692" y="7098"/>
                    </a:cubicBezTo>
                    <a:lnTo>
                      <a:pt x="3692" y="7646"/>
                    </a:lnTo>
                    <a:cubicBezTo>
                      <a:pt x="3717" y="7682"/>
                      <a:pt x="3709" y="7733"/>
                      <a:pt x="3677" y="7762"/>
                    </a:cubicBezTo>
                    <a:cubicBezTo>
                      <a:pt x="3644" y="7791"/>
                      <a:pt x="3593" y="7775"/>
                      <a:pt x="3569" y="7745"/>
                    </a:cubicBezTo>
                    <a:cubicBezTo>
                      <a:pt x="2871" y="7745"/>
                      <a:pt x="2226" y="7662"/>
                      <a:pt x="1545" y="7662"/>
                    </a:cubicBezTo>
                    <a:lnTo>
                      <a:pt x="1545" y="7148"/>
                    </a:lnTo>
                    <a:lnTo>
                      <a:pt x="1638" y="7148"/>
                    </a:lnTo>
                    <a:cubicBezTo>
                      <a:pt x="1849" y="7148"/>
                      <a:pt x="2068" y="7170"/>
                      <a:pt x="2271" y="7214"/>
                    </a:cubicBezTo>
                    <a:cubicBezTo>
                      <a:pt x="2271" y="6541"/>
                      <a:pt x="2316" y="5877"/>
                      <a:pt x="2348" y="5204"/>
                    </a:cubicBezTo>
                    <a:cubicBezTo>
                      <a:pt x="2121" y="5380"/>
                      <a:pt x="1896" y="5532"/>
                      <a:pt x="1653" y="5686"/>
                    </a:cubicBezTo>
                    <a:lnTo>
                      <a:pt x="1390" y="5088"/>
                    </a:lnTo>
                    <a:cubicBezTo>
                      <a:pt x="1861" y="4839"/>
                      <a:pt x="2320" y="4563"/>
                      <a:pt x="2750" y="4241"/>
                    </a:cubicBezTo>
                    <a:close/>
                    <a:moveTo>
                      <a:pt x="13641" y="6151"/>
                    </a:moveTo>
                    <a:cubicBezTo>
                      <a:pt x="13649" y="6626"/>
                      <a:pt x="13664" y="7141"/>
                      <a:pt x="13672" y="7646"/>
                    </a:cubicBezTo>
                    <a:cubicBezTo>
                      <a:pt x="13672" y="8246"/>
                      <a:pt x="13672" y="8845"/>
                      <a:pt x="13672" y="9423"/>
                    </a:cubicBezTo>
                    <a:cubicBezTo>
                      <a:pt x="13501" y="9562"/>
                      <a:pt x="13257" y="9810"/>
                      <a:pt x="12884" y="10154"/>
                    </a:cubicBezTo>
                    <a:cubicBezTo>
                      <a:pt x="12511" y="10505"/>
                      <a:pt x="11930" y="11052"/>
                      <a:pt x="11525" y="11366"/>
                    </a:cubicBezTo>
                    <a:cubicBezTo>
                      <a:pt x="11525" y="10869"/>
                      <a:pt x="11464" y="10459"/>
                      <a:pt x="11432" y="10071"/>
                    </a:cubicBezTo>
                    <a:cubicBezTo>
                      <a:pt x="11407" y="9676"/>
                      <a:pt x="11333" y="9103"/>
                      <a:pt x="11293" y="8393"/>
                    </a:cubicBezTo>
                    <a:lnTo>
                      <a:pt x="12112" y="7596"/>
                    </a:lnTo>
                    <a:cubicBezTo>
                      <a:pt x="12582" y="7077"/>
                      <a:pt x="13089" y="6575"/>
                      <a:pt x="13641" y="6151"/>
                    </a:cubicBezTo>
                    <a:close/>
                    <a:moveTo>
                      <a:pt x="5608" y="6467"/>
                    </a:moveTo>
                    <a:cubicBezTo>
                      <a:pt x="5194" y="6488"/>
                      <a:pt x="4775" y="6614"/>
                      <a:pt x="4418" y="6849"/>
                    </a:cubicBezTo>
                    <a:cubicBezTo>
                      <a:pt x="4345" y="6885"/>
                      <a:pt x="4332" y="6977"/>
                      <a:pt x="4356" y="7064"/>
                    </a:cubicBezTo>
                    <a:lnTo>
                      <a:pt x="4542" y="7912"/>
                    </a:lnTo>
                    <a:cubicBezTo>
                      <a:pt x="4550" y="7977"/>
                      <a:pt x="4586" y="8039"/>
                      <a:pt x="4635" y="8061"/>
                    </a:cubicBezTo>
                    <a:cubicBezTo>
                      <a:pt x="4691" y="8090"/>
                      <a:pt x="4763" y="8090"/>
                      <a:pt x="4820" y="8061"/>
                    </a:cubicBezTo>
                    <a:cubicBezTo>
                      <a:pt x="5007" y="7959"/>
                      <a:pt x="5204" y="7912"/>
                      <a:pt x="5407" y="7912"/>
                    </a:cubicBezTo>
                    <a:cubicBezTo>
                      <a:pt x="5464" y="7897"/>
                      <a:pt x="5497" y="7897"/>
                      <a:pt x="5546" y="7912"/>
                    </a:cubicBezTo>
                    <a:cubicBezTo>
                      <a:pt x="5627" y="7963"/>
                      <a:pt x="5693" y="8042"/>
                      <a:pt x="5685" y="8144"/>
                    </a:cubicBezTo>
                    <a:cubicBezTo>
                      <a:pt x="5669" y="8283"/>
                      <a:pt x="5604" y="8426"/>
                      <a:pt x="5531" y="8543"/>
                    </a:cubicBezTo>
                    <a:cubicBezTo>
                      <a:pt x="5336" y="8894"/>
                      <a:pt x="5060" y="9166"/>
                      <a:pt x="4727" y="9357"/>
                    </a:cubicBezTo>
                    <a:cubicBezTo>
                      <a:pt x="4646" y="9386"/>
                      <a:pt x="4591" y="9468"/>
                      <a:pt x="4542" y="9556"/>
                    </a:cubicBezTo>
                    <a:cubicBezTo>
                      <a:pt x="4485" y="9629"/>
                      <a:pt x="4442" y="9710"/>
                      <a:pt x="4434" y="9805"/>
                    </a:cubicBezTo>
                    <a:lnTo>
                      <a:pt x="4434" y="10486"/>
                    </a:lnTo>
                    <a:cubicBezTo>
                      <a:pt x="4434" y="10545"/>
                      <a:pt x="4470" y="10590"/>
                      <a:pt x="4511" y="10619"/>
                    </a:cubicBezTo>
                    <a:cubicBezTo>
                      <a:pt x="4552" y="10656"/>
                      <a:pt x="4586" y="10685"/>
                      <a:pt x="4635" y="10685"/>
                    </a:cubicBezTo>
                    <a:cubicBezTo>
                      <a:pt x="5397" y="10685"/>
                      <a:pt x="6173" y="10685"/>
                      <a:pt x="6952" y="10685"/>
                    </a:cubicBezTo>
                    <a:cubicBezTo>
                      <a:pt x="7049" y="10685"/>
                      <a:pt x="7137" y="10596"/>
                      <a:pt x="7137" y="10486"/>
                    </a:cubicBezTo>
                    <a:cubicBezTo>
                      <a:pt x="7121" y="10230"/>
                      <a:pt x="7121" y="9961"/>
                      <a:pt x="7137" y="9705"/>
                    </a:cubicBezTo>
                    <a:cubicBezTo>
                      <a:pt x="7162" y="9647"/>
                      <a:pt x="7161" y="9581"/>
                      <a:pt x="7137" y="9523"/>
                    </a:cubicBezTo>
                    <a:cubicBezTo>
                      <a:pt x="7097" y="9479"/>
                      <a:pt x="7039" y="9456"/>
                      <a:pt x="6983" y="9456"/>
                    </a:cubicBezTo>
                    <a:lnTo>
                      <a:pt x="6195" y="9456"/>
                    </a:lnTo>
                    <a:cubicBezTo>
                      <a:pt x="6584" y="8930"/>
                      <a:pt x="7220" y="7919"/>
                      <a:pt x="6782" y="7114"/>
                    </a:cubicBezTo>
                    <a:cubicBezTo>
                      <a:pt x="6530" y="6690"/>
                      <a:pt x="6078" y="6459"/>
                      <a:pt x="5608" y="6467"/>
                    </a:cubicBezTo>
                    <a:close/>
                    <a:moveTo>
                      <a:pt x="5685" y="6898"/>
                    </a:moveTo>
                    <a:cubicBezTo>
                      <a:pt x="6010" y="6898"/>
                      <a:pt x="6317" y="7085"/>
                      <a:pt x="6504" y="7363"/>
                    </a:cubicBezTo>
                    <a:cubicBezTo>
                      <a:pt x="6853" y="8044"/>
                      <a:pt x="6146" y="9069"/>
                      <a:pt x="5716" y="9523"/>
                    </a:cubicBezTo>
                    <a:cubicBezTo>
                      <a:pt x="5675" y="9589"/>
                      <a:pt x="5675" y="9689"/>
                      <a:pt x="5716" y="9755"/>
                    </a:cubicBezTo>
                    <a:cubicBezTo>
                      <a:pt x="5740" y="9828"/>
                      <a:pt x="5797" y="9881"/>
                      <a:pt x="5870" y="9888"/>
                    </a:cubicBezTo>
                    <a:lnTo>
                      <a:pt x="6890" y="9888"/>
                    </a:lnTo>
                    <a:cubicBezTo>
                      <a:pt x="6785" y="10005"/>
                      <a:pt x="6782" y="10174"/>
                      <a:pt x="6782" y="10320"/>
                    </a:cubicBezTo>
                    <a:lnTo>
                      <a:pt x="4851" y="10320"/>
                    </a:lnTo>
                    <a:lnTo>
                      <a:pt x="4851" y="9772"/>
                    </a:lnTo>
                    <a:lnTo>
                      <a:pt x="4913" y="9772"/>
                    </a:lnTo>
                    <a:cubicBezTo>
                      <a:pt x="5326" y="9560"/>
                      <a:pt x="5689" y="9225"/>
                      <a:pt x="5932" y="8808"/>
                    </a:cubicBezTo>
                    <a:cubicBezTo>
                      <a:pt x="6038" y="8626"/>
                      <a:pt x="6086" y="8406"/>
                      <a:pt x="6102" y="8194"/>
                    </a:cubicBezTo>
                    <a:cubicBezTo>
                      <a:pt x="6110" y="7938"/>
                      <a:pt x="5989" y="7713"/>
                      <a:pt x="5778" y="7596"/>
                    </a:cubicBezTo>
                    <a:cubicBezTo>
                      <a:pt x="5664" y="7537"/>
                      <a:pt x="5537" y="7515"/>
                      <a:pt x="5407" y="7530"/>
                    </a:cubicBezTo>
                    <a:cubicBezTo>
                      <a:pt x="5237" y="7530"/>
                      <a:pt x="5059" y="7563"/>
                      <a:pt x="4897" y="7629"/>
                    </a:cubicBezTo>
                    <a:lnTo>
                      <a:pt x="4774" y="7164"/>
                    </a:lnTo>
                    <a:cubicBezTo>
                      <a:pt x="5058" y="7011"/>
                      <a:pt x="5369" y="6913"/>
                      <a:pt x="5685" y="6898"/>
                    </a:cubicBezTo>
                    <a:close/>
                    <a:moveTo>
                      <a:pt x="9300" y="9489"/>
                    </a:moveTo>
                    <a:cubicBezTo>
                      <a:pt x="9016" y="9504"/>
                      <a:pt x="8734" y="9559"/>
                      <a:pt x="8450" y="9639"/>
                    </a:cubicBezTo>
                    <a:cubicBezTo>
                      <a:pt x="8353" y="9668"/>
                      <a:pt x="8260" y="9717"/>
                      <a:pt x="8203" y="9805"/>
                    </a:cubicBezTo>
                    <a:cubicBezTo>
                      <a:pt x="8163" y="9878"/>
                      <a:pt x="8126" y="9966"/>
                      <a:pt x="8126" y="10054"/>
                    </a:cubicBezTo>
                    <a:lnTo>
                      <a:pt x="8126" y="10602"/>
                    </a:lnTo>
                    <a:cubicBezTo>
                      <a:pt x="8126" y="10712"/>
                      <a:pt x="8206" y="10802"/>
                      <a:pt x="8311" y="10802"/>
                    </a:cubicBezTo>
                    <a:cubicBezTo>
                      <a:pt x="8319" y="10802"/>
                      <a:pt x="8342" y="10802"/>
                      <a:pt x="8342" y="10802"/>
                    </a:cubicBezTo>
                    <a:lnTo>
                      <a:pt x="8481" y="10802"/>
                    </a:lnTo>
                    <a:cubicBezTo>
                      <a:pt x="8635" y="10758"/>
                      <a:pt x="8782" y="10743"/>
                      <a:pt x="8945" y="10735"/>
                    </a:cubicBezTo>
                    <a:cubicBezTo>
                      <a:pt x="9204" y="10735"/>
                      <a:pt x="9222" y="10850"/>
                      <a:pt x="9238" y="10901"/>
                    </a:cubicBezTo>
                    <a:cubicBezTo>
                      <a:pt x="9246" y="10938"/>
                      <a:pt x="9246" y="10972"/>
                      <a:pt x="9238" y="11001"/>
                    </a:cubicBezTo>
                    <a:cubicBezTo>
                      <a:pt x="9141" y="11089"/>
                      <a:pt x="9020" y="11125"/>
                      <a:pt x="8898" y="11117"/>
                    </a:cubicBezTo>
                    <a:lnTo>
                      <a:pt x="8821" y="11117"/>
                    </a:lnTo>
                    <a:cubicBezTo>
                      <a:pt x="8764" y="11081"/>
                      <a:pt x="8677" y="11081"/>
                      <a:pt x="8620" y="11117"/>
                    </a:cubicBezTo>
                    <a:cubicBezTo>
                      <a:pt x="8563" y="11147"/>
                      <a:pt x="8543" y="11227"/>
                      <a:pt x="8543" y="11300"/>
                    </a:cubicBezTo>
                    <a:lnTo>
                      <a:pt x="8543" y="11665"/>
                    </a:lnTo>
                    <a:cubicBezTo>
                      <a:pt x="8543" y="11819"/>
                      <a:pt x="8543" y="11976"/>
                      <a:pt x="8543" y="12064"/>
                    </a:cubicBezTo>
                    <a:cubicBezTo>
                      <a:pt x="8551" y="12115"/>
                      <a:pt x="8572" y="12153"/>
                      <a:pt x="8605" y="12197"/>
                    </a:cubicBezTo>
                    <a:cubicBezTo>
                      <a:pt x="8662" y="12212"/>
                      <a:pt x="8726" y="12212"/>
                      <a:pt x="8775" y="12197"/>
                    </a:cubicBezTo>
                    <a:cubicBezTo>
                      <a:pt x="8969" y="12131"/>
                      <a:pt x="9175" y="12131"/>
                      <a:pt x="9362" y="12197"/>
                    </a:cubicBezTo>
                    <a:cubicBezTo>
                      <a:pt x="9443" y="12226"/>
                      <a:pt x="9507" y="12308"/>
                      <a:pt x="9532" y="12396"/>
                    </a:cubicBezTo>
                    <a:cubicBezTo>
                      <a:pt x="9548" y="12433"/>
                      <a:pt x="9548" y="12493"/>
                      <a:pt x="9532" y="12529"/>
                    </a:cubicBezTo>
                    <a:cubicBezTo>
                      <a:pt x="9491" y="12573"/>
                      <a:pt x="9418" y="12597"/>
                      <a:pt x="9362" y="12612"/>
                    </a:cubicBezTo>
                    <a:cubicBezTo>
                      <a:pt x="9102" y="12700"/>
                      <a:pt x="8817" y="12659"/>
                      <a:pt x="8574" y="12512"/>
                    </a:cubicBezTo>
                    <a:cubicBezTo>
                      <a:pt x="8501" y="12447"/>
                      <a:pt x="8415" y="12447"/>
                      <a:pt x="8342" y="12512"/>
                    </a:cubicBezTo>
                    <a:cubicBezTo>
                      <a:pt x="8180" y="12776"/>
                      <a:pt x="8050" y="13071"/>
                      <a:pt x="8018" y="13393"/>
                    </a:cubicBezTo>
                    <a:cubicBezTo>
                      <a:pt x="8001" y="13473"/>
                      <a:pt x="8037" y="13556"/>
                      <a:pt x="8110" y="13592"/>
                    </a:cubicBezTo>
                    <a:cubicBezTo>
                      <a:pt x="8492" y="13790"/>
                      <a:pt x="8909" y="13873"/>
                      <a:pt x="9331" y="13858"/>
                    </a:cubicBezTo>
                    <a:cubicBezTo>
                      <a:pt x="9485" y="13872"/>
                      <a:pt x="9648" y="13872"/>
                      <a:pt x="9794" y="13858"/>
                    </a:cubicBezTo>
                    <a:cubicBezTo>
                      <a:pt x="10460" y="13770"/>
                      <a:pt x="10910" y="13130"/>
                      <a:pt x="10829" y="12413"/>
                    </a:cubicBezTo>
                    <a:cubicBezTo>
                      <a:pt x="10781" y="11967"/>
                      <a:pt x="10531" y="11573"/>
                      <a:pt x="10150" y="11383"/>
                    </a:cubicBezTo>
                    <a:lnTo>
                      <a:pt x="10103" y="11416"/>
                    </a:lnTo>
                    <a:cubicBezTo>
                      <a:pt x="10306" y="11204"/>
                      <a:pt x="10433" y="10926"/>
                      <a:pt x="10474" y="10619"/>
                    </a:cubicBezTo>
                    <a:cubicBezTo>
                      <a:pt x="10490" y="10334"/>
                      <a:pt x="10398" y="10060"/>
                      <a:pt x="10211" y="9855"/>
                    </a:cubicBezTo>
                    <a:cubicBezTo>
                      <a:pt x="9968" y="9599"/>
                      <a:pt x="9641" y="9468"/>
                      <a:pt x="9300" y="9489"/>
                    </a:cubicBezTo>
                    <a:close/>
                    <a:moveTo>
                      <a:pt x="15974" y="9573"/>
                    </a:moveTo>
                    <a:lnTo>
                      <a:pt x="16916" y="9573"/>
                    </a:lnTo>
                    <a:cubicBezTo>
                      <a:pt x="16445" y="9982"/>
                      <a:pt x="16009" y="10433"/>
                      <a:pt x="15587" y="10901"/>
                    </a:cubicBezTo>
                    <a:cubicBezTo>
                      <a:pt x="15328" y="11172"/>
                      <a:pt x="15061" y="11445"/>
                      <a:pt x="14769" y="11715"/>
                    </a:cubicBezTo>
                    <a:cubicBezTo>
                      <a:pt x="13852" y="11613"/>
                      <a:pt x="12943" y="11613"/>
                      <a:pt x="12034" y="11715"/>
                    </a:cubicBezTo>
                    <a:cubicBezTo>
                      <a:pt x="12399" y="11401"/>
                      <a:pt x="12803" y="10999"/>
                      <a:pt x="13193" y="10619"/>
                    </a:cubicBezTo>
                    <a:cubicBezTo>
                      <a:pt x="13574" y="10239"/>
                      <a:pt x="14044" y="9815"/>
                      <a:pt x="14166" y="9705"/>
                    </a:cubicBezTo>
                    <a:lnTo>
                      <a:pt x="14166" y="9672"/>
                    </a:lnTo>
                    <a:cubicBezTo>
                      <a:pt x="14759" y="9606"/>
                      <a:pt x="15365" y="9565"/>
                      <a:pt x="15974" y="9573"/>
                    </a:cubicBezTo>
                    <a:close/>
                    <a:moveTo>
                      <a:pt x="17472" y="9722"/>
                    </a:moveTo>
                    <a:cubicBezTo>
                      <a:pt x="17440" y="10227"/>
                      <a:pt x="17441" y="10684"/>
                      <a:pt x="17441" y="11167"/>
                    </a:cubicBezTo>
                    <a:cubicBezTo>
                      <a:pt x="17441" y="11650"/>
                      <a:pt x="17441" y="12143"/>
                      <a:pt x="17441" y="12662"/>
                    </a:cubicBezTo>
                    <a:lnTo>
                      <a:pt x="17349" y="12745"/>
                    </a:lnTo>
                    <a:lnTo>
                      <a:pt x="16993" y="13127"/>
                    </a:lnTo>
                    <a:cubicBezTo>
                      <a:pt x="16482" y="13705"/>
                      <a:pt x="15955" y="14243"/>
                      <a:pt x="15387" y="14755"/>
                    </a:cubicBezTo>
                    <a:cubicBezTo>
                      <a:pt x="15387" y="14060"/>
                      <a:pt x="15335" y="13662"/>
                      <a:pt x="15278" y="13077"/>
                    </a:cubicBezTo>
                    <a:cubicBezTo>
                      <a:pt x="15278" y="12755"/>
                      <a:pt x="15218" y="12388"/>
                      <a:pt x="15186" y="11898"/>
                    </a:cubicBezTo>
                    <a:lnTo>
                      <a:pt x="15958" y="11134"/>
                    </a:lnTo>
                    <a:cubicBezTo>
                      <a:pt x="16429" y="10622"/>
                      <a:pt x="16928" y="10146"/>
                      <a:pt x="17472" y="9722"/>
                    </a:cubicBezTo>
                    <a:close/>
                    <a:moveTo>
                      <a:pt x="9254" y="9888"/>
                    </a:moveTo>
                    <a:cubicBezTo>
                      <a:pt x="9481" y="9866"/>
                      <a:pt x="9732" y="9945"/>
                      <a:pt x="9902" y="10121"/>
                    </a:cubicBezTo>
                    <a:cubicBezTo>
                      <a:pt x="10016" y="10245"/>
                      <a:pt x="10057" y="10410"/>
                      <a:pt x="10057" y="10586"/>
                    </a:cubicBezTo>
                    <a:cubicBezTo>
                      <a:pt x="9984" y="10886"/>
                      <a:pt x="9821" y="11165"/>
                      <a:pt x="9578" y="11333"/>
                    </a:cubicBezTo>
                    <a:cubicBezTo>
                      <a:pt x="9521" y="11384"/>
                      <a:pt x="9500" y="11452"/>
                      <a:pt x="9516" y="11532"/>
                    </a:cubicBezTo>
                    <a:cubicBezTo>
                      <a:pt x="9541" y="11606"/>
                      <a:pt x="9575" y="11660"/>
                      <a:pt x="9640" y="11682"/>
                    </a:cubicBezTo>
                    <a:cubicBezTo>
                      <a:pt x="10070" y="11755"/>
                      <a:pt x="10398" y="12177"/>
                      <a:pt x="10381" y="12645"/>
                    </a:cubicBezTo>
                    <a:cubicBezTo>
                      <a:pt x="10406" y="13179"/>
                      <a:pt x="10079" y="13370"/>
                      <a:pt x="9624" y="13509"/>
                    </a:cubicBezTo>
                    <a:cubicBezTo>
                      <a:pt x="9511" y="13524"/>
                      <a:pt x="9406" y="13524"/>
                      <a:pt x="9284" y="13509"/>
                    </a:cubicBezTo>
                    <a:cubicBezTo>
                      <a:pt x="8976" y="13524"/>
                      <a:pt x="8658" y="13469"/>
                      <a:pt x="8358" y="13360"/>
                    </a:cubicBezTo>
                    <a:cubicBezTo>
                      <a:pt x="8390" y="13213"/>
                      <a:pt x="8432" y="13083"/>
                      <a:pt x="8497" y="12944"/>
                    </a:cubicBezTo>
                    <a:cubicBezTo>
                      <a:pt x="8789" y="13076"/>
                      <a:pt x="9123" y="13097"/>
                      <a:pt x="9424" y="12994"/>
                    </a:cubicBezTo>
                    <a:cubicBezTo>
                      <a:pt x="9561" y="12965"/>
                      <a:pt x="9674" y="12869"/>
                      <a:pt x="9763" y="12745"/>
                    </a:cubicBezTo>
                    <a:cubicBezTo>
                      <a:pt x="9861" y="12621"/>
                      <a:pt x="9897" y="12441"/>
                      <a:pt x="9856" y="12280"/>
                    </a:cubicBezTo>
                    <a:cubicBezTo>
                      <a:pt x="9807" y="12075"/>
                      <a:pt x="9672" y="11903"/>
                      <a:pt x="9485" y="11815"/>
                    </a:cubicBezTo>
                    <a:cubicBezTo>
                      <a:pt x="9299" y="11742"/>
                      <a:pt x="9078" y="11736"/>
                      <a:pt x="8883" y="11765"/>
                    </a:cubicBezTo>
                    <a:lnTo>
                      <a:pt x="8883" y="11483"/>
                    </a:lnTo>
                    <a:cubicBezTo>
                      <a:pt x="9110" y="11475"/>
                      <a:pt x="9331" y="11385"/>
                      <a:pt x="9485" y="11217"/>
                    </a:cubicBezTo>
                    <a:cubicBezTo>
                      <a:pt x="9583" y="11093"/>
                      <a:pt x="9626" y="10939"/>
                      <a:pt x="9593" y="10785"/>
                    </a:cubicBezTo>
                    <a:cubicBezTo>
                      <a:pt x="9593" y="10595"/>
                      <a:pt x="9424" y="10270"/>
                      <a:pt x="8929" y="10270"/>
                    </a:cubicBezTo>
                    <a:cubicBezTo>
                      <a:pt x="8783" y="10277"/>
                      <a:pt x="8643" y="10291"/>
                      <a:pt x="8497" y="10320"/>
                    </a:cubicBezTo>
                    <a:lnTo>
                      <a:pt x="8497" y="10004"/>
                    </a:lnTo>
                    <a:cubicBezTo>
                      <a:pt x="8748" y="9931"/>
                      <a:pt x="8994" y="9895"/>
                      <a:pt x="9254" y="9888"/>
                    </a:cubicBezTo>
                    <a:close/>
                    <a:moveTo>
                      <a:pt x="13054" y="12728"/>
                    </a:moveTo>
                    <a:cubicBezTo>
                      <a:pt x="12957" y="12714"/>
                      <a:pt x="12864" y="12720"/>
                      <a:pt x="12791" y="12778"/>
                    </a:cubicBezTo>
                    <a:cubicBezTo>
                      <a:pt x="12150" y="13444"/>
                      <a:pt x="11606" y="14231"/>
                      <a:pt x="11200" y="15087"/>
                    </a:cubicBezTo>
                    <a:cubicBezTo>
                      <a:pt x="11160" y="15284"/>
                      <a:pt x="11160" y="15487"/>
                      <a:pt x="11200" y="15685"/>
                    </a:cubicBezTo>
                    <a:cubicBezTo>
                      <a:pt x="11200" y="15787"/>
                      <a:pt x="11265" y="15858"/>
                      <a:pt x="11355" y="15851"/>
                    </a:cubicBezTo>
                    <a:cubicBezTo>
                      <a:pt x="11630" y="15851"/>
                      <a:pt x="11964" y="15851"/>
                      <a:pt x="12297" y="15851"/>
                    </a:cubicBezTo>
                    <a:lnTo>
                      <a:pt x="12714" y="15851"/>
                    </a:lnTo>
                    <a:cubicBezTo>
                      <a:pt x="12714" y="15917"/>
                      <a:pt x="12714" y="15975"/>
                      <a:pt x="12714" y="16034"/>
                    </a:cubicBezTo>
                    <a:cubicBezTo>
                      <a:pt x="12714" y="16312"/>
                      <a:pt x="12714" y="16561"/>
                      <a:pt x="12714" y="16897"/>
                    </a:cubicBezTo>
                    <a:cubicBezTo>
                      <a:pt x="12714" y="16956"/>
                      <a:pt x="12735" y="17003"/>
                      <a:pt x="12776" y="17047"/>
                    </a:cubicBezTo>
                    <a:cubicBezTo>
                      <a:pt x="12816" y="17062"/>
                      <a:pt x="12874" y="17062"/>
                      <a:pt x="12915" y="17047"/>
                    </a:cubicBezTo>
                    <a:lnTo>
                      <a:pt x="13595" y="17047"/>
                    </a:lnTo>
                    <a:cubicBezTo>
                      <a:pt x="13692" y="17040"/>
                      <a:pt x="13788" y="16957"/>
                      <a:pt x="13780" y="16848"/>
                    </a:cubicBezTo>
                    <a:cubicBezTo>
                      <a:pt x="13780" y="16840"/>
                      <a:pt x="13780" y="16831"/>
                      <a:pt x="13780" y="16831"/>
                    </a:cubicBezTo>
                    <a:cubicBezTo>
                      <a:pt x="13780" y="16831"/>
                      <a:pt x="13780" y="16725"/>
                      <a:pt x="13780" y="16615"/>
                    </a:cubicBezTo>
                    <a:cubicBezTo>
                      <a:pt x="13796" y="16359"/>
                      <a:pt x="13796" y="16090"/>
                      <a:pt x="13780" y="15834"/>
                    </a:cubicBezTo>
                    <a:cubicBezTo>
                      <a:pt x="13967" y="15849"/>
                      <a:pt x="14134" y="15849"/>
                      <a:pt x="14321" y="15834"/>
                    </a:cubicBezTo>
                    <a:cubicBezTo>
                      <a:pt x="14426" y="15834"/>
                      <a:pt x="14521" y="15745"/>
                      <a:pt x="14522" y="15635"/>
                    </a:cubicBezTo>
                    <a:lnTo>
                      <a:pt x="14522" y="14921"/>
                    </a:lnTo>
                    <a:cubicBezTo>
                      <a:pt x="14522" y="14862"/>
                      <a:pt x="14500" y="14791"/>
                      <a:pt x="14460" y="14755"/>
                    </a:cubicBezTo>
                    <a:cubicBezTo>
                      <a:pt x="14452" y="14733"/>
                      <a:pt x="14430" y="14720"/>
                      <a:pt x="14413" y="14705"/>
                    </a:cubicBezTo>
                    <a:lnTo>
                      <a:pt x="13888" y="14705"/>
                    </a:lnTo>
                    <a:cubicBezTo>
                      <a:pt x="13880" y="14354"/>
                      <a:pt x="13894" y="14012"/>
                      <a:pt x="13934" y="13675"/>
                    </a:cubicBezTo>
                    <a:cubicBezTo>
                      <a:pt x="13934" y="13434"/>
                      <a:pt x="13934" y="13187"/>
                      <a:pt x="13934" y="12894"/>
                    </a:cubicBezTo>
                    <a:cubicBezTo>
                      <a:pt x="13934" y="12836"/>
                      <a:pt x="13913" y="12772"/>
                      <a:pt x="13873" y="12728"/>
                    </a:cubicBezTo>
                    <a:cubicBezTo>
                      <a:pt x="13816" y="12706"/>
                      <a:pt x="13767" y="12706"/>
                      <a:pt x="13718" y="12728"/>
                    </a:cubicBezTo>
                    <a:cubicBezTo>
                      <a:pt x="13588" y="12736"/>
                      <a:pt x="13454" y="12736"/>
                      <a:pt x="13317" y="12728"/>
                    </a:cubicBezTo>
                    <a:lnTo>
                      <a:pt x="13054" y="12728"/>
                    </a:lnTo>
                    <a:close/>
                    <a:moveTo>
                      <a:pt x="13069" y="13077"/>
                    </a:moveTo>
                    <a:lnTo>
                      <a:pt x="13548" y="13077"/>
                    </a:lnTo>
                    <a:cubicBezTo>
                      <a:pt x="13548" y="13260"/>
                      <a:pt x="13548" y="13431"/>
                      <a:pt x="13548" y="13592"/>
                    </a:cubicBezTo>
                    <a:cubicBezTo>
                      <a:pt x="13516" y="13972"/>
                      <a:pt x="13516" y="14358"/>
                      <a:pt x="13548" y="14738"/>
                    </a:cubicBezTo>
                    <a:cubicBezTo>
                      <a:pt x="13548" y="14841"/>
                      <a:pt x="13599" y="14931"/>
                      <a:pt x="13672" y="15004"/>
                    </a:cubicBezTo>
                    <a:cubicBezTo>
                      <a:pt x="13729" y="15048"/>
                      <a:pt x="13784" y="15070"/>
                      <a:pt x="13857" y="15070"/>
                    </a:cubicBezTo>
                    <a:lnTo>
                      <a:pt x="14259" y="15070"/>
                    </a:lnTo>
                    <a:lnTo>
                      <a:pt x="14228" y="15452"/>
                    </a:lnTo>
                    <a:lnTo>
                      <a:pt x="13718" y="15452"/>
                    </a:lnTo>
                    <a:cubicBezTo>
                      <a:pt x="13661" y="15445"/>
                      <a:pt x="13604" y="15466"/>
                      <a:pt x="13564" y="15502"/>
                    </a:cubicBezTo>
                    <a:cubicBezTo>
                      <a:pt x="13523" y="15539"/>
                      <a:pt x="13502" y="15584"/>
                      <a:pt x="13502" y="15635"/>
                    </a:cubicBezTo>
                    <a:cubicBezTo>
                      <a:pt x="13502" y="15957"/>
                      <a:pt x="13481" y="16251"/>
                      <a:pt x="13440" y="16565"/>
                    </a:cubicBezTo>
                    <a:cubicBezTo>
                      <a:pt x="13448" y="16602"/>
                      <a:pt x="13448" y="16652"/>
                      <a:pt x="13440" y="16682"/>
                    </a:cubicBezTo>
                    <a:lnTo>
                      <a:pt x="13131" y="16682"/>
                    </a:lnTo>
                    <a:cubicBezTo>
                      <a:pt x="13131" y="16469"/>
                      <a:pt x="13131" y="16255"/>
                      <a:pt x="13131" y="16050"/>
                    </a:cubicBezTo>
                    <a:cubicBezTo>
                      <a:pt x="13131" y="15846"/>
                      <a:pt x="13131" y="15807"/>
                      <a:pt x="13131" y="15668"/>
                    </a:cubicBezTo>
                    <a:cubicBezTo>
                      <a:pt x="13131" y="15529"/>
                      <a:pt x="13131" y="15675"/>
                      <a:pt x="13131" y="15602"/>
                    </a:cubicBezTo>
                    <a:cubicBezTo>
                      <a:pt x="13107" y="15514"/>
                      <a:pt x="13042" y="15469"/>
                      <a:pt x="12961" y="15469"/>
                    </a:cubicBezTo>
                    <a:lnTo>
                      <a:pt x="11602" y="15469"/>
                    </a:lnTo>
                    <a:cubicBezTo>
                      <a:pt x="11594" y="15359"/>
                      <a:pt x="11594" y="15256"/>
                      <a:pt x="11602" y="15153"/>
                    </a:cubicBezTo>
                    <a:cubicBezTo>
                      <a:pt x="12007" y="14400"/>
                      <a:pt x="12501" y="13699"/>
                      <a:pt x="13069" y="13077"/>
                    </a:cubicBezTo>
                    <a:close/>
                    <a:moveTo>
                      <a:pt x="17889" y="13077"/>
                    </a:moveTo>
                    <a:cubicBezTo>
                      <a:pt x="18003" y="13099"/>
                      <a:pt x="18116" y="13099"/>
                      <a:pt x="18229" y="13077"/>
                    </a:cubicBezTo>
                    <a:cubicBezTo>
                      <a:pt x="18903" y="13077"/>
                      <a:pt x="19659" y="13077"/>
                      <a:pt x="20438" y="13077"/>
                    </a:cubicBezTo>
                    <a:cubicBezTo>
                      <a:pt x="19992" y="13465"/>
                      <a:pt x="19577" y="13875"/>
                      <a:pt x="19171" y="14306"/>
                    </a:cubicBezTo>
                    <a:lnTo>
                      <a:pt x="18337" y="15137"/>
                    </a:lnTo>
                    <a:cubicBezTo>
                      <a:pt x="17217" y="15210"/>
                      <a:pt x="16702" y="15242"/>
                      <a:pt x="15696" y="15220"/>
                    </a:cubicBezTo>
                    <a:cubicBezTo>
                      <a:pt x="16264" y="14700"/>
                      <a:pt x="16806" y="14153"/>
                      <a:pt x="17318" y="13575"/>
                    </a:cubicBezTo>
                    <a:lnTo>
                      <a:pt x="17673" y="13210"/>
                    </a:lnTo>
                    <a:cubicBezTo>
                      <a:pt x="17722" y="13071"/>
                      <a:pt x="17751" y="13077"/>
                      <a:pt x="17889" y="13077"/>
                    </a:cubicBezTo>
                    <a:close/>
                    <a:moveTo>
                      <a:pt x="21041" y="13210"/>
                    </a:moveTo>
                    <a:cubicBezTo>
                      <a:pt x="21041" y="13766"/>
                      <a:pt x="21041" y="14447"/>
                      <a:pt x="21041" y="15120"/>
                    </a:cubicBezTo>
                    <a:cubicBezTo>
                      <a:pt x="21041" y="15793"/>
                      <a:pt x="21041" y="16456"/>
                      <a:pt x="21041" y="16997"/>
                    </a:cubicBezTo>
                    <a:cubicBezTo>
                      <a:pt x="21025" y="17070"/>
                      <a:pt x="21062" y="17145"/>
                      <a:pt x="21103" y="17196"/>
                    </a:cubicBezTo>
                    <a:lnTo>
                      <a:pt x="21118" y="17213"/>
                    </a:lnTo>
                    <a:cubicBezTo>
                      <a:pt x="20501" y="18186"/>
                      <a:pt x="19803" y="19103"/>
                      <a:pt x="19032" y="19937"/>
                    </a:cubicBezTo>
                    <a:lnTo>
                      <a:pt x="18739" y="15419"/>
                    </a:lnTo>
                    <a:cubicBezTo>
                      <a:pt x="18999" y="15156"/>
                      <a:pt x="19268" y="14878"/>
                      <a:pt x="19511" y="14622"/>
                    </a:cubicBezTo>
                    <a:cubicBezTo>
                      <a:pt x="19990" y="14110"/>
                      <a:pt x="20497" y="13642"/>
                      <a:pt x="21041" y="13210"/>
                    </a:cubicBezTo>
                    <a:close/>
                    <a:moveTo>
                      <a:pt x="12992" y="13692"/>
                    </a:moveTo>
                    <a:cubicBezTo>
                      <a:pt x="12627" y="14036"/>
                      <a:pt x="12274" y="14384"/>
                      <a:pt x="11957" y="14771"/>
                    </a:cubicBezTo>
                    <a:cubicBezTo>
                      <a:pt x="11884" y="14859"/>
                      <a:pt x="11899" y="14997"/>
                      <a:pt x="11988" y="15070"/>
                    </a:cubicBezTo>
                    <a:cubicBezTo>
                      <a:pt x="12029" y="15107"/>
                      <a:pt x="12086" y="15128"/>
                      <a:pt x="12142" y="15120"/>
                    </a:cubicBezTo>
                    <a:cubicBezTo>
                      <a:pt x="12443" y="15098"/>
                      <a:pt x="12746" y="15098"/>
                      <a:pt x="13054" y="15120"/>
                    </a:cubicBezTo>
                    <a:cubicBezTo>
                      <a:pt x="13143" y="15113"/>
                      <a:pt x="13223" y="15066"/>
                      <a:pt x="13239" y="14971"/>
                    </a:cubicBezTo>
                    <a:cubicBezTo>
                      <a:pt x="13256" y="14788"/>
                      <a:pt x="13255" y="14580"/>
                      <a:pt x="13239" y="14389"/>
                    </a:cubicBezTo>
                    <a:cubicBezTo>
                      <a:pt x="13231" y="14228"/>
                      <a:pt x="13231" y="14069"/>
                      <a:pt x="13239" y="13908"/>
                    </a:cubicBezTo>
                    <a:cubicBezTo>
                      <a:pt x="13256" y="13820"/>
                      <a:pt x="13242" y="13743"/>
                      <a:pt x="13177" y="13692"/>
                    </a:cubicBezTo>
                    <a:cubicBezTo>
                      <a:pt x="13121" y="13670"/>
                      <a:pt x="13049" y="13670"/>
                      <a:pt x="12992" y="13692"/>
                    </a:cubicBezTo>
                    <a:close/>
                    <a:moveTo>
                      <a:pt x="12899" y="14356"/>
                    </a:moveTo>
                    <a:cubicBezTo>
                      <a:pt x="12899" y="14459"/>
                      <a:pt x="12892" y="14569"/>
                      <a:pt x="12884" y="14672"/>
                    </a:cubicBezTo>
                    <a:lnTo>
                      <a:pt x="12606" y="14672"/>
                    </a:lnTo>
                    <a:cubicBezTo>
                      <a:pt x="12695" y="14562"/>
                      <a:pt x="12794" y="14459"/>
                      <a:pt x="12899" y="14356"/>
                    </a:cubicBezTo>
                    <a:close/>
                    <a:moveTo>
                      <a:pt x="16422" y="15951"/>
                    </a:moveTo>
                    <a:cubicBezTo>
                      <a:pt x="15708" y="15951"/>
                      <a:pt x="15541" y="16280"/>
                      <a:pt x="15541" y="16565"/>
                    </a:cubicBezTo>
                    <a:lnTo>
                      <a:pt x="15541" y="17911"/>
                    </a:lnTo>
                    <a:cubicBezTo>
                      <a:pt x="15541" y="18028"/>
                      <a:pt x="15584" y="18120"/>
                      <a:pt x="15665" y="18193"/>
                    </a:cubicBezTo>
                    <a:cubicBezTo>
                      <a:pt x="15738" y="18266"/>
                      <a:pt x="15830" y="18302"/>
                      <a:pt x="15927" y="18309"/>
                    </a:cubicBezTo>
                    <a:lnTo>
                      <a:pt x="16236" y="18309"/>
                    </a:lnTo>
                    <a:cubicBezTo>
                      <a:pt x="16366" y="18295"/>
                      <a:pt x="16478" y="18325"/>
                      <a:pt x="16592" y="18376"/>
                    </a:cubicBezTo>
                    <a:cubicBezTo>
                      <a:pt x="16527" y="18442"/>
                      <a:pt x="16434" y="18475"/>
                      <a:pt x="16344" y="18475"/>
                    </a:cubicBezTo>
                    <a:lnTo>
                      <a:pt x="15866" y="18475"/>
                    </a:lnTo>
                    <a:cubicBezTo>
                      <a:pt x="15687" y="18453"/>
                      <a:pt x="15513" y="18575"/>
                      <a:pt x="15448" y="18758"/>
                    </a:cubicBezTo>
                    <a:cubicBezTo>
                      <a:pt x="15335" y="18999"/>
                      <a:pt x="15233" y="19221"/>
                      <a:pt x="15371" y="19455"/>
                    </a:cubicBezTo>
                    <a:cubicBezTo>
                      <a:pt x="15428" y="19521"/>
                      <a:pt x="15506" y="19574"/>
                      <a:pt x="15587" y="19588"/>
                    </a:cubicBezTo>
                    <a:cubicBezTo>
                      <a:pt x="15839" y="19698"/>
                      <a:pt x="16123" y="19745"/>
                      <a:pt x="16391" y="19738"/>
                    </a:cubicBezTo>
                    <a:cubicBezTo>
                      <a:pt x="16691" y="19745"/>
                      <a:pt x="16980" y="19696"/>
                      <a:pt x="17256" y="19572"/>
                    </a:cubicBezTo>
                    <a:cubicBezTo>
                      <a:pt x="17800" y="19352"/>
                      <a:pt x="18096" y="18734"/>
                      <a:pt x="17982" y="18127"/>
                    </a:cubicBezTo>
                    <a:cubicBezTo>
                      <a:pt x="17909" y="17761"/>
                      <a:pt x="17711" y="17444"/>
                      <a:pt x="17410" y="17246"/>
                    </a:cubicBezTo>
                    <a:cubicBezTo>
                      <a:pt x="17540" y="17246"/>
                      <a:pt x="17646" y="17199"/>
                      <a:pt x="17735" y="17097"/>
                    </a:cubicBezTo>
                    <a:cubicBezTo>
                      <a:pt x="17840" y="16980"/>
                      <a:pt x="17898" y="16809"/>
                      <a:pt x="17874" y="16648"/>
                    </a:cubicBezTo>
                    <a:cubicBezTo>
                      <a:pt x="17874" y="16648"/>
                      <a:pt x="17874" y="16569"/>
                      <a:pt x="17874" y="16532"/>
                    </a:cubicBezTo>
                    <a:cubicBezTo>
                      <a:pt x="17874" y="16005"/>
                      <a:pt x="17534" y="15951"/>
                      <a:pt x="17379" y="15951"/>
                    </a:cubicBezTo>
                    <a:lnTo>
                      <a:pt x="16422" y="15951"/>
                    </a:lnTo>
                    <a:close/>
                    <a:moveTo>
                      <a:pt x="16406" y="16250"/>
                    </a:moveTo>
                    <a:cubicBezTo>
                      <a:pt x="16674" y="16250"/>
                      <a:pt x="17016" y="16250"/>
                      <a:pt x="17179" y="16250"/>
                    </a:cubicBezTo>
                    <a:lnTo>
                      <a:pt x="17364" y="16250"/>
                    </a:lnTo>
                    <a:cubicBezTo>
                      <a:pt x="17453" y="16250"/>
                      <a:pt x="17472" y="16250"/>
                      <a:pt x="17472" y="16432"/>
                    </a:cubicBezTo>
                    <a:cubicBezTo>
                      <a:pt x="17472" y="16615"/>
                      <a:pt x="17564" y="16748"/>
                      <a:pt x="17256" y="16748"/>
                    </a:cubicBezTo>
                    <a:lnTo>
                      <a:pt x="16777" y="16748"/>
                    </a:lnTo>
                    <a:cubicBezTo>
                      <a:pt x="16461" y="16748"/>
                      <a:pt x="16437" y="16799"/>
                      <a:pt x="16437" y="17296"/>
                    </a:cubicBezTo>
                    <a:lnTo>
                      <a:pt x="16607" y="17296"/>
                    </a:lnTo>
                    <a:cubicBezTo>
                      <a:pt x="17086" y="17164"/>
                      <a:pt x="17574" y="17482"/>
                      <a:pt x="17704" y="17994"/>
                    </a:cubicBezTo>
                    <a:cubicBezTo>
                      <a:pt x="17826" y="18506"/>
                      <a:pt x="17541" y="19017"/>
                      <a:pt x="17070" y="19156"/>
                    </a:cubicBezTo>
                    <a:cubicBezTo>
                      <a:pt x="16835" y="19251"/>
                      <a:pt x="16581" y="19289"/>
                      <a:pt x="16329" y="19289"/>
                    </a:cubicBezTo>
                    <a:cubicBezTo>
                      <a:pt x="16102" y="19289"/>
                      <a:pt x="15891" y="19253"/>
                      <a:pt x="15680" y="19173"/>
                    </a:cubicBezTo>
                    <a:cubicBezTo>
                      <a:pt x="15680" y="19122"/>
                      <a:pt x="15795" y="18833"/>
                      <a:pt x="15819" y="18774"/>
                    </a:cubicBezTo>
                    <a:lnTo>
                      <a:pt x="15896" y="18774"/>
                    </a:lnTo>
                    <a:cubicBezTo>
                      <a:pt x="16018" y="18774"/>
                      <a:pt x="16278" y="18774"/>
                      <a:pt x="16375" y="18774"/>
                    </a:cubicBezTo>
                    <a:cubicBezTo>
                      <a:pt x="16846" y="18774"/>
                      <a:pt x="17303" y="18227"/>
                      <a:pt x="16808" y="17927"/>
                    </a:cubicBezTo>
                    <a:cubicBezTo>
                      <a:pt x="16629" y="17839"/>
                      <a:pt x="16447" y="17787"/>
                      <a:pt x="16252" y="17794"/>
                    </a:cubicBezTo>
                    <a:lnTo>
                      <a:pt x="15912" y="17794"/>
                    </a:lnTo>
                    <a:lnTo>
                      <a:pt x="15912" y="16449"/>
                    </a:lnTo>
                    <a:cubicBezTo>
                      <a:pt x="15912" y="16281"/>
                      <a:pt x="16147" y="16250"/>
                      <a:pt x="16406" y="1625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4" name="Shape">
                <a:extLst>
                  <a:ext uri="{FF2B5EF4-FFF2-40B4-BE49-F238E27FC236}">
                    <a16:creationId xmlns:a16="http://schemas.microsoft.com/office/drawing/2014/main" id="{5A6E3979-2F51-C620-CC63-CC3CBEB13492}"/>
                  </a:ext>
                </a:extLst>
              </p:cNvPr>
              <p:cNvSpPr/>
              <p:nvPr/>
            </p:nvSpPr>
            <p:spPr>
              <a:xfrm>
                <a:off x="1398623" y="2694472"/>
                <a:ext cx="174223" cy="175996"/>
              </a:xfrm>
              <a:custGeom>
                <a:avLst/>
                <a:gdLst/>
                <a:ahLst/>
                <a:cxnLst>
                  <a:cxn ang="0">
                    <a:pos x="wd2" y="hd2"/>
                  </a:cxn>
                  <a:cxn ang="5400000">
                    <a:pos x="wd2" y="hd2"/>
                  </a:cxn>
                  <a:cxn ang="10800000">
                    <a:pos x="wd2" y="hd2"/>
                  </a:cxn>
                  <a:cxn ang="16200000">
                    <a:pos x="wd2" y="hd2"/>
                  </a:cxn>
                </a:cxnLst>
                <a:rect l="0" t="0" r="r" b="b"/>
                <a:pathLst>
                  <a:path w="20207" h="21544" extrusionOk="0">
                    <a:moveTo>
                      <a:pt x="9139" y="25"/>
                    </a:moveTo>
                    <a:cubicBezTo>
                      <a:pt x="5520" y="715"/>
                      <a:pt x="2463" y="3223"/>
                      <a:pt x="941" y="6738"/>
                    </a:cubicBezTo>
                    <a:cubicBezTo>
                      <a:pt x="-599" y="10170"/>
                      <a:pt x="-219" y="14204"/>
                      <a:pt x="1860" y="17291"/>
                    </a:cubicBezTo>
                    <a:cubicBezTo>
                      <a:pt x="2435" y="18113"/>
                      <a:pt x="3061" y="18873"/>
                      <a:pt x="3803" y="19529"/>
                    </a:cubicBezTo>
                    <a:lnTo>
                      <a:pt x="3945" y="19529"/>
                    </a:lnTo>
                    <a:cubicBezTo>
                      <a:pt x="5244" y="20153"/>
                      <a:pt x="6583" y="20693"/>
                      <a:pt x="7937" y="21170"/>
                    </a:cubicBezTo>
                    <a:lnTo>
                      <a:pt x="8185" y="21170"/>
                    </a:lnTo>
                    <a:cubicBezTo>
                      <a:pt x="8946" y="21416"/>
                      <a:pt x="9702" y="21543"/>
                      <a:pt x="10481" y="21543"/>
                    </a:cubicBezTo>
                    <a:cubicBezTo>
                      <a:pt x="14045" y="21592"/>
                      <a:pt x="17345" y="19548"/>
                      <a:pt x="18997" y="16247"/>
                    </a:cubicBezTo>
                    <a:cubicBezTo>
                      <a:pt x="21001" y="11665"/>
                      <a:pt x="20859" y="5409"/>
                      <a:pt x="15923" y="1927"/>
                    </a:cubicBezTo>
                    <a:cubicBezTo>
                      <a:pt x="15125" y="1385"/>
                      <a:pt x="14236" y="952"/>
                      <a:pt x="13308" y="771"/>
                    </a:cubicBezTo>
                    <a:cubicBezTo>
                      <a:pt x="13308" y="771"/>
                      <a:pt x="13313" y="771"/>
                      <a:pt x="13202" y="771"/>
                    </a:cubicBezTo>
                    <a:cubicBezTo>
                      <a:pt x="12070" y="377"/>
                      <a:pt x="10857" y="156"/>
                      <a:pt x="9669" y="25"/>
                    </a:cubicBezTo>
                    <a:cubicBezTo>
                      <a:pt x="9557" y="-8"/>
                      <a:pt x="9427" y="-8"/>
                      <a:pt x="9315" y="25"/>
                    </a:cubicBezTo>
                    <a:lnTo>
                      <a:pt x="9139" y="25"/>
                    </a:lnTo>
                    <a:close/>
                    <a:moveTo>
                      <a:pt x="8715" y="883"/>
                    </a:moveTo>
                    <a:cubicBezTo>
                      <a:pt x="9012" y="998"/>
                      <a:pt x="9336" y="1057"/>
                      <a:pt x="9633" y="1106"/>
                    </a:cubicBezTo>
                    <a:lnTo>
                      <a:pt x="9103" y="1293"/>
                    </a:lnTo>
                    <a:cubicBezTo>
                      <a:pt x="8918" y="1194"/>
                      <a:pt x="8690" y="1139"/>
                      <a:pt x="8467" y="1106"/>
                    </a:cubicBezTo>
                    <a:lnTo>
                      <a:pt x="8114" y="1106"/>
                    </a:lnTo>
                    <a:lnTo>
                      <a:pt x="8715" y="883"/>
                    </a:lnTo>
                    <a:close/>
                    <a:moveTo>
                      <a:pt x="7337" y="1293"/>
                    </a:moveTo>
                    <a:lnTo>
                      <a:pt x="7690" y="1293"/>
                    </a:lnTo>
                    <a:lnTo>
                      <a:pt x="8432" y="1442"/>
                    </a:lnTo>
                    <a:cubicBezTo>
                      <a:pt x="8191" y="1590"/>
                      <a:pt x="7861" y="1746"/>
                      <a:pt x="7619" y="1927"/>
                    </a:cubicBezTo>
                    <a:lnTo>
                      <a:pt x="6418" y="1591"/>
                    </a:lnTo>
                    <a:lnTo>
                      <a:pt x="7337" y="1293"/>
                    </a:lnTo>
                    <a:close/>
                    <a:moveTo>
                      <a:pt x="12036" y="1591"/>
                    </a:moveTo>
                    <a:cubicBezTo>
                      <a:pt x="13242" y="1591"/>
                      <a:pt x="14426" y="1950"/>
                      <a:pt x="15428" y="2673"/>
                    </a:cubicBezTo>
                    <a:cubicBezTo>
                      <a:pt x="19956" y="5793"/>
                      <a:pt x="20075" y="11687"/>
                      <a:pt x="18219" y="15874"/>
                    </a:cubicBezTo>
                    <a:cubicBezTo>
                      <a:pt x="16790" y="18863"/>
                      <a:pt x="13921" y="20786"/>
                      <a:pt x="10729" y="20834"/>
                    </a:cubicBezTo>
                    <a:cubicBezTo>
                      <a:pt x="9448" y="20834"/>
                      <a:pt x="8184" y="20459"/>
                      <a:pt x="7089" y="19753"/>
                    </a:cubicBezTo>
                    <a:cubicBezTo>
                      <a:pt x="3452" y="17092"/>
                      <a:pt x="2129" y="12126"/>
                      <a:pt x="3874" y="7856"/>
                    </a:cubicBezTo>
                    <a:cubicBezTo>
                      <a:pt x="5340" y="4358"/>
                      <a:pt x="8436" y="1969"/>
                      <a:pt x="12036" y="1591"/>
                    </a:cubicBezTo>
                    <a:close/>
                    <a:moveTo>
                      <a:pt x="5959" y="2001"/>
                    </a:moveTo>
                    <a:lnTo>
                      <a:pt x="7266" y="2337"/>
                    </a:lnTo>
                    <a:lnTo>
                      <a:pt x="7089" y="2486"/>
                    </a:lnTo>
                    <a:lnTo>
                      <a:pt x="5535" y="2300"/>
                    </a:lnTo>
                    <a:lnTo>
                      <a:pt x="5959" y="2001"/>
                    </a:lnTo>
                    <a:close/>
                    <a:moveTo>
                      <a:pt x="11859" y="2598"/>
                    </a:moveTo>
                    <a:cubicBezTo>
                      <a:pt x="8630" y="2927"/>
                      <a:pt x="5863" y="5088"/>
                      <a:pt x="4545" y="8192"/>
                    </a:cubicBezTo>
                    <a:cubicBezTo>
                      <a:pt x="2875" y="12052"/>
                      <a:pt x="4085" y="16604"/>
                      <a:pt x="7407" y="18970"/>
                    </a:cubicBezTo>
                    <a:cubicBezTo>
                      <a:pt x="8410" y="19626"/>
                      <a:pt x="9595" y="19939"/>
                      <a:pt x="10764" y="19939"/>
                    </a:cubicBezTo>
                    <a:cubicBezTo>
                      <a:pt x="13678" y="19906"/>
                      <a:pt x="16286" y="18132"/>
                      <a:pt x="17548" y="15389"/>
                    </a:cubicBezTo>
                    <a:cubicBezTo>
                      <a:pt x="19701" y="11382"/>
                      <a:pt x="18673" y="6336"/>
                      <a:pt x="15110" y="3642"/>
                    </a:cubicBezTo>
                    <a:cubicBezTo>
                      <a:pt x="14163" y="2985"/>
                      <a:pt x="13010" y="2614"/>
                      <a:pt x="11859" y="2598"/>
                    </a:cubicBezTo>
                    <a:close/>
                    <a:moveTo>
                      <a:pt x="4969" y="2673"/>
                    </a:moveTo>
                    <a:lnTo>
                      <a:pt x="6559" y="2859"/>
                    </a:lnTo>
                    <a:cubicBezTo>
                      <a:pt x="6429" y="3007"/>
                      <a:pt x="6267" y="3138"/>
                      <a:pt x="6100" y="3269"/>
                    </a:cubicBezTo>
                    <a:lnTo>
                      <a:pt x="4439" y="3269"/>
                    </a:lnTo>
                    <a:lnTo>
                      <a:pt x="4969" y="2673"/>
                    </a:lnTo>
                    <a:close/>
                    <a:moveTo>
                      <a:pt x="11930" y="3269"/>
                    </a:moveTo>
                    <a:cubicBezTo>
                      <a:pt x="12134" y="3253"/>
                      <a:pt x="12343" y="3253"/>
                      <a:pt x="12566" y="3269"/>
                    </a:cubicBezTo>
                    <a:cubicBezTo>
                      <a:pt x="12900" y="3417"/>
                      <a:pt x="13204" y="3615"/>
                      <a:pt x="13520" y="3829"/>
                    </a:cubicBezTo>
                    <a:cubicBezTo>
                      <a:pt x="15543" y="5225"/>
                      <a:pt x="16756" y="7586"/>
                      <a:pt x="16700" y="10131"/>
                    </a:cubicBezTo>
                    <a:cubicBezTo>
                      <a:pt x="16681" y="10180"/>
                      <a:pt x="16682" y="10268"/>
                      <a:pt x="16700" y="10318"/>
                    </a:cubicBezTo>
                    <a:cubicBezTo>
                      <a:pt x="16626" y="10400"/>
                      <a:pt x="16626" y="10497"/>
                      <a:pt x="16700" y="10579"/>
                    </a:cubicBezTo>
                    <a:cubicBezTo>
                      <a:pt x="16663" y="12024"/>
                      <a:pt x="16357" y="13442"/>
                      <a:pt x="15781" y="14755"/>
                    </a:cubicBezTo>
                    <a:cubicBezTo>
                      <a:pt x="14575" y="17285"/>
                      <a:pt x="12042" y="18849"/>
                      <a:pt x="9351" y="18783"/>
                    </a:cubicBezTo>
                    <a:lnTo>
                      <a:pt x="9351" y="18522"/>
                    </a:lnTo>
                    <a:cubicBezTo>
                      <a:pt x="8850" y="18391"/>
                      <a:pt x="8383" y="18188"/>
                      <a:pt x="7937" y="17925"/>
                    </a:cubicBezTo>
                    <a:cubicBezTo>
                      <a:pt x="4968" y="15807"/>
                      <a:pt x="3892" y="11774"/>
                      <a:pt x="5358" y="8341"/>
                    </a:cubicBezTo>
                    <a:cubicBezTo>
                      <a:pt x="6527" y="5533"/>
                      <a:pt x="9035" y="3598"/>
                      <a:pt x="11930" y="3269"/>
                    </a:cubicBezTo>
                    <a:close/>
                    <a:moveTo>
                      <a:pt x="4051" y="3530"/>
                    </a:moveTo>
                    <a:cubicBezTo>
                      <a:pt x="4478" y="3612"/>
                      <a:pt x="4913" y="3642"/>
                      <a:pt x="5358" y="3642"/>
                    </a:cubicBezTo>
                    <a:lnTo>
                      <a:pt x="5676" y="3642"/>
                    </a:lnTo>
                    <a:cubicBezTo>
                      <a:pt x="5194" y="4135"/>
                      <a:pt x="4777" y="4704"/>
                      <a:pt x="4369" y="5246"/>
                    </a:cubicBezTo>
                    <a:lnTo>
                      <a:pt x="2708" y="5246"/>
                    </a:lnTo>
                    <a:cubicBezTo>
                      <a:pt x="3116" y="4655"/>
                      <a:pt x="3568" y="4114"/>
                      <a:pt x="4051" y="3605"/>
                    </a:cubicBezTo>
                    <a:lnTo>
                      <a:pt x="4051" y="3530"/>
                    </a:lnTo>
                    <a:close/>
                    <a:moveTo>
                      <a:pt x="11612" y="5097"/>
                    </a:moveTo>
                    <a:cubicBezTo>
                      <a:pt x="11501" y="5146"/>
                      <a:pt x="11437" y="5243"/>
                      <a:pt x="11400" y="5358"/>
                    </a:cubicBezTo>
                    <a:lnTo>
                      <a:pt x="11188" y="5693"/>
                    </a:lnTo>
                    <a:lnTo>
                      <a:pt x="10976" y="6215"/>
                    </a:lnTo>
                    <a:cubicBezTo>
                      <a:pt x="10382" y="6150"/>
                      <a:pt x="9763" y="6343"/>
                      <a:pt x="9280" y="6738"/>
                    </a:cubicBezTo>
                    <a:cubicBezTo>
                      <a:pt x="8612" y="7230"/>
                      <a:pt x="8222" y="7972"/>
                      <a:pt x="8185" y="8826"/>
                    </a:cubicBezTo>
                    <a:cubicBezTo>
                      <a:pt x="8259" y="9762"/>
                      <a:pt x="8666" y="10647"/>
                      <a:pt x="9315" y="11287"/>
                    </a:cubicBezTo>
                    <a:lnTo>
                      <a:pt x="10693" y="12518"/>
                    </a:lnTo>
                    <a:cubicBezTo>
                      <a:pt x="10972" y="12764"/>
                      <a:pt x="11223" y="13038"/>
                      <a:pt x="11223" y="13301"/>
                    </a:cubicBezTo>
                    <a:cubicBezTo>
                      <a:pt x="11260" y="13383"/>
                      <a:pt x="11260" y="13464"/>
                      <a:pt x="11223" y="13562"/>
                    </a:cubicBezTo>
                    <a:cubicBezTo>
                      <a:pt x="11038" y="13759"/>
                      <a:pt x="10760" y="13910"/>
                      <a:pt x="10481" y="13860"/>
                    </a:cubicBezTo>
                    <a:cubicBezTo>
                      <a:pt x="9980" y="13729"/>
                      <a:pt x="9639" y="13267"/>
                      <a:pt x="9527" y="12742"/>
                    </a:cubicBezTo>
                    <a:cubicBezTo>
                      <a:pt x="9490" y="12577"/>
                      <a:pt x="9393" y="12434"/>
                      <a:pt x="9245" y="12369"/>
                    </a:cubicBezTo>
                    <a:cubicBezTo>
                      <a:pt x="8799" y="12221"/>
                      <a:pt x="8347" y="12153"/>
                      <a:pt x="7902" y="12070"/>
                    </a:cubicBezTo>
                    <a:cubicBezTo>
                      <a:pt x="7698" y="12054"/>
                      <a:pt x="7498" y="12172"/>
                      <a:pt x="7443" y="12369"/>
                    </a:cubicBezTo>
                    <a:cubicBezTo>
                      <a:pt x="7072" y="13765"/>
                      <a:pt x="7754" y="15187"/>
                      <a:pt x="8997" y="15762"/>
                    </a:cubicBezTo>
                    <a:lnTo>
                      <a:pt x="8821" y="16844"/>
                    </a:lnTo>
                    <a:cubicBezTo>
                      <a:pt x="8765" y="16992"/>
                      <a:pt x="8765" y="17144"/>
                      <a:pt x="8821" y="17291"/>
                    </a:cubicBezTo>
                    <a:cubicBezTo>
                      <a:pt x="8913" y="17423"/>
                      <a:pt x="9026" y="17520"/>
                      <a:pt x="9174" y="17552"/>
                    </a:cubicBezTo>
                    <a:lnTo>
                      <a:pt x="9563" y="17739"/>
                    </a:lnTo>
                    <a:lnTo>
                      <a:pt x="10022" y="17925"/>
                    </a:lnTo>
                    <a:lnTo>
                      <a:pt x="10163" y="17925"/>
                    </a:lnTo>
                    <a:cubicBezTo>
                      <a:pt x="10238" y="17942"/>
                      <a:pt x="10336" y="17942"/>
                      <a:pt x="10411" y="17925"/>
                    </a:cubicBezTo>
                    <a:cubicBezTo>
                      <a:pt x="10411" y="17925"/>
                      <a:pt x="10775" y="17648"/>
                      <a:pt x="10905" y="16284"/>
                    </a:cubicBezTo>
                    <a:cubicBezTo>
                      <a:pt x="11629" y="16268"/>
                      <a:pt x="12292" y="15998"/>
                      <a:pt x="12849" y="15539"/>
                    </a:cubicBezTo>
                    <a:cubicBezTo>
                      <a:pt x="13461" y="14832"/>
                      <a:pt x="13707" y="13885"/>
                      <a:pt x="13485" y="12965"/>
                    </a:cubicBezTo>
                    <a:cubicBezTo>
                      <a:pt x="13132" y="11980"/>
                      <a:pt x="12499" y="11095"/>
                      <a:pt x="11683" y="10504"/>
                    </a:cubicBezTo>
                    <a:cubicBezTo>
                      <a:pt x="11423" y="10258"/>
                      <a:pt x="11180" y="10005"/>
                      <a:pt x="10976" y="9758"/>
                    </a:cubicBezTo>
                    <a:cubicBezTo>
                      <a:pt x="10772" y="9512"/>
                      <a:pt x="10567" y="9197"/>
                      <a:pt x="10623" y="9050"/>
                    </a:cubicBezTo>
                    <a:cubicBezTo>
                      <a:pt x="10697" y="8902"/>
                      <a:pt x="10865" y="8938"/>
                      <a:pt x="10976" y="8938"/>
                    </a:cubicBezTo>
                    <a:lnTo>
                      <a:pt x="11435" y="8938"/>
                    </a:lnTo>
                    <a:cubicBezTo>
                      <a:pt x="11639" y="8938"/>
                      <a:pt x="12351" y="9191"/>
                      <a:pt x="12425" y="9684"/>
                    </a:cubicBezTo>
                    <a:cubicBezTo>
                      <a:pt x="12388" y="9799"/>
                      <a:pt x="12388" y="9904"/>
                      <a:pt x="12425" y="10019"/>
                    </a:cubicBezTo>
                    <a:cubicBezTo>
                      <a:pt x="12517" y="10184"/>
                      <a:pt x="12682" y="10322"/>
                      <a:pt x="12849" y="10355"/>
                    </a:cubicBezTo>
                    <a:cubicBezTo>
                      <a:pt x="13313" y="10536"/>
                      <a:pt x="13780" y="10570"/>
                      <a:pt x="14262" y="10504"/>
                    </a:cubicBezTo>
                    <a:cubicBezTo>
                      <a:pt x="14448" y="10471"/>
                      <a:pt x="14578" y="10345"/>
                      <a:pt x="14615" y="10131"/>
                    </a:cubicBezTo>
                    <a:cubicBezTo>
                      <a:pt x="14764" y="8867"/>
                      <a:pt x="14189" y="7618"/>
                      <a:pt x="13131" y="6961"/>
                    </a:cubicBezTo>
                    <a:cubicBezTo>
                      <a:pt x="13206" y="6813"/>
                      <a:pt x="13289" y="6678"/>
                      <a:pt x="13308" y="6514"/>
                    </a:cubicBezTo>
                    <a:cubicBezTo>
                      <a:pt x="13438" y="6185"/>
                      <a:pt x="13354" y="5786"/>
                      <a:pt x="13131" y="5507"/>
                    </a:cubicBezTo>
                    <a:cubicBezTo>
                      <a:pt x="12890" y="5228"/>
                      <a:pt x="12565" y="5097"/>
                      <a:pt x="12213" y="5097"/>
                    </a:cubicBezTo>
                    <a:lnTo>
                      <a:pt x="11965" y="5097"/>
                    </a:lnTo>
                    <a:cubicBezTo>
                      <a:pt x="11835" y="5047"/>
                      <a:pt x="11723" y="5047"/>
                      <a:pt x="11612" y="5097"/>
                    </a:cubicBezTo>
                    <a:close/>
                    <a:moveTo>
                      <a:pt x="2390" y="5656"/>
                    </a:moveTo>
                    <a:lnTo>
                      <a:pt x="4051" y="5656"/>
                    </a:lnTo>
                    <a:cubicBezTo>
                      <a:pt x="3865" y="5919"/>
                      <a:pt x="3705" y="6197"/>
                      <a:pt x="3556" y="6476"/>
                    </a:cubicBezTo>
                    <a:lnTo>
                      <a:pt x="1895" y="6476"/>
                    </a:lnTo>
                    <a:cubicBezTo>
                      <a:pt x="2062" y="6329"/>
                      <a:pt x="2204" y="6022"/>
                      <a:pt x="2390" y="5693"/>
                    </a:cubicBezTo>
                    <a:lnTo>
                      <a:pt x="2390" y="5656"/>
                    </a:lnTo>
                    <a:close/>
                    <a:moveTo>
                      <a:pt x="12036" y="6029"/>
                    </a:moveTo>
                    <a:cubicBezTo>
                      <a:pt x="12166" y="5996"/>
                      <a:pt x="12330" y="5996"/>
                      <a:pt x="12460" y="6029"/>
                    </a:cubicBezTo>
                    <a:cubicBezTo>
                      <a:pt x="12460" y="6144"/>
                      <a:pt x="12460" y="6250"/>
                      <a:pt x="12460" y="6365"/>
                    </a:cubicBezTo>
                    <a:cubicBezTo>
                      <a:pt x="12460" y="6414"/>
                      <a:pt x="12460" y="6485"/>
                      <a:pt x="12460" y="6551"/>
                    </a:cubicBezTo>
                    <a:cubicBezTo>
                      <a:pt x="12349" y="6748"/>
                      <a:pt x="12300" y="6934"/>
                      <a:pt x="12319" y="7148"/>
                    </a:cubicBezTo>
                    <a:cubicBezTo>
                      <a:pt x="12300" y="7345"/>
                      <a:pt x="12416" y="7546"/>
                      <a:pt x="12601" y="7595"/>
                    </a:cubicBezTo>
                    <a:cubicBezTo>
                      <a:pt x="13344" y="7957"/>
                      <a:pt x="13886" y="8664"/>
                      <a:pt x="13979" y="9534"/>
                    </a:cubicBezTo>
                    <a:cubicBezTo>
                      <a:pt x="13720" y="9567"/>
                      <a:pt x="13462" y="9542"/>
                      <a:pt x="13202" y="9460"/>
                    </a:cubicBezTo>
                    <a:lnTo>
                      <a:pt x="13131" y="9423"/>
                    </a:lnTo>
                    <a:cubicBezTo>
                      <a:pt x="13131" y="8749"/>
                      <a:pt x="12471" y="8214"/>
                      <a:pt x="11506" y="7968"/>
                    </a:cubicBezTo>
                    <a:lnTo>
                      <a:pt x="10905" y="7968"/>
                    </a:lnTo>
                    <a:cubicBezTo>
                      <a:pt x="10441" y="7902"/>
                      <a:pt x="9979" y="8159"/>
                      <a:pt x="9775" y="8602"/>
                    </a:cubicBezTo>
                    <a:cubicBezTo>
                      <a:pt x="9552" y="9226"/>
                      <a:pt x="9768" y="9961"/>
                      <a:pt x="10269" y="10355"/>
                    </a:cubicBezTo>
                    <a:lnTo>
                      <a:pt x="11047" y="11101"/>
                    </a:lnTo>
                    <a:cubicBezTo>
                      <a:pt x="11752" y="11626"/>
                      <a:pt x="12286" y="12351"/>
                      <a:pt x="12601" y="13189"/>
                    </a:cubicBezTo>
                    <a:cubicBezTo>
                      <a:pt x="12731" y="13813"/>
                      <a:pt x="12602" y="14466"/>
                      <a:pt x="12213" y="14942"/>
                    </a:cubicBezTo>
                    <a:cubicBezTo>
                      <a:pt x="11674" y="15287"/>
                      <a:pt x="11042" y="15485"/>
                      <a:pt x="10411" y="15501"/>
                    </a:cubicBezTo>
                    <a:cubicBezTo>
                      <a:pt x="10207" y="15501"/>
                      <a:pt x="10005" y="15644"/>
                      <a:pt x="9987" y="15874"/>
                    </a:cubicBezTo>
                    <a:cubicBezTo>
                      <a:pt x="9968" y="16268"/>
                      <a:pt x="9920" y="16653"/>
                      <a:pt x="9845" y="17030"/>
                    </a:cubicBezTo>
                    <a:lnTo>
                      <a:pt x="9563" y="16918"/>
                    </a:lnTo>
                    <a:lnTo>
                      <a:pt x="9739" y="16098"/>
                    </a:lnTo>
                    <a:cubicBezTo>
                      <a:pt x="9814" y="15901"/>
                      <a:pt x="9814" y="15640"/>
                      <a:pt x="9739" y="15427"/>
                    </a:cubicBezTo>
                    <a:cubicBezTo>
                      <a:pt x="9628" y="15262"/>
                      <a:pt x="9466" y="15157"/>
                      <a:pt x="9280" y="15091"/>
                    </a:cubicBezTo>
                    <a:cubicBezTo>
                      <a:pt x="8575" y="14746"/>
                      <a:pt x="8148" y="13973"/>
                      <a:pt x="8185" y="13152"/>
                    </a:cubicBezTo>
                    <a:cubicBezTo>
                      <a:pt x="8389" y="13168"/>
                      <a:pt x="8529" y="13235"/>
                      <a:pt x="8715" y="13301"/>
                    </a:cubicBezTo>
                    <a:cubicBezTo>
                      <a:pt x="8956" y="14057"/>
                      <a:pt x="9598" y="14666"/>
                      <a:pt x="10340" y="14830"/>
                    </a:cubicBezTo>
                    <a:lnTo>
                      <a:pt x="10693" y="14830"/>
                    </a:lnTo>
                    <a:cubicBezTo>
                      <a:pt x="11139" y="14830"/>
                      <a:pt x="11544" y="14599"/>
                      <a:pt x="11859" y="14271"/>
                    </a:cubicBezTo>
                    <a:cubicBezTo>
                      <a:pt x="12082" y="14024"/>
                      <a:pt x="12213" y="13721"/>
                      <a:pt x="12213" y="13376"/>
                    </a:cubicBezTo>
                    <a:cubicBezTo>
                      <a:pt x="12120" y="12768"/>
                      <a:pt x="11777" y="12250"/>
                      <a:pt x="11294" y="11921"/>
                    </a:cubicBezTo>
                    <a:lnTo>
                      <a:pt x="9951" y="10691"/>
                    </a:lnTo>
                    <a:cubicBezTo>
                      <a:pt x="9450" y="10198"/>
                      <a:pt x="9157" y="9495"/>
                      <a:pt x="9139" y="8789"/>
                    </a:cubicBezTo>
                    <a:cubicBezTo>
                      <a:pt x="9157" y="8214"/>
                      <a:pt x="9435" y="7700"/>
                      <a:pt x="9881" y="7372"/>
                    </a:cubicBezTo>
                    <a:cubicBezTo>
                      <a:pt x="10215" y="7059"/>
                      <a:pt x="10690" y="6946"/>
                      <a:pt x="11117" y="7110"/>
                    </a:cubicBezTo>
                    <a:cubicBezTo>
                      <a:pt x="11229" y="7176"/>
                      <a:pt x="11395" y="7176"/>
                      <a:pt x="11506" y="7110"/>
                    </a:cubicBezTo>
                    <a:cubicBezTo>
                      <a:pt x="11617" y="7061"/>
                      <a:pt x="11681" y="6981"/>
                      <a:pt x="11718" y="6849"/>
                    </a:cubicBezTo>
                    <a:cubicBezTo>
                      <a:pt x="11829" y="6521"/>
                      <a:pt x="11943" y="6242"/>
                      <a:pt x="12036" y="6029"/>
                    </a:cubicBezTo>
                    <a:close/>
                    <a:moveTo>
                      <a:pt x="16877" y="6812"/>
                    </a:moveTo>
                    <a:cubicBezTo>
                      <a:pt x="16951" y="6976"/>
                      <a:pt x="17014" y="7154"/>
                      <a:pt x="17089" y="7334"/>
                    </a:cubicBezTo>
                    <a:cubicBezTo>
                      <a:pt x="17014" y="7154"/>
                      <a:pt x="16951" y="6976"/>
                      <a:pt x="16877" y="6812"/>
                    </a:cubicBezTo>
                    <a:close/>
                    <a:moveTo>
                      <a:pt x="1648" y="7036"/>
                    </a:moveTo>
                    <a:lnTo>
                      <a:pt x="3309" y="7036"/>
                    </a:lnTo>
                    <a:cubicBezTo>
                      <a:pt x="3216" y="7200"/>
                      <a:pt x="3136" y="7393"/>
                      <a:pt x="3061" y="7558"/>
                    </a:cubicBezTo>
                    <a:cubicBezTo>
                      <a:pt x="3061" y="7706"/>
                      <a:pt x="3052" y="7858"/>
                      <a:pt x="2885" y="8005"/>
                    </a:cubicBezTo>
                    <a:lnTo>
                      <a:pt x="1295" y="8005"/>
                    </a:lnTo>
                    <a:cubicBezTo>
                      <a:pt x="1406" y="7808"/>
                      <a:pt x="1518" y="7439"/>
                      <a:pt x="1648" y="7110"/>
                    </a:cubicBezTo>
                    <a:lnTo>
                      <a:pt x="1648" y="7036"/>
                    </a:lnTo>
                    <a:close/>
                    <a:moveTo>
                      <a:pt x="17124" y="7819"/>
                    </a:moveTo>
                    <a:lnTo>
                      <a:pt x="17301" y="7819"/>
                    </a:lnTo>
                    <a:cubicBezTo>
                      <a:pt x="17301" y="8115"/>
                      <a:pt x="17492" y="8439"/>
                      <a:pt x="17548" y="8751"/>
                    </a:cubicBezTo>
                    <a:lnTo>
                      <a:pt x="17371" y="8751"/>
                    </a:lnTo>
                    <a:cubicBezTo>
                      <a:pt x="17371" y="8439"/>
                      <a:pt x="17217" y="8147"/>
                      <a:pt x="17124" y="7819"/>
                    </a:cubicBezTo>
                    <a:close/>
                    <a:moveTo>
                      <a:pt x="1118" y="8602"/>
                    </a:moveTo>
                    <a:lnTo>
                      <a:pt x="2743" y="8602"/>
                    </a:lnTo>
                    <a:cubicBezTo>
                      <a:pt x="2632" y="8865"/>
                      <a:pt x="2500" y="9106"/>
                      <a:pt x="2425" y="9385"/>
                    </a:cubicBezTo>
                    <a:cubicBezTo>
                      <a:pt x="1943" y="9385"/>
                      <a:pt x="1442" y="9573"/>
                      <a:pt x="941" y="9721"/>
                    </a:cubicBezTo>
                    <a:cubicBezTo>
                      <a:pt x="997" y="9212"/>
                      <a:pt x="1025" y="8952"/>
                      <a:pt x="1118" y="8639"/>
                    </a:cubicBezTo>
                    <a:lnTo>
                      <a:pt x="1118" y="8602"/>
                    </a:lnTo>
                    <a:close/>
                    <a:moveTo>
                      <a:pt x="17477" y="9348"/>
                    </a:moveTo>
                    <a:lnTo>
                      <a:pt x="17760" y="9348"/>
                    </a:lnTo>
                    <a:cubicBezTo>
                      <a:pt x="17741" y="9660"/>
                      <a:pt x="17742" y="9952"/>
                      <a:pt x="17760" y="10280"/>
                    </a:cubicBezTo>
                    <a:lnTo>
                      <a:pt x="17477" y="10280"/>
                    </a:lnTo>
                    <a:lnTo>
                      <a:pt x="17477" y="9348"/>
                    </a:lnTo>
                    <a:close/>
                    <a:moveTo>
                      <a:pt x="2390" y="9684"/>
                    </a:moveTo>
                    <a:cubicBezTo>
                      <a:pt x="2279" y="10209"/>
                      <a:pt x="2197" y="10745"/>
                      <a:pt x="2178" y="11287"/>
                    </a:cubicBezTo>
                    <a:lnTo>
                      <a:pt x="835" y="11436"/>
                    </a:lnTo>
                    <a:cubicBezTo>
                      <a:pt x="798" y="10993"/>
                      <a:pt x="815" y="10537"/>
                      <a:pt x="871" y="10094"/>
                    </a:cubicBezTo>
                    <a:lnTo>
                      <a:pt x="871" y="10019"/>
                    </a:lnTo>
                    <a:lnTo>
                      <a:pt x="2390" y="9684"/>
                    </a:lnTo>
                    <a:close/>
                    <a:moveTo>
                      <a:pt x="17371" y="10430"/>
                    </a:moveTo>
                    <a:lnTo>
                      <a:pt x="17689" y="10430"/>
                    </a:lnTo>
                    <a:cubicBezTo>
                      <a:pt x="17726" y="10857"/>
                      <a:pt x="17726" y="11270"/>
                      <a:pt x="17689" y="11697"/>
                    </a:cubicBezTo>
                    <a:lnTo>
                      <a:pt x="17371" y="11735"/>
                    </a:lnTo>
                    <a:cubicBezTo>
                      <a:pt x="17408" y="11308"/>
                      <a:pt x="17408" y="10857"/>
                      <a:pt x="17371" y="10430"/>
                    </a:cubicBezTo>
                    <a:close/>
                    <a:moveTo>
                      <a:pt x="2249" y="11735"/>
                    </a:moveTo>
                    <a:cubicBezTo>
                      <a:pt x="2212" y="12293"/>
                      <a:pt x="2212" y="12817"/>
                      <a:pt x="2249" y="13376"/>
                    </a:cubicBezTo>
                    <a:lnTo>
                      <a:pt x="1047" y="13525"/>
                    </a:lnTo>
                    <a:cubicBezTo>
                      <a:pt x="936" y="13016"/>
                      <a:pt x="854" y="12463"/>
                      <a:pt x="835" y="11921"/>
                    </a:cubicBezTo>
                    <a:lnTo>
                      <a:pt x="871" y="11921"/>
                    </a:lnTo>
                    <a:lnTo>
                      <a:pt x="2249" y="11735"/>
                    </a:lnTo>
                    <a:close/>
                    <a:moveTo>
                      <a:pt x="17301" y="12220"/>
                    </a:moveTo>
                    <a:lnTo>
                      <a:pt x="17619" y="12220"/>
                    </a:lnTo>
                    <a:cubicBezTo>
                      <a:pt x="17563" y="12745"/>
                      <a:pt x="17464" y="13068"/>
                      <a:pt x="17371" y="13413"/>
                    </a:cubicBezTo>
                    <a:lnTo>
                      <a:pt x="17371" y="13226"/>
                    </a:lnTo>
                    <a:lnTo>
                      <a:pt x="17089" y="13226"/>
                    </a:lnTo>
                    <a:cubicBezTo>
                      <a:pt x="17089" y="12914"/>
                      <a:pt x="17245" y="12564"/>
                      <a:pt x="17301" y="12220"/>
                    </a:cubicBezTo>
                    <a:close/>
                    <a:moveTo>
                      <a:pt x="16983" y="13637"/>
                    </a:moveTo>
                    <a:lnTo>
                      <a:pt x="17230" y="13637"/>
                    </a:lnTo>
                    <a:cubicBezTo>
                      <a:pt x="17137" y="14080"/>
                      <a:pt x="17059" y="14518"/>
                      <a:pt x="16947" y="14830"/>
                    </a:cubicBezTo>
                    <a:lnTo>
                      <a:pt x="16947" y="14606"/>
                    </a:lnTo>
                    <a:lnTo>
                      <a:pt x="16629" y="14606"/>
                    </a:lnTo>
                    <a:cubicBezTo>
                      <a:pt x="16759" y="14311"/>
                      <a:pt x="16871" y="13965"/>
                      <a:pt x="16983" y="13637"/>
                    </a:cubicBezTo>
                    <a:close/>
                    <a:moveTo>
                      <a:pt x="2461" y="13860"/>
                    </a:moveTo>
                    <a:lnTo>
                      <a:pt x="2461" y="14233"/>
                    </a:lnTo>
                    <a:cubicBezTo>
                      <a:pt x="2090" y="14250"/>
                      <a:pt x="1701" y="14250"/>
                      <a:pt x="1330" y="14233"/>
                    </a:cubicBezTo>
                    <a:lnTo>
                      <a:pt x="1295" y="13972"/>
                    </a:lnTo>
                    <a:lnTo>
                      <a:pt x="2461" y="13860"/>
                    </a:lnTo>
                    <a:close/>
                    <a:moveTo>
                      <a:pt x="1542" y="14793"/>
                    </a:moveTo>
                    <a:lnTo>
                      <a:pt x="2637" y="14793"/>
                    </a:lnTo>
                    <a:lnTo>
                      <a:pt x="2779" y="15203"/>
                    </a:lnTo>
                    <a:cubicBezTo>
                      <a:pt x="2445" y="15302"/>
                      <a:pt x="2088" y="15357"/>
                      <a:pt x="1754" y="15389"/>
                    </a:cubicBezTo>
                    <a:lnTo>
                      <a:pt x="1825" y="15352"/>
                    </a:lnTo>
                    <a:lnTo>
                      <a:pt x="1542" y="14793"/>
                    </a:lnTo>
                    <a:close/>
                    <a:moveTo>
                      <a:pt x="16700" y="15017"/>
                    </a:moveTo>
                    <a:cubicBezTo>
                      <a:pt x="16589" y="15361"/>
                      <a:pt x="16443" y="15674"/>
                      <a:pt x="16276" y="15986"/>
                    </a:cubicBezTo>
                    <a:lnTo>
                      <a:pt x="16276" y="15762"/>
                    </a:lnTo>
                    <a:lnTo>
                      <a:pt x="16700" y="15017"/>
                    </a:lnTo>
                    <a:close/>
                    <a:moveTo>
                      <a:pt x="2920" y="15501"/>
                    </a:moveTo>
                    <a:lnTo>
                      <a:pt x="3061" y="15912"/>
                    </a:lnTo>
                    <a:lnTo>
                      <a:pt x="2178" y="15912"/>
                    </a:lnTo>
                    <a:lnTo>
                      <a:pt x="2037" y="15762"/>
                    </a:lnTo>
                    <a:lnTo>
                      <a:pt x="2920" y="15501"/>
                    </a:lnTo>
                    <a:close/>
                    <a:moveTo>
                      <a:pt x="15887" y="16173"/>
                    </a:moveTo>
                    <a:lnTo>
                      <a:pt x="16099" y="16173"/>
                    </a:lnTo>
                    <a:cubicBezTo>
                      <a:pt x="15895" y="16501"/>
                      <a:pt x="15636" y="16789"/>
                      <a:pt x="15357" y="17068"/>
                    </a:cubicBezTo>
                    <a:lnTo>
                      <a:pt x="15357" y="16844"/>
                    </a:lnTo>
                    <a:lnTo>
                      <a:pt x="15887" y="16173"/>
                    </a:lnTo>
                    <a:close/>
                    <a:moveTo>
                      <a:pt x="2390" y="16471"/>
                    </a:moveTo>
                    <a:lnTo>
                      <a:pt x="3203" y="16471"/>
                    </a:lnTo>
                    <a:cubicBezTo>
                      <a:pt x="3277" y="16586"/>
                      <a:pt x="3359" y="16729"/>
                      <a:pt x="3415" y="16844"/>
                    </a:cubicBezTo>
                    <a:lnTo>
                      <a:pt x="2708" y="16844"/>
                    </a:lnTo>
                    <a:lnTo>
                      <a:pt x="2390" y="16471"/>
                    </a:lnTo>
                    <a:close/>
                    <a:moveTo>
                      <a:pt x="2991" y="17217"/>
                    </a:moveTo>
                    <a:lnTo>
                      <a:pt x="3627" y="17217"/>
                    </a:lnTo>
                    <a:lnTo>
                      <a:pt x="3909" y="17739"/>
                    </a:lnTo>
                    <a:lnTo>
                      <a:pt x="3344" y="17739"/>
                    </a:lnTo>
                    <a:lnTo>
                      <a:pt x="2991" y="17217"/>
                    </a:lnTo>
                    <a:close/>
                    <a:moveTo>
                      <a:pt x="3733" y="18075"/>
                    </a:moveTo>
                    <a:lnTo>
                      <a:pt x="4121" y="18075"/>
                    </a:lnTo>
                    <a:cubicBezTo>
                      <a:pt x="4121" y="18222"/>
                      <a:pt x="4382" y="18353"/>
                      <a:pt x="4475" y="18485"/>
                    </a:cubicBezTo>
                    <a:lnTo>
                      <a:pt x="4369" y="18410"/>
                    </a:lnTo>
                    <a:lnTo>
                      <a:pt x="4086" y="18410"/>
                    </a:lnTo>
                    <a:lnTo>
                      <a:pt x="3733" y="18075"/>
                    </a:lnTo>
                    <a:close/>
                    <a:moveTo>
                      <a:pt x="4545" y="18895"/>
                    </a:moveTo>
                    <a:lnTo>
                      <a:pt x="4863" y="18895"/>
                    </a:lnTo>
                    <a:lnTo>
                      <a:pt x="5040" y="19119"/>
                    </a:lnTo>
                    <a:lnTo>
                      <a:pt x="4545" y="18895"/>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5" name="Shape">
                <a:extLst>
                  <a:ext uri="{FF2B5EF4-FFF2-40B4-BE49-F238E27FC236}">
                    <a16:creationId xmlns:a16="http://schemas.microsoft.com/office/drawing/2014/main" id="{934F6165-ADFD-9400-E1C7-008D6640C800}"/>
                  </a:ext>
                </a:extLst>
              </p:cNvPr>
              <p:cNvSpPr/>
              <p:nvPr/>
            </p:nvSpPr>
            <p:spPr>
              <a:xfrm>
                <a:off x="1655485" y="2696535"/>
                <a:ext cx="359279" cy="430603"/>
              </a:xfrm>
              <a:custGeom>
                <a:avLst/>
                <a:gdLst/>
                <a:ahLst/>
                <a:cxnLst>
                  <a:cxn ang="0">
                    <a:pos x="wd2" y="hd2"/>
                  </a:cxn>
                  <a:cxn ang="5400000">
                    <a:pos x="wd2" y="hd2"/>
                  </a:cxn>
                  <a:cxn ang="10800000">
                    <a:pos x="wd2" y="hd2"/>
                  </a:cxn>
                  <a:cxn ang="16200000">
                    <a:pos x="wd2" y="hd2"/>
                  </a:cxn>
                </a:cxnLst>
                <a:rect l="0" t="0" r="r" b="b"/>
                <a:pathLst>
                  <a:path w="21517" h="21566" extrusionOk="0">
                    <a:moveTo>
                      <a:pt x="12403" y="53"/>
                    </a:moveTo>
                    <a:cubicBezTo>
                      <a:pt x="12135" y="-34"/>
                      <a:pt x="11840" y="-13"/>
                      <a:pt x="11600" y="114"/>
                    </a:cubicBezTo>
                    <a:cubicBezTo>
                      <a:pt x="11370" y="249"/>
                      <a:pt x="11207" y="474"/>
                      <a:pt x="11217" y="709"/>
                    </a:cubicBezTo>
                    <a:cubicBezTo>
                      <a:pt x="11169" y="629"/>
                      <a:pt x="11103" y="577"/>
                      <a:pt x="10998" y="557"/>
                    </a:cubicBezTo>
                    <a:cubicBezTo>
                      <a:pt x="10998" y="557"/>
                      <a:pt x="10984" y="524"/>
                      <a:pt x="10889" y="511"/>
                    </a:cubicBezTo>
                    <a:cubicBezTo>
                      <a:pt x="10074" y="336"/>
                      <a:pt x="9217" y="421"/>
                      <a:pt x="8498" y="770"/>
                    </a:cubicBezTo>
                    <a:cubicBezTo>
                      <a:pt x="8355" y="851"/>
                      <a:pt x="8322" y="1002"/>
                      <a:pt x="8389" y="1137"/>
                    </a:cubicBezTo>
                    <a:cubicBezTo>
                      <a:pt x="8379" y="1217"/>
                      <a:pt x="8404" y="1298"/>
                      <a:pt x="8462" y="1365"/>
                    </a:cubicBezTo>
                    <a:cubicBezTo>
                      <a:pt x="9344" y="1984"/>
                      <a:pt x="9800" y="2929"/>
                      <a:pt x="9666" y="3883"/>
                    </a:cubicBezTo>
                    <a:cubicBezTo>
                      <a:pt x="9657" y="3990"/>
                      <a:pt x="9614" y="4096"/>
                      <a:pt x="9575" y="4203"/>
                    </a:cubicBezTo>
                    <a:cubicBezTo>
                      <a:pt x="9134" y="4230"/>
                      <a:pt x="8759" y="4488"/>
                      <a:pt x="8644" y="4844"/>
                    </a:cubicBezTo>
                    <a:cubicBezTo>
                      <a:pt x="8577" y="5019"/>
                      <a:pt x="8577" y="5210"/>
                      <a:pt x="8644" y="5378"/>
                    </a:cubicBezTo>
                    <a:cubicBezTo>
                      <a:pt x="8520" y="5445"/>
                      <a:pt x="8437" y="5532"/>
                      <a:pt x="8389" y="5653"/>
                    </a:cubicBezTo>
                    <a:cubicBezTo>
                      <a:pt x="8322" y="5854"/>
                      <a:pt x="8355" y="6095"/>
                      <a:pt x="8498" y="6263"/>
                    </a:cubicBezTo>
                    <a:cubicBezTo>
                      <a:pt x="7904" y="6747"/>
                      <a:pt x="7169" y="7095"/>
                      <a:pt x="6364" y="7270"/>
                    </a:cubicBezTo>
                    <a:cubicBezTo>
                      <a:pt x="5731" y="7418"/>
                      <a:pt x="5141" y="7620"/>
                      <a:pt x="4576" y="7896"/>
                    </a:cubicBezTo>
                    <a:cubicBezTo>
                      <a:pt x="2870" y="8856"/>
                      <a:pt x="1588" y="10260"/>
                      <a:pt x="927" y="11893"/>
                    </a:cubicBezTo>
                    <a:cubicBezTo>
                      <a:pt x="476" y="12968"/>
                      <a:pt x="275" y="14083"/>
                      <a:pt x="361" y="15219"/>
                    </a:cubicBezTo>
                    <a:lnTo>
                      <a:pt x="361" y="16226"/>
                    </a:lnTo>
                    <a:cubicBezTo>
                      <a:pt x="361" y="16273"/>
                      <a:pt x="291" y="16397"/>
                      <a:pt x="233" y="16531"/>
                    </a:cubicBezTo>
                    <a:cubicBezTo>
                      <a:pt x="23" y="17022"/>
                      <a:pt x="-64" y="17204"/>
                      <a:pt x="51" y="17386"/>
                    </a:cubicBezTo>
                    <a:cubicBezTo>
                      <a:pt x="377" y="17863"/>
                      <a:pt x="1118" y="17751"/>
                      <a:pt x="1511" y="17691"/>
                    </a:cubicBezTo>
                    <a:cubicBezTo>
                      <a:pt x="2402" y="17657"/>
                      <a:pt x="3272" y="17862"/>
                      <a:pt x="4010" y="18286"/>
                    </a:cubicBezTo>
                    <a:lnTo>
                      <a:pt x="4302" y="18408"/>
                    </a:lnTo>
                    <a:cubicBezTo>
                      <a:pt x="5289" y="18824"/>
                      <a:pt x="6341" y="19189"/>
                      <a:pt x="7386" y="19491"/>
                    </a:cubicBezTo>
                    <a:cubicBezTo>
                      <a:pt x="8411" y="19780"/>
                      <a:pt x="9443" y="20017"/>
                      <a:pt x="10469" y="20239"/>
                    </a:cubicBezTo>
                    <a:cubicBezTo>
                      <a:pt x="11073" y="20380"/>
                      <a:pt x="11481" y="20431"/>
                      <a:pt x="11874" y="20498"/>
                    </a:cubicBezTo>
                    <a:cubicBezTo>
                      <a:pt x="12267" y="20572"/>
                      <a:pt x="12641" y="20621"/>
                      <a:pt x="13187" y="20742"/>
                    </a:cubicBezTo>
                    <a:lnTo>
                      <a:pt x="13260" y="20818"/>
                    </a:lnTo>
                    <a:cubicBezTo>
                      <a:pt x="13558" y="21074"/>
                      <a:pt x="14117" y="21566"/>
                      <a:pt x="14702" y="21566"/>
                    </a:cubicBezTo>
                    <a:cubicBezTo>
                      <a:pt x="14826" y="21566"/>
                      <a:pt x="14943" y="21537"/>
                      <a:pt x="15048" y="21490"/>
                    </a:cubicBezTo>
                    <a:cubicBezTo>
                      <a:pt x="15470" y="21328"/>
                      <a:pt x="15574" y="20815"/>
                      <a:pt x="15651" y="20284"/>
                    </a:cubicBezTo>
                    <a:cubicBezTo>
                      <a:pt x="15660" y="20110"/>
                      <a:pt x="15684" y="19940"/>
                      <a:pt x="15742" y="19766"/>
                    </a:cubicBezTo>
                    <a:cubicBezTo>
                      <a:pt x="15933" y="19403"/>
                      <a:pt x="16209" y="19078"/>
                      <a:pt x="16545" y="18789"/>
                    </a:cubicBezTo>
                    <a:cubicBezTo>
                      <a:pt x="16822" y="18554"/>
                      <a:pt x="17072" y="18302"/>
                      <a:pt x="17293" y="18026"/>
                    </a:cubicBezTo>
                    <a:cubicBezTo>
                      <a:pt x="18376" y="16602"/>
                      <a:pt x="18754" y="14858"/>
                      <a:pt x="18333" y="13205"/>
                    </a:cubicBezTo>
                    <a:cubicBezTo>
                      <a:pt x="17834" y="11895"/>
                      <a:pt x="17083" y="10659"/>
                      <a:pt x="16125" y="9543"/>
                    </a:cubicBezTo>
                    <a:cubicBezTo>
                      <a:pt x="15694" y="9039"/>
                      <a:pt x="15309" y="8506"/>
                      <a:pt x="15012" y="7941"/>
                    </a:cubicBezTo>
                    <a:cubicBezTo>
                      <a:pt x="15721" y="8506"/>
                      <a:pt x="16515" y="9017"/>
                      <a:pt x="17329" y="9467"/>
                    </a:cubicBezTo>
                    <a:cubicBezTo>
                      <a:pt x="18287" y="10065"/>
                      <a:pt x="19389" y="10488"/>
                      <a:pt x="20558" y="10703"/>
                    </a:cubicBezTo>
                    <a:cubicBezTo>
                      <a:pt x="20664" y="10723"/>
                      <a:pt x="20765" y="10694"/>
                      <a:pt x="20832" y="10627"/>
                    </a:cubicBezTo>
                    <a:cubicBezTo>
                      <a:pt x="20957" y="10324"/>
                      <a:pt x="21166" y="10038"/>
                      <a:pt x="21434" y="9803"/>
                    </a:cubicBezTo>
                    <a:cubicBezTo>
                      <a:pt x="21501" y="9749"/>
                      <a:pt x="21536" y="9670"/>
                      <a:pt x="21507" y="9589"/>
                    </a:cubicBezTo>
                    <a:cubicBezTo>
                      <a:pt x="21488" y="9508"/>
                      <a:pt x="21421" y="9449"/>
                      <a:pt x="21325" y="9421"/>
                    </a:cubicBezTo>
                    <a:cubicBezTo>
                      <a:pt x="20021" y="9018"/>
                      <a:pt x="18780" y="8484"/>
                      <a:pt x="17639" y="7819"/>
                    </a:cubicBezTo>
                    <a:cubicBezTo>
                      <a:pt x="17697" y="7826"/>
                      <a:pt x="17765" y="7807"/>
                      <a:pt x="17803" y="7773"/>
                    </a:cubicBezTo>
                    <a:cubicBezTo>
                      <a:pt x="18359" y="7720"/>
                      <a:pt x="18881" y="7613"/>
                      <a:pt x="19427" y="7499"/>
                    </a:cubicBezTo>
                    <a:cubicBezTo>
                      <a:pt x="19514" y="7485"/>
                      <a:pt x="19625" y="7444"/>
                      <a:pt x="19683" y="7377"/>
                    </a:cubicBezTo>
                    <a:cubicBezTo>
                      <a:pt x="19750" y="7323"/>
                      <a:pt x="19774" y="7252"/>
                      <a:pt x="19774" y="7178"/>
                    </a:cubicBezTo>
                    <a:cubicBezTo>
                      <a:pt x="19822" y="6910"/>
                      <a:pt x="19822" y="6632"/>
                      <a:pt x="19774" y="6370"/>
                    </a:cubicBezTo>
                    <a:cubicBezTo>
                      <a:pt x="19764" y="6303"/>
                      <a:pt x="19713" y="6242"/>
                      <a:pt x="19646" y="6202"/>
                    </a:cubicBezTo>
                    <a:cubicBezTo>
                      <a:pt x="19579" y="6182"/>
                      <a:pt x="19513" y="6182"/>
                      <a:pt x="19446" y="6202"/>
                    </a:cubicBezTo>
                    <a:cubicBezTo>
                      <a:pt x="18411" y="6451"/>
                      <a:pt x="17315" y="6451"/>
                      <a:pt x="16271" y="6202"/>
                    </a:cubicBezTo>
                    <a:cubicBezTo>
                      <a:pt x="16233" y="6027"/>
                      <a:pt x="16142" y="5874"/>
                      <a:pt x="15979" y="5760"/>
                    </a:cubicBezTo>
                    <a:cubicBezTo>
                      <a:pt x="16621" y="4799"/>
                      <a:pt x="17759" y="4142"/>
                      <a:pt x="19062" y="3974"/>
                    </a:cubicBezTo>
                    <a:cubicBezTo>
                      <a:pt x="19168" y="3948"/>
                      <a:pt x="19260" y="3872"/>
                      <a:pt x="19318" y="3791"/>
                    </a:cubicBezTo>
                    <a:cubicBezTo>
                      <a:pt x="19366" y="3704"/>
                      <a:pt x="19366" y="3619"/>
                      <a:pt x="19318" y="3532"/>
                    </a:cubicBezTo>
                    <a:cubicBezTo>
                      <a:pt x="18887" y="3001"/>
                      <a:pt x="18319" y="2551"/>
                      <a:pt x="17658" y="2235"/>
                    </a:cubicBezTo>
                    <a:cubicBezTo>
                      <a:pt x="17648" y="2175"/>
                      <a:pt x="17606" y="2123"/>
                      <a:pt x="17548" y="2083"/>
                    </a:cubicBezTo>
                    <a:lnTo>
                      <a:pt x="17439" y="1991"/>
                    </a:lnTo>
                    <a:cubicBezTo>
                      <a:pt x="17391" y="1951"/>
                      <a:pt x="17323" y="1935"/>
                      <a:pt x="17256" y="1915"/>
                    </a:cubicBezTo>
                    <a:cubicBezTo>
                      <a:pt x="16844" y="1733"/>
                      <a:pt x="16374" y="1711"/>
                      <a:pt x="15942" y="1838"/>
                    </a:cubicBezTo>
                    <a:cubicBezTo>
                      <a:pt x="16010" y="1724"/>
                      <a:pt x="16043" y="1591"/>
                      <a:pt x="16034" y="1457"/>
                    </a:cubicBezTo>
                    <a:cubicBezTo>
                      <a:pt x="15995" y="1229"/>
                      <a:pt x="15818" y="1041"/>
                      <a:pt x="15559" y="954"/>
                    </a:cubicBezTo>
                    <a:cubicBezTo>
                      <a:pt x="14994" y="779"/>
                      <a:pt x="14506" y="663"/>
                      <a:pt x="14027" y="542"/>
                    </a:cubicBezTo>
                    <a:cubicBezTo>
                      <a:pt x="13548" y="421"/>
                      <a:pt x="12997" y="255"/>
                      <a:pt x="12403" y="53"/>
                    </a:cubicBezTo>
                    <a:close/>
                    <a:moveTo>
                      <a:pt x="11929" y="603"/>
                    </a:moveTo>
                    <a:cubicBezTo>
                      <a:pt x="11976" y="582"/>
                      <a:pt x="12045" y="582"/>
                      <a:pt x="12093" y="603"/>
                    </a:cubicBezTo>
                    <a:cubicBezTo>
                      <a:pt x="12725" y="811"/>
                      <a:pt x="13282" y="948"/>
                      <a:pt x="13790" y="1076"/>
                    </a:cubicBezTo>
                    <a:cubicBezTo>
                      <a:pt x="14288" y="1210"/>
                      <a:pt x="14713" y="1313"/>
                      <a:pt x="15249" y="1488"/>
                    </a:cubicBezTo>
                    <a:cubicBezTo>
                      <a:pt x="14923" y="1662"/>
                      <a:pt x="14632" y="1871"/>
                      <a:pt x="14373" y="2113"/>
                    </a:cubicBezTo>
                    <a:cubicBezTo>
                      <a:pt x="13846" y="2590"/>
                      <a:pt x="13602" y="3238"/>
                      <a:pt x="13698" y="3883"/>
                    </a:cubicBezTo>
                    <a:cubicBezTo>
                      <a:pt x="13717" y="3984"/>
                      <a:pt x="13802" y="4063"/>
                      <a:pt x="13917" y="4097"/>
                    </a:cubicBezTo>
                    <a:lnTo>
                      <a:pt x="14027" y="4097"/>
                    </a:lnTo>
                    <a:cubicBezTo>
                      <a:pt x="14123" y="4090"/>
                      <a:pt x="14197" y="4067"/>
                      <a:pt x="14264" y="4020"/>
                    </a:cubicBezTo>
                    <a:cubicBezTo>
                      <a:pt x="14571" y="3778"/>
                      <a:pt x="14819" y="3514"/>
                      <a:pt x="15030" y="3212"/>
                    </a:cubicBezTo>
                    <a:lnTo>
                      <a:pt x="15194" y="3029"/>
                    </a:lnTo>
                    <a:cubicBezTo>
                      <a:pt x="15415" y="2726"/>
                      <a:pt x="15706" y="2469"/>
                      <a:pt x="16070" y="2281"/>
                    </a:cubicBezTo>
                    <a:cubicBezTo>
                      <a:pt x="16271" y="2214"/>
                      <a:pt x="16498" y="2214"/>
                      <a:pt x="16709" y="2281"/>
                    </a:cubicBezTo>
                    <a:cubicBezTo>
                      <a:pt x="16738" y="2362"/>
                      <a:pt x="16823" y="2430"/>
                      <a:pt x="16909" y="2464"/>
                    </a:cubicBezTo>
                    <a:cubicBezTo>
                      <a:pt x="17484" y="2679"/>
                      <a:pt x="17975" y="2991"/>
                      <a:pt x="18387" y="3395"/>
                    </a:cubicBezTo>
                    <a:cubicBezTo>
                      <a:pt x="17084" y="3684"/>
                      <a:pt x="15982" y="4421"/>
                      <a:pt x="15340" y="5409"/>
                    </a:cubicBezTo>
                    <a:lnTo>
                      <a:pt x="15213" y="5409"/>
                    </a:lnTo>
                    <a:cubicBezTo>
                      <a:pt x="14494" y="5207"/>
                      <a:pt x="11326" y="4471"/>
                      <a:pt x="10195" y="4249"/>
                    </a:cubicBezTo>
                    <a:cubicBezTo>
                      <a:pt x="10195" y="4135"/>
                      <a:pt x="10183" y="4025"/>
                      <a:pt x="10250" y="3944"/>
                    </a:cubicBezTo>
                    <a:cubicBezTo>
                      <a:pt x="10384" y="2943"/>
                      <a:pt x="9980" y="1947"/>
                      <a:pt x="9137" y="1228"/>
                    </a:cubicBezTo>
                    <a:lnTo>
                      <a:pt x="9137" y="1182"/>
                    </a:lnTo>
                    <a:cubicBezTo>
                      <a:pt x="9578" y="1021"/>
                      <a:pt x="10054" y="987"/>
                      <a:pt x="10524" y="1060"/>
                    </a:cubicBezTo>
                    <a:cubicBezTo>
                      <a:pt x="10591" y="1282"/>
                      <a:pt x="10667" y="1535"/>
                      <a:pt x="10724" y="1884"/>
                    </a:cubicBezTo>
                    <a:cubicBezTo>
                      <a:pt x="10782" y="2234"/>
                      <a:pt x="10873" y="2712"/>
                      <a:pt x="10998" y="3242"/>
                    </a:cubicBezTo>
                    <a:cubicBezTo>
                      <a:pt x="11075" y="3518"/>
                      <a:pt x="11320" y="3743"/>
                      <a:pt x="11637" y="3837"/>
                    </a:cubicBezTo>
                    <a:cubicBezTo>
                      <a:pt x="11761" y="3864"/>
                      <a:pt x="11897" y="3843"/>
                      <a:pt x="11983" y="3776"/>
                    </a:cubicBezTo>
                    <a:cubicBezTo>
                      <a:pt x="12156" y="3615"/>
                      <a:pt x="12222" y="3396"/>
                      <a:pt x="12184" y="3181"/>
                    </a:cubicBezTo>
                    <a:cubicBezTo>
                      <a:pt x="12155" y="2758"/>
                      <a:pt x="12106" y="2325"/>
                      <a:pt x="12020" y="1915"/>
                    </a:cubicBezTo>
                    <a:cubicBezTo>
                      <a:pt x="11924" y="1512"/>
                      <a:pt x="11875" y="1119"/>
                      <a:pt x="11856" y="709"/>
                    </a:cubicBezTo>
                    <a:cubicBezTo>
                      <a:pt x="11856" y="662"/>
                      <a:pt x="11881" y="629"/>
                      <a:pt x="11929" y="603"/>
                    </a:cubicBezTo>
                    <a:close/>
                    <a:moveTo>
                      <a:pt x="9538" y="4722"/>
                    </a:moveTo>
                    <a:cubicBezTo>
                      <a:pt x="9538" y="4722"/>
                      <a:pt x="9563" y="4722"/>
                      <a:pt x="9630" y="4722"/>
                    </a:cubicBezTo>
                    <a:lnTo>
                      <a:pt x="9703" y="4722"/>
                    </a:lnTo>
                    <a:cubicBezTo>
                      <a:pt x="9703" y="4722"/>
                      <a:pt x="9698" y="4722"/>
                      <a:pt x="9794" y="4722"/>
                    </a:cubicBezTo>
                    <a:lnTo>
                      <a:pt x="10104" y="4768"/>
                    </a:lnTo>
                    <a:cubicBezTo>
                      <a:pt x="9932" y="5010"/>
                      <a:pt x="9679" y="5210"/>
                      <a:pt x="9411" y="5378"/>
                    </a:cubicBezTo>
                    <a:cubicBezTo>
                      <a:pt x="9411" y="5378"/>
                      <a:pt x="9411" y="5394"/>
                      <a:pt x="9411" y="5454"/>
                    </a:cubicBezTo>
                    <a:cubicBezTo>
                      <a:pt x="9171" y="5394"/>
                      <a:pt x="9051" y="5301"/>
                      <a:pt x="9137" y="5012"/>
                    </a:cubicBezTo>
                    <a:lnTo>
                      <a:pt x="9028" y="4981"/>
                    </a:lnTo>
                    <a:cubicBezTo>
                      <a:pt x="9095" y="4800"/>
                      <a:pt x="9308" y="4702"/>
                      <a:pt x="9538" y="4722"/>
                    </a:cubicBezTo>
                    <a:close/>
                    <a:moveTo>
                      <a:pt x="10761" y="4890"/>
                    </a:moveTo>
                    <a:lnTo>
                      <a:pt x="11965" y="5149"/>
                    </a:lnTo>
                    <a:lnTo>
                      <a:pt x="11144" y="5836"/>
                    </a:lnTo>
                    <a:cubicBezTo>
                      <a:pt x="11144" y="5836"/>
                      <a:pt x="11144" y="5828"/>
                      <a:pt x="11144" y="5882"/>
                    </a:cubicBezTo>
                    <a:lnTo>
                      <a:pt x="10086" y="5622"/>
                    </a:lnTo>
                    <a:cubicBezTo>
                      <a:pt x="10373" y="5421"/>
                      <a:pt x="10588" y="5165"/>
                      <a:pt x="10761" y="4890"/>
                    </a:cubicBezTo>
                    <a:close/>
                    <a:moveTo>
                      <a:pt x="12549" y="5302"/>
                    </a:moveTo>
                    <a:lnTo>
                      <a:pt x="13443" y="5515"/>
                    </a:lnTo>
                    <a:lnTo>
                      <a:pt x="12677" y="6202"/>
                    </a:lnTo>
                    <a:lnTo>
                      <a:pt x="11728" y="6004"/>
                    </a:lnTo>
                    <a:lnTo>
                      <a:pt x="12549" y="5302"/>
                    </a:lnTo>
                    <a:close/>
                    <a:moveTo>
                      <a:pt x="14027" y="5653"/>
                    </a:moveTo>
                    <a:lnTo>
                      <a:pt x="14665" y="5805"/>
                    </a:lnTo>
                    <a:lnTo>
                      <a:pt x="13990" y="6477"/>
                    </a:lnTo>
                    <a:lnTo>
                      <a:pt x="13279" y="6339"/>
                    </a:lnTo>
                    <a:lnTo>
                      <a:pt x="14027" y="5653"/>
                    </a:lnTo>
                    <a:close/>
                    <a:moveTo>
                      <a:pt x="8882" y="5866"/>
                    </a:moveTo>
                    <a:cubicBezTo>
                      <a:pt x="9006" y="5927"/>
                      <a:pt x="9131" y="5985"/>
                      <a:pt x="9265" y="6019"/>
                    </a:cubicBezTo>
                    <a:lnTo>
                      <a:pt x="9447" y="6065"/>
                    </a:lnTo>
                    <a:lnTo>
                      <a:pt x="9137" y="6278"/>
                    </a:lnTo>
                    <a:cubicBezTo>
                      <a:pt x="9003" y="6225"/>
                      <a:pt x="8887" y="6162"/>
                      <a:pt x="8772" y="6095"/>
                    </a:cubicBezTo>
                    <a:cubicBezTo>
                      <a:pt x="8753" y="6001"/>
                      <a:pt x="8795" y="5927"/>
                      <a:pt x="8882" y="5866"/>
                    </a:cubicBezTo>
                    <a:close/>
                    <a:moveTo>
                      <a:pt x="15194" y="5988"/>
                    </a:moveTo>
                    <a:cubicBezTo>
                      <a:pt x="15300" y="6022"/>
                      <a:pt x="15382" y="6041"/>
                      <a:pt x="15468" y="6095"/>
                    </a:cubicBezTo>
                    <a:cubicBezTo>
                      <a:pt x="15564" y="6156"/>
                      <a:pt x="15633" y="6269"/>
                      <a:pt x="15614" y="6370"/>
                    </a:cubicBezTo>
                    <a:cubicBezTo>
                      <a:pt x="15595" y="6410"/>
                      <a:pt x="15561" y="6443"/>
                      <a:pt x="15523" y="6477"/>
                    </a:cubicBezTo>
                    <a:cubicBezTo>
                      <a:pt x="15437" y="6557"/>
                      <a:pt x="15310" y="6633"/>
                      <a:pt x="15176" y="6660"/>
                    </a:cubicBezTo>
                    <a:lnTo>
                      <a:pt x="14592" y="6614"/>
                    </a:lnTo>
                    <a:lnTo>
                      <a:pt x="15194" y="5988"/>
                    </a:lnTo>
                    <a:close/>
                    <a:moveTo>
                      <a:pt x="10287" y="6294"/>
                    </a:moveTo>
                    <a:lnTo>
                      <a:pt x="11235" y="6400"/>
                    </a:lnTo>
                    <a:lnTo>
                      <a:pt x="10925" y="6690"/>
                    </a:lnTo>
                    <a:cubicBezTo>
                      <a:pt x="10925" y="6690"/>
                      <a:pt x="10925" y="6740"/>
                      <a:pt x="10925" y="6767"/>
                    </a:cubicBezTo>
                    <a:lnTo>
                      <a:pt x="10031" y="6507"/>
                    </a:lnTo>
                    <a:lnTo>
                      <a:pt x="9940" y="6507"/>
                    </a:lnTo>
                    <a:lnTo>
                      <a:pt x="10287" y="6294"/>
                    </a:lnTo>
                    <a:close/>
                    <a:moveTo>
                      <a:pt x="11929" y="6538"/>
                    </a:moveTo>
                    <a:lnTo>
                      <a:pt x="12786" y="6721"/>
                    </a:lnTo>
                    <a:cubicBezTo>
                      <a:pt x="12652" y="6801"/>
                      <a:pt x="12536" y="6903"/>
                      <a:pt x="12421" y="7011"/>
                    </a:cubicBezTo>
                    <a:cubicBezTo>
                      <a:pt x="12421" y="7011"/>
                      <a:pt x="12421" y="7013"/>
                      <a:pt x="12421" y="7087"/>
                    </a:cubicBezTo>
                    <a:lnTo>
                      <a:pt x="11509" y="6843"/>
                    </a:lnTo>
                    <a:lnTo>
                      <a:pt x="11929" y="6538"/>
                    </a:lnTo>
                    <a:close/>
                    <a:moveTo>
                      <a:pt x="8900" y="6675"/>
                    </a:moveTo>
                    <a:cubicBezTo>
                      <a:pt x="9159" y="6782"/>
                      <a:pt x="9443" y="6860"/>
                      <a:pt x="9721" y="6934"/>
                    </a:cubicBezTo>
                    <a:cubicBezTo>
                      <a:pt x="11158" y="7385"/>
                      <a:pt x="12632" y="7711"/>
                      <a:pt x="14136" y="7926"/>
                    </a:cubicBezTo>
                    <a:cubicBezTo>
                      <a:pt x="14424" y="8652"/>
                      <a:pt x="14874" y="9340"/>
                      <a:pt x="15468" y="9925"/>
                    </a:cubicBezTo>
                    <a:lnTo>
                      <a:pt x="15377" y="9894"/>
                    </a:lnTo>
                    <a:cubicBezTo>
                      <a:pt x="16297" y="10949"/>
                      <a:pt x="17024" y="12115"/>
                      <a:pt x="17493" y="13358"/>
                    </a:cubicBezTo>
                    <a:cubicBezTo>
                      <a:pt x="17886" y="14863"/>
                      <a:pt x="17532" y="16448"/>
                      <a:pt x="16545" y="17752"/>
                    </a:cubicBezTo>
                    <a:cubicBezTo>
                      <a:pt x="16343" y="17994"/>
                      <a:pt x="16136" y="18217"/>
                      <a:pt x="15906" y="18438"/>
                    </a:cubicBezTo>
                    <a:cubicBezTo>
                      <a:pt x="15513" y="18761"/>
                      <a:pt x="15205" y="19142"/>
                      <a:pt x="14975" y="19552"/>
                    </a:cubicBezTo>
                    <a:cubicBezTo>
                      <a:pt x="14880" y="19774"/>
                      <a:pt x="14821" y="20010"/>
                      <a:pt x="14811" y="20239"/>
                    </a:cubicBezTo>
                    <a:cubicBezTo>
                      <a:pt x="14783" y="20494"/>
                      <a:pt x="14725" y="20729"/>
                      <a:pt x="14629" y="20971"/>
                    </a:cubicBezTo>
                    <a:cubicBezTo>
                      <a:pt x="14447" y="21031"/>
                      <a:pt x="14124" y="20843"/>
                      <a:pt x="13625" y="20406"/>
                    </a:cubicBezTo>
                    <a:cubicBezTo>
                      <a:pt x="13482" y="20279"/>
                      <a:pt x="13394" y="20213"/>
                      <a:pt x="13279" y="20193"/>
                    </a:cubicBezTo>
                    <a:cubicBezTo>
                      <a:pt x="12685" y="20052"/>
                      <a:pt x="12239" y="20001"/>
                      <a:pt x="11856" y="19933"/>
                    </a:cubicBezTo>
                    <a:cubicBezTo>
                      <a:pt x="11472" y="19866"/>
                      <a:pt x="11081" y="19808"/>
                      <a:pt x="10487" y="19674"/>
                    </a:cubicBezTo>
                    <a:cubicBezTo>
                      <a:pt x="9491" y="19459"/>
                      <a:pt x="8447" y="19231"/>
                      <a:pt x="7440" y="18942"/>
                    </a:cubicBezTo>
                    <a:cubicBezTo>
                      <a:pt x="6424" y="18673"/>
                      <a:pt x="5425" y="18331"/>
                      <a:pt x="4466" y="17935"/>
                    </a:cubicBezTo>
                    <a:lnTo>
                      <a:pt x="4193" y="17813"/>
                    </a:lnTo>
                    <a:cubicBezTo>
                      <a:pt x="3321" y="17329"/>
                      <a:pt x="2273" y="17090"/>
                      <a:pt x="1219" y="17157"/>
                    </a:cubicBezTo>
                    <a:cubicBezTo>
                      <a:pt x="1008" y="17210"/>
                      <a:pt x="773" y="17210"/>
                      <a:pt x="562" y="17157"/>
                    </a:cubicBezTo>
                    <a:cubicBezTo>
                      <a:pt x="562" y="17049"/>
                      <a:pt x="678" y="16874"/>
                      <a:pt x="726" y="16760"/>
                    </a:cubicBezTo>
                    <a:cubicBezTo>
                      <a:pt x="812" y="16612"/>
                      <a:pt x="880" y="16455"/>
                      <a:pt x="909" y="16287"/>
                    </a:cubicBezTo>
                    <a:cubicBezTo>
                      <a:pt x="909" y="15931"/>
                      <a:pt x="909" y="15589"/>
                      <a:pt x="909" y="15280"/>
                    </a:cubicBezTo>
                    <a:cubicBezTo>
                      <a:pt x="813" y="14218"/>
                      <a:pt x="979" y="13160"/>
                      <a:pt x="1401" y="12152"/>
                    </a:cubicBezTo>
                    <a:cubicBezTo>
                      <a:pt x="2014" y="10634"/>
                      <a:pt x="3213" y="9338"/>
                      <a:pt x="4795" y="8445"/>
                    </a:cubicBezTo>
                    <a:cubicBezTo>
                      <a:pt x="5312" y="8189"/>
                      <a:pt x="5862" y="7991"/>
                      <a:pt x="6437" y="7850"/>
                    </a:cubicBezTo>
                    <a:cubicBezTo>
                      <a:pt x="7376" y="7655"/>
                      <a:pt x="8219" y="7246"/>
                      <a:pt x="8900" y="6675"/>
                    </a:cubicBezTo>
                    <a:close/>
                    <a:moveTo>
                      <a:pt x="16161" y="6675"/>
                    </a:moveTo>
                    <a:lnTo>
                      <a:pt x="16490" y="6751"/>
                    </a:lnTo>
                    <a:cubicBezTo>
                      <a:pt x="16442" y="6818"/>
                      <a:pt x="16382" y="6884"/>
                      <a:pt x="16344" y="6965"/>
                    </a:cubicBezTo>
                    <a:lnTo>
                      <a:pt x="16143" y="6828"/>
                    </a:lnTo>
                    <a:cubicBezTo>
                      <a:pt x="16134" y="6807"/>
                      <a:pt x="16134" y="6787"/>
                      <a:pt x="16143" y="6767"/>
                    </a:cubicBezTo>
                    <a:lnTo>
                      <a:pt x="16161" y="6675"/>
                    </a:lnTo>
                    <a:close/>
                    <a:moveTo>
                      <a:pt x="19227" y="6705"/>
                    </a:moveTo>
                    <a:cubicBezTo>
                      <a:pt x="19236" y="6820"/>
                      <a:pt x="19236" y="6936"/>
                      <a:pt x="19227" y="7056"/>
                    </a:cubicBezTo>
                    <a:cubicBezTo>
                      <a:pt x="18853" y="7137"/>
                      <a:pt x="18506" y="7210"/>
                      <a:pt x="18132" y="7270"/>
                    </a:cubicBezTo>
                    <a:lnTo>
                      <a:pt x="18351" y="6828"/>
                    </a:lnTo>
                    <a:lnTo>
                      <a:pt x="19227" y="6705"/>
                    </a:lnTo>
                    <a:close/>
                    <a:moveTo>
                      <a:pt x="17055" y="6828"/>
                    </a:moveTo>
                    <a:cubicBezTo>
                      <a:pt x="17257" y="6834"/>
                      <a:pt x="17474" y="6834"/>
                      <a:pt x="17676" y="6828"/>
                    </a:cubicBezTo>
                    <a:lnTo>
                      <a:pt x="17457" y="7270"/>
                    </a:lnTo>
                    <a:cubicBezTo>
                      <a:pt x="17275" y="7277"/>
                      <a:pt x="17092" y="7277"/>
                      <a:pt x="16909" y="7270"/>
                    </a:cubicBezTo>
                    <a:lnTo>
                      <a:pt x="16800" y="7194"/>
                    </a:lnTo>
                    <a:cubicBezTo>
                      <a:pt x="16867" y="7073"/>
                      <a:pt x="16960" y="6966"/>
                      <a:pt x="17055" y="6858"/>
                    </a:cubicBezTo>
                    <a:lnTo>
                      <a:pt x="17055" y="6828"/>
                    </a:lnTo>
                    <a:close/>
                    <a:moveTo>
                      <a:pt x="13370" y="6873"/>
                    </a:moveTo>
                    <a:lnTo>
                      <a:pt x="13990" y="6995"/>
                    </a:lnTo>
                    <a:cubicBezTo>
                      <a:pt x="13847" y="7096"/>
                      <a:pt x="13697" y="7185"/>
                      <a:pt x="13534" y="7285"/>
                    </a:cubicBezTo>
                    <a:cubicBezTo>
                      <a:pt x="13362" y="7386"/>
                      <a:pt x="13534" y="7284"/>
                      <a:pt x="13534" y="7331"/>
                    </a:cubicBezTo>
                    <a:lnTo>
                      <a:pt x="12914" y="7209"/>
                    </a:lnTo>
                    <a:cubicBezTo>
                      <a:pt x="13058" y="7088"/>
                      <a:pt x="13207" y="6968"/>
                      <a:pt x="13370" y="6873"/>
                    </a:cubicBezTo>
                    <a:close/>
                    <a:moveTo>
                      <a:pt x="15541" y="7087"/>
                    </a:moveTo>
                    <a:lnTo>
                      <a:pt x="15651" y="7194"/>
                    </a:lnTo>
                    <a:lnTo>
                      <a:pt x="16034" y="7468"/>
                    </a:lnTo>
                    <a:cubicBezTo>
                      <a:pt x="15832" y="7569"/>
                      <a:pt x="15641" y="7692"/>
                      <a:pt x="15468" y="7819"/>
                    </a:cubicBezTo>
                    <a:lnTo>
                      <a:pt x="15377" y="7728"/>
                    </a:lnTo>
                    <a:cubicBezTo>
                      <a:pt x="15463" y="7620"/>
                      <a:pt x="15532" y="7489"/>
                      <a:pt x="15541" y="7362"/>
                    </a:cubicBezTo>
                    <a:cubicBezTo>
                      <a:pt x="15560" y="7267"/>
                      <a:pt x="15560" y="7181"/>
                      <a:pt x="15541" y="7087"/>
                    </a:cubicBezTo>
                    <a:close/>
                    <a:moveTo>
                      <a:pt x="14811" y="7163"/>
                    </a:moveTo>
                    <a:lnTo>
                      <a:pt x="15048" y="7163"/>
                    </a:lnTo>
                    <a:cubicBezTo>
                      <a:pt x="15087" y="7237"/>
                      <a:pt x="15068" y="7310"/>
                      <a:pt x="15030" y="7377"/>
                    </a:cubicBezTo>
                    <a:lnTo>
                      <a:pt x="14957" y="7362"/>
                    </a:lnTo>
                    <a:cubicBezTo>
                      <a:pt x="14938" y="7415"/>
                      <a:pt x="14887" y="7465"/>
                      <a:pt x="14830" y="7499"/>
                    </a:cubicBezTo>
                    <a:cubicBezTo>
                      <a:pt x="14724" y="7532"/>
                      <a:pt x="14615" y="7532"/>
                      <a:pt x="14519" y="7499"/>
                    </a:cubicBezTo>
                    <a:cubicBezTo>
                      <a:pt x="14452" y="7492"/>
                      <a:pt x="14386" y="7492"/>
                      <a:pt x="14319" y="7499"/>
                    </a:cubicBezTo>
                    <a:lnTo>
                      <a:pt x="14811" y="7163"/>
                    </a:lnTo>
                    <a:close/>
                    <a:moveTo>
                      <a:pt x="16490" y="7773"/>
                    </a:moveTo>
                    <a:lnTo>
                      <a:pt x="16545" y="7773"/>
                    </a:lnTo>
                    <a:lnTo>
                      <a:pt x="16891" y="7972"/>
                    </a:lnTo>
                    <a:lnTo>
                      <a:pt x="16253" y="8338"/>
                    </a:lnTo>
                    <a:lnTo>
                      <a:pt x="15942" y="8140"/>
                    </a:lnTo>
                    <a:cubicBezTo>
                      <a:pt x="16115" y="8005"/>
                      <a:pt x="16289" y="7881"/>
                      <a:pt x="16490" y="7773"/>
                    </a:cubicBezTo>
                    <a:close/>
                    <a:moveTo>
                      <a:pt x="17384" y="8292"/>
                    </a:moveTo>
                    <a:cubicBezTo>
                      <a:pt x="17614" y="8427"/>
                      <a:pt x="17838" y="8553"/>
                      <a:pt x="18077" y="8674"/>
                    </a:cubicBezTo>
                    <a:lnTo>
                      <a:pt x="17347" y="9040"/>
                    </a:lnTo>
                    <a:cubicBezTo>
                      <a:pt x="17242" y="8946"/>
                      <a:pt x="17046" y="8823"/>
                      <a:pt x="16855" y="8689"/>
                    </a:cubicBezTo>
                    <a:lnTo>
                      <a:pt x="16745" y="8674"/>
                    </a:lnTo>
                    <a:lnTo>
                      <a:pt x="17384" y="8292"/>
                    </a:lnTo>
                    <a:close/>
                    <a:moveTo>
                      <a:pt x="18643" y="8933"/>
                    </a:moveTo>
                    <a:lnTo>
                      <a:pt x="19373" y="9269"/>
                    </a:lnTo>
                    <a:lnTo>
                      <a:pt x="18552" y="9665"/>
                    </a:lnTo>
                    <a:lnTo>
                      <a:pt x="17876" y="9330"/>
                    </a:lnTo>
                    <a:lnTo>
                      <a:pt x="18643" y="8933"/>
                    </a:lnTo>
                    <a:close/>
                    <a:moveTo>
                      <a:pt x="10688" y="9330"/>
                    </a:moveTo>
                    <a:cubicBezTo>
                      <a:pt x="10544" y="9303"/>
                      <a:pt x="10399" y="9368"/>
                      <a:pt x="10341" y="9482"/>
                    </a:cubicBezTo>
                    <a:cubicBezTo>
                      <a:pt x="10226" y="9717"/>
                      <a:pt x="10127" y="9956"/>
                      <a:pt x="10031" y="10184"/>
                    </a:cubicBezTo>
                    <a:cubicBezTo>
                      <a:pt x="9466" y="10157"/>
                      <a:pt x="8916" y="10238"/>
                      <a:pt x="8389" y="10413"/>
                    </a:cubicBezTo>
                    <a:cubicBezTo>
                      <a:pt x="7757" y="10682"/>
                      <a:pt x="7300" y="11186"/>
                      <a:pt x="7185" y="11771"/>
                    </a:cubicBezTo>
                    <a:cubicBezTo>
                      <a:pt x="7166" y="12638"/>
                      <a:pt x="7699" y="13452"/>
                      <a:pt x="8571" y="13922"/>
                    </a:cubicBezTo>
                    <a:cubicBezTo>
                      <a:pt x="8380" y="14480"/>
                      <a:pt x="8187" y="15053"/>
                      <a:pt x="8024" y="15631"/>
                    </a:cubicBezTo>
                    <a:cubicBezTo>
                      <a:pt x="7526" y="15335"/>
                      <a:pt x="7093" y="14981"/>
                      <a:pt x="6729" y="14578"/>
                    </a:cubicBezTo>
                    <a:cubicBezTo>
                      <a:pt x="6671" y="14518"/>
                      <a:pt x="6596" y="14487"/>
                      <a:pt x="6510" y="14487"/>
                    </a:cubicBezTo>
                    <a:cubicBezTo>
                      <a:pt x="6424" y="14480"/>
                      <a:pt x="6348" y="14501"/>
                      <a:pt x="6291" y="14548"/>
                    </a:cubicBezTo>
                    <a:cubicBezTo>
                      <a:pt x="5965" y="14796"/>
                      <a:pt x="5599" y="14986"/>
                      <a:pt x="5196" y="15127"/>
                    </a:cubicBezTo>
                    <a:cubicBezTo>
                      <a:pt x="5100" y="15154"/>
                      <a:pt x="5033" y="15230"/>
                      <a:pt x="5014" y="15311"/>
                    </a:cubicBezTo>
                    <a:cubicBezTo>
                      <a:pt x="4995" y="15384"/>
                      <a:pt x="5029" y="15455"/>
                      <a:pt x="5087" y="15509"/>
                    </a:cubicBezTo>
                    <a:cubicBezTo>
                      <a:pt x="5786" y="16141"/>
                      <a:pt x="6629" y="16646"/>
                      <a:pt x="7568" y="16989"/>
                    </a:cubicBezTo>
                    <a:cubicBezTo>
                      <a:pt x="7568" y="17170"/>
                      <a:pt x="7479" y="17341"/>
                      <a:pt x="7440" y="17523"/>
                    </a:cubicBezTo>
                    <a:cubicBezTo>
                      <a:pt x="7402" y="17637"/>
                      <a:pt x="7461" y="17764"/>
                      <a:pt x="7604" y="17797"/>
                    </a:cubicBezTo>
                    <a:cubicBezTo>
                      <a:pt x="7614" y="17797"/>
                      <a:pt x="7613" y="17813"/>
                      <a:pt x="7623" y="17813"/>
                    </a:cubicBezTo>
                    <a:lnTo>
                      <a:pt x="8535" y="18026"/>
                    </a:lnTo>
                    <a:lnTo>
                      <a:pt x="8608" y="18026"/>
                    </a:lnTo>
                    <a:cubicBezTo>
                      <a:pt x="8742" y="18026"/>
                      <a:pt x="8862" y="17951"/>
                      <a:pt x="8900" y="17843"/>
                    </a:cubicBezTo>
                    <a:lnTo>
                      <a:pt x="9028" y="17431"/>
                    </a:lnTo>
                    <a:lnTo>
                      <a:pt x="9174" y="17431"/>
                    </a:lnTo>
                    <a:cubicBezTo>
                      <a:pt x="9356" y="17438"/>
                      <a:pt x="9539" y="17438"/>
                      <a:pt x="9721" y="17431"/>
                    </a:cubicBezTo>
                    <a:cubicBezTo>
                      <a:pt x="10210" y="17438"/>
                      <a:pt x="10695" y="17345"/>
                      <a:pt x="11126" y="17157"/>
                    </a:cubicBezTo>
                    <a:cubicBezTo>
                      <a:pt x="11777" y="16881"/>
                      <a:pt x="12183" y="16334"/>
                      <a:pt x="12202" y="15722"/>
                    </a:cubicBezTo>
                    <a:cubicBezTo>
                      <a:pt x="12173" y="15319"/>
                      <a:pt x="12007" y="14931"/>
                      <a:pt x="11710" y="14609"/>
                    </a:cubicBezTo>
                    <a:cubicBezTo>
                      <a:pt x="11365" y="14145"/>
                      <a:pt x="10939" y="13727"/>
                      <a:pt x="10451" y="13358"/>
                    </a:cubicBezTo>
                    <a:cubicBezTo>
                      <a:pt x="10633" y="12881"/>
                      <a:pt x="10825" y="12374"/>
                      <a:pt x="11016" y="11923"/>
                    </a:cubicBezTo>
                    <a:cubicBezTo>
                      <a:pt x="11256" y="12172"/>
                      <a:pt x="11566" y="12507"/>
                      <a:pt x="11710" y="12702"/>
                    </a:cubicBezTo>
                    <a:cubicBezTo>
                      <a:pt x="11786" y="12809"/>
                      <a:pt x="11913" y="12897"/>
                      <a:pt x="12056" y="12930"/>
                    </a:cubicBezTo>
                    <a:lnTo>
                      <a:pt x="12147" y="12930"/>
                    </a:lnTo>
                    <a:cubicBezTo>
                      <a:pt x="12263" y="12930"/>
                      <a:pt x="12389" y="12908"/>
                      <a:pt x="12494" y="12854"/>
                    </a:cubicBezTo>
                    <a:lnTo>
                      <a:pt x="13206" y="12473"/>
                    </a:lnTo>
                    <a:cubicBezTo>
                      <a:pt x="13330" y="12406"/>
                      <a:pt x="13716" y="12212"/>
                      <a:pt x="13534" y="11923"/>
                    </a:cubicBezTo>
                    <a:cubicBezTo>
                      <a:pt x="13045" y="11339"/>
                      <a:pt x="12420" y="10850"/>
                      <a:pt x="11691" y="10474"/>
                    </a:cubicBezTo>
                    <a:lnTo>
                      <a:pt x="11691" y="10337"/>
                    </a:lnTo>
                    <a:cubicBezTo>
                      <a:pt x="11758" y="10182"/>
                      <a:pt x="11816" y="10018"/>
                      <a:pt x="11874" y="9864"/>
                    </a:cubicBezTo>
                    <a:cubicBezTo>
                      <a:pt x="11912" y="9803"/>
                      <a:pt x="11912" y="9741"/>
                      <a:pt x="11874" y="9681"/>
                    </a:cubicBezTo>
                    <a:cubicBezTo>
                      <a:pt x="11835" y="9620"/>
                      <a:pt x="11768" y="9587"/>
                      <a:pt x="11691" y="9574"/>
                    </a:cubicBezTo>
                    <a:lnTo>
                      <a:pt x="10688" y="9330"/>
                    </a:lnTo>
                    <a:close/>
                    <a:moveTo>
                      <a:pt x="19993" y="9498"/>
                    </a:moveTo>
                    <a:lnTo>
                      <a:pt x="20631" y="9726"/>
                    </a:lnTo>
                    <a:cubicBezTo>
                      <a:pt x="20526" y="9901"/>
                      <a:pt x="20434" y="10088"/>
                      <a:pt x="20376" y="10276"/>
                    </a:cubicBezTo>
                    <a:lnTo>
                      <a:pt x="20267" y="10260"/>
                    </a:lnTo>
                    <a:cubicBezTo>
                      <a:pt x="19874" y="10180"/>
                      <a:pt x="19508" y="10066"/>
                      <a:pt x="19154" y="9925"/>
                    </a:cubicBezTo>
                    <a:lnTo>
                      <a:pt x="19993" y="9498"/>
                    </a:lnTo>
                    <a:close/>
                    <a:moveTo>
                      <a:pt x="10706" y="9879"/>
                    </a:moveTo>
                    <a:lnTo>
                      <a:pt x="11181" y="9971"/>
                    </a:lnTo>
                    <a:cubicBezTo>
                      <a:pt x="11181" y="10038"/>
                      <a:pt x="11194" y="10119"/>
                      <a:pt x="11108" y="10199"/>
                    </a:cubicBezTo>
                    <a:lnTo>
                      <a:pt x="10962" y="10535"/>
                    </a:lnTo>
                    <a:cubicBezTo>
                      <a:pt x="10933" y="10589"/>
                      <a:pt x="10933" y="10642"/>
                      <a:pt x="10962" y="10703"/>
                    </a:cubicBezTo>
                    <a:cubicBezTo>
                      <a:pt x="10990" y="10763"/>
                      <a:pt x="11049" y="10820"/>
                      <a:pt x="11126" y="10840"/>
                    </a:cubicBezTo>
                    <a:cubicBezTo>
                      <a:pt x="11816" y="11176"/>
                      <a:pt x="12425" y="11613"/>
                      <a:pt x="12914" y="12137"/>
                    </a:cubicBezTo>
                    <a:lnTo>
                      <a:pt x="12896" y="12152"/>
                    </a:lnTo>
                    <a:lnTo>
                      <a:pt x="12220" y="12503"/>
                    </a:lnTo>
                    <a:cubicBezTo>
                      <a:pt x="11866" y="12087"/>
                      <a:pt x="11475" y="11691"/>
                      <a:pt x="11035" y="11328"/>
                    </a:cubicBezTo>
                    <a:cubicBezTo>
                      <a:pt x="10948" y="11302"/>
                      <a:pt x="10847" y="11302"/>
                      <a:pt x="10761" y="11328"/>
                    </a:cubicBezTo>
                    <a:cubicBezTo>
                      <a:pt x="10675" y="11355"/>
                      <a:pt x="10607" y="11399"/>
                      <a:pt x="10578" y="11466"/>
                    </a:cubicBezTo>
                    <a:cubicBezTo>
                      <a:pt x="10320" y="12138"/>
                      <a:pt x="10061" y="12808"/>
                      <a:pt x="9812" y="13480"/>
                    </a:cubicBezTo>
                    <a:cubicBezTo>
                      <a:pt x="9793" y="13580"/>
                      <a:pt x="9834" y="13687"/>
                      <a:pt x="9940" y="13754"/>
                    </a:cubicBezTo>
                    <a:lnTo>
                      <a:pt x="10013" y="13800"/>
                    </a:lnTo>
                    <a:cubicBezTo>
                      <a:pt x="10473" y="14143"/>
                      <a:pt x="10863" y="14538"/>
                      <a:pt x="11199" y="14975"/>
                    </a:cubicBezTo>
                    <a:cubicBezTo>
                      <a:pt x="11419" y="15230"/>
                      <a:pt x="11571" y="15529"/>
                      <a:pt x="11600" y="15845"/>
                    </a:cubicBezTo>
                    <a:cubicBezTo>
                      <a:pt x="11571" y="16275"/>
                      <a:pt x="11257" y="16663"/>
                      <a:pt x="10797" y="16852"/>
                    </a:cubicBezTo>
                    <a:cubicBezTo>
                      <a:pt x="10452" y="16999"/>
                      <a:pt x="10077" y="17057"/>
                      <a:pt x="9684" y="17050"/>
                    </a:cubicBezTo>
                    <a:cubicBezTo>
                      <a:pt x="9521" y="17057"/>
                      <a:pt x="9363" y="17057"/>
                      <a:pt x="9210" y="17050"/>
                    </a:cubicBezTo>
                    <a:lnTo>
                      <a:pt x="8863" y="17004"/>
                    </a:lnTo>
                    <a:cubicBezTo>
                      <a:pt x="8710" y="16971"/>
                      <a:pt x="8555" y="17036"/>
                      <a:pt x="8517" y="17157"/>
                    </a:cubicBezTo>
                    <a:lnTo>
                      <a:pt x="8389" y="17569"/>
                    </a:lnTo>
                    <a:lnTo>
                      <a:pt x="8024" y="17477"/>
                    </a:lnTo>
                    <a:lnTo>
                      <a:pt x="8115" y="17065"/>
                    </a:lnTo>
                    <a:lnTo>
                      <a:pt x="8115" y="16989"/>
                    </a:lnTo>
                    <a:cubicBezTo>
                      <a:pt x="8144" y="16888"/>
                      <a:pt x="8083" y="16768"/>
                      <a:pt x="7988" y="16714"/>
                    </a:cubicBezTo>
                    <a:lnTo>
                      <a:pt x="7696" y="16607"/>
                    </a:lnTo>
                    <a:cubicBezTo>
                      <a:pt x="6948" y="16325"/>
                      <a:pt x="6265" y="15935"/>
                      <a:pt x="5670" y="15478"/>
                    </a:cubicBezTo>
                    <a:cubicBezTo>
                      <a:pt x="5900" y="15371"/>
                      <a:pt x="6117" y="15253"/>
                      <a:pt x="6327" y="15112"/>
                    </a:cubicBezTo>
                    <a:cubicBezTo>
                      <a:pt x="6778" y="15569"/>
                      <a:pt x="7329" y="15971"/>
                      <a:pt x="7933" y="16287"/>
                    </a:cubicBezTo>
                    <a:cubicBezTo>
                      <a:pt x="8067" y="16361"/>
                      <a:pt x="8258" y="16325"/>
                      <a:pt x="8334" y="16211"/>
                    </a:cubicBezTo>
                    <a:cubicBezTo>
                      <a:pt x="8353" y="16191"/>
                      <a:pt x="8361" y="16155"/>
                      <a:pt x="8371" y="16134"/>
                    </a:cubicBezTo>
                    <a:cubicBezTo>
                      <a:pt x="8591" y="15395"/>
                      <a:pt x="8824" y="14665"/>
                      <a:pt x="9082" y="13953"/>
                    </a:cubicBezTo>
                    <a:cubicBezTo>
                      <a:pt x="9101" y="13859"/>
                      <a:pt x="9041" y="13747"/>
                      <a:pt x="8955" y="13693"/>
                    </a:cubicBezTo>
                    <a:cubicBezTo>
                      <a:pt x="8015" y="13075"/>
                      <a:pt x="7573" y="12464"/>
                      <a:pt x="7659" y="11893"/>
                    </a:cubicBezTo>
                    <a:cubicBezTo>
                      <a:pt x="7745" y="11463"/>
                      <a:pt x="8057" y="11088"/>
                      <a:pt x="8517" y="10886"/>
                    </a:cubicBezTo>
                    <a:cubicBezTo>
                      <a:pt x="8900" y="10752"/>
                      <a:pt x="9309" y="10689"/>
                      <a:pt x="9721" y="10703"/>
                    </a:cubicBezTo>
                    <a:lnTo>
                      <a:pt x="10122" y="10703"/>
                    </a:lnTo>
                    <a:cubicBezTo>
                      <a:pt x="10247" y="10710"/>
                      <a:pt x="10376" y="10651"/>
                      <a:pt x="10414" y="10550"/>
                    </a:cubicBezTo>
                    <a:lnTo>
                      <a:pt x="10706" y="9879"/>
                    </a:lnTo>
                    <a:close/>
                    <a:moveTo>
                      <a:pt x="9976" y="10932"/>
                    </a:moveTo>
                    <a:cubicBezTo>
                      <a:pt x="9631" y="10885"/>
                      <a:pt x="8699" y="11082"/>
                      <a:pt x="8517" y="11573"/>
                    </a:cubicBezTo>
                    <a:cubicBezTo>
                      <a:pt x="8354" y="12016"/>
                      <a:pt x="8506" y="12494"/>
                      <a:pt x="8918" y="12824"/>
                    </a:cubicBezTo>
                    <a:lnTo>
                      <a:pt x="9028" y="12930"/>
                    </a:lnTo>
                    <a:cubicBezTo>
                      <a:pt x="9076" y="12984"/>
                      <a:pt x="9170" y="13022"/>
                      <a:pt x="9247" y="13022"/>
                    </a:cubicBezTo>
                    <a:cubicBezTo>
                      <a:pt x="9352" y="13009"/>
                      <a:pt x="9437" y="12941"/>
                      <a:pt x="9465" y="12854"/>
                    </a:cubicBezTo>
                    <a:cubicBezTo>
                      <a:pt x="9676" y="12303"/>
                      <a:pt x="9892" y="11766"/>
                      <a:pt x="10122" y="11222"/>
                    </a:cubicBezTo>
                    <a:cubicBezTo>
                      <a:pt x="10151" y="11154"/>
                      <a:pt x="10151" y="11069"/>
                      <a:pt x="10122" y="11008"/>
                    </a:cubicBezTo>
                    <a:cubicBezTo>
                      <a:pt x="10094" y="10968"/>
                      <a:pt x="10024" y="10945"/>
                      <a:pt x="9976" y="10932"/>
                    </a:cubicBezTo>
                    <a:close/>
                    <a:moveTo>
                      <a:pt x="9502" y="11450"/>
                    </a:moveTo>
                    <a:cubicBezTo>
                      <a:pt x="9387" y="11733"/>
                      <a:pt x="9297" y="12038"/>
                      <a:pt x="9192" y="12320"/>
                    </a:cubicBezTo>
                    <a:cubicBezTo>
                      <a:pt x="9029" y="12152"/>
                      <a:pt x="8987" y="11911"/>
                      <a:pt x="9082" y="11710"/>
                    </a:cubicBezTo>
                    <a:cubicBezTo>
                      <a:pt x="9082" y="11623"/>
                      <a:pt x="9291" y="11511"/>
                      <a:pt x="9502" y="11450"/>
                    </a:cubicBezTo>
                    <a:close/>
                    <a:moveTo>
                      <a:pt x="9703" y="14304"/>
                    </a:moveTo>
                    <a:cubicBezTo>
                      <a:pt x="9626" y="14337"/>
                      <a:pt x="9558" y="14389"/>
                      <a:pt x="9538" y="14456"/>
                    </a:cubicBezTo>
                    <a:cubicBezTo>
                      <a:pt x="9308" y="15088"/>
                      <a:pt x="9092" y="15716"/>
                      <a:pt x="8882" y="16348"/>
                    </a:cubicBezTo>
                    <a:cubicBezTo>
                      <a:pt x="8853" y="16409"/>
                      <a:pt x="8853" y="16486"/>
                      <a:pt x="8882" y="16546"/>
                    </a:cubicBezTo>
                    <a:cubicBezTo>
                      <a:pt x="8920" y="16600"/>
                      <a:pt x="8987" y="16633"/>
                      <a:pt x="9064" y="16653"/>
                    </a:cubicBezTo>
                    <a:cubicBezTo>
                      <a:pt x="9179" y="16680"/>
                      <a:pt x="9304" y="16707"/>
                      <a:pt x="9429" y="16714"/>
                    </a:cubicBezTo>
                    <a:lnTo>
                      <a:pt x="9520" y="16714"/>
                    </a:lnTo>
                    <a:cubicBezTo>
                      <a:pt x="9923" y="16734"/>
                      <a:pt x="10302" y="16571"/>
                      <a:pt x="10542" y="16302"/>
                    </a:cubicBezTo>
                    <a:cubicBezTo>
                      <a:pt x="10782" y="15946"/>
                      <a:pt x="10782" y="15514"/>
                      <a:pt x="10542" y="15158"/>
                    </a:cubicBezTo>
                    <a:cubicBezTo>
                      <a:pt x="10398" y="14876"/>
                      <a:pt x="10198" y="14615"/>
                      <a:pt x="9958" y="14380"/>
                    </a:cubicBezTo>
                    <a:cubicBezTo>
                      <a:pt x="9881" y="14326"/>
                      <a:pt x="9808" y="14290"/>
                      <a:pt x="9703" y="14304"/>
                    </a:cubicBezTo>
                    <a:close/>
                    <a:moveTo>
                      <a:pt x="9940" y="15066"/>
                    </a:moveTo>
                    <a:cubicBezTo>
                      <a:pt x="9988" y="15154"/>
                      <a:pt x="10056" y="15262"/>
                      <a:pt x="10104" y="15356"/>
                    </a:cubicBezTo>
                    <a:cubicBezTo>
                      <a:pt x="10229" y="15571"/>
                      <a:pt x="10229" y="15813"/>
                      <a:pt x="10104" y="16028"/>
                    </a:cubicBezTo>
                    <a:cubicBezTo>
                      <a:pt x="9960" y="16162"/>
                      <a:pt x="9759" y="16233"/>
                      <a:pt x="9538" y="16226"/>
                    </a:cubicBezTo>
                    <a:cubicBezTo>
                      <a:pt x="9673" y="15836"/>
                      <a:pt x="9796" y="15456"/>
                      <a:pt x="9940" y="15066"/>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6" name="Shape">
                <a:extLst>
                  <a:ext uri="{FF2B5EF4-FFF2-40B4-BE49-F238E27FC236}">
                    <a16:creationId xmlns:a16="http://schemas.microsoft.com/office/drawing/2014/main" id="{616FEE15-EC9A-CF8E-E187-E94E73230EEB}"/>
                  </a:ext>
                </a:extLst>
              </p:cNvPr>
              <p:cNvSpPr/>
              <p:nvPr/>
            </p:nvSpPr>
            <p:spPr>
              <a:xfrm>
                <a:off x="2349023" y="2904931"/>
                <a:ext cx="297927" cy="283538"/>
              </a:xfrm>
              <a:custGeom>
                <a:avLst/>
                <a:gdLst/>
                <a:ahLst/>
                <a:cxnLst>
                  <a:cxn ang="0">
                    <a:pos x="wd2" y="hd2"/>
                  </a:cxn>
                  <a:cxn ang="5400000">
                    <a:pos x="wd2" y="hd2"/>
                  </a:cxn>
                  <a:cxn ang="10800000">
                    <a:pos x="wd2" y="hd2"/>
                  </a:cxn>
                  <a:cxn ang="16200000">
                    <a:pos x="wd2" y="hd2"/>
                  </a:cxn>
                </a:cxnLst>
                <a:rect l="0" t="0" r="r" b="b"/>
                <a:pathLst>
                  <a:path w="21571" h="21548" extrusionOk="0">
                    <a:moveTo>
                      <a:pt x="12286" y="39"/>
                    </a:moveTo>
                    <a:cubicBezTo>
                      <a:pt x="11938" y="-43"/>
                      <a:pt x="11595" y="4"/>
                      <a:pt x="11293" y="177"/>
                    </a:cubicBezTo>
                    <a:cubicBezTo>
                      <a:pt x="11073" y="330"/>
                      <a:pt x="10900" y="561"/>
                      <a:pt x="10830" y="826"/>
                    </a:cubicBezTo>
                    <a:cubicBezTo>
                      <a:pt x="10761" y="1234"/>
                      <a:pt x="10627" y="1739"/>
                      <a:pt x="10499" y="2238"/>
                    </a:cubicBezTo>
                    <a:cubicBezTo>
                      <a:pt x="9387" y="1983"/>
                      <a:pt x="8252" y="1656"/>
                      <a:pt x="7058" y="1289"/>
                    </a:cubicBezTo>
                    <a:cubicBezTo>
                      <a:pt x="7023" y="1279"/>
                      <a:pt x="6993" y="1279"/>
                      <a:pt x="6970" y="1289"/>
                    </a:cubicBezTo>
                    <a:cubicBezTo>
                      <a:pt x="6912" y="1115"/>
                      <a:pt x="6713" y="1019"/>
                      <a:pt x="6551" y="1080"/>
                    </a:cubicBezTo>
                    <a:cubicBezTo>
                      <a:pt x="6447" y="1111"/>
                      <a:pt x="6365" y="1187"/>
                      <a:pt x="6330" y="1289"/>
                    </a:cubicBezTo>
                    <a:cubicBezTo>
                      <a:pt x="4743" y="5867"/>
                      <a:pt x="2628" y="10229"/>
                      <a:pt x="44" y="14277"/>
                    </a:cubicBezTo>
                    <a:cubicBezTo>
                      <a:pt x="-14" y="14379"/>
                      <a:pt x="-14" y="14499"/>
                      <a:pt x="44" y="14601"/>
                    </a:cubicBezTo>
                    <a:cubicBezTo>
                      <a:pt x="90" y="14713"/>
                      <a:pt x="204" y="14789"/>
                      <a:pt x="309" y="14810"/>
                    </a:cubicBezTo>
                    <a:cubicBezTo>
                      <a:pt x="1166" y="14942"/>
                      <a:pt x="2010" y="15109"/>
                      <a:pt x="2867" y="15273"/>
                    </a:cubicBezTo>
                    <a:lnTo>
                      <a:pt x="1963" y="16893"/>
                    </a:lnTo>
                    <a:cubicBezTo>
                      <a:pt x="1893" y="16995"/>
                      <a:pt x="1893" y="17162"/>
                      <a:pt x="1963" y="17264"/>
                    </a:cubicBezTo>
                    <a:cubicBezTo>
                      <a:pt x="2032" y="17376"/>
                      <a:pt x="2166" y="17433"/>
                      <a:pt x="2294" y="17403"/>
                    </a:cubicBezTo>
                    <a:cubicBezTo>
                      <a:pt x="3313" y="17321"/>
                      <a:pt x="4355" y="17507"/>
                      <a:pt x="5294" y="17935"/>
                    </a:cubicBezTo>
                    <a:lnTo>
                      <a:pt x="13543" y="20968"/>
                    </a:lnTo>
                    <a:cubicBezTo>
                      <a:pt x="13879" y="21274"/>
                      <a:pt x="14294" y="21475"/>
                      <a:pt x="14734" y="21547"/>
                    </a:cubicBezTo>
                    <a:cubicBezTo>
                      <a:pt x="14862" y="21557"/>
                      <a:pt x="14963" y="21461"/>
                      <a:pt x="15021" y="21338"/>
                    </a:cubicBezTo>
                    <a:lnTo>
                      <a:pt x="19278" y="10966"/>
                    </a:lnTo>
                    <a:cubicBezTo>
                      <a:pt x="19788" y="9447"/>
                      <a:pt x="20555" y="8020"/>
                      <a:pt x="21528" y="6776"/>
                    </a:cubicBezTo>
                    <a:cubicBezTo>
                      <a:pt x="21586" y="6674"/>
                      <a:pt x="21586" y="6564"/>
                      <a:pt x="21528" y="6452"/>
                    </a:cubicBezTo>
                    <a:cubicBezTo>
                      <a:pt x="21516" y="6370"/>
                      <a:pt x="21465" y="6294"/>
                      <a:pt x="21396" y="6243"/>
                    </a:cubicBezTo>
                    <a:cubicBezTo>
                      <a:pt x="20735" y="6182"/>
                      <a:pt x="20111" y="5965"/>
                      <a:pt x="19543" y="5618"/>
                    </a:cubicBezTo>
                    <a:cubicBezTo>
                      <a:pt x="19693" y="5200"/>
                      <a:pt x="19832" y="4766"/>
                      <a:pt x="20006" y="4368"/>
                    </a:cubicBezTo>
                    <a:cubicBezTo>
                      <a:pt x="20029" y="4307"/>
                      <a:pt x="20029" y="4244"/>
                      <a:pt x="20006" y="4183"/>
                    </a:cubicBezTo>
                    <a:cubicBezTo>
                      <a:pt x="20087" y="4173"/>
                      <a:pt x="20147" y="4128"/>
                      <a:pt x="20205" y="4067"/>
                    </a:cubicBezTo>
                    <a:cubicBezTo>
                      <a:pt x="20297" y="3924"/>
                      <a:pt x="20297" y="3747"/>
                      <a:pt x="20205" y="3604"/>
                    </a:cubicBezTo>
                    <a:cubicBezTo>
                      <a:pt x="20135" y="3441"/>
                      <a:pt x="19948" y="3360"/>
                      <a:pt x="19786" y="3442"/>
                    </a:cubicBezTo>
                    <a:cubicBezTo>
                      <a:pt x="19786" y="3442"/>
                      <a:pt x="19763" y="3432"/>
                      <a:pt x="19763" y="3442"/>
                    </a:cubicBezTo>
                    <a:lnTo>
                      <a:pt x="19587" y="3442"/>
                    </a:lnTo>
                    <a:cubicBezTo>
                      <a:pt x="19413" y="3371"/>
                      <a:pt x="19253" y="3336"/>
                      <a:pt x="19080" y="3326"/>
                    </a:cubicBezTo>
                    <a:cubicBezTo>
                      <a:pt x="17492" y="3285"/>
                      <a:pt x="15913" y="3157"/>
                      <a:pt x="14337" y="2933"/>
                    </a:cubicBezTo>
                    <a:cubicBezTo>
                      <a:pt x="14453" y="2239"/>
                      <a:pt x="14614" y="1558"/>
                      <a:pt x="14823" y="895"/>
                    </a:cubicBezTo>
                    <a:cubicBezTo>
                      <a:pt x="14904" y="722"/>
                      <a:pt x="14830" y="524"/>
                      <a:pt x="14668" y="432"/>
                    </a:cubicBezTo>
                    <a:cubicBezTo>
                      <a:pt x="14645" y="422"/>
                      <a:pt x="14593" y="409"/>
                      <a:pt x="14558" y="409"/>
                    </a:cubicBezTo>
                    <a:lnTo>
                      <a:pt x="12286" y="39"/>
                    </a:lnTo>
                    <a:close/>
                    <a:moveTo>
                      <a:pt x="11690" y="756"/>
                    </a:moveTo>
                    <a:cubicBezTo>
                      <a:pt x="11864" y="695"/>
                      <a:pt x="12046" y="695"/>
                      <a:pt x="12220" y="756"/>
                    </a:cubicBezTo>
                    <a:lnTo>
                      <a:pt x="14117" y="1080"/>
                    </a:lnTo>
                    <a:cubicBezTo>
                      <a:pt x="13943" y="1713"/>
                      <a:pt x="13824" y="2350"/>
                      <a:pt x="13720" y="3002"/>
                    </a:cubicBezTo>
                    <a:cubicBezTo>
                      <a:pt x="13615" y="3787"/>
                      <a:pt x="13435" y="4550"/>
                      <a:pt x="13168" y="5294"/>
                    </a:cubicBezTo>
                    <a:cubicBezTo>
                      <a:pt x="13168" y="5294"/>
                      <a:pt x="12946" y="5433"/>
                      <a:pt x="12529" y="5433"/>
                    </a:cubicBezTo>
                    <a:cubicBezTo>
                      <a:pt x="11752" y="5413"/>
                      <a:pt x="11007" y="5227"/>
                      <a:pt x="10301" y="4900"/>
                    </a:cubicBezTo>
                    <a:cubicBezTo>
                      <a:pt x="10857" y="3646"/>
                      <a:pt x="11281" y="2321"/>
                      <a:pt x="11536" y="965"/>
                    </a:cubicBezTo>
                    <a:cubicBezTo>
                      <a:pt x="11571" y="873"/>
                      <a:pt x="11609" y="797"/>
                      <a:pt x="11690" y="756"/>
                    </a:cubicBezTo>
                    <a:close/>
                    <a:moveTo>
                      <a:pt x="6860" y="1914"/>
                    </a:moveTo>
                    <a:cubicBezTo>
                      <a:pt x="8053" y="2261"/>
                      <a:pt x="9177" y="2585"/>
                      <a:pt x="10301" y="2840"/>
                    </a:cubicBezTo>
                    <a:cubicBezTo>
                      <a:pt x="10081" y="3523"/>
                      <a:pt x="9818" y="4166"/>
                      <a:pt x="9529" y="4808"/>
                    </a:cubicBezTo>
                    <a:cubicBezTo>
                      <a:pt x="9448" y="4961"/>
                      <a:pt x="9500" y="5156"/>
                      <a:pt x="9639" y="5248"/>
                    </a:cubicBezTo>
                    <a:cubicBezTo>
                      <a:pt x="10520" y="5778"/>
                      <a:pt x="11487" y="6025"/>
                      <a:pt x="12506" y="6035"/>
                    </a:cubicBezTo>
                    <a:cubicBezTo>
                      <a:pt x="12935" y="6096"/>
                      <a:pt x="13374" y="5945"/>
                      <a:pt x="13676" y="5618"/>
                    </a:cubicBezTo>
                    <a:cubicBezTo>
                      <a:pt x="13977" y="4976"/>
                      <a:pt x="14168" y="4271"/>
                      <a:pt x="14249" y="3558"/>
                    </a:cubicBezTo>
                    <a:cubicBezTo>
                      <a:pt x="15859" y="3792"/>
                      <a:pt x="17480" y="3934"/>
                      <a:pt x="19102" y="3974"/>
                    </a:cubicBezTo>
                    <a:lnTo>
                      <a:pt x="19366" y="4044"/>
                    </a:lnTo>
                    <a:cubicBezTo>
                      <a:pt x="17385" y="8622"/>
                      <a:pt x="16006" y="13456"/>
                      <a:pt x="15242" y="18421"/>
                    </a:cubicBezTo>
                    <a:cubicBezTo>
                      <a:pt x="11534" y="16780"/>
                      <a:pt x="7711" y="15517"/>
                      <a:pt x="3772" y="14671"/>
                    </a:cubicBezTo>
                    <a:cubicBezTo>
                      <a:pt x="3760" y="14599"/>
                      <a:pt x="3719" y="14549"/>
                      <a:pt x="3661" y="14509"/>
                    </a:cubicBezTo>
                    <a:cubicBezTo>
                      <a:pt x="3534" y="14437"/>
                      <a:pt x="3369" y="14466"/>
                      <a:pt x="3264" y="14578"/>
                    </a:cubicBezTo>
                    <a:cubicBezTo>
                      <a:pt x="2500" y="14466"/>
                      <a:pt x="1725" y="14304"/>
                      <a:pt x="948" y="14161"/>
                    </a:cubicBezTo>
                    <a:cubicBezTo>
                      <a:pt x="3347" y="10328"/>
                      <a:pt x="5330" y="6206"/>
                      <a:pt x="6860" y="1914"/>
                    </a:cubicBezTo>
                    <a:close/>
                    <a:moveTo>
                      <a:pt x="19256" y="6266"/>
                    </a:moveTo>
                    <a:cubicBezTo>
                      <a:pt x="19708" y="6542"/>
                      <a:pt x="20202" y="6746"/>
                      <a:pt x="20712" y="6868"/>
                    </a:cubicBezTo>
                    <a:cubicBezTo>
                      <a:pt x="19901" y="8051"/>
                      <a:pt x="19247" y="9345"/>
                      <a:pt x="18749" y="10712"/>
                    </a:cubicBezTo>
                    <a:lnTo>
                      <a:pt x="16212" y="16870"/>
                    </a:lnTo>
                    <a:cubicBezTo>
                      <a:pt x="16896" y="13250"/>
                      <a:pt x="17924" y="9692"/>
                      <a:pt x="19256" y="6266"/>
                    </a:cubicBezTo>
                    <a:close/>
                    <a:moveTo>
                      <a:pt x="6220" y="7632"/>
                    </a:moveTo>
                    <a:cubicBezTo>
                      <a:pt x="6069" y="7520"/>
                      <a:pt x="5861" y="7549"/>
                      <a:pt x="5757" y="7702"/>
                    </a:cubicBezTo>
                    <a:cubicBezTo>
                      <a:pt x="5641" y="7865"/>
                      <a:pt x="5684" y="8076"/>
                      <a:pt x="5823" y="8188"/>
                    </a:cubicBezTo>
                    <a:cubicBezTo>
                      <a:pt x="5846" y="8198"/>
                      <a:pt x="5866" y="8224"/>
                      <a:pt x="5889" y="8234"/>
                    </a:cubicBezTo>
                    <a:cubicBezTo>
                      <a:pt x="7442" y="9152"/>
                      <a:pt x="13972" y="9971"/>
                      <a:pt x="14690" y="9971"/>
                    </a:cubicBezTo>
                    <a:cubicBezTo>
                      <a:pt x="14876" y="10012"/>
                      <a:pt x="15075" y="9900"/>
                      <a:pt x="15109" y="9716"/>
                    </a:cubicBezTo>
                    <a:cubicBezTo>
                      <a:pt x="15144" y="9522"/>
                      <a:pt x="15030" y="9330"/>
                      <a:pt x="14845" y="9299"/>
                    </a:cubicBezTo>
                    <a:cubicBezTo>
                      <a:pt x="14798" y="9289"/>
                      <a:pt x="14737" y="9289"/>
                      <a:pt x="14690" y="9299"/>
                    </a:cubicBezTo>
                    <a:cubicBezTo>
                      <a:pt x="11817" y="9085"/>
                      <a:pt x="8977" y="8530"/>
                      <a:pt x="6220" y="7632"/>
                    </a:cubicBezTo>
                    <a:close/>
                    <a:moveTo>
                      <a:pt x="5779" y="9461"/>
                    </a:moveTo>
                    <a:cubicBezTo>
                      <a:pt x="5605" y="9410"/>
                      <a:pt x="5440" y="9496"/>
                      <a:pt x="5382" y="9670"/>
                    </a:cubicBezTo>
                    <a:cubicBezTo>
                      <a:pt x="5324" y="9853"/>
                      <a:pt x="5407" y="10049"/>
                      <a:pt x="5580" y="10110"/>
                    </a:cubicBezTo>
                    <a:lnTo>
                      <a:pt x="5602" y="10110"/>
                    </a:lnTo>
                    <a:cubicBezTo>
                      <a:pt x="6147" y="10293"/>
                      <a:pt x="7508" y="10656"/>
                      <a:pt x="8933" y="11013"/>
                    </a:cubicBezTo>
                    <a:cubicBezTo>
                      <a:pt x="10625" y="11441"/>
                      <a:pt x="12947" y="11994"/>
                      <a:pt x="13190" y="12147"/>
                    </a:cubicBezTo>
                    <a:cubicBezTo>
                      <a:pt x="13260" y="12208"/>
                      <a:pt x="13340" y="12263"/>
                      <a:pt x="13433" y="12263"/>
                    </a:cubicBezTo>
                    <a:cubicBezTo>
                      <a:pt x="13514" y="12253"/>
                      <a:pt x="13606" y="12231"/>
                      <a:pt x="13676" y="12170"/>
                    </a:cubicBezTo>
                    <a:cubicBezTo>
                      <a:pt x="13803" y="12048"/>
                      <a:pt x="13791" y="11817"/>
                      <a:pt x="13676" y="11684"/>
                    </a:cubicBezTo>
                    <a:cubicBezTo>
                      <a:pt x="13490" y="11450"/>
                      <a:pt x="12703" y="11238"/>
                      <a:pt x="9066" y="10341"/>
                    </a:cubicBezTo>
                    <a:cubicBezTo>
                      <a:pt x="7617" y="9984"/>
                      <a:pt x="6289" y="9645"/>
                      <a:pt x="5779" y="9461"/>
                    </a:cubicBezTo>
                    <a:close/>
                    <a:moveTo>
                      <a:pt x="4830" y="10943"/>
                    </a:moveTo>
                    <a:cubicBezTo>
                      <a:pt x="4680" y="11117"/>
                      <a:pt x="4605" y="11429"/>
                      <a:pt x="4698" y="11684"/>
                    </a:cubicBezTo>
                    <a:cubicBezTo>
                      <a:pt x="4976" y="12204"/>
                      <a:pt x="5395" y="12457"/>
                      <a:pt x="5801" y="12355"/>
                    </a:cubicBezTo>
                    <a:cubicBezTo>
                      <a:pt x="6114" y="12355"/>
                      <a:pt x="6339" y="12389"/>
                      <a:pt x="6397" y="12633"/>
                    </a:cubicBezTo>
                    <a:cubicBezTo>
                      <a:pt x="6466" y="12796"/>
                      <a:pt x="6545" y="12888"/>
                      <a:pt x="6661" y="12888"/>
                    </a:cubicBezTo>
                    <a:lnTo>
                      <a:pt x="6860" y="12888"/>
                    </a:lnTo>
                    <a:cubicBezTo>
                      <a:pt x="7010" y="12735"/>
                      <a:pt x="7029" y="12392"/>
                      <a:pt x="6948" y="12147"/>
                    </a:cubicBezTo>
                    <a:cubicBezTo>
                      <a:pt x="6936" y="12137"/>
                      <a:pt x="6948" y="12134"/>
                      <a:pt x="6948" y="12124"/>
                    </a:cubicBezTo>
                    <a:cubicBezTo>
                      <a:pt x="6693" y="11563"/>
                      <a:pt x="6274" y="11268"/>
                      <a:pt x="5845" y="11360"/>
                    </a:cubicBezTo>
                    <a:cubicBezTo>
                      <a:pt x="5544" y="11360"/>
                      <a:pt x="5363" y="11347"/>
                      <a:pt x="5294" y="11082"/>
                    </a:cubicBezTo>
                    <a:cubicBezTo>
                      <a:pt x="5189" y="10837"/>
                      <a:pt x="4981" y="10790"/>
                      <a:pt x="4830" y="10943"/>
                    </a:cubicBezTo>
                    <a:close/>
                    <a:moveTo>
                      <a:pt x="3661" y="15412"/>
                    </a:moveTo>
                    <a:cubicBezTo>
                      <a:pt x="7670" y="16278"/>
                      <a:pt x="11564" y="17539"/>
                      <a:pt x="15330" y="19232"/>
                    </a:cubicBezTo>
                    <a:lnTo>
                      <a:pt x="14602" y="20806"/>
                    </a:lnTo>
                    <a:lnTo>
                      <a:pt x="14426" y="20806"/>
                    </a:lnTo>
                    <a:cubicBezTo>
                      <a:pt x="14426" y="20704"/>
                      <a:pt x="14365" y="20582"/>
                      <a:pt x="14249" y="20551"/>
                    </a:cubicBezTo>
                    <a:lnTo>
                      <a:pt x="13984" y="20459"/>
                    </a:lnTo>
                    <a:cubicBezTo>
                      <a:pt x="13926" y="20275"/>
                      <a:pt x="13739" y="20189"/>
                      <a:pt x="13565" y="20250"/>
                    </a:cubicBezTo>
                    <a:cubicBezTo>
                      <a:pt x="13565" y="20250"/>
                      <a:pt x="13536" y="20228"/>
                      <a:pt x="13455" y="20320"/>
                    </a:cubicBezTo>
                    <a:lnTo>
                      <a:pt x="5602" y="17264"/>
                    </a:lnTo>
                    <a:cubicBezTo>
                      <a:pt x="4757" y="16907"/>
                      <a:pt x="3859" y="16690"/>
                      <a:pt x="2956" y="16639"/>
                    </a:cubicBezTo>
                    <a:lnTo>
                      <a:pt x="3661" y="15412"/>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7" name="Shape">
                <a:extLst>
                  <a:ext uri="{FF2B5EF4-FFF2-40B4-BE49-F238E27FC236}">
                    <a16:creationId xmlns:a16="http://schemas.microsoft.com/office/drawing/2014/main" id="{9B784014-E73F-6E3D-434B-1E165058700E}"/>
                  </a:ext>
                </a:extLst>
              </p:cNvPr>
              <p:cNvSpPr/>
              <p:nvPr/>
            </p:nvSpPr>
            <p:spPr>
              <a:xfrm>
                <a:off x="2201203" y="2164609"/>
                <a:ext cx="317245" cy="343543"/>
              </a:xfrm>
              <a:custGeom>
                <a:avLst/>
                <a:gdLst/>
                <a:ahLst/>
                <a:cxnLst>
                  <a:cxn ang="0">
                    <a:pos x="wd2" y="hd2"/>
                  </a:cxn>
                  <a:cxn ang="5400000">
                    <a:pos x="wd2" y="hd2"/>
                  </a:cxn>
                  <a:cxn ang="10800000">
                    <a:pos x="wd2" y="hd2"/>
                  </a:cxn>
                  <a:cxn ang="16200000">
                    <a:pos x="wd2" y="hd2"/>
                  </a:cxn>
                </a:cxnLst>
                <a:rect l="0" t="0" r="r" b="b"/>
                <a:pathLst>
                  <a:path w="21560" h="21589" extrusionOk="0">
                    <a:moveTo>
                      <a:pt x="7274" y="0"/>
                    </a:moveTo>
                    <a:cubicBezTo>
                      <a:pt x="7198" y="9"/>
                      <a:pt x="7121" y="54"/>
                      <a:pt x="7067" y="96"/>
                    </a:cubicBezTo>
                    <a:cubicBezTo>
                      <a:pt x="5436" y="1302"/>
                      <a:pt x="4193" y="2857"/>
                      <a:pt x="3444" y="4653"/>
                    </a:cubicBezTo>
                    <a:cubicBezTo>
                      <a:pt x="3433" y="4669"/>
                      <a:pt x="3433" y="4712"/>
                      <a:pt x="3444" y="4729"/>
                    </a:cubicBezTo>
                    <a:lnTo>
                      <a:pt x="2905" y="4538"/>
                    </a:lnTo>
                    <a:cubicBezTo>
                      <a:pt x="2731" y="4487"/>
                      <a:pt x="2537" y="4547"/>
                      <a:pt x="2450" y="4691"/>
                    </a:cubicBezTo>
                    <a:cubicBezTo>
                      <a:pt x="1852" y="5728"/>
                      <a:pt x="1192" y="6733"/>
                      <a:pt x="441" y="7677"/>
                    </a:cubicBezTo>
                    <a:cubicBezTo>
                      <a:pt x="322" y="7821"/>
                      <a:pt x="351" y="8038"/>
                      <a:pt x="504" y="8156"/>
                    </a:cubicBezTo>
                    <a:cubicBezTo>
                      <a:pt x="547" y="8190"/>
                      <a:pt x="582" y="8205"/>
                      <a:pt x="648" y="8213"/>
                    </a:cubicBezTo>
                    <a:cubicBezTo>
                      <a:pt x="1160" y="8306"/>
                      <a:pt x="1582" y="8647"/>
                      <a:pt x="1767" y="9094"/>
                    </a:cubicBezTo>
                    <a:lnTo>
                      <a:pt x="131" y="10204"/>
                    </a:lnTo>
                    <a:cubicBezTo>
                      <a:pt x="-21" y="10314"/>
                      <a:pt x="-40" y="10521"/>
                      <a:pt x="69" y="10664"/>
                    </a:cubicBezTo>
                    <a:cubicBezTo>
                      <a:pt x="243" y="11001"/>
                      <a:pt x="279" y="11384"/>
                      <a:pt x="214" y="11755"/>
                    </a:cubicBezTo>
                    <a:cubicBezTo>
                      <a:pt x="214" y="11890"/>
                      <a:pt x="214" y="12022"/>
                      <a:pt x="214" y="12157"/>
                    </a:cubicBezTo>
                    <a:cubicBezTo>
                      <a:pt x="257" y="13717"/>
                      <a:pt x="1327" y="15100"/>
                      <a:pt x="2926" y="15622"/>
                    </a:cubicBezTo>
                    <a:cubicBezTo>
                      <a:pt x="3024" y="16019"/>
                      <a:pt x="3120" y="16428"/>
                      <a:pt x="3174" y="16867"/>
                    </a:cubicBezTo>
                    <a:cubicBezTo>
                      <a:pt x="3185" y="16934"/>
                      <a:pt x="3185" y="17020"/>
                      <a:pt x="3174" y="17096"/>
                    </a:cubicBezTo>
                    <a:cubicBezTo>
                      <a:pt x="3185" y="17214"/>
                      <a:pt x="3213" y="17331"/>
                      <a:pt x="3278" y="17441"/>
                    </a:cubicBezTo>
                    <a:cubicBezTo>
                      <a:pt x="3332" y="17525"/>
                      <a:pt x="3418" y="17584"/>
                      <a:pt x="3506" y="17652"/>
                    </a:cubicBezTo>
                    <a:cubicBezTo>
                      <a:pt x="3604" y="17744"/>
                      <a:pt x="3709" y="17838"/>
                      <a:pt x="3796" y="17939"/>
                    </a:cubicBezTo>
                    <a:cubicBezTo>
                      <a:pt x="3741" y="17998"/>
                      <a:pt x="3742" y="18090"/>
                      <a:pt x="3796" y="18149"/>
                    </a:cubicBezTo>
                    <a:cubicBezTo>
                      <a:pt x="3839" y="18158"/>
                      <a:pt x="3866" y="18158"/>
                      <a:pt x="3899" y="18149"/>
                    </a:cubicBezTo>
                    <a:lnTo>
                      <a:pt x="4023" y="18341"/>
                    </a:lnTo>
                    <a:cubicBezTo>
                      <a:pt x="3958" y="18400"/>
                      <a:pt x="3958" y="18503"/>
                      <a:pt x="4023" y="18570"/>
                    </a:cubicBezTo>
                    <a:lnTo>
                      <a:pt x="4148" y="18570"/>
                    </a:lnTo>
                    <a:cubicBezTo>
                      <a:pt x="4224" y="18739"/>
                      <a:pt x="4280" y="18910"/>
                      <a:pt x="4334" y="19087"/>
                    </a:cubicBezTo>
                    <a:cubicBezTo>
                      <a:pt x="4334" y="19130"/>
                      <a:pt x="4334" y="19179"/>
                      <a:pt x="4334" y="19221"/>
                    </a:cubicBezTo>
                    <a:cubicBezTo>
                      <a:pt x="4258" y="19398"/>
                      <a:pt x="4366" y="19613"/>
                      <a:pt x="4562" y="19681"/>
                    </a:cubicBezTo>
                    <a:cubicBezTo>
                      <a:pt x="4573" y="19681"/>
                      <a:pt x="4571" y="19700"/>
                      <a:pt x="4582" y="19700"/>
                    </a:cubicBezTo>
                    <a:cubicBezTo>
                      <a:pt x="6322" y="20130"/>
                      <a:pt x="7996" y="20750"/>
                      <a:pt x="9551" y="21576"/>
                    </a:cubicBezTo>
                    <a:cubicBezTo>
                      <a:pt x="9606" y="21593"/>
                      <a:pt x="9682" y="21593"/>
                      <a:pt x="9738" y="21576"/>
                    </a:cubicBezTo>
                    <a:lnTo>
                      <a:pt x="9841" y="21576"/>
                    </a:lnTo>
                    <a:cubicBezTo>
                      <a:pt x="9939" y="21542"/>
                      <a:pt x="10005" y="21488"/>
                      <a:pt x="10048" y="21404"/>
                    </a:cubicBezTo>
                    <a:lnTo>
                      <a:pt x="10980" y="19738"/>
                    </a:lnTo>
                    <a:cubicBezTo>
                      <a:pt x="12209" y="19705"/>
                      <a:pt x="13431" y="19904"/>
                      <a:pt x="14562" y="20351"/>
                    </a:cubicBezTo>
                    <a:lnTo>
                      <a:pt x="14624" y="20427"/>
                    </a:lnTo>
                    <a:cubicBezTo>
                      <a:pt x="14689" y="20495"/>
                      <a:pt x="14795" y="20542"/>
                      <a:pt x="14893" y="20542"/>
                    </a:cubicBezTo>
                    <a:cubicBezTo>
                      <a:pt x="14980" y="20542"/>
                      <a:pt x="15056" y="20487"/>
                      <a:pt x="15121" y="20427"/>
                    </a:cubicBezTo>
                    <a:lnTo>
                      <a:pt x="18703" y="18015"/>
                    </a:lnTo>
                    <a:cubicBezTo>
                      <a:pt x="18822" y="17923"/>
                      <a:pt x="18881" y="17786"/>
                      <a:pt x="18827" y="17652"/>
                    </a:cubicBezTo>
                    <a:cubicBezTo>
                      <a:pt x="18784" y="17517"/>
                      <a:pt x="18627" y="17403"/>
                      <a:pt x="18475" y="17403"/>
                    </a:cubicBezTo>
                    <a:cubicBezTo>
                      <a:pt x="18475" y="17403"/>
                      <a:pt x="18475" y="17421"/>
                      <a:pt x="18475" y="17345"/>
                    </a:cubicBezTo>
                    <a:cubicBezTo>
                      <a:pt x="18453" y="17278"/>
                      <a:pt x="18453" y="17172"/>
                      <a:pt x="18475" y="17096"/>
                    </a:cubicBezTo>
                    <a:cubicBezTo>
                      <a:pt x="18595" y="16919"/>
                      <a:pt x="18776" y="16785"/>
                      <a:pt x="18972" y="16675"/>
                    </a:cubicBezTo>
                    <a:lnTo>
                      <a:pt x="19158" y="16522"/>
                    </a:lnTo>
                    <a:cubicBezTo>
                      <a:pt x="20909" y="15173"/>
                      <a:pt x="21527" y="10464"/>
                      <a:pt x="21560" y="10262"/>
                    </a:cubicBezTo>
                    <a:cubicBezTo>
                      <a:pt x="21527" y="10152"/>
                      <a:pt x="21431" y="10055"/>
                      <a:pt x="21312" y="10013"/>
                    </a:cubicBezTo>
                    <a:cubicBezTo>
                      <a:pt x="20616" y="9718"/>
                      <a:pt x="19898" y="9495"/>
                      <a:pt x="19158" y="9343"/>
                    </a:cubicBezTo>
                    <a:cubicBezTo>
                      <a:pt x="19408" y="7749"/>
                      <a:pt x="18121" y="4357"/>
                      <a:pt x="17957" y="3868"/>
                    </a:cubicBezTo>
                    <a:cubicBezTo>
                      <a:pt x="17903" y="3750"/>
                      <a:pt x="17777" y="3636"/>
                      <a:pt x="17647" y="3619"/>
                    </a:cubicBezTo>
                    <a:cubicBezTo>
                      <a:pt x="16505" y="3459"/>
                      <a:pt x="15389" y="3166"/>
                      <a:pt x="14334" y="2719"/>
                    </a:cubicBezTo>
                    <a:cubicBezTo>
                      <a:pt x="14291" y="2601"/>
                      <a:pt x="14175" y="2531"/>
                      <a:pt x="14044" y="2547"/>
                    </a:cubicBezTo>
                    <a:cubicBezTo>
                      <a:pt x="13294" y="2091"/>
                      <a:pt x="12442" y="1821"/>
                      <a:pt x="11539" y="1762"/>
                    </a:cubicBezTo>
                    <a:cubicBezTo>
                      <a:pt x="11398" y="1762"/>
                      <a:pt x="11273" y="1835"/>
                      <a:pt x="11208" y="1953"/>
                    </a:cubicBezTo>
                    <a:lnTo>
                      <a:pt x="10814" y="2738"/>
                    </a:lnTo>
                    <a:cubicBezTo>
                      <a:pt x="10216" y="2435"/>
                      <a:pt x="9477" y="2435"/>
                      <a:pt x="8868" y="2738"/>
                    </a:cubicBezTo>
                    <a:cubicBezTo>
                      <a:pt x="8564" y="2536"/>
                      <a:pt x="8214" y="2440"/>
                      <a:pt x="7833" y="2432"/>
                    </a:cubicBezTo>
                    <a:lnTo>
                      <a:pt x="7647" y="326"/>
                    </a:lnTo>
                    <a:cubicBezTo>
                      <a:pt x="7636" y="140"/>
                      <a:pt x="7470" y="-7"/>
                      <a:pt x="7274" y="0"/>
                    </a:cubicBezTo>
                    <a:close/>
                    <a:moveTo>
                      <a:pt x="6984" y="1034"/>
                    </a:moveTo>
                    <a:lnTo>
                      <a:pt x="7108" y="2681"/>
                    </a:lnTo>
                    <a:cubicBezTo>
                      <a:pt x="6771" y="3397"/>
                      <a:pt x="6659" y="4172"/>
                      <a:pt x="6756" y="4940"/>
                    </a:cubicBezTo>
                    <a:lnTo>
                      <a:pt x="6342" y="5169"/>
                    </a:lnTo>
                    <a:cubicBezTo>
                      <a:pt x="6266" y="5212"/>
                      <a:pt x="6247" y="5323"/>
                      <a:pt x="6280" y="5399"/>
                    </a:cubicBezTo>
                    <a:cubicBezTo>
                      <a:pt x="6324" y="5458"/>
                      <a:pt x="6359" y="5476"/>
                      <a:pt x="6425" y="5476"/>
                    </a:cubicBezTo>
                    <a:lnTo>
                      <a:pt x="6508" y="5476"/>
                    </a:lnTo>
                    <a:lnTo>
                      <a:pt x="6839" y="5342"/>
                    </a:lnTo>
                    <a:cubicBezTo>
                      <a:pt x="6948" y="5898"/>
                      <a:pt x="7175" y="6439"/>
                      <a:pt x="7502" y="6912"/>
                    </a:cubicBezTo>
                    <a:cubicBezTo>
                      <a:pt x="6991" y="7350"/>
                      <a:pt x="6545" y="7838"/>
                      <a:pt x="6197" y="8386"/>
                    </a:cubicBezTo>
                    <a:cubicBezTo>
                      <a:pt x="5784" y="8403"/>
                      <a:pt x="5398" y="8513"/>
                      <a:pt x="5017" y="8673"/>
                    </a:cubicBezTo>
                    <a:cubicBezTo>
                      <a:pt x="4963" y="8664"/>
                      <a:pt x="4886" y="8664"/>
                      <a:pt x="4831" y="8673"/>
                    </a:cubicBezTo>
                    <a:cubicBezTo>
                      <a:pt x="4657" y="8707"/>
                      <a:pt x="4554" y="8808"/>
                      <a:pt x="4520" y="8960"/>
                    </a:cubicBezTo>
                    <a:cubicBezTo>
                      <a:pt x="4488" y="9019"/>
                      <a:pt x="4488" y="9112"/>
                      <a:pt x="4520" y="9171"/>
                    </a:cubicBezTo>
                    <a:lnTo>
                      <a:pt x="3754" y="9458"/>
                    </a:lnTo>
                    <a:cubicBezTo>
                      <a:pt x="3537" y="9272"/>
                      <a:pt x="3209" y="9242"/>
                      <a:pt x="2926" y="9343"/>
                    </a:cubicBezTo>
                    <a:cubicBezTo>
                      <a:pt x="2665" y="9444"/>
                      <a:pt x="2428" y="9600"/>
                      <a:pt x="2243" y="9802"/>
                    </a:cubicBezTo>
                    <a:lnTo>
                      <a:pt x="1208" y="10760"/>
                    </a:lnTo>
                    <a:cubicBezTo>
                      <a:pt x="1142" y="10827"/>
                      <a:pt x="1142" y="10941"/>
                      <a:pt x="1208" y="11008"/>
                    </a:cubicBezTo>
                    <a:cubicBezTo>
                      <a:pt x="1251" y="11025"/>
                      <a:pt x="1287" y="11025"/>
                      <a:pt x="1332" y="11008"/>
                    </a:cubicBezTo>
                    <a:cubicBezTo>
                      <a:pt x="1375" y="11025"/>
                      <a:pt x="1423" y="11025"/>
                      <a:pt x="1456" y="11008"/>
                    </a:cubicBezTo>
                    <a:lnTo>
                      <a:pt x="2491" y="10032"/>
                    </a:lnTo>
                    <a:cubicBezTo>
                      <a:pt x="2643" y="9872"/>
                      <a:pt x="2853" y="9742"/>
                      <a:pt x="3071" y="9649"/>
                    </a:cubicBezTo>
                    <a:cubicBezTo>
                      <a:pt x="3245" y="9590"/>
                      <a:pt x="3417" y="9638"/>
                      <a:pt x="3547" y="9764"/>
                    </a:cubicBezTo>
                    <a:cubicBezTo>
                      <a:pt x="3591" y="9832"/>
                      <a:pt x="3698" y="9855"/>
                      <a:pt x="3775" y="9822"/>
                    </a:cubicBezTo>
                    <a:lnTo>
                      <a:pt x="4831" y="9400"/>
                    </a:lnTo>
                    <a:lnTo>
                      <a:pt x="4893" y="9400"/>
                    </a:lnTo>
                    <a:cubicBezTo>
                      <a:pt x="5002" y="9392"/>
                      <a:pt x="5117" y="9374"/>
                      <a:pt x="5203" y="9324"/>
                    </a:cubicBezTo>
                    <a:cubicBezTo>
                      <a:pt x="5573" y="9130"/>
                      <a:pt x="5991" y="9028"/>
                      <a:pt x="6404" y="9037"/>
                    </a:cubicBezTo>
                    <a:cubicBezTo>
                      <a:pt x="6557" y="9062"/>
                      <a:pt x="6681" y="8991"/>
                      <a:pt x="6736" y="8864"/>
                    </a:cubicBezTo>
                    <a:cubicBezTo>
                      <a:pt x="7084" y="8249"/>
                      <a:pt x="7538" y="7709"/>
                      <a:pt x="8081" y="7237"/>
                    </a:cubicBezTo>
                    <a:cubicBezTo>
                      <a:pt x="8158" y="7338"/>
                      <a:pt x="8234" y="7425"/>
                      <a:pt x="8288" y="7543"/>
                    </a:cubicBezTo>
                    <a:cubicBezTo>
                      <a:pt x="8245" y="7594"/>
                      <a:pt x="8245" y="7703"/>
                      <a:pt x="8288" y="7754"/>
                    </a:cubicBezTo>
                    <a:cubicBezTo>
                      <a:pt x="8299" y="7805"/>
                      <a:pt x="8299" y="7846"/>
                      <a:pt x="8288" y="7888"/>
                    </a:cubicBezTo>
                    <a:cubicBezTo>
                      <a:pt x="8288" y="7972"/>
                      <a:pt x="8288" y="7984"/>
                      <a:pt x="8288" y="7984"/>
                    </a:cubicBezTo>
                    <a:lnTo>
                      <a:pt x="8206" y="7984"/>
                    </a:lnTo>
                    <a:cubicBezTo>
                      <a:pt x="7738" y="8270"/>
                      <a:pt x="7458" y="8782"/>
                      <a:pt x="7502" y="9305"/>
                    </a:cubicBezTo>
                    <a:lnTo>
                      <a:pt x="7502" y="9592"/>
                    </a:lnTo>
                    <a:cubicBezTo>
                      <a:pt x="7502" y="9769"/>
                      <a:pt x="7502" y="9940"/>
                      <a:pt x="7502" y="10109"/>
                    </a:cubicBezTo>
                    <a:lnTo>
                      <a:pt x="7419" y="10109"/>
                    </a:lnTo>
                    <a:cubicBezTo>
                      <a:pt x="7277" y="10176"/>
                      <a:pt x="7211" y="10310"/>
                      <a:pt x="7233" y="10453"/>
                    </a:cubicBezTo>
                    <a:cubicBezTo>
                      <a:pt x="7146" y="10563"/>
                      <a:pt x="7051" y="10667"/>
                      <a:pt x="6943" y="10760"/>
                    </a:cubicBezTo>
                    <a:lnTo>
                      <a:pt x="5307" y="12215"/>
                    </a:lnTo>
                    <a:cubicBezTo>
                      <a:pt x="4600" y="12754"/>
                      <a:pt x="4068" y="13462"/>
                      <a:pt x="3775" y="14263"/>
                    </a:cubicBezTo>
                    <a:cubicBezTo>
                      <a:pt x="3470" y="14457"/>
                      <a:pt x="3167" y="14678"/>
                      <a:pt x="2885" y="14914"/>
                    </a:cubicBezTo>
                    <a:cubicBezTo>
                      <a:pt x="1721" y="14425"/>
                      <a:pt x="971" y="13376"/>
                      <a:pt x="938" y="12195"/>
                    </a:cubicBezTo>
                    <a:cubicBezTo>
                      <a:pt x="938" y="12069"/>
                      <a:pt x="938" y="11947"/>
                      <a:pt x="938" y="11813"/>
                    </a:cubicBezTo>
                    <a:cubicBezTo>
                      <a:pt x="1004" y="11391"/>
                      <a:pt x="955" y="10973"/>
                      <a:pt x="814" y="10568"/>
                    </a:cubicBezTo>
                    <a:lnTo>
                      <a:pt x="2388" y="9458"/>
                    </a:lnTo>
                    <a:cubicBezTo>
                      <a:pt x="2464" y="9416"/>
                      <a:pt x="2490" y="9372"/>
                      <a:pt x="2512" y="9305"/>
                    </a:cubicBezTo>
                    <a:lnTo>
                      <a:pt x="3692" y="8367"/>
                    </a:lnTo>
                    <a:cubicBezTo>
                      <a:pt x="4040" y="8139"/>
                      <a:pt x="4285" y="7829"/>
                      <a:pt x="4437" y="7467"/>
                    </a:cubicBezTo>
                    <a:cubicBezTo>
                      <a:pt x="4514" y="7189"/>
                      <a:pt x="4513" y="6903"/>
                      <a:pt x="4437" y="6624"/>
                    </a:cubicBezTo>
                    <a:cubicBezTo>
                      <a:pt x="4350" y="6093"/>
                      <a:pt x="4198" y="5580"/>
                      <a:pt x="4003" y="5074"/>
                    </a:cubicBezTo>
                    <a:cubicBezTo>
                      <a:pt x="4622" y="3531"/>
                      <a:pt x="5657" y="2139"/>
                      <a:pt x="6984" y="1034"/>
                    </a:cubicBezTo>
                    <a:close/>
                    <a:moveTo>
                      <a:pt x="11932" y="2566"/>
                    </a:moveTo>
                    <a:cubicBezTo>
                      <a:pt x="12628" y="2659"/>
                      <a:pt x="13292" y="2884"/>
                      <a:pt x="13879" y="3255"/>
                    </a:cubicBezTo>
                    <a:cubicBezTo>
                      <a:pt x="13879" y="3837"/>
                      <a:pt x="13792" y="4432"/>
                      <a:pt x="13651" y="4997"/>
                    </a:cubicBezTo>
                    <a:cubicBezTo>
                      <a:pt x="13629" y="5115"/>
                      <a:pt x="13677" y="5238"/>
                      <a:pt x="13775" y="5323"/>
                    </a:cubicBezTo>
                    <a:lnTo>
                      <a:pt x="14748" y="6127"/>
                    </a:lnTo>
                    <a:lnTo>
                      <a:pt x="14210" y="6376"/>
                    </a:lnTo>
                    <a:cubicBezTo>
                      <a:pt x="14047" y="6435"/>
                      <a:pt x="13904" y="6538"/>
                      <a:pt x="13817" y="6682"/>
                    </a:cubicBezTo>
                    <a:cubicBezTo>
                      <a:pt x="13817" y="6682"/>
                      <a:pt x="13817" y="6765"/>
                      <a:pt x="13817" y="6816"/>
                    </a:cubicBezTo>
                    <a:cubicBezTo>
                      <a:pt x="13523" y="6968"/>
                      <a:pt x="13242" y="7081"/>
                      <a:pt x="12926" y="7199"/>
                    </a:cubicBezTo>
                    <a:cubicBezTo>
                      <a:pt x="12807" y="7241"/>
                      <a:pt x="12661" y="7338"/>
                      <a:pt x="12595" y="7448"/>
                    </a:cubicBezTo>
                    <a:cubicBezTo>
                      <a:pt x="12530" y="7540"/>
                      <a:pt x="12511" y="7644"/>
                      <a:pt x="12533" y="7754"/>
                    </a:cubicBezTo>
                    <a:lnTo>
                      <a:pt x="12533" y="7926"/>
                    </a:lnTo>
                    <a:cubicBezTo>
                      <a:pt x="12598" y="8238"/>
                      <a:pt x="12598" y="8563"/>
                      <a:pt x="12533" y="8883"/>
                    </a:cubicBezTo>
                    <a:lnTo>
                      <a:pt x="12305" y="8998"/>
                    </a:lnTo>
                    <a:cubicBezTo>
                      <a:pt x="12229" y="9049"/>
                      <a:pt x="12190" y="9133"/>
                      <a:pt x="12222" y="9209"/>
                    </a:cubicBezTo>
                    <a:cubicBezTo>
                      <a:pt x="12222" y="9209"/>
                      <a:pt x="12218" y="9209"/>
                      <a:pt x="12305" y="9209"/>
                    </a:cubicBezTo>
                    <a:cubicBezTo>
                      <a:pt x="12185" y="9352"/>
                      <a:pt x="12064" y="9482"/>
                      <a:pt x="11912" y="9592"/>
                    </a:cubicBezTo>
                    <a:lnTo>
                      <a:pt x="10876" y="10415"/>
                    </a:lnTo>
                    <a:cubicBezTo>
                      <a:pt x="10692" y="10550"/>
                      <a:pt x="10533" y="10704"/>
                      <a:pt x="10359" y="10855"/>
                    </a:cubicBezTo>
                    <a:lnTo>
                      <a:pt x="10069" y="11085"/>
                    </a:lnTo>
                    <a:cubicBezTo>
                      <a:pt x="9699" y="10874"/>
                      <a:pt x="9260" y="10848"/>
                      <a:pt x="8868" y="11008"/>
                    </a:cubicBezTo>
                    <a:cubicBezTo>
                      <a:pt x="8466" y="11194"/>
                      <a:pt x="8134" y="11467"/>
                      <a:pt x="7874" y="11813"/>
                    </a:cubicBezTo>
                    <a:lnTo>
                      <a:pt x="6777" y="13076"/>
                    </a:lnTo>
                    <a:cubicBezTo>
                      <a:pt x="6636" y="13203"/>
                      <a:pt x="6636" y="13409"/>
                      <a:pt x="6777" y="13536"/>
                    </a:cubicBezTo>
                    <a:cubicBezTo>
                      <a:pt x="6842" y="13595"/>
                      <a:pt x="6918" y="13612"/>
                      <a:pt x="7005" y="13612"/>
                    </a:cubicBezTo>
                    <a:cubicBezTo>
                      <a:pt x="7114" y="13612"/>
                      <a:pt x="7218" y="13562"/>
                      <a:pt x="7295" y="13478"/>
                    </a:cubicBezTo>
                    <a:lnTo>
                      <a:pt x="8392" y="12234"/>
                    </a:lnTo>
                    <a:cubicBezTo>
                      <a:pt x="8577" y="11981"/>
                      <a:pt x="8813" y="11773"/>
                      <a:pt x="9096" y="11621"/>
                    </a:cubicBezTo>
                    <a:cubicBezTo>
                      <a:pt x="9292" y="11520"/>
                      <a:pt x="9565" y="11546"/>
                      <a:pt x="9717" y="11698"/>
                    </a:cubicBezTo>
                    <a:cubicBezTo>
                      <a:pt x="9771" y="11774"/>
                      <a:pt x="9836" y="11834"/>
                      <a:pt x="9945" y="11851"/>
                    </a:cubicBezTo>
                    <a:cubicBezTo>
                      <a:pt x="10043" y="11868"/>
                      <a:pt x="10138" y="11844"/>
                      <a:pt x="10214" y="11793"/>
                    </a:cubicBezTo>
                    <a:cubicBezTo>
                      <a:pt x="10453" y="11625"/>
                      <a:pt x="10670" y="11454"/>
                      <a:pt x="10876" y="11276"/>
                    </a:cubicBezTo>
                    <a:cubicBezTo>
                      <a:pt x="11116" y="11040"/>
                      <a:pt x="11370" y="10832"/>
                      <a:pt x="11663" y="10664"/>
                    </a:cubicBezTo>
                    <a:cubicBezTo>
                      <a:pt x="12087" y="10436"/>
                      <a:pt x="12750" y="10420"/>
                      <a:pt x="12968" y="10740"/>
                    </a:cubicBezTo>
                    <a:cubicBezTo>
                      <a:pt x="13044" y="10858"/>
                      <a:pt x="13178" y="10900"/>
                      <a:pt x="13320" y="10874"/>
                    </a:cubicBezTo>
                    <a:lnTo>
                      <a:pt x="13423" y="10874"/>
                    </a:lnTo>
                    <a:lnTo>
                      <a:pt x="15825" y="11927"/>
                    </a:lnTo>
                    <a:cubicBezTo>
                      <a:pt x="16162" y="12113"/>
                      <a:pt x="16588" y="12065"/>
                      <a:pt x="16860" y="11813"/>
                    </a:cubicBezTo>
                    <a:cubicBezTo>
                      <a:pt x="17654" y="11256"/>
                      <a:pt x="18409" y="10654"/>
                      <a:pt x="19117" y="10013"/>
                    </a:cubicBezTo>
                    <a:cubicBezTo>
                      <a:pt x="19715" y="10106"/>
                      <a:pt x="20311" y="10253"/>
                      <a:pt x="20877" y="10472"/>
                    </a:cubicBezTo>
                    <a:cubicBezTo>
                      <a:pt x="20844" y="10472"/>
                      <a:pt x="20818" y="10472"/>
                      <a:pt x="20773" y="10472"/>
                    </a:cubicBezTo>
                    <a:cubicBezTo>
                      <a:pt x="20338" y="10953"/>
                      <a:pt x="19873" y="11442"/>
                      <a:pt x="19407" y="11889"/>
                    </a:cubicBezTo>
                    <a:cubicBezTo>
                      <a:pt x="19178" y="12150"/>
                      <a:pt x="18894" y="12361"/>
                      <a:pt x="18579" y="12521"/>
                    </a:cubicBezTo>
                    <a:cubicBezTo>
                      <a:pt x="18328" y="12605"/>
                      <a:pt x="18053" y="12649"/>
                      <a:pt x="17792" y="12674"/>
                    </a:cubicBezTo>
                    <a:lnTo>
                      <a:pt x="16280" y="12846"/>
                    </a:lnTo>
                    <a:cubicBezTo>
                      <a:pt x="16085" y="12863"/>
                      <a:pt x="15906" y="12930"/>
                      <a:pt x="15721" y="12980"/>
                    </a:cubicBezTo>
                    <a:cubicBezTo>
                      <a:pt x="15428" y="13124"/>
                      <a:pt x="15181" y="13323"/>
                      <a:pt x="15017" y="13593"/>
                    </a:cubicBezTo>
                    <a:cubicBezTo>
                      <a:pt x="14887" y="13466"/>
                      <a:pt x="14704" y="13451"/>
                      <a:pt x="14541" y="13536"/>
                    </a:cubicBezTo>
                    <a:cubicBezTo>
                      <a:pt x="13780" y="14016"/>
                      <a:pt x="13078" y="14593"/>
                      <a:pt x="12512" y="15258"/>
                    </a:cubicBezTo>
                    <a:cubicBezTo>
                      <a:pt x="12142" y="15646"/>
                      <a:pt x="11878" y="16093"/>
                      <a:pt x="11725" y="16599"/>
                    </a:cubicBezTo>
                    <a:cubicBezTo>
                      <a:pt x="11725" y="16759"/>
                      <a:pt x="11730" y="16919"/>
                      <a:pt x="11643" y="17096"/>
                    </a:cubicBezTo>
                    <a:cubicBezTo>
                      <a:pt x="11556" y="17198"/>
                      <a:pt x="11451" y="17299"/>
                      <a:pt x="11353" y="17384"/>
                    </a:cubicBezTo>
                    <a:lnTo>
                      <a:pt x="11436" y="17441"/>
                    </a:lnTo>
                    <a:cubicBezTo>
                      <a:pt x="11436" y="17441"/>
                      <a:pt x="11436" y="17435"/>
                      <a:pt x="11436" y="17537"/>
                    </a:cubicBezTo>
                    <a:cubicBezTo>
                      <a:pt x="11370" y="17604"/>
                      <a:pt x="11370" y="17699"/>
                      <a:pt x="11436" y="17766"/>
                    </a:cubicBezTo>
                    <a:cubicBezTo>
                      <a:pt x="11185" y="18416"/>
                      <a:pt x="10857" y="19018"/>
                      <a:pt x="10400" y="19566"/>
                    </a:cubicBezTo>
                    <a:cubicBezTo>
                      <a:pt x="10357" y="19659"/>
                      <a:pt x="10357" y="19769"/>
                      <a:pt x="10400" y="19853"/>
                    </a:cubicBezTo>
                    <a:lnTo>
                      <a:pt x="9800" y="20964"/>
                    </a:lnTo>
                    <a:cubicBezTo>
                      <a:pt x="8397" y="20247"/>
                      <a:pt x="6913" y="19673"/>
                      <a:pt x="5369" y="19260"/>
                    </a:cubicBezTo>
                    <a:cubicBezTo>
                      <a:pt x="5750" y="18206"/>
                      <a:pt x="5615" y="17032"/>
                      <a:pt x="5017" y="16063"/>
                    </a:cubicBezTo>
                    <a:lnTo>
                      <a:pt x="5017" y="15967"/>
                    </a:lnTo>
                    <a:cubicBezTo>
                      <a:pt x="4854" y="15714"/>
                      <a:pt x="4731" y="15449"/>
                      <a:pt x="4644" y="15163"/>
                    </a:cubicBezTo>
                    <a:cubicBezTo>
                      <a:pt x="4710" y="15104"/>
                      <a:pt x="4748" y="15026"/>
                      <a:pt x="4748" y="14933"/>
                    </a:cubicBezTo>
                    <a:cubicBezTo>
                      <a:pt x="4878" y="14090"/>
                      <a:pt x="5375" y="13322"/>
                      <a:pt x="6114" y="12808"/>
                    </a:cubicBezTo>
                    <a:lnTo>
                      <a:pt x="7709" y="11372"/>
                    </a:lnTo>
                    <a:cubicBezTo>
                      <a:pt x="7948" y="11187"/>
                      <a:pt x="8148" y="10964"/>
                      <a:pt x="8268" y="10702"/>
                    </a:cubicBezTo>
                    <a:cubicBezTo>
                      <a:pt x="8300" y="10626"/>
                      <a:pt x="8300" y="10529"/>
                      <a:pt x="8268" y="10453"/>
                    </a:cubicBezTo>
                    <a:cubicBezTo>
                      <a:pt x="8311" y="10403"/>
                      <a:pt x="8310" y="10332"/>
                      <a:pt x="8268" y="10281"/>
                    </a:cubicBezTo>
                    <a:cubicBezTo>
                      <a:pt x="8746" y="9497"/>
                      <a:pt x="9324" y="8773"/>
                      <a:pt x="9966" y="8099"/>
                    </a:cubicBezTo>
                    <a:cubicBezTo>
                      <a:pt x="10096" y="7989"/>
                      <a:pt x="10180" y="7838"/>
                      <a:pt x="10235" y="7677"/>
                    </a:cubicBezTo>
                    <a:cubicBezTo>
                      <a:pt x="10256" y="7559"/>
                      <a:pt x="10256" y="7442"/>
                      <a:pt x="10235" y="7333"/>
                    </a:cubicBezTo>
                    <a:cubicBezTo>
                      <a:pt x="10191" y="6987"/>
                      <a:pt x="10039" y="6664"/>
                      <a:pt x="9800" y="6395"/>
                    </a:cubicBezTo>
                    <a:cubicBezTo>
                      <a:pt x="9822" y="6344"/>
                      <a:pt x="9822" y="6292"/>
                      <a:pt x="9800" y="6242"/>
                    </a:cubicBezTo>
                    <a:cubicBezTo>
                      <a:pt x="9767" y="6233"/>
                      <a:pt x="9750" y="6233"/>
                      <a:pt x="9717" y="6242"/>
                    </a:cubicBezTo>
                    <a:cubicBezTo>
                      <a:pt x="10217" y="5415"/>
                      <a:pt x="10677" y="4566"/>
                      <a:pt x="11166" y="3714"/>
                    </a:cubicBezTo>
                    <a:cubicBezTo>
                      <a:pt x="11286" y="3698"/>
                      <a:pt x="11391" y="3624"/>
                      <a:pt x="11456" y="3523"/>
                    </a:cubicBezTo>
                    <a:lnTo>
                      <a:pt x="11932" y="2566"/>
                    </a:lnTo>
                    <a:close/>
                    <a:moveTo>
                      <a:pt x="7709" y="3102"/>
                    </a:moveTo>
                    <a:lnTo>
                      <a:pt x="7792" y="3140"/>
                    </a:lnTo>
                    <a:cubicBezTo>
                      <a:pt x="7966" y="3132"/>
                      <a:pt x="8157" y="3160"/>
                      <a:pt x="8309" y="3236"/>
                    </a:cubicBezTo>
                    <a:lnTo>
                      <a:pt x="7647" y="3580"/>
                    </a:lnTo>
                    <a:cubicBezTo>
                      <a:pt x="7657" y="3412"/>
                      <a:pt x="7676" y="3262"/>
                      <a:pt x="7709" y="3102"/>
                    </a:cubicBezTo>
                    <a:close/>
                    <a:moveTo>
                      <a:pt x="9903" y="3140"/>
                    </a:moveTo>
                    <a:cubicBezTo>
                      <a:pt x="10164" y="3140"/>
                      <a:pt x="10431" y="3218"/>
                      <a:pt x="10649" y="3370"/>
                    </a:cubicBezTo>
                    <a:cubicBezTo>
                      <a:pt x="10214" y="4120"/>
                      <a:pt x="9791" y="4876"/>
                      <a:pt x="9303" y="5610"/>
                    </a:cubicBezTo>
                    <a:cubicBezTo>
                      <a:pt x="9292" y="5441"/>
                      <a:pt x="9243" y="5253"/>
                      <a:pt x="9199" y="5093"/>
                    </a:cubicBezTo>
                    <a:lnTo>
                      <a:pt x="9199" y="4959"/>
                    </a:lnTo>
                    <a:cubicBezTo>
                      <a:pt x="9080" y="4428"/>
                      <a:pt x="9044" y="3909"/>
                      <a:pt x="9055" y="3370"/>
                    </a:cubicBezTo>
                    <a:cubicBezTo>
                      <a:pt x="9055" y="3370"/>
                      <a:pt x="9053" y="3433"/>
                      <a:pt x="9075" y="3408"/>
                    </a:cubicBezTo>
                    <a:lnTo>
                      <a:pt x="9137" y="3370"/>
                    </a:lnTo>
                    <a:cubicBezTo>
                      <a:pt x="9366" y="3218"/>
                      <a:pt x="9632" y="3140"/>
                      <a:pt x="9903" y="3140"/>
                    </a:cubicBezTo>
                    <a:close/>
                    <a:moveTo>
                      <a:pt x="8682" y="3446"/>
                    </a:moveTo>
                    <a:cubicBezTo>
                      <a:pt x="8682" y="3573"/>
                      <a:pt x="8682" y="3676"/>
                      <a:pt x="8682" y="3810"/>
                    </a:cubicBezTo>
                    <a:lnTo>
                      <a:pt x="7481" y="4538"/>
                    </a:lnTo>
                    <a:cubicBezTo>
                      <a:pt x="7459" y="4361"/>
                      <a:pt x="7459" y="4179"/>
                      <a:pt x="7481" y="4002"/>
                    </a:cubicBezTo>
                    <a:lnTo>
                      <a:pt x="7543" y="4040"/>
                    </a:lnTo>
                    <a:lnTo>
                      <a:pt x="8682" y="3446"/>
                    </a:lnTo>
                    <a:close/>
                    <a:moveTo>
                      <a:pt x="14396" y="3485"/>
                    </a:moveTo>
                    <a:lnTo>
                      <a:pt x="14479" y="3485"/>
                    </a:lnTo>
                    <a:cubicBezTo>
                      <a:pt x="14816" y="3620"/>
                      <a:pt x="15165" y="3747"/>
                      <a:pt x="15514" y="3848"/>
                    </a:cubicBezTo>
                    <a:cubicBezTo>
                      <a:pt x="15155" y="4017"/>
                      <a:pt x="14767" y="4207"/>
                      <a:pt x="14376" y="4385"/>
                    </a:cubicBezTo>
                    <a:cubicBezTo>
                      <a:pt x="14408" y="4089"/>
                      <a:pt x="14407" y="3780"/>
                      <a:pt x="14396" y="3485"/>
                    </a:cubicBezTo>
                    <a:close/>
                    <a:moveTo>
                      <a:pt x="15887" y="4021"/>
                    </a:moveTo>
                    <a:cubicBezTo>
                      <a:pt x="16485" y="4173"/>
                      <a:pt x="16992" y="4238"/>
                      <a:pt x="17253" y="4289"/>
                    </a:cubicBezTo>
                    <a:cubicBezTo>
                      <a:pt x="17895" y="5992"/>
                      <a:pt x="18691" y="8773"/>
                      <a:pt x="18289" y="9515"/>
                    </a:cubicBezTo>
                    <a:lnTo>
                      <a:pt x="17957" y="9822"/>
                    </a:lnTo>
                    <a:cubicBezTo>
                      <a:pt x="17881" y="9762"/>
                      <a:pt x="17754" y="9763"/>
                      <a:pt x="17688" y="9822"/>
                    </a:cubicBezTo>
                    <a:lnTo>
                      <a:pt x="15556" y="11162"/>
                    </a:lnTo>
                    <a:lnTo>
                      <a:pt x="15080" y="10951"/>
                    </a:lnTo>
                    <a:lnTo>
                      <a:pt x="17026" y="9707"/>
                    </a:lnTo>
                    <a:cubicBezTo>
                      <a:pt x="17091" y="9648"/>
                      <a:pt x="17091" y="9544"/>
                      <a:pt x="17026" y="9477"/>
                    </a:cubicBezTo>
                    <a:cubicBezTo>
                      <a:pt x="16960" y="9418"/>
                      <a:pt x="16833" y="9418"/>
                      <a:pt x="16757" y="9477"/>
                    </a:cubicBezTo>
                    <a:lnTo>
                      <a:pt x="14769" y="10740"/>
                    </a:lnTo>
                    <a:cubicBezTo>
                      <a:pt x="14758" y="10774"/>
                      <a:pt x="14758" y="10802"/>
                      <a:pt x="14769" y="10836"/>
                    </a:cubicBezTo>
                    <a:lnTo>
                      <a:pt x="14127" y="10549"/>
                    </a:lnTo>
                    <a:lnTo>
                      <a:pt x="14541" y="10204"/>
                    </a:lnTo>
                    <a:cubicBezTo>
                      <a:pt x="15248" y="9623"/>
                      <a:pt x="15959" y="8960"/>
                      <a:pt x="16839" y="9171"/>
                    </a:cubicBezTo>
                    <a:cubicBezTo>
                      <a:pt x="16937" y="9196"/>
                      <a:pt x="17045" y="9159"/>
                      <a:pt x="17067" y="9075"/>
                    </a:cubicBezTo>
                    <a:cubicBezTo>
                      <a:pt x="17089" y="8991"/>
                      <a:pt x="17030" y="8898"/>
                      <a:pt x="16943" y="8864"/>
                    </a:cubicBezTo>
                    <a:lnTo>
                      <a:pt x="16736" y="8769"/>
                    </a:lnTo>
                    <a:cubicBezTo>
                      <a:pt x="16681" y="8735"/>
                      <a:pt x="16604" y="8735"/>
                      <a:pt x="16550" y="8769"/>
                    </a:cubicBezTo>
                    <a:cubicBezTo>
                      <a:pt x="15669" y="8887"/>
                      <a:pt x="14869" y="9293"/>
                      <a:pt x="14293" y="9917"/>
                    </a:cubicBezTo>
                    <a:cubicBezTo>
                      <a:pt x="14119" y="10069"/>
                      <a:pt x="13961" y="10223"/>
                      <a:pt x="13775" y="10358"/>
                    </a:cubicBezTo>
                    <a:lnTo>
                      <a:pt x="13506" y="10262"/>
                    </a:lnTo>
                    <a:lnTo>
                      <a:pt x="13506" y="10185"/>
                    </a:lnTo>
                    <a:lnTo>
                      <a:pt x="15970" y="8615"/>
                    </a:lnTo>
                    <a:cubicBezTo>
                      <a:pt x="16035" y="8556"/>
                      <a:pt x="16035" y="8472"/>
                      <a:pt x="15970" y="8405"/>
                    </a:cubicBezTo>
                    <a:cubicBezTo>
                      <a:pt x="15905" y="8346"/>
                      <a:pt x="15777" y="8346"/>
                      <a:pt x="15701" y="8405"/>
                    </a:cubicBezTo>
                    <a:lnTo>
                      <a:pt x="14210" y="9362"/>
                    </a:lnTo>
                    <a:cubicBezTo>
                      <a:pt x="14319" y="9269"/>
                      <a:pt x="14422" y="9170"/>
                      <a:pt x="14541" y="9094"/>
                    </a:cubicBezTo>
                    <a:cubicBezTo>
                      <a:pt x="14672" y="9018"/>
                      <a:pt x="14730" y="8884"/>
                      <a:pt x="14686" y="8749"/>
                    </a:cubicBezTo>
                    <a:lnTo>
                      <a:pt x="14210" y="6988"/>
                    </a:lnTo>
                    <a:lnTo>
                      <a:pt x="14293" y="6988"/>
                    </a:lnTo>
                    <a:lnTo>
                      <a:pt x="15349" y="6529"/>
                    </a:lnTo>
                    <a:cubicBezTo>
                      <a:pt x="15457" y="6487"/>
                      <a:pt x="15546" y="6398"/>
                      <a:pt x="15556" y="6280"/>
                    </a:cubicBezTo>
                    <a:cubicBezTo>
                      <a:pt x="15556" y="6280"/>
                      <a:pt x="15556" y="6279"/>
                      <a:pt x="15556" y="6203"/>
                    </a:cubicBezTo>
                    <a:cubicBezTo>
                      <a:pt x="15621" y="6136"/>
                      <a:pt x="15621" y="6032"/>
                      <a:pt x="15556" y="5973"/>
                    </a:cubicBezTo>
                    <a:cubicBezTo>
                      <a:pt x="15501" y="5906"/>
                      <a:pt x="15443" y="5839"/>
                      <a:pt x="15411" y="5763"/>
                    </a:cubicBezTo>
                    <a:lnTo>
                      <a:pt x="15618" y="5667"/>
                    </a:lnTo>
                    <a:cubicBezTo>
                      <a:pt x="15705" y="5633"/>
                      <a:pt x="15743" y="5571"/>
                      <a:pt x="15721" y="5495"/>
                    </a:cubicBezTo>
                    <a:cubicBezTo>
                      <a:pt x="15700" y="5419"/>
                      <a:pt x="15643" y="5350"/>
                      <a:pt x="15556" y="5342"/>
                    </a:cubicBezTo>
                    <a:lnTo>
                      <a:pt x="15328" y="5342"/>
                    </a:lnTo>
                    <a:cubicBezTo>
                      <a:pt x="15361" y="5131"/>
                      <a:pt x="15436" y="4934"/>
                      <a:pt x="15556" y="4748"/>
                    </a:cubicBezTo>
                    <a:lnTo>
                      <a:pt x="15473" y="4748"/>
                    </a:lnTo>
                    <a:cubicBezTo>
                      <a:pt x="15516" y="4698"/>
                      <a:pt x="15516" y="4635"/>
                      <a:pt x="15473" y="4576"/>
                    </a:cubicBezTo>
                    <a:cubicBezTo>
                      <a:pt x="15560" y="4365"/>
                      <a:pt x="15702" y="4173"/>
                      <a:pt x="15887" y="4021"/>
                    </a:cubicBezTo>
                    <a:close/>
                    <a:moveTo>
                      <a:pt x="8744" y="4231"/>
                    </a:moveTo>
                    <a:cubicBezTo>
                      <a:pt x="8766" y="4543"/>
                      <a:pt x="8803" y="4866"/>
                      <a:pt x="8868" y="5169"/>
                    </a:cubicBezTo>
                    <a:lnTo>
                      <a:pt x="8868" y="5284"/>
                    </a:lnTo>
                    <a:cubicBezTo>
                      <a:pt x="8488" y="5461"/>
                      <a:pt x="8137" y="5717"/>
                      <a:pt x="7833" y="6012"/>
                    </a:cubicBezTo>
                    <a:cubicBezTo>
                      <a:pt x="7789" y="5894"/>
                      <a:pt x="7741" y="5785"/>
                      <a:pt x="7709" y="5667"/>
                    </a:cubicBezTo>
                    <a:lnTo>
                      <a:pt x="8578" y="5074"/>
                    </a:lnTo>
                    <a:cubicBezTo>
                      <a:pt x="8644" y="5006"/>
                      <a:pt x="8644" y="4911"/>
                      <a:pt x="8578" y="4844"/>
                    </a:cubicBezTo>
                    <a:cubicBezTo>
                      <a:pt x="8513" y="4777"/>
                      <a:pt x="8395" y="4757"/>
                      <a:pt x="8330" y="4825"/>
                    </a:cubicBezTo>
                    <a:cubicBezTo>
                      <a:pt x="8330" y="4825"/>
                      <a:pt x="8330" y="4844"/>
                      <a:pt x="8330" y="4844"/>
                    </a:cubicBezTo>
                    <a:lnTo>
                      <a:pt x="7564" y="5342"/>
                    </a:lnTo>
                    <a:cubicBezTo>
                      <a:pt x="7520" y="5224"/>
                      <a:pt x="7482" y="5085"/>
                      <a:pt x="7460" y="4959"/>
                    </a:cubicBezTo>
                    <a:lnTo>
                      <a:pt x="8744" y="4231"/>
                    </a:lnTo>
                    <a:close/>
                    <a:moveTo>
                      <a:pt x="15349" y="4308"/>
                    </a:moveTo>
                    <a:cubicBezTo>
                      <a:pt x="15338" y="4350"/>
                      <a:pt x="15338" y="4389"/>
                      <a:pt x="15349" y="4423"/>
                    </a:cubicBezTo>
                    <a:lnTo>
                      <a:pt x="15080" y="4423"/>
                    </a:lnTo>
                    <a:lnTo>
                      <a:pt x="15349" y="4308"/>
                    </a:lnTo>
                    <a:close/>
                    <a:moveTo>
                      <a:pt x="15017" y="4729"/>
                    </a:moveTo>
                    <a:cubicBezTo>
                      <a:pt x="14876" y="4830"/>
                      <a:pt x="14725" y="4940"/>
                      <a:pt x="14562" y="5016"/>
                    </a:cubicBezTo>
                    <a:lnTo>
                      <a:pt x="14334" y="4844"/>
                    </a:lnTo>
                    <a:cubicBezTo>
                      <a:pt x="14530" y="4802"/>
                      <a:pt x="14748" y="4765"/>
                      <a:pt x="14955" y="4748"/>
                    </a:cubicBezTo>
                    <a:lnTo>
                      <a:pt x="15017" y="4729"/>
                    </a:lnTo>
                    <a:close/>
                    <a:moveTo>
                      <a:pt x="3030" y="5342"/>
                    </a:moveTo>
                    <a:lnTo>
                      <a:pt x="3485" y="5495"/>
                    </a:lnTo>
                    <a:cubicBezTo>
                      <a:pt x="3496" y="5562"/>
                      <a:pt x="3514" y="5638"/>
                      <a:pt x="3547" y="5705"/>
                    </a:cubicBezTo>
                    <a:lnTo>
                      <a:pt x="3195" y="6088"/>
                    </a:lnTo>
                    <a:cubicBezTo>
                      <a:pt x="3195" y="5911"/>
                      <a:pt x="3210" y="5749"/>
                      <a:pt x="3112" y="5571"/>
                    </a:cubicBezTo>
                    <a:cubicBezTo>
                      <a:pt x="3091" y="5496"/>
                      <a:pt x="3062" y="5418"/>
                      <a:pt x="3030" y="5342"/>
                    </a:cubicBezTo>
                    <a:close/>
                    <a:moveTo>
                      <a:pt x="2740" y="5629"/>
                    </a:moveTo>
                    <a:cubicBezTo>
                      <a:pt x="2740" y="5899"/>
                      <a:pt x="2830" y="6185"/>
                      <a:pt x="2885" y="6471"/>
                    </a:cubicBezTo>
                    <a:cubicBezTo>
                      <a:pt x="2808" y="6530"/>
                      <a:pt x="2799" y="6634"/>
                      <a:pt x="2864" y="6701"/>
                    </a:cubicBezTo>
                    <a:cubicBezTo>
                      <a:pt x="2864" y="6701"/>
                      <a:pt x="2885" y="6701"/>
                      <a:pt x="2885" y="6701"/>
                    </a:cubicBezTo>
                    <a:lnTo>
                      <a:pt x="2947" y="6701"/>
                    </a:lnTo>
                    <a:cubicBezTo>
                      <a:pt x="2990" y="6903"/>
                      <a:pt x="3028" y="7111"/>
                      <a:pt x="3050" y="7314"/>
                    </a:cubicBezTo>
                    <a:cubicBezTo>
                      <a:pt x="3028" y="7356"/>
                      <a:pt x="3028" y="7386"/>
                      <a:pt x="3050" y="7428"/>
                    </a:cubicBezTo>
                    <a:cubicBezTo>
                      <a:pt x="3050" y="7546"/>
                      <a:pt x="3050" y="7693"/>
                      <a:pt x="3050" y="7811"/>
                    </a:cubicBezTo>
                    <a:lnTo>
                      <a:pt x="2243" y="8539"/>
                    </a:lnTo>
                    <a:cubicBezTo>
                      <a:pt x="2014" y="8202"/>
                      <a:pt x="1692" y="7939"/>
                      <a:pt x="1311" y="7754"/>
                    </a:cubicBezTo>
                    <a:cubicBezTo>
                      <a:pt x="1833" y="7079"/>
                      <a:pt x="2293" y="6354"/>
                      <a:pt x="2740" y="5629"/>
                    </a:cubicBezTo>
                    <a:close/>
                    <a:moveTo>
                      <a:pt x="8930" y="5667"/>
                    </a:moveTo>
                    <a:lnTo>
                      <a:pt x="8992" y="5725"/>
                    </a:lnTo>
                    <a:cubicBezTo>
                      <a:pt x="9014" y="5885"/>
                      <a:pt x="9014" y="6051"/>
                      <a:pt x="8992" y="6203"/>
                    </a:cubicBezTo>
                    <a:cubicBezTo>
                      <a:pt x="8982" y="6271"/>
                      <a:pt x="9010" y="6342"/>
                      <a:pt x="9075" y="6376"/>
                    </a:cubicBezTo>
                    <a:lnTo>
                      <a:pt x="9137" y="6376"/>
                    </a:lnTo>
                    <a:lnTo>
                      <a:pt x="8454" y="6950"/>
                    </a:lnTo>
                    <a:lnTo>
                      <a:pt x="8392" y="6854"/>
                    </a:lnTo>
                    <a:cubicBezTo>
                      <a:pt x="8392" y="6820"/>
                      <a:pt x="8392" y="6792"/>
                      <a:pt x="8392" y="6758"/>
                    </a:cubicBezTo>
                    <a:cubicBezTo>
                      <a:pt x="8533" y="6590"/>
                      <a:pt x="8635" y="6397"/>
                      <a:pt x="8744" y="6203"/>
                    </a:cubicBezTo>
                    <a:cubicBezTo>
                      <a:pt x="8777" y="6026"/>
                      <a:pt x="8854" y="5836"/>
                      <a:pt x="8930" y="5667"/>
                    </a:cubicBezTo>
                    <a:close/>
                    <a:moveTo>
                      <a:pt x="8392" y="5993"/>
                    </a:moveTo>
                    <a:cubicBezTo>
                      <a:pt x="8392" y="6018"/>
                      <a:pt x="8392" y="6044"/>
                      <a:pt x="8392" y="6069"/>
                    </a:cubicBezTo>
                    <a:lnTo>
                      <a:pt x="8123" y="6452"/>
                    </a:lnTo>
                    <a:lnTo>
                      <a:pt x="8040" y="6318"/>
                    </a:lnTo>
                    <a:lnTo>
                      <a:pt x="8392" y="5993"/>
                    </a:lnTo>
                    <a:close/>
                    <a:moveTo>
                      <a:pt x="3671" y="6107"/>
                    </a:moveTo>
                    <a:cubicBezTo>
                      <a:pt x="3682" y="6217"/>
                      <a:pt x="3682" y="6304"/>
                      <a:pt x="3671" y="6414"/>
                    </a:cubicBezTo>
                    <a:lnTo>
                      <a:pt x="3733" y="6471"/>
                    </a:lnTo>
                    <a:cubicBezTo>
                      <a:pt x="3625" y="6631"/>
                      <a:pt x="3481" y="6798"/>
                      <a:pt x="3361" y="6950"/>
                    </a:cubicBezTo>
                    <a:cubicBezTo>
                      <a:pt x="3361" y="6807"/>
                      <a:pt x="3343" y="6691"/>
                      <a:pt x="3278" y="6548"/>
                    </a:cubicBezTo>
                    <a:lnTo>
                      <a:pt x="3671" y="6107"/>
                    </a:lnTo>
                    <a:close/>
                    <a:moveTo>
                      <a:pt x="9448" y="6624"/>
                    </a:moveTo>
                    <a:lnTo>
                      <a:pt x="9593" y="6797"/>
                    </a:lnTo>
                    <a:cubicBezTo>
                      <a:pt x="9528" y="6755"/>
                      <a:pt x="9441" y="6755"/>
                      <a:pt x="9365" y="6797"/>
                    </a:cubicBezTo>
                    <a:lnTo>
                      <a:pt x="9427" y="6835"/>
                    </a:lnTo>
                    <a:lnTo>
                      <a:pt x="9034" y="7122"/>
                    </a:lnTo>
                    <a:cubicBezTo>
                      <a:pt x="9034" y="7122"/>
                      <a:pt x="9034" y="7105"/>
                      <a:pt x="9034" y="7046"/>
                    </a:cubicBezTo>
                    <a:cubicBezTo>
                      <a:pt x="9045" y="7012"/>
                      <a:pt x="9045" y="7003"/>
                      <a:pt x="9034" y="6969"/>
                    </a:cubicBezTo>
                    <a:lnTo>
                      <a:pt x="9448" y="6624"/>
                    </a:lnTo>
                    <a:close/>
                    <a:moveTo>
                      <a:pt x="3754" y="6892"/>
                    </a:moveTo>
                    <a:lnTo>
                      <a:pt x="3816" y="6931"/>
                    </a:lnTo>
                    <a:cubicBezTo>
                      <a:pt x="3849" y="7066"/>
                      <a:pt x="3849" y="7187"/>
                      <a:pt x="3816" y="7314"/>
                    </a:cubicBezTo>
                    <a:cubicBezTo>
                      <a:pt x="3740" y="7474"/>
                      <a:pt x="3626" y="7617"/>
                      <a:pt x="3485" y="7735"/>
                    </a:cubicBezTo>
                    <a:lnTo>
                      <a:pt x="3485" y="7428"/>
                    </a:lnTo>
                    <a:cubicBezTo>
                      <a:pt x="3496" y="7209"/>
                      <a:pt x="3624" y="7078"/>
                      <a:pt x="3754" y="6892"/>
                    </a:cubicBezTo>
                    <a:close/>
                    <a:moveTo>
                      <a:pt x="9655" y="7084"/>
                    </a:moveTo>
                    <a:cubicBezTo>
                      <a:pt x="9688" y="7160"/>
                      <a:pt x="9736" y="7238"/>
                      <a:pt x="9758" y="7314"/>
                    </a:cubicBezTo>
                    <a:cubicBezTo>
                      <a:pt x="9758" y="7364"/>
                      <a:pt x="9758" y="7397"/>
                      <a:pt x="9758" y="7448"/>
                    </a:cubicBezTo>
                    <a:cubicBezTo>
                      <a:pt x="9704" y="7422"/>
                      <a:pt x="9627" y="7422"/>
                      <a:pt x="9572" y="7448"/>
                    </a:cubicBezTo>
                    <a:lnTo>
                      <a:pt x="8847" y="8099"/>
                    </a:lnTo>
                    <a:cubicBezTo>
                      <a:pt x="8858" y="8048"/>
                      <a:pt x="8858" y="7977"/>
                      <a:pt x="8847" y="7926"/>
                    </a:cubicBezTo>
                    <a:cubicBezTo>
                      <a:pt x="8858" y="7850"/>
                      <a:pt x="8858" y="7802"/>
                      <a:pt x="8847" y="7735"/>
                    </a:cubicBezTo>
                    <a:lnTo>
                      <a:pt x="9655" y="7084"/>
                    </a:lnTo>
                    <a:close/>
                    <a:moveTo>
                      <a:pt x="13609" y="7084"/>
                    </a:moveTo>
                    <a:lnTo>
                      <a:pt x="13609" y="7199"/>
                    </a:lnTo>
                    <a:lnTo>
                      <a:pt x="12740" y="7888"/>
                    </a:lnTo>
                    <a:cubicBezTo>
                      <a:pt x="12729" y="7854"/>
                      <a:pt x="12729" y="7826"/>
                      <a:pt x="12740" y="7792"/>
                    </a:cubicBezTo>
                    <a:lnTo>
                      <a:pt x="12740" y="7620"/>
                    </a:lnTo>
                    <a:cubicBezTo>
                      <a:pt x="12729" y="7578"/>
                      <a:pt x="12729" y="7528"/>
                      <a:pt x="12740" y="7486"/>
                    </a:cubicBezTo>
                    <a:cubicBezTo>
                      <a:pt x="12740" y="7486"/>
                      <a:pt x="12811" y="7496"/>
                      <a:pt x="12843" y="7428"/>
                    </a:cubicBezTo>
                    <a:cubicBezTo>
                      <a:pt x="13104" y="7327"/>
                      <a:pt x="13370" y="7210"/>
                      <a:pt x="13609" y="7084"/>
                    </a:cubicBezTo>
                    <a:close/>
                    <a:moveTo>
                      <a:pt x="8682" y="7314"/>
                    </a:moveTo>
                    <a:lnTo>
                      <a:pt x="8827" y="7314"/>
                    </a:lnTo>
                    <a:lnTo>
                      <a:pt x="8703" y="7409"/>
                    </a:lnTo>
                    <a:lnTo>
                      <a:pt x="8682" y="7314"/>
                    </a:lnTo>
                    <a:close/>
                    <a:moveTo>
                      <a:pt x="13734" y="7620"/>
                    </a:moveTo>
                    <a:lnTo>
                      <a:pt x="13858" y="8022"/>
                    </a:lnTo>
                    <a:lnTo>
                      <a:pt x="12740" y="8558"/>
                    </a:lnTo>
                    <a:cubicBezTo>
                      <a:pt x="12740" y="8474"/>
                      <a:pt x="12740" y="8383"/>
                      <a:pt x="12740" y="8290"/>
                    </a:cubicBezTo>
                    <a:lnTo>
                      <a:pt x="13734" y="7620"/>
                    </a:lnTo>
                    <a:close/>
                    <a:moveTo>
                      <a:pt x="9034" y="8386"/>
                    </a:moveTo>
                    <a:cubicBezTo>
                      <a:pt x="8664" y="8816"/>
                      <a:pt x="8324" y="9273"/>
                      <a:pt x="8019" y="9745"/>
                    </a:cubicBezTo>
                    <a:lnTo>
                      <a:pt x="8019" y="9458"/>
                    </a:lnTo>
                    <a:cubicBezTo>
                      <a:pt x="8019" y="9373"/>
                      <a:pt x="8019" y="9312"/>
                      <a:pt x="8019" y="9228"/>
                    </a:cubicBezTo>
                    <a:lnTo>
                      <a:pt x="9034" y="8386"/>
                    </a:lnTo>
                    <a:close/>
                    <a:moveTo>
                      <a:pt x="13899" y="8386"/>
                    </a:moveTo>
                    <a:lnTo>
                      <a:pt x="13982" y="8692"/>
                    </a:lnTo>
                    <a:cubicBezTo>
                      <a:pt x="13884" y="8692"/>
                      <a:pt x="13810" y="8835"/>
                      <a:pt x="13734" y="8903"/>
                    </a:cubicBezTo>
                    <a:lnTo>
                      <a:pt x="11870" y="9822"/>
                    </a:lnTo>
                    <a:cubicBezTo>
                      <a:pt x="12142" y="9636"/>
                      <a:pt x="12359" y="9372"/>
                      <a:pt x="12533" y="9094"/>
                    </a:cubicBezTo>
                    <a:cubicBezTo>
                      <a:pt x="12533" y="9094"/>
                      <a:pt x="12636" y="9049"/>
                      <a:pt x="12636" y="8998"/>
                    </a:cubicBezTo>
                    <a:lnTo>
                      <a:pt x="13899" y="8386"/>
                    </a:lnTo>
                    <a:close/>
                    <a:moveTo>
                      <a:pt x="13133" y="9534"/>
                    </a:moveTo>
                    <a:cubicBezTo>
                      <a:pt x="13025" y="9678"/>
                      <a:pt x="12930" y="9853"/>
                      <a:pt x="12843" y="10013"/>
                    </a:cubicBezTo>
                    <a:cubicBezTo>
                      <a:pt x="12735" y="9962"/>
                      <a:pt x="12611" y="9904"/>
                      <a:pt x="12491" y="9879"/>
                    </a:cubicBezTo>
                    <a:lnTo>
                      <a:pt x="13133" y="9534"/>
                    </a:lnTo>
                    <a:close/>
                    <a:moveTo>
                      <a:pt x="16736" y="10817"/>
                    </a:moveTo>
                    <a:lnTo>
                      <a:pt x="16177" y="11257"/>
                    </a:lnTo>
                    <a:cubicBezTo>
                      <a:pt x="16177" y="11257"/>
                      <a:pt x="16055" y="11334"/>
                      <a:pt x="16011" y="11334"/>
                    </a:cubicBezTo>
                    <a:lnTo>
                      <a:pt x="16736" y="10817"/>
                    </a:lnTo>
                    <a:close/>
                    <a:moveTo>
                      <a:pt x="20794" y="10932"/>
                    </a:moveTo>
                    <a:cubicBezTo>
                      <a:pt x="20489" y="12331"/>
                      <a:pt x="19813" y="15224"/>
                      <a:pt x="18682" y="16101"/>
                    </a:cubicBezTo>
                    <a:lnTo>
                      <a:pt x="18765" y="16177"/>
                    </a:lnTo>
                    <a:lnTo>
                      <a:pt x="18579" y="16331"/>
                    </a:lnTo>
                    <a:cubicBezTo>
                      <a:pt x="18296" y="16499"/>
                      <a:pt x="18079" y="16731"/>
                      <a:pt x="17916" y="17001"/>
                    </a:cubicBezTo>
                    <a:cubicBezTo>
                      <a:pt x="17764" y="17304"/>
                      <a:pt x="17782" y="17660"/>
                      <a:pt x="17978" y="17939"/>
                    </a:cubicBezTo>
                    <a:lnTo>
                      <a:pt x="15059" y="19930"/>
                    </a:lnTo>
                    <a:cubicBezTo>
                      <a:pt x="14754" y="19483"/>
                      <a:pt x="14697" y="18934"/>
                      <a:pt x="14893" y="18436"/>
                    </a:cubicBezTo>
                    <a:cubicBezTo>
                      <a:pt x="14948" y="18335"/>
                      <a:pt x="14976" y="18240"/>
                      <a:pt x="14976" y="18130"/>
                    </a:cubicBezTo>
                    <a:cubicBezTo>
                      <a:pt x="14976" y="17978"/>
                      <a:pt x="14897" y="17827"/>
                      <a:pt x="14810" y="17709"/>
                    </a:cubicBezTo>
                    <a:lnTo>
                      <a:pt x="13651" y="15756"/>
                    </a:lnTo>
                    <a:cubicBezTo>
                      <a:pt x="13651" y="15621"/>
                      <a:pt x="13812" y="15489"/>
                      <a:pt x="13899" y="15354"/>
                    </a:cubicBezTo>
                    <a:cubicBezTo>
                      <a:pt x="14280" y="14958"/>
                      <a:pt x="14640" y="14548"/>
                      <a:pt x="14955" y="14110"/>
                    </a:cubicBezTo>
                    <a:cubicBezTo>
                      <a:pt x="15118" y="13832"/>
                      <a:pt x="15366" y="13600"/>
                      <a:pt x="15659" y="13440"/>
                    </a:cubicBezTo>
                    <a:cubicBezTo>
                      <a:pt x="15811" y="13389"/>
                      <a:pt x="15952" y="13352"/>
                      <a:pt x="16115" y="13344"/>
                    </a:cubicBezTo>
                    <a:lnTo>
                      <a:pt x="17626" y="13153"/>
                    </a:lnTo>
                    <a:cubicBezTo>
                      <a:pt x="17931" y="13136"/>
                      <a:pt x="18234" y="13090"/>
                      <a:pt x="18516" y="12980"/>
                    </a:cubicBezTo>
                    <a:cubicBezTo>
                      <a:pt x="18875" y="12812"/>
                      <a:pt x="19187" y="12559"/>
                      <a:pt x="19448" y="12272"/>
                    </a:cubicBezTo>
                    <a:cubicBezTo>
                      <a:pt x="19916" y="11825"/>
                      <a:pt x="20348" y="11379"/>
                      <a:pt x="20794" y="10932"/>
                    </a:cubicBezTo>
                    <a:close/>
                    <a:moveTo>
                      <a:pt x="3692" y="15297"/>
                    </a:moveTo>
                    <a:cubicBezTo>
                      <a:pt x="3746" y="15491"/>
                      <a:pt x="3801" y="15694"/>
                      <a:pt x="3899" y="15871"/>
                    </a:cubicBezTo>
                    <a:cubicBezTo>
                      <a:pt x="3714" y="16048"/>
                      <a:pt x="3544" y="16232"/>
                      <a:pt x="3402" y="16426"/>
                    </a:cubicBezTo>
                    <a:cubicBezTo>
                      <a:pt x="3315" y="16106"/>
                      <a:pt x="3240" y="15841"/>
                      <a:pt x="3174" y="15546"/>
                    </a:cubicBezTo>
                    <a:lnTo>
                      <a:pt x="3257" y="15584"/>
                    </a:lnTo>
                    <a:lnTo>
                      <a:pt x="3692" y="15297"/>
                    </a:lnTo>
                    <a:close/>
                    <a:moveTo>
                      <a:pt x="12864" y="15680"/>
                    </a:moveTo>
                    <a:cubicBezTo>
                      <a:pt x="12842" y="15756"/>
                      <a:pt x="12842" y="15834"/>
                      <a:pt x="12864" y="15909"/>
                    </a:cubicBezTo>
                    <a:lnTo>
                      <a:pt x="12512" y="16177"/>
                    </a:lnTo>
                    <a:cubicBezTo>
                      <a:pt x="12621" y="16000"/>
                      <a:pt x="12734" y="15840"/>
                      <a:pt x="12864" y="15680"/>
                    </a:cubicBezTo>
                    <a:close/>
                    <a:moveTo>
                      <a:pt x="13030" y="16120"/>
                    </a:moveTo>
                    <a:lnTo>
                      <a:pt x="13113" y="16177"/>
                    </a:lnTo>
                    <a:lnTo>
                      <a:pt x="13237" y="16407"/>
                    </a:lnTo>
                    <a:lnTo>
                      <a:pt x="12202" y="17039"/>
                    </a:lnTo>
                    <a:lnTo>
                      <a:pt x="12202" y="16828"/>
                    </a:lnTo>
                    <a:cubicBezTo>
                      <a:pt x="12452" y="16584"/>
                      <a:pt x="12747" y="16331"/>
                      <a:pt x="13030" y="16120"/>
                    </a:cubicBezTo>
                    <a:close/>
                    <a:moveTo>
                      <a:pt x="4230" y="16197"/>
                    </a:moveTo>
                    <a:lnTo>
                      <a:pt x="4334" y="16369"/>
                    </a:lnTo>
                    <a:lnTo>
                      <a:pt x="4334" y="16465"/>
                    </a:lnTo>
                    <a:cubicBezTo>
                      <a:pt x="4356" y="16524"/>
                      <a:pt x="4384" y="16597"/>
                      <a:pt x="4417" y="16656"/>
                    </a:cubicBezTo>
                    <a:lnTo>
                      <a:pt x="3630" y="17384"/>
                    </a:lnTo>
                    <a:cubicBezTo>
                      <a:pt x="3619" y="17308"/>
                      <a:pt x="3619" y="17221"/>
                      <a:pt x="3630" y="17154"/>
                    </a:cubicBezTo>
                    <a:lnTo>
                      <a:pt x="3630" y="16943"/>
                    </a:lnTo>
                    <a:cubicBezTo>
                      <a:pt x="3804" y="16682"/>
                      <a:pt x="4013" y="16424"/>
                      <a:pt x="4230" y="16197"/>
                    </a:cubicBezTo>
                    <a:close/>
                    <a:moveTo>
                      <a:pt x="13382" y="16713"/>
                    </a:moveTo>
                    <a:lnTo>
                      <a:pt x="13465" y="16847"/>
                    </a:lnTo>
                    <a:lnTo>
                      <a:pt x="12119" y="17652"/>
                    </a:lnTo>
                    <a:cubicBezTo>
                      <a:pt x="12108" y="17609"/>
                      <a:pt x="12108" y="17551"/>
                      <a:pt x="12119" y="17518"/>
                    </a:cubicBezTo>
                    <a:cubicBezTo>
                      <a:pt x="12108" y="17492"/>
                      <a:pt x="12108" y="17485"/>
                      <a:pt x="12119" y="17460"/>
                    </a:cubicBezTo>
                    <a:cubicBezTo>
                      <a:pt x="12521" y="17199"/>
                      <a:pt x="12958" y="16950"/>
                      <a:pt x="13382" y="16713"/>
                    </a:cubicBezTo>
                    <a:close/>
                    <a:moveTo>
                      <a:pt x="4479" y="16962"/>
                    </a:moveTo>
                    <a:cubicBezTo>
                      <a:pt x="4511" y="17030"/>
                      <a:pt x="4561" y="17086"/>
                      <a:pt x="4582" y="17154"/>
                    </a:cubicBezTo>
                    <a:lnTo>
                      <a:pt x="4003" y="17747"/>
                    </a:lnTo>
                    <a:lnTo>
                      <a:pt x="3878" y="17613"/>
                    </a:lnTo>
                    <a:lnTo>
                      <a:pt x="4479" y="16962"/>
                    </a:lnTo>
                    <a:close/>
                    <a:moveTo>
                      <a:pt x="13672" y="17116"/>
                    </a:moveTo>
                    <a:lnTo>
                      <a:pt x="13961" y="17594"/>
                    </a:lnTo>
                    <a:lnTo>
                      <a:pt x="13858" y="17690"/>
                    </a:lnTo>
                    <a:cubicBezTo>
                      <a:pt x="13869" y="17648"/>
                      <a:pt x="13869" y="17598"/>
                      <a:pt x="13858" y="17556"/>
                    </a:cubicBezTo>
                    <a:cubicBezTo>
                      <a:pt x="13804" y="17480"/>
                      <a:pt x="13697" y="17454"/>
                      <a:pt x="13609" y="17479"/>
                    </a:cubicBezTo>
                    <a:cubicBezTo>
                      <a:pt x="13011" y="17732"/>
                      <a:pt x="12466" y="18012"/>
                      <a:pt x="11912" y="18341"/>
                    </a:cubicBezTo>
                    <a:cubicBezTo>
                      <a:pt x="11955" y="18265"/>
                      <a:pt x="11973" y="18206"/>
                      <a:pt x="11995" y="18130"/>
                    </a:cubicBezTo>
                    <a:lnTo>
                      <a:pt x="13672" y="17116"/>
                    </a:lnTo>
                    <a:close/>
                    <a:moveTo>
                      <a:pt x="4727" y="17594"/>
                    </a:moveTo>
                    <a:cubicBezTo>
                      <a:pt x="4727" y="17678"/>
                      <a:pt x="4727" y="17740"/>
                      <a:pt x="4727" y="17824"/>
                    </a:cubicBezTo>
                    <a:cubicBezTo>
                      <a:pt x="4651" y="17790"/>
                      <a:pt x="4585" y="17809"/>
                      <a:pt x="4520" y="17843"/>
                    </a:cubicBezTo>
                    <a:lnTo>
                      <a:pt x="4644" y="17881"/>
                    </a:lnTo>
                    <a:lnTo>
                      <a:pt x="4417" y="18149"/>
                    </a:lnTo>
                    <a:cubicBezTo>
                      <a:pt x="4384" y="18107"/>
                      <a:pt x="4357" y="18057"/>
                      <a:pt x="4313" y="18015"/>
                    </a:cubicBezTo>
                    <a:lnTo>
                      <a:pt x="4727" y="17594"/>
                    </a:lnTo>
                    <a:close/>
                    <a:moveTo>
                      <a:pt x="14231" y="17900"/>
                    </a:moveTo>
                    <a:lnTo>
                      <a:pt x="14231" y="17996"/>
                    </a:lnTo>
                    <a:cubicBezTo>
                      <a:pt x="14241" y="18030"/>
                      <a:pt x="14242" y="18058"/>
                      <a:pt x="14231" y="18092"/>
                    </a:cubicBezTo>
                    <a:cubicBezTo>
                      <a:pt x="14231" y="18092"/>
                      <a:pt x="14189" y="18099"/>
                      <a:pt x="14189" y="18149"/>
                    </a:cubicBezTo>
                    <a:lnTo>
                      <a:pt x="14210" y="18226"/>
                    </a:lnTo>
                    <a:cubicBezTo>
                      <a:pt x="14156" y="18369"/>
                      <a:pt x="14128" y="18504"/>
                      <a:pt x="14106" y="18647"/>
                    </a:cubicBezTo>
                    <a:cubicBezTo>
                      <a:pt x="14063" y="18613"/>
                      <a:pt x="13974" y="18613"/>
                      <a:pt x="13920" y="18647"/>
                    </a:cubicBezTo>
                    <a:cubicBezTo>
                      <a:pt x="13887" y="18689"/>
                      <a:pt x="13849" y="18709"/>
                      <a:pt x="13817" y="18743"/>
                    </a:cubicBezTo>
                    <a:cubicBezTo>
                      <a:pt x="13893" y="18701"/>
                      <a:pt x="13932" y="18616"/>
                      <a:pt x="13899" y="18532"/>
                    </a:cubicBezTo>
                    <a:cubicBezTo>
                      <a:pt x="13856" y="18448"/>
                      <a:pt x="13728" y="18403"/>
                      <a:pt x="13630" y="18436"/>
                    </a:cubicBezTo>
                    <a:cubicBezTo>
                      <a:pt x="13598" y="18453"/>
                      <a:pt x="13590" y="18458"/>
                      <a:pt x="13568" y="18475"/>
                    </a:cubicBezTo>
                    <a:lnTo>
                      <a:pt x="12512" y="19260"/>
                    </a:lnTo>
                    <a:cubicBezTo>
                      <a:pt x="12512" y="19260"/>
                      <a:pt x="12170" y="19260"/>
                      <a:pt x="11974" y="19260"/>
                    </a:cubicBezTo>
                    <a:cubicBezTo>
                      <a:pt x="12735" y="18821"/>
                      <a:pt x="13502" y="18381"/>
                      <a:pt x="14231" y="17900"/>
                    </a:cubicBezTo>
                    <a:close/>
                    <a:moveTo>
                      <a:pt x="13402" y="17939"/>
                    </a:moveTo>
                    <a:cubicBezTo>
                      <a:pt x="12848" y="18276"/>
                      <a:pt x="12281" y="18614"/>
                      <a:pt x="11705" y="18934"/>
                    </a:cubicBezTo>
                    <a:cubicBezTo>
                      <a:pt x="11726" y="18875"/>
                      <a:pt x="11718" y="18815"/>
                      <a:pt x="11663" y="18781"/>
                    </a:cubicBezTo>
                    <a:lnTo>
                      <a:pt x="11746" y="18819"/>
                    </a:lnTo>
                    <a:cubicBezTo>
                      <a:pt x="12268" y="18491"/>
                      <a:pt x="12826" y="18183"/>
                      <a:pt x="13402" y="17939"/>
                    </a:cubicBezTo>
                    <a:close/>
                    <a:moveTo>
                      <a:pt x="4686" y="18322"/>
                    </a:moveTo>
                    <a:cubicBezTo>
                      <a:pt x="4621" y="18347"/>
                      <a:pt x="4614" y="18461"/>
                      <a:pt x="4603" y="18570"/>
                    </a:cubicBezTo>
                    <a:cubicBezTo>
                      <a:pt x="4581" y="18537"/>
                      <a:pt x="4572" y="18508"/>
                      <a:pt x="4562" y="18475"/>
                    </a:cubicBezTo>
                    <a:lnTo>
                      <a:pt x="4686" y="18322"/>
                    </a:lnTo>
                    <a:close/>
                    <a:moveTo>
                      <a:pt x="14065" y="19011"/>
                    </a:moveTo>
                    <a:cubicBezTo>
                      <a:pt x="14054" y="19222"/>
                      <a:pt x="14083" y="19440"/>
                      <a:pt x="14148" y="19643"/>
                    </a:cubicBezTo>
                    <a:cubicBezTo>
                      <a:pt x="13930" y="19575"/>
                      <a:pt x="13714" y="19483"/>
                      <a:pt x="13485" y="19432"/>
                    </a:cubicBezTo>
                    <a:cubicBezTo>
                      <a:pt x="13703" y="19305"/>
                      <a:pt x="13891" y="19179"/>
                      <a:pt x="14065" y="19011"/>
                    </a:cubicBezTo>
                    <a:close/>
                    <a:moveTo>
                      <a:pt x="13071" y="19298"/>
                    </a:moveTo>
                    <a:cubicBezTo>
                      <a:pt x="13071" y="19298"/>
                      <a:pt x="13071" y="19279"/>
                      <a:pt x="13071" y="19355"/>
                    </a:cubicBezTo>
                    <a:lnTo>
                      <a:pt x="12968" y="19355"/>
                    </a:lnTo>
                    <a:lnTo>
                      <a:pt x="13071" y="19298"/>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8" name="Shape">
                <a:extLst>
                  <a:ext uri="{FF2B5EF4-FFF2-40B4-BE49-F238E27FC236}">
                    <a16:creationId xmlns:a16="http://schemas.microsoft.com/office/drawing/2014/main" id="{AD4354A6-82B5-96A2-F6FD-FACE0194383E}"/>
                  </a:ext>
                </a:extLst>
              </p:cNvPr>
              <p:cNvSpPr/>
              <p:nvPr/>
            </p:nvSpPr>
            <p:spPr>
              <a:xfrm>
                <a:off x="1985209" y="1341931"/>
                <a:ext cx="285684" cy="378067"/>
              </a:xfrm>
              <a:custGeom>
                <a:avLst/>
                <a:gdLst/>
                <a:ahLst/>
                <a:cxnLst>
                  <a:cxn ang="0">
                    <a:pos x="wd2" y="hd2"/>
                  </a:cxn>
                  <a:cxn ang="5400000">
                    <a:pos x="wd2" y="hd2"/>
                  </a:cxn>
                  <a:cxn ang="10800000">
                    <a:pos x="wd2" y="hd2"/>
                  </a:cxn>
                  <a:cxn ang="16200000">
                    <a:pos x="wd2" y="hd2"/>
                  </a:cxn>
                </a:cxnLst>
                <a:rect l="0" t="0" r="r" b="b"/>
                <a:pathLst>
                  <a:path w="21568" h="21600" extrusionOk="0">
                    <a:moveTo>
                      <a:pt x="17217" y="0"/>
                    </a:moveTo>
                    <a:lnTo>
                      <a:pt x="11352" y="1810"/>
                    </a:lnTo>
                    <a:cubicBezTo>
                      <a:pt x="11255" y="1848"/>
                      <a:pt x="11203" y="1908"/>
                      <a:pt x="11191" y="1984"/>
                    </a:cubicBezTo>
                    <a:cubicBezTo>
                      <a:pt x="10756" y="4046"/>
                      <a:pt x="10557" y="6130"/>
                      <a:pt x="10593" y="8215"/>
                    </a:cubicBezTo>
                    <a:cubicBezTo>
                      <a:pt x="8841" y="6713"/>
                      <a:pt x="5024" y="3801"/>
                      <a:pt x="4843" y="3655"/>
                    </a:cubicBezTo>
                    <a:cubicBezTo>
                      <a:pt x="4819" y="3594"/>
                      <a:pt x="4744" y="3539"/>
                      <a:pt x="4659" y="3516"/>
                    </a:cubicBezTo>
                    <a:cubicBezTo>
                      <a:pt x="3028" y="3700"/>
                      <a:pt x="1462" y="4133"/>
                      <a:pt x="36" y="4769"/>
                    </a:cubicBezTo>
                    <a:cubicBezTo>
                      <a:pt x="-12" y="4838"/>
                      <a:pt x="-12" y="4917"/>
                      <a:pt x="36" y="4978"/>
                    </a:cubicBezTo>
                    <a:cubicBezTo>
                      <a:pt x="24" y="5032"/>
                      <a:pt x="24" y="5089"/>
                      <a:pt x="36" y="5135"/>
                    </a:cubicBezTo>
                    <a:cubicBezTo>
                      <a:pt x="157" y="5702"/>
                      <a:pt x="400" y="6240"/>
                      <a:pt x="726" y="6753"/>
                    </a:cubicBezTo>
                    <a:cubicBezTo>
                      <a:pt x="726" y="7052"/>
                      <a:pt x="1404" y="7589"/>
                      <a:pt x="1416" y="7589"/>
                    </a:cubicBezTo>
                    <a:lnTo>
                      <a:pt x="1715" y="7832"/>
                    </a:lnTo>
                    <a:cubicBezTo>
                      <a:pt x="2368" y="8277"/>
                      <a:pt x="3246" y="8851"/>
                      <a:pt x="4199" y="9625"/>
                    </a:cubicBezTo>
                    <a:cubicBezTo>
                      <a:pt x="4199" y="9686"/>
                      <a:pt x="4199" y="9736"/>
                      <a:pt x="4199" y="9782"/>
                    </a:cubicBezTo>
                    <a:cubicBezTo>
                      <a:pt x="4199" y="9828"/>
                      <a:pt x="4204" y="9879"/>
                      <a:pt x="4337" y="9886"/>
                    </a:cubicBezTo>
                    <a:cubicBezTo>
                      <a:pt x="4373" y="9894"/>
                      <a:pt x="4405" y="9894"/>
                      <a:pt x="4429" y="9886"/>
                    </a:cubicBezTo>
                    <a:cubicBezTo>
                      <a:pt x="4610" y="10024"/>
                      <a:pt x="4800" y="10185"/>
                      <a:pt x="4981" y="10339"/>
                    </a:cubicBezTo>
                    <a:cubicBezTo>
                      <a:pt x="4570" y="10431"/>
                      <a:pt x="4117" y="10501"/>
                      <a:pt x="3463" y="10669"/>
                    </a:cubicBezTo>
                    <a:cubicBezTo>
                      <a:pt x="3342" y="10700"/>
                      <a:pt x="3279" y="10796"/>
                      <a:pt x="3279" y="10896"/>
                    </a:cubicBezTo>
                    <a:cubicBezTo>
                      <a:pt x="3388" y="11609"/>
                      <a:pt x="3564" y="12329"/>
                      <a:pt x="3854" y="13019"/>
                    </a:cubicBezTo>
                    <a:cubicBezTo>
                      <a:pt x="3782" y="13065"/>
                      <a:pt x="3750" y="13124"/>
                      <a:pt x="3762" y="13193"/>
                    </a:cubicBezTo>
                    <a:cubicBezTo>
                      <a:pt x="3871" y="13599"/>
                      <a:pt x="4178" y="13967"/>
                      <a:pt x="4613" y="14220"/>
                    </a:cubicBezTo>
                    <a:cubicBezTo>
                      <a:pt x="4674" y="14228"/>
                      <a:pt x="4748" y="14228"/>
                      <a:pt x="4797" y="14220"/>
                    </a:cubicBezTo>
                    <a:lnTo>
                      <a:pt x="4866" y="14220"/>
                    </a:lnTo>
                    <a:cubicBezTo>
                      <a:pt x="5277" y="14136"/>
                      <a:pt x="5653" y="14029"/>
                      <a:pt x="6039" y="13907"/>
                    </a:cubicBezTo>
                    <a:cubicBezTo>
                      <a:pt x="6438" y="13807"/>
                      <a:pt x="6903" y="13669"/>
                      <a:pt x="7833" y="13454"/>
                    </a:cubicBezTo>
                    <a:lnTo>
                      <a:pt x="8109" y="13385"/>
                    </a:lnTo>
                    <a:cubicBezTo>
                      <a:pt x="8302" y="13323"/>
                      <a:pt x="8847" y="13154"/>
                      <a:pt x="9052" y="13124"/>
                    </a:cubicBezTo>
                    <a:cubicBezTo>
                      <a:pt x="9088" y="13154"/>
                      <a:pt x="9096" y="13207"/>
                      <a:pt x="9121" y="13245"/>
                    </a:cubicBezTo>
                    <a:cubicBezTo>
                      <a:pt x="9145" y="13307"/>
                      <a:pt x="9222" y="13358"/>
                      <a:pt x="9282" y="13419"/>
                    </a:cubicBezTo>
                    <a:cubicBezTo>
                      <a:pt x="6902" y="14063"/>
                      <a:pt x="5782" y="14338"/>
                      <a:pt x="5625" y="14377"/>
                    </a:cubicBezTo>
                    <a:cubicBezTo>
                      <a:pt x="5541" y="14384"/>
                      <a:pt x="5488" y="14410"/>
                      <a:pt x="5464" y="14464"/>
                    </a:cubicBezTo>
                    <a:cubicBezTo>
                      <a:pt x="5428" y="14517"/>
                      <a:pt x="5428" y="14602"/>
                      <a:pt x="5464" y="14655"/>
                    </a:cubicBezTo>
                    <a:cubicBezTo>
                      <a:pt x="5839" y="15445"/>
                      <a:pt x="6140" y="16282"/>
                      <a:pt x="6430" y="17109"/>
                    </a:cubicBezTo>
                    <a:cubicBezTo>
                      <a:pt x="6321" y="17194"/>
                      <a:pt x="6297" y="17338"/>
                      <a:pt x="6407" y="17423"/>
                    </a:cubicBezTo>
                    <a:cubicBezTo>
                      <a:pt x="7023" y="17852"/>
                      <a:pt x="7516" y="18350"/>
                      <a:pt x="7902" y="18902"/>
                    </a:cubicBezTo>
                    <a:cubicBezTo>
                      <a:pt x="7963" y="19009"/>
                      <a:pt x="8125" y="19053"/>
                      <a:pt x="8270" y="19007"/>
                    </a:cubicBezTo>
                    <a:lnTo>
                      <a:pt x="8983" y="18746"/>
                    </a:lnTo>
                    <a:cubicBezTo>
                      <a:pt x="10095" y="18324"/>
                      <a:pt x="11259" y="18003"/>
                      <a:pt x="12479" y="17788"/>
                    </a:cubicBezTo>
                    <a:cubicBezTo>
                      <a:pt x="13131" y="18654"/>
                      <a:pt x="13698" y="19559"/>
                      <a:pt x="14181" y="20486"/>
                    </a:cubicBezTo>
                    <a:cubicBezTo>
                      <a:pt x="14362" y="20808"/>
                      <a:pt x="14542" y="21103"/>
                      <a:pt x="14687" y="21356"/>
                    </a:cubicBezTo>
                    <a:cubicBezTo>
                      <a:pt x="14735" y="21433"/>
                      <a:pt x="14831" y="21486"/>
                      <a:pt x="14940" y="21478"/>
                    </a:cubicBezTo>
                    <a:lnTo>
                      <a:pt x="15239" y="21478"/>
                    </a:lnTo>
                    <a:cubicBezTo>
                      <a:pt x="15239" y="21539"/>
                      <a:pt x="15282" y="21600"/>
                      <a:pt x="15354" y="21600"/>
                    </a:cubicBezTo>
                    <a:cubicBezTo>
                      <a:pt x="15426" y="21600"/>
                      <a:pt x="15515" y="21539"/>
                      <a:pt x="15515" y="21478"/>
                    </a:cubicBezTo>
                    <a:lnTo>
                      <a:pt x="15515" y="21339"/>
                    </a:lnTo>
                    <a:cubicBezTo>
                      <a:pt x="16131" y="21117"/>
                      <a:pt x="16762" y="20912"/>
                      <a:pt x="17378" y="20712"/>
                    </a:cubicBezTo>
                    <a:cubicBezTo>
                      <a:pt x="17414" y="20720"/>
                      <a:pt x="17468" y="20720"/>
                      <a:pt x="17493" y="20712"/>
                    </a:cubicBezTo>
                    <a:cubicBezTo>
                      <a:pt x="17493" y="20712"/>
                      <a:pt x="17493" y="20712"/>
                      <a:pt x="17493" y="20643"/>
                    </a:cubicBezTo>
                    <a:cubicBezTo>
                      <a:pt x="17916" y="20505"/>
                      <a:pt x="18312" y="20348"/>
                      <a:pt x="18735" y="20225"/>
                    </a:cubicBezTo>
                    <a:cubicBezTo>
                      <a:pt x="18819" y="20194"/>
                      <a:pt x="18884" y="20137"/>
                      <a:pt x="18896" y="20068"/>
                    </a:cubicBezTo>
                    <a:cubicBezTo>
                      <a:pt x="18932" y="20007"/>
                      <a:pt x="18932" y="19956"/>
                      <a:pt x="18896" y="19894"/>
                    </a:cubicBezTo>
                    <a:cubicBezTo>
                      <a:pt x="18401" y="19404"/>
                      <a:pt x="18021" y="18839"/>
                      <a:pt x="17792" y="18241"/>
                    </a:cubicBezTo>
                    <a:cubicBezTo>
                      <a:pt x="17864" y="18241"/>
                      <a:pt x="17974" y="18217"/>
                      <a:pt x="18022" y="18171"/>
                    </a:cubicBezTo>
                    <a:cubicBezTo>
                      <a:pt x="18070" y="18110"/>
                      <a:pt x="18070" y="18031"/>
                      <a:pt x="18022" y="17962"/>
                    </a:cubicBezTo>
                    <a:cubicBezTo>
                      <a:pt x="17720" y="17410"/>
                      <a:pt x="17491" y="16974"/>
                      <a:pt x="17286" y="16552"/>
                    </a:cubicBezTo>
                    <a:lnTo>
                      <a:pt x="17401" y="16552"/>
                    </a:lnTo>
                    <a:cubicBezTo>
                      <a:pt x="17667" y="16437"/>
                      <a:pt x="20814" y="15490"/>
                      <a:pt x="21357" y="15421"/>
                    </a:cubicBezTo>
                    <a:cubicBezTo>
                      <a:pt x="21502" y="15398"/>
                      <a:pt x="21588" y="15292"/>
                      <a:pt x="21564" y="15177"/>
                    </a:cubicBezTo>
                    <a:lnTo>
                      <a:pt x="21150" y="13628"/>
                    </a:lnTo>
                    <a:cubicBezTo>
                      <a:pt x="21271" y="13590"/>
                      <a:pt x="21381" y="13502"/>
                      <a:pt x="21357" y="13402"/>
                    </a:cubicBezTo>
                    <a:cubicBezTo>
                      <a:pt x="21357" y="13325"/>
                      <a:pt x="20500" y="11329"/>
                      <a:pt x="20138" y="10669"/>
                    </a:cubicBezTo>
                    <a:cubicBezTo>
                      <a:pt x="20102" y="10608"/>
                      <a:pt x="20015" y="10563"/>
                      <a:pt x="19931" y="10548"/>
                    </a:cubicBezTo>
                    <a:cubicBezTo>
                      <a:pt x="19846" y="10525"/>
                      <a:pt x="19773" y="10525"/>
                      <a:pt x="19701" y="10548"/>
                    </a:cubicBezTo>
                    <a:cubicBezTo>
                      <a:pt x="19254" y="10701"/>
                      <a:pt x="18769" y="10841"/>
                      <a:pt x="18298" y="10948"/>
                    </a:cubicBezTo>
                    <a:cubicBezTo>
                      <a:pt x="17646" y="11109"/>
                      <a:pt x="16808" y="11342"/>
                      <a:pt x="15515" y="11679"/>
                    </a:cubicBezTo>
                    <a:lnTo>
                      <a:pt x="15515" y="11592"/>
                    </a:lnTo>
                    <a:cubicBezTo>
                      <a:pt x="15515" y="11531"/>
                      <a:pt x="15515" y="11454"/>
                      <a:pt x="15515" y="11400"/>
                    </a:cubicBezTo>
                    <a:cubicBezTo>
                      <a:pt x="16155" y="11171"/>
                      <a:pt x="17015" y="10971"/>
                      <a:pt x="17861" y="10756"/>
                    </a:cubicBezTo>
                    <a:lnTo>
                      <a:pt x="18091" y="10704"/>
                    </a:lnTo>
                    <a:cubicBezTo>
                      <a:pt x="18103" y="10750"/>
                      <a:pt x="18146" y="10776"/>
                      <a:pt x="18206" y="10791"/>
                    </a:cubicBezTo>
                    <a:cubicBezTo>
                      <a:pt x="18278" y="10791"/>
                      <a:pt x="18331" y="10750"/>
                      <a:pt x="18344" y="10704"/>
                    </a:cubicBezTo>
                    <a:lnTo>
                      <a:pt x="18344" y="10617"/>
                    </a:lnTo>
                    <a:lnTo>
                      <a:pt x="19126" y="10426"/>
                    </a:lnTo>
                    <a:cubicBezTo>
                      <a:pt x="19271" y="10395"/>
                      <a:pt x="19377" y="10297"/>
                      <a:pt x="19425" y="10182"/>
                    </a:cubicBezTo>
                    <a:cubicBezTo>
                      <a:pt x="19546" y="9814"/>
                      <a:pt x="19546" y="9426"/>
                      <a:pt x="19425" y="9051"/>
                    </a:cubicBezTo>
                    <a:cubicBezTo>
                      <a:pt x="19449" y="8997"/>
                      <a:pt x="19449" y="8930"/>
                      <a:pt x="19425" y="8877"/>
                    </a:cubicBezTo>
                    <a:cubicBezTo>
                      <a:pt x="19244" y="8049"/>
                      <a:pt x="19012" y="7235"/>
                      <a:pt x="18758" y="6423"/>
                    </a:cubicBezTo>
                    <a:cubicBezTo>
                      <a:pt x="18734" y="6361"/>
                      <a:pt x="18692" y="6297"/>
                      <a:pt x="18620" y="6266"/>
                    </a:cubicBezTo>
                    <a:cubicBezTo>
                      <a:pt x="18535" y="6243"/>
                      <a:pt x="18462" y="6243"/>
                      <a:pt x="18390" y="6266"/>
                    </a:cubicBezTo>
                    <a:cubicBezTo>
                      <a:pt x="17810" y="6465"/>
                      <a:pt x="17212" y="6637"/>
                      <a:pt x="16619" y="6805"/>
                    </a:cubicBezTo>
                    <a:cubicBezTo>
                      <a:pt x="16836" y="6323"/>
                      <a:pt x="17026" y="5832"/>
                      <a:pt x="17171" y="5326"/>
                    </a:cubicBezTo>
                    <a:cubicBezTo>
                      <a:pt x="17304" y="4866"/>
                      <a:pt x="17413" y="4383"/>
                      <a:pt x="17654" y="3777"/>
                    </a:cubicBezTo>
                    <a:cubicBezTo>
                      <a:pt x="17823" y="3363"/>
                      <a:pt x="17920" y="2943"/>
                      <a:pt x="17884" y="2506"/>
                    </a:cubicBezTo>
                    <a:cubicBezTo>
                      <a:pt x="17763" y="1732"/>
                      <a:pt x="17658" y="946"/>
                      <a:pt x="17562" y="157"/>
                    </a:cubicBezTo>
                    <a:cubicBezTo>
                      <a:pt x="17562" y="95"/>
                      <a:pt x="17543" y="31"/>
                      <a:pt x="17470" y="0"/>
                    </a:cubicBezTo>
                    <a:cubicBezTo>
                      <a:pt x="17470" y="0"/>
                      <a:pt x="17392" y="0"/>
                      <a:pt x="17332" y="0"/>
                    </a:cubicBezTo>
                    <a:cubicBezTo>
                      <a:pt x="17332" y="0"/>
                      <a:pt x="17338" y="0"/>
                      <a:pt x="17217" y="0"/>
                    </a:cubicBezTo>
                    <a:close/>
                    <a:moveTo>
                      <a:pt x="17102" y="435"/>
                    </a:moveTo>
                    <a:lnTo>
                      <a:pt x="15078" y="7275"/>
                    </a:lnTo>
                    <a:cubicBezTo>
                      <a:pt x="15042" y="7329"/>
                      <a:pt x="15042" y="7396"/>
                      <a:pt x="15078" y="7449"/>
                    </a:cubicBezTo>
                    <a:cubicBezTo>
                      <a:pt x="15114" y="7480"/>
                      <a:pt x="15168" y="7504"/>
                      <a:pt x="15216" y="7519"/>
                    </a:cubicBezTo>
                    <a:lnTo>
                      <a:pt x="15239" y="7519"/>
                    </a:lnTo>
                    <a:cubicBezTo>
                      <a:pt x="16266" y="7266"/>
                      <a:pt x="17261" y="6961"/>
                      <a:pt x="18252" y="6631"/>
                    </a:cubicBezTo>
                    <a:cubicBezTo>
                      <a:pt x="18445" y="7252"/>
                      <a:pt x="18590" y="7910"/>
                      <a:pt x="18735" y="8546"/>
                    </a:cubicBezTo>
                    <a:cubicBezTo>
                      <a:pt x="18675" y="8584"/>
                      <a:pt x="18666" y="8632"/>
                      <a:pt x="18666" y="8685"/>
                    </a:cubicBezTo>
                    <a:lnTo>
                      <a:pt x="15538" y="9434"/>
                    </a:lnTo>
                    <a:cubicBezTo>
                      <a:pt x="15079" y="9526"/>
                      <a:pt x="14626" y="9658"/>
                      <a:pt x="14227" y="9834"/>
                    </a:cubicBezTo>
                    <a:cubicBezTo>
                      <a:pt x="14227" y="9834"/>
                      <a:pt x="14231" y="9844"/>
                      <a:pt x="14158" y="9921"/>
                    </a:cubicBezTo>
                    <a:cubicBezTo>
                      <a:pt x="14073" y="9998"/>
                      <a:pt x="14158" y="9920"/>
                      <a:pt x="14158" y="9973"/>
                    </a:cubicBezTo>
                    <a:lnTo>
                      <a:pt x="14066" y="10252"/>
                    </a:lnTo>
                    <a:cubicBezTo>
                      <a:pt x="13969" y="10466"/>
                      <a:pt x="13938" y="10701"/>
                      <a:pt x="13974" y="10931"/>
                    </a:cubicBezTo>
                    <a:cubicBezTo>
                      <a:pt x="14059" y="11245"/>
                      <a:pt x="14162" y="11537"/>
                      <a:pt x="14319" y="11836"/>
                    </a:cubicBezTo>
                    <a:cubicBezTo>
                      <a:pt x="14319" y="11905"/>
                      <a:pt x="14319" y="11981"/>
                      <a:pt x="14319" y="12027"/>
                    </a:cubicBezTo>
                    <a:cubicBezTo>
                      <a:pt x="14307" y="12065"/>
                      <a:pt x="14307" y="12093"/>
                      <a:pt x="14319" y="12132"/>
                    </a:cubicBezTo>
                    <a:cubicBezTo>
                      <a:pt x="14355" y="12223"/>
                      <a:pt x="14474" y="12276"/>
                      <a:pt x="14595" y="12253"/>
                    </a:cubicBezTo>
                    <a:lnTo>
                      <a:pt x="14710" y="12253"/>
                    </a:lnTo>
                    <a:cubicBezTo>
                      <a:pt x="16377" y="11786"/>
                      <a:pt x="17560" y="11486"/>
                      <a:pt x="18344" y="11279"/>
                    </a:cubicBezTo>
                    <a:cubicBezTo>
                      <a:pt x="19129" y="11079"/>
                      <a:pt x="19321" y="11025"/>
                      <a:pt x="19563" y="10948"/>
                    </a:cubicBezTo>
                    <a:cubicBezTo>
                      <a:pt x="19877" y="11569"/>
                      <a:pt x="20359" y="12793"/>
                      <a:pt x="20552" y="13245"/>
                    </a:cubicBezTo>
                    <a:lnTo>
                      <a:pt x="16113" y="14655"/>
                    </a:lnTo>
                    <a:lnTo>
                      <a:pt x="16021" y="14655"/>
                    </a:lnTo>
                    <a:cubicBezTo>
                      <a:pt x="15888" y="14694"/>
                      <a:pt x="15812" y="14809"/>
                      <a:pt x="15860" y="14916"/>
                    </a:cubicBezTo>
                    <a:cubicBezTo>
                      <a:pt x="15884" y="14970"/>
                      <a:pt x="15947" y="15023"/>
                      <a:pt x="16021" y="15038"/>
                    </a:cubicBezTo>
                    <a:lnTo>
                      <a:pt x="16803" y="16518"/>
                    </a:lnTo>
                    <a:lnTo>
                      <a:pt x="17493" y="17823"/>
                    </a:lnTo>
                    <a:cubicBezTo>
                      <a:pt x="16297" y="17854"/>
                      <a:pt x="15123" y="18169"/>
                      <a:pt x="14181" y="18728"/>
                    </a:cubicBezTo>
                    <a:cubicBezTo>
                      <a:pt x="13649" y="17586"/>
                      <a:pt x="13382" y="16932"/>
                      <a:pt x="12778" y="15752"/>
                    </a:cubicBezTo>
                    <a:cubicBezTo>
                      <a:pt x="12730" y="15644"/>
                      <a:pt x="12555" y="15599"/>
                      <a:pt x="12410" y="15630"/>
                    </a:cubicBezTo>
                    <a:cubicBezTo>
                      <a:pt x="12398" y="15630"/>
                      <a:pt x="12388" y="15630"/>
                      <a:pt x="12387" y="15630"/>
                    </a:cubicBezTo>
                    <a:cubicBezTo>
                      <a:pt x="9500" y="16404"/>
                      <a:pt x="7775" y="16844"/>
                      <a:pt x="7074" y="17005"/>
                    </a:cubicBezTo>
                    <a:cubicBezTo>
                      <a:pt x="6808" y="16261"/>
                      <a:pt x="6515" y="15430"/>
                      <a:pt x="6177" y="14725"/>
                    </a:cubicBezTo>
                    <a:cubicBezTo>
                      <a:pt x="7095" y="14510"/>
                      <a:pt x="9630" y="13814"/>
                      <a:pt x="11237" y="13385"/>
                    </a:cubicBezTo>
                    <a:cubicBezTo>
                      <a:pt x="11370" y="13346"/>
                      <a:pt x="11458" y="13231"/>
                      <a:pt x="11421" y="13124"/>
                    </a:cubicBezTo>
                    <a:cubicBezTo>
                      <a:pt x="11409" y="13116"/>
                      <a:pt x="11421" y="13114"/>
                      <a:pt x="11421" y="13106"/>
                    </a:cubicBezTo>
                    <a:cubicBezTo>
                      <a:pt x="11421" y="13106"/>
                      <a:pt x="11391" y="13113"/>
                      <a:pt x="11306" y="13037"/>
                    </a:cubicBezTo>
                    <a:lnTo>
                      <a:pt x="11214" y="12863"/>
                    </a:lnTo>
                    <a:cubicBezTo>
                      <a:pt x="11045" y="12495"/>
                      <a:pt x="10837" y="12123"/>
                      <a:pt x="10547" y="11801"/>
                    </a:cubicBezTo>
                    <a:lnTo>
                      <a:pt x="10156" y="11557"/>
                    </a:lnTo>
                    <a:cubicBezTo>
                      <a:pt x="10144" y="11488"/>
                      <a:pt x="10034" y="11426"/>
                      <a:pt x="9949" y="11418"/>
                    </a:cubicBezTo>
                    <a:cubicBezTo>
                      <a:pt x="9828" y="11341"/>
                      <a:pt x="9667" y="11341"/>
                      <a:pt x="9558" y="11418"/>
                    </a:cubicBezTo>
                    <a:cubicBezTo>
                      <a:pt x="9558" y="11418"/>
                      <a:pt x="9558" y="11436"/>
                      <a:pt x="9558" y="11505"/>
                    </a:cubicBezTo>
                    <a:lnTo>
                      <a:pt x="9328" y="11505"/>
                    </a:lnTo>
                    <a:cubicBezTo>
                      <a:pt x="7697" y="11858"/>
                      <a:pt x="6092" y="12250"/>
                      <a:pt x="4521" y="12741"/>
                    </a:cubicBezTo>
                    <a:cubicBezTo>
                      <a:pt x="4292" y="12158"/>
                      <a:pt x="4112" y="11571"/>
                      <a:pt x="4015" y="10965"/>
                    </a:cubicBezTo>
                    <a:cubicBezTo>
                      <a:pt x="4571" y="10820"/>
                      <a:pt x="4996" y="10729"/>
                      <a:pt x="5395" y="10652"/>
                    </a:cubicBezTo>
                    <a:cubicBezTo>
                      <a:pt x="5395" y="10652"/>
                      <a:pt x="5403" y="10652"/>
                      <a:pt x="5487" y="10652"/>
                    </a:cubicBezTo>
                    <a:cubicBezTo>
                      <a:pt x="5548" y="10644"/>
                      <a:pt x="5577" y="10628"/>
                      <a:pt x="5602" y="10582"/>
                    </a:cubicBezTo>
                    <a:lnTo>
                      <a:pt x="5740" y="10582"/>
                    </a:lnTo>
                    <a:cubicBezTo>
                      <a:pt x="6260" y="10490"/>
                      <a:pt x="6775" y="10351"/>
                      <a:pt x="7258" y="10182"/>
                    </a:cubicBezTo>
                    <a:lnTo>
                      <a:pt x="7350" y="10182"/>
                    </a:lnTo>
                    <a:cubicBezTo>
                      <a:pt x="7447" y="10159"/>
                      <a:pt x="7522" y="10085"/>
                      <a:pt x="7534" y="10008"/>
                    </a:cubicBezTo>
                    <a:cubicBezTo>
                      <a:pt x="7546" y="9970"/>
                      <a:pt x="7546" y="9934"/>
                      <a:pt x="7534" y="9904"/>
                    </a:cubicBezTo>
                    <a:cubicBezTo>
                      <a:pt x="7510" y="9842"/>
                      <a:pt x="7446" y="9787"/>
                      <a:pt x="7373" y="9764"/>
                    </a:cubicBezTo>
                    <a:cubicBezTo>
                      <a:pt x="5525" y="8523"/>
                      <a:pt x="2862" y="6625"/>
                      <a:pt x="749" y="4908"/>
                    </a:cubicBezTo>
                    <a:cubicBezTo>
                      <a:pt x="2006" y="4433"/>
                      <a:pt x="3362" y="4102"/>
                      <a:pt x="4751" y="3934"/>
                    </a:cubicBezTo>
                    <a:cubicBezTo>
                      <a:pt x="5476" y="4486"/>
                      <a:pt x="9660" y="7707"/>
                      <a:pt x="10869" y="8842"/>
                    </a:cubicBezTo>
                    <a:cubicBezTo>
                      <a:pt x="10942" y="8919"/>
                      <a:pt x="11082" y="8932"/>
                      <a:pt x="11191" y="8894"/>
                    </a:cubicBezTo>
                    <a:cubicBezTo>
                      <a:pt x="11300" y="8863"/>
                      <a:pt x="11398" y="8777"/>
                      <a:pt x="11398" y="8685"/>
                    </a:cubicBezTo>
                    <a:cubicBezTo>
                      <a:pt x="11301" y="6462"/>
                      <a:pt x="11457" y="4254"/>
                      <a:pt x="11904" y="2054"/>
                    </a:cubicBezTo>
                    <a:lnTo>
                      <a:pt x="17102" y="435"/>
                    </a:lnTo>
                    <a:close/>
                    <a:moveTo>
                      <a:pt x="17240" y="1392"/>
                    </a:moveTo>
                    <a:cubicBezTo>
                      <a:pt x="17240" y="1768"/>
                      <a:pt x="17318" y="2166"/>
                      <a:pt x="17378" y="2541"/>
                    </a:cubicBezTo>
                    <a:cubicBezTo>
                      <a:pt x="17402" y="2802"/>
                      <a:pt x="17371" y="3044"/>
                      <a:pt x="17286" y="3290"/>
                    </a:cubicBezTo>
                    <a:cubicBezTo>
                      <a:pt x="17226" y="2960"/>
                      <a:pt x="17110" y="2629"/>
                      <a:pt x="16964" y="2315"/>
                    </a:cubicBezTo>
                    <a:lnTo>
                      <a:pt x="17240" y="1392"/>
                    </a:lnTo>
                    <a:close/>
                    <a:moveTo>
                      <a:pt x="16872" y="2698"/>
                    </a:moveTo>
                    <a:cubicBezTo>
                      <a:pt x="17005" y="3089"/>
                      <a:pt x="17078" y="3493"/>
                      <a:pt x="17102" y="3899"/>
                    </a:cubicBezTo>
                    <a:cubicBezTo>
                      <a:pt x="16945" y="4351"/>
                      <a:pt x="16866" y="4735"/>
                      <a:pt x="16757" y="5065"/>
                    </a:cubicBezTo>
                    <a:lnTo>
                      <a:pt x="16550" y="3847"/>
                    </a:lnTo>
                    <a:lnTo>
                      <a:pt x="16872" y="2698"/>
                    </a:lnTo>
                    <a:close/>
                    <a:moveTo>
                      <a:pt x="16366" y="4456"/>
                    </a:moveTo>
                    <a:lnTo>
                      <a:pt x="16527" y="5517"/>
                    </a:lnTo>
                    <a:cubicBezTo>
                      <a:pt x="16418" y="5847"/>
                      <a:pt x="16293" y="6180"/>
                      <a:pt x="16136" y="6510"/>
                    </a:cubicBezTo>
                    <a:cubicBezTo>
                      <a:pt x="16100" y="6241"/>
                      <a:pt x="16060" y="5970"/>
                      <a:pt x="15975" y="5709"/>
                    </a:cubicBezTo>
                    <a:lnTo>
                      <a:pt x="16366" y="4456"/>
                    </a:lnTo>
                    <a:close/>
                    <a:moveTo>
                      <a:pt x="657" y="5570"/>
                    </a:moveTo>
                    <a:lnTo>
                      <a:pt x="1669" y="6353"/>
                    </a:lnTo>
                    <a:cubicBezTo>
                      <a:pt x="1766" y="6729"/>
                      <a:pt x="1829" y="7101"/>
                      <a:pt x="1853" y="7484"/>
                    </a:cubicBezTo>
                    <a:lnTo>
                      <a:pt x="1646" y="7310"/>
                    </a:lnTo>
                    <a:lnTo>
                      <a:pt x="1485" y="7188"/>
                    </a:lnTo>
                    <a:cubicBezTo>
                      <a:pt x="1389" y="6989"/>
                      <a:pt x="1282" y="6831"/>
                      <a:pt x="1209" y="6701"/>
                    </a:cubicBezTo>
                    <a:cubicBezTo>
                      <a:pt x="980" y="6341"/>
                      <a:pt x="790" y="5961"/>
                      <a:pt x="657" y="5570"/>
                    </a:cubicBezTo>
                    <a:close/>
                    <a:moveTo>
                      <a:pt x="15814" y="6179"/>
                    </a:moveTo>
                    <a:cubicBezTo>
                      <a:pt x="15935" y="6440"/>
                      <a:pt x="15985" y="6715"/>
                      <a:pt x="16021" y="6945"/>
                    </a:cubicBezTo>
                    <a:lnTo>
                      <a:pt x="15975" y="6980"/>
                    </a:lnTo>
                    <a:lnTo>
                      <a:pt x="15538" y="7084"/>
                    </a:lnTo>
                    <a:lnTo>
                      <a:pt x="15814" y="6179"/>
                    </a:lnTo>
                    <a:close/>
                    <a:moveTo>
                      <a:pt x="2014" y="6631"/>
                    </a:moveTo>
                    <a:cubicBezTo>
                      <a:pt x="2280" y="6831"/>
                      <a:pt x="2564" y="7068"/>
                      <a:pt x="2842" y="7275"/>
                    </a:cubicBezTo>
                    <a:lnTo>
                      <a:pt x="2911" y="8215"/>
                    </a:lnTo>
                    <a:lnTo>
                      <a:pt x="2175" y="7676"/>
                    </a:lnTo>
                    <a:cubicBezTo>
                      <a:pt x="2175" y="7331"/>
                      <a:pt x="2087" y="6969"/>
                      <a:pt x="2014" y="6631"/>
                    </a:cubicBezTo>
                    <a:close/>
                    <a:moveTo>
                      <a:pt x="3164" y="7484"/>
                    </a:moveTo>
                    <a:lnTo>
                      <a:pt x="3923" y="8041"/>
                    </a:lnTo>
                    <a:cubicBezTo>
                      <a:pt x="3923" y="8348"/>
                      <a:pt x="3930" y="8649"/>
                      <a:pt x="4038" y="8964"/>
                    </a:cubicBezTo>
                    <a:lnTo>
                      <a:pt x="3233" y="8424"/>
                    </a:lnTo>
                    <a:lnTo>
                      <a:pt x="3164" y="7484"/>
                    </a:lnTo>
                    <a:close/>
                    <a:moveTo>
                      <a:pt x="4199" y="8233"/>
                    </a:moveTo>
                    <a:lnTo>
                      <a:pt x="5211" y="8964"/>
                    </a:lnTo>
                    <a:cubicBezTo>
                      <a:pt x="5199" y="8979"/>
                      <a:pt x="5199" y="9018"/>
                      <a:pt x="5211" y="9033"/>
                    </a:cubicBezTo>
                    <a:lnTo>
                      <a:pt x="5211" y="9938"/>
                    </a:lnTo>
                    <a:cubicBezTo>
                      <a:pt x="4873" y="9701"/>
                      <a:pt x="4580" y="9472"/>
                      <a:pt x="4314" y="9242"/>
                    </a:cubicBezTo>
                    <a:cubicBezTo>
                      <a:pt x="4314" y="8913"/>
                      <a:pt x="4235" y="8570"/>
                      <a:pt x="4199" y="8233"/>
                    </a:cubicBezTo>
                    <a:close/>
                    <a:moveTo>
                      <a:pt x="5556" y="9120"/>
                    </a:moveTo>
                    <a:lnTo>
                      <a:pt x="6200" y="9573"/>
                    </a:lnTo>
                    <a:lnTo>
                      <a:pt x="6108" y="10025"/>
                    </a:lnTo>
                    <a:lnTo>
                      <a:pt x="5602" y="10147"/>
                    </a:lnTo>
                    <a:lnTo>
                      <a:pt x="5556" y="10147"/>
                    </a:lnTo>
                    <a:lnTo>
                      <a:pt x="5556" y="9120"/>
                    </a:lnTo>
                    <a:close/>
                    <a:moveTo>
                      <a:pt x="18965" y="9190"/>
                    </a:moveTo>
                    <a:cubicBezTo>
                      <a:pt x="19049" y="9458"/>
                      <a:pt x="19047" y="9740"/>
                      <a:pt x="19011" y="10008"/>
                    </a:cubicBezTo>
                    <a:lnTo>
                      <a:pt x="18551" y="10130"/>
                    </a:lnTo>
                    <a:lnTo>
                      <a:pt x="18689" y="9260"/>
                    </a:lnTo>
                    <a:lnTo>
                      <a:pt x="18965" y="9190"/>
                    </a:lnTo>
                    <a:close/>
                    <a:moveTo>
                      <a:pt x="18367" y="9277"/>
                    </a:moveTo>
                    <a:lnTo>
                      <a:pt x="18252" y="10217"/>
                    </a:lnTo>
                    <a:lnTo>
                      <a:pt x="17792" y="10339"/>
                    </a:lnTo>
                    <a:lnTo>
                      <a:pt x="17608" y="10339"/>
                    </a:lnTo>
                    <a:cubicBezTo>
                      <a:pt x="17644" y="10055"/>
                      <a:pt x="17644" y="9752"/>
                      <a:pt x="17608" y="9468"/>
                    </a:cubicBezTo>
                    <a:lnTo>
                      <a:pt x="18367" y="9277"/>
                    </a:lnTo>
                    <a:close/>
                    <a:moveTo>
                      <a:pt x="17378" y="9573"/>
                    </a:moveTo>
                    <a:cubicBezTo>
                      <a:pt x="17366" y="9864"/>
                      <a:pt x="17311" y="10169"/>
                      <a:pt x="17263" y="10461"/>
                    </a:cubicBezTo>
                    <a:lnTo>
                      <a:pt x="16458" y="10669"/>
                    </a:lnTo>
                    <a:cubicBezTo>
                      <a:pt x="16434" y="10378"/>
                      <a:pt x="16434" y="10073"/>
                      <a:pt x="16458" y="9782"/>
                    </a:cubicBezTo>
                    <a:lnTo>
                      <a:pt x="17378" y="9573"/>
                    </a:lnTo>
                    <a:close/>
                    <a:moveTo>
                      <a:pt x="6430" y="9712"/>
                    </a:moveTo>
                    <a:lnTo>
                      <a:pt x="6683" y="9921"/>
                    </a:lnTo>
                    <a:lnTo>
                      <a:pt x="6430" y="10008"/>
                    </a:lnTo>
                    <a:lnTo>
                      <a:pt x="6430" y="9712"/>
                    </a:lnTo>
                    <a:close/>
                    <a:moveTo>
                      <a:pt x="16182" y="9869"/>
                    </a:moveTo>
                    <a:cubicBezTo>
                      <a:pt x="16158" y="10160"/>
                      <a:pt x="16158" y="10458"/>
                      <a:pt x="16182" y="10756"/>
                    </a:cubicBezTo>
                    <a:lnTo>
                      <a:pt x="15607" y="10931"/>
                    </a:lnTo>
                    <a:cubicBezTo>
                      <a:pt x="15583" y="10639"/>
                      <a:pt x="15476" y="10336"/>
                      <a:pt x="15331" y="10060"/>
                    </a:cubicBezTo>
                    <a:lnTo>
                      <a:pt x="15883" y="9938"/>
                    </a:lnTo>
                    <a:lnTo>
                      <a:pt x="16182" y="9869"/>
                    </a:lnTo>
                    <a:close/>
                    <a:moveTo>
                      <a:pt x="15193" y="10147"/>
                    </a:moveTo>
                    <a:cubicBezTo>
                      <a:pt x="15278" y="10439"/>
                      <a:pt x="15287" y="10753"/>
                      <a:pt x="15239" y="11052"/>
                    </a:cubicBezTo>
                    <a:lnTo>
                      <a:pt x="15469" y="11018"/>
                    </a:lnTo>
                    <a:lnTo>
                      <a:pt x="15285" y="11070"/>
                    </a:lnTo>
                    <a:cubicBezTo>
                      <a:pt x="15188" y="11108"/>
                      <a:pt x="15147" y="11202"/>
                      <a:pt x="15147" y="11279"/>
                    </a:cubicBezTo>
                    <a:lnTo>
                      <a:pt x="15147" y="11783"/>
                    </a:lnTo>
                    <a:cubicBezTo>
                      <a:pt x="15038" y="11530"/>
                      <a:pt x="14837" y="11057"/>
                      <a:pt x="14825" y="10965"/>
                    </a:cubicBezTo>
                    <a:cubicBezTo>
                      <a:pt x="14813" y="10781"/>
                      <a:pt x="14832" y="10594"/>
                      <a:pt x="14917" y="10426"/>
                    </a:cubicBezTo>
                    <a:lnTo>
                      <a:pt x="14917" y="10252"/>
                    </a:lnTo>
                    <a:lnTo>
                      <a:pt x="15193" y="10147"/>
                    </a:lnTo>
                    <a:close/>
                    <a:moveTo>
                      <a:pt x="9696" y="11888"/>
                    </a:moveTo>
                    <a:lnTo>
                      <a:pt x="9972" y="12062"/>
                    </a:lnTo>
                    <a:lnTo>
                      <a:pt x="9650" y="13106"/>
                    </a:lnTo>
                    <a:cubicBezTo>
                      <a:pt x="9578" y="12968"/>
                      <a:pt x="9452" y="12842"/>
                      <a:pt x="9282" y="12758"/>
                    </a:cubicBezTo>
                    <a:cubicBezTo>
                      <a:pt x="9282" y="12758"/>
                      <a:pt x="9071" y="12700"/>
                      <a:pt x="8914" y="12723"/>
                    </a:cubicBezTo>
                    <a:lnTo>
                      <a:pt x="8983" y="12706"/>
                    </a:lnTo>
                    <a:cubicBezTo>
                      <a:pt x="9007" y="12461"/>
                      <a:pt x="9037" y="12230"/>
                      <a:pt x="9121" y="11992"/>
                    </a:cubicBezTo>
                    <a:lnTo>
                      <a:pt x="9351" y="11992"/>
                    </a:lnTo>
                    <a:lnTo>
                      <a:pt x="9696" y="11888"/>
                    </a:lnTo>
                    <a:close/>
                    <a:moveTo>
                      <a:pt x="8891" y="12062"/>
                    </a:moveTo>
                    <a:cubicBezTo>
                      <a:pt x="8770" y="12300"/>
                      <a:pt x="8664" y="12540"/>
                      <a:pt x="8615" y="12793"/>
                    </a:cubicBezTo>
                    <a:lnTo>
                      <a:pt x="8684" y="12793"/>
                    </a:lnTo>
                    <a:lnTo>
                      <a:pt x="7902" y="13002"/>
                    </a:lnTo>
                    <a:lnTo>
                      <a:pt x="7672" y="13054"/>
                    </a:lnTo>
                    <a:lnTo>
                      <a:pt x="7810" y="12288"/>
                    </a:lnTo>
                    <a:lnTo>
                      <a:pt x="8891" y="12062"/>
                    </a:lnTo>
                    <a:close/>
                    <a:moveTo>
                      <a:pt x="10202" y="12236"/>
                    </a:moveTo>
                    <a:cubicBezTo>
                      <a:pt x="10347" y="12451"/>
                      <a:pt x="10555" y="12833"/>
                      <a:pt x="10639" y="13002"/>
                    </a:cubicBezTo>
                    <a:lnTo>
                      <a:pt x="9857" y="13228"/>
                    </a:lnTo>
                    <a:lnTo>
                      <a:pt x="10202" y="12236"/>
                    </a:lnTo>
                    <a:close/>
                    <a:moveTo>
                      <a:pt x="7442" y="12393"/>
                    </a:moveTo>
                    <a:lnTo>
                      <a:pt x="7327" y="13141"/>
                    </a:lnTo>
                    <a:lnTo>
                      <a:pt x="6154" y="13454"/>
                    </a:lnTo>
                    <a:cubicBezTo>
                      <a:pt x="6106" y="13224"/>
                      <a:pt x="6097" y="12978"/>
                      <a:pt x="6085" y="12741"/>
                    </a:cubicBezTo>
                    <a:lnTo>
                      <a:pt x="7442" y="12393"/>
                    </a:lnTo>
                    <a:close/>
                    <a:moveTo>
                      <a:pt x="5740" y="12845"/>
                    </a:moveTo>
                    <a:cubicBezTo>
                      <a:pt x="5752" y="13083"/>
                      <a:pt x="5784" y="13311"/>
                      <a:pt x="5832" y="13541"/>
                    </a:cubicBezTo>
                    <a:lnTo>
                      <a:pt x="5809" y="13524"/>
                    </a:lnTo>
                    <a:lnTo>
                      <a:pt x="5257" y="13698"/>
                    </a:lnTo>
                    <a:cubicBezTo>
                      <a:pt x="5221" y="13460"/>
                      <a:pt x="5221" y="13214"/>
                      <a:pt x="5257" y="12984"/>
                    </a:cubicBezTo>
                    <a:lnTo>
                      <a:pt x="5740" y="12845"/>
                    </a:lnTo>
                    <a:close/>
                    <a:moveTo>
                      <a:pt x="4958" y="13071"/>
                    </a:moveTo>
                    <a:cubicBezTo>
                      <a:pt x="4922" y="13294"/>
                      <a:pt x="4922" y="13538"/>
                      <a:pt x="4958" y="13768"/>
                    </a:cubicBezTo>
                    <a:lnTo>
                      <a:pt x="4820" y="13802"/>
                    </a:lnTo>
                    <a:cubicBezTo>
                      <a:pt x="4603" y="13649"/>
                      <a:pt x="4433" y="13443"/>
                      <a:pt x="4360" y="13228"/>
                    </a:cubicBezTo>
                    <a:lnTo>
                      <a:pt x="4452" y="13228"/>
                    </a:lnTo>
                    <a:lnTo>
                      <a:pt x="4958" y="13071"/>
                    </a:lnTo>
                    <a:close/>
                    <a:moveTo>
                      <a:pt x="20920" y="13768"/>
                    </a:moveTo>
                    <a:lnTo>
                      <a:pt x="21242" y="15038"/>
                    </a:lnTo>
                    <a:cubicBezTo>
                      <a:pt x="20855" y="15099"/>
                      <a:pt x="20545" y="15165"/>
                      <a:pt x="20207" y="15264"/>
                    </a:cubicBezTo>
                    <a:cubicBezTo>
                      <a:pt x="20207" y="14874"/>
                      <a:pt x="20214" y="14497"/>
                      <a:pt x="20299" y="14098"/>
                    </a:cubicBezTo>
                    <a:cubicBezTo>
                      <a:pt x="20311" y="14045"/>
                      <a:pt x="20256" y="13984"/>
                      <a:pt x="20184" y="13976"/>
                    </a:cubicBezTo>
                    <a:lnTo>
                      <a:pt x="20920" y="13768"/>
                    </a:lnTo>
                    <a:close/>
                    <a:moveTo>
                      <a:pt x="20023" y="14081"/>
                    </a:moveTo>
                    <a:cubicBezTo>
                      <a:pt x="20023" y="14518"/>
                      <a:pt x="19920" y="14957"/>
                      <a:pt x="19908" y="15386"/>
                    </a:cubicBezTo>
                    <a:lnTo>
                      <a:pt x="19149" y="15630"/>
                    </a:lnTo>
                    <a:lnTo>
                      <a:pt x="19149" y="14412"/>
                    </a:lnTo>
                    <a:cubicBezTo>
                      <a:pt x="19149" y="14366"/>
                      <a:pt x="19071" y="14332"/>
                      <a:pt x="19011" y="14325"/>
                    </a:cubicBezTo>
                    <a:lnTo>
                      <a:pt x="19793" y="14098"/>
                    </a:lnTo>
                    <a:lnTo>
                      <a:pt x="20023" y="14081"/>
                    </a:lnTo>
                    <a:close/>
                    <a:moveTo>
                      <a:pt x="18827" y="14377"/>
                    </a:moveTo>
                    <a:cubicBezTo>
                      <a:pt x="18827" y="14392"/>
                      <a:pt x="18827" y="14414"/>
                      <a:pt x="18827" y="14429"/>
                    </a:cubicBezTo>
                    <a:lnTo>
                      <a:pt x="18827" y="15700"/>
                    </a:lnTo>
                    <a:lnTo>
                      <a:pt x="17930" y="15995"/>
                    </a:lnTo>
                    <a:lnTo>
                      <a:pt x="17769" y="14673"/>
                    </a:lnTo>
                    <a:lnTo>
                      <a:pt x="18827" y="14377"/>
                    </a:lnTo>
                    <a:close/>
                    <a:moveTo>
                      <a:pt x="17378" y="14742"/>
                    </a:moveTo>
                    <a:lnTo>
                      <a:pt x="17539" y="16065"/>
                    </a:lnTo>
                    <a:lnTo>
                      <a:pt x="17240" y="16204"/>
                    </a:lnTo>
                    <a:lnTo>
                      <a:pt x="16573" y="14969"/>
                    </a:lnTo>
                    <a:lnTo>
                      <a:pt x="17378" y="14742"/>
                    </a:lnTo>
                    <a:close/>
                    <a:moveTo>
                      <a:pt x="12318" y="16083"/>
                    </a:moveTo>
                    <a:cubicBezTo>
                      <a:pt x="12705" y="16849"/>
                      <a:pt x="12982" y="17413"/>
                      <a:pt x="13284" y="18049"/>
                    </a:cubicBezTo>
                    <a:cubicBezTo>
                      <a:pt x="13115" y="17842"/>
                      <a:pt x="12937" y="17649"/>
                      <a:pt x="12732" y="17458"/>
                    </a:cubicBezTo>
                    <a:lnTo>
                      <a:pt x="12801" y="17440"/>
                    </a:lnTo>
                    <a:cubicBezTo>
                      <a:pt x="12741" y="17363"/>
                      <a:pt x="12611" y="17338"/>
                      <a:pt x="12502" y="17353"/>
                    </a:cubicBezTo>
                    <a:cubicBezTo>
                      <a:pt x="12224" y="17391"/>
                      <a:pt x="11952" y="17431"/>
                      <a:pt x="11674" y="17492"/>
                    </a:cubicBezTo>
                    <a:lnTo>
                      <a:pt x="11835" y="16361"/>
                    </a:lnTo>
                    <a:cubicBezTo>
                      <a:pt x="11847" y="16315"/>
                      <a:pt x="11803" y="16272"/>
                      <a:pt x="11743" y="16257"/>
                    </a:cubicBezTo>
                    <a:lnTo>
                      <a:pt x="12318" y="16083"/>
                    </a:lnTo>
                    <a:close/>
                    <a:moveTo>
                      <a:pt x="11605" y="16222"/>
                    </a:moveTo>
                    <a:cubicBezTo>
                      <a:pt x="11605" y="16222"/>
                      <a:pt x="11467" y="16373"/>
                      <a:pt x="11467" y="16396"/>
                    </a:cubicBezTo>
                    <a:lnTo>
                      <a:pt x="11536" y="16378"/>
                    </a:lnTo>
                    <a:lnTo>
                      <a:pt x="11398" y="17510"/>
                    </a:lnTo>
                    <a:cubicBezTo>
                      <a:pt x="11036" y="17586"/>
                      <a:pt x="10678" y="17681"/>
                      <a:pt x="10340" y="17788"/>
                    </a:cubicBezTo>
                    <a:cubicBezTo>
                      <a:pt x="10256" y="17413"/>
                      <a:pt x="10256" y="17033"/>
                      <a:pt x="10340" y="16657"/>
                    </a:cubicBezTo>
                    <a:cubicBezTo>
                      <a:pt x="10364" y="16626"/>
                      <a:pt x="10364" y="16583"/>
                      <a:pt x="10340" y="16552"/>
                    </a:cubicBezTo>
                    <a:lnTo>
                      <a:pt x="11605" y="16222"/>
                    </a:lnTo>
                    <a:close/>
                    <a:moveTo>
                      <a:pt x="10156" y="16796"/>
                    </a:moveTo>
                    <a:cubicBezTo>
                      <a:pt x="10059" y="17172"/>
                      <a:pt x="10059" y="17552"/>
                      <a:pt x="10156" y="17927"/>
                    </a:cubicBezTo>
                    <a:lnTo>
                      <a:pt x="9351" y="18154"/>
                    </a:lnTo>
                    <a:lnTo>
                      <a:pt x="9351" y="17005"/>
                    </a:lnTo>
                    <a:lnTo>
                      <a:pt x="10156" y="16796"/>
                    </a:lnTo>
                    <a:close/>
                    <a:moveTo>
                      <a:pt x="8960" y="17040"/>
                    </a:moveTo>
                    <a:lnTo>
                      <a:pt x="9052" y="18293"/>
                    </a:lnTo>
                    <a:lnTo>
                      <a:pt x="8684" y="18380"/>
                    </a:lnTo>
                    <a:lnTo>
                      <a:pt x="8362" y="18502"/>
                    </a:lnTo>
                    <a:cubicBezTo>
                      <a:pt x="8326" y="18088"/>
                      <a:pt x="8276" y="17655"/>
                      <a:pt x="8155" y="17249"/>
                    </a:cubicBezTo>
                    <a:lnTo>
                      <a:pt x="8960" y="17040"/>
                    </a:lnTo>
                    <a:close/>
                    <a:moveTo>
                      <a:pt x="7879" y="17283"/>
                    </a:moveTo>
                    <a:cubicBezTo>
                      <a:pt x="7988" y="17659"/>
                      <a:pt x="8073" y="18014"/>
                      <a:pt x="8109" y="18397"/>
                    </a:cubicBezTo>
                    <a:cubicBezTo>
                      <a:pt x="7819" y="18060"/>
                      <a:pt x="7460" y="17749"/>
                      <a:pt x="7097" y="17458"/>
                    </a:cubicBezTo>
                    <a:lnTo>
                      <a:pt x="7189" y="17440"/>
                    </a:lnTo>
                    <a:lnTo>
                      <a:pt x="7879" y="17283"/>
                    </a:lnTo>
                    <a:close/>
                    <a:moveTo>
                      <a:pt x="17240" y="18258"/>
                    </a:moveTo>
                    <a:cubicBezTo>
                      <a:pt x="17240" y="18258"/>
                      <a:pt x="17240" y="18257"/>
                      <a:pt x="17240" y="18310"/>
                    </a:cubicBezTo>
                    <a:cubicBezTo>
                      <a:pt x="17409" y="18947"/>
                      <a:pt x="17484" y="19599"/>
                      <a:pt x="17424" y="20242"/>
                    </a:cubicBezTo>
                    <a:lnTo>
                      <a:pt x="16458" y="20625"/>
                    </a:lnTo>
                    <a:cubicBezTo>
                      <a:pt x="16506" y="19958"/>
                      <a:pt x="16506" y="19283"/>
                      <a:pt x="16458" y="18624"/>
                    </a:cubicBezTo>
                    <a:cubicBezTo>
                      <a:pt x="16458" y="18562"/>
                      <a:pt x="16369" y="18514"/>
                      <a:pt x="16297" y="18537"/>
                    </a:cubicBezTo>
                    <a:cubicBezTo>
                      <a:pt x="16237" y="18537"/>
                      <a:pt x="16182" y="18570"/>
                      <a:pt x="16182" y="18624"/>
                    </a:cubicBezTo>
                    <a:cubicBezTo>
                      <a:pt x="16182" y="18631"/>
                      <a:pt x="16182" y="18633"/>
                      <a:pt x="16182" y="18641"/>
                    </a:cubicBezTo>
                    <a:cubicBezTo>
                      <a:pt x="16182" y="19323"/>
                      <a:pt x="16182" y="20030"/>
                      <a:pt x="16182" y="20712"/>
                    </a:cubicBezTo>
                    <a:lnTo>
                      <a:pt x="15584" y="20921"/>
                    </a:lnTo>
                    <a:cubicBezTo>
                      <a:pt x="15584" y="20178"/>
                      <a:pt x="15590" y="19423"/>
                      <a:pt x="15469" y="18641"/>
                    </a:cubicBezTo>
                    <a:cubicBezTo>
                      <a:pt x="16025" y="18434"/>
                      <a:pt x="16612" y="18304"/>
                      <a:pt x="17240" y="18258"/>
                    </a:cubicBezTo>
                    <a:close/>
                    <a:moveTo>
                      <a:pt x="17493" y="18676"/>
                    </a:moveTo>
                    <a:cubicBezTo>
                      <a:pt x="17674" y="19120"/>
                      <a:pt x="17926" y="19558"/>
                      <a:pt x="18252" y="19964"/>
                    </a:cubicBezTo>
                    <a:lnTo>
                      <a:pt x="18344" y="19964"/>
                    </a:lnTo>
                    <a:lnTo>
                      <a:pt x="17631" y="20190"/>
                    </a:lnTo>
                    <a:cubicBezTo>
                      <a:pt x="17655" y="19684"/>
                      <a:pt x="17614" y="19174"/>
                      <a:pt x="17493" y="18676"/>
                    </a:cubicBezTo>
                    <a:close/>
                    <a:moveTo>
                      <a:pt x="15147" y="18780"/>
                    </a:moveTo>
                    <a:cubicBezTo>
                      <a:pt x="15147" y="19501"/>
                      <a:pt x="15215" y="20259"/>
                      <a:pt x="15239" y="21026"/>
                    </a:cubicBezTo>
                    <a:lnTo>
                      <a:pt x="14388" y="19198"/>
                    </a:lnTo>
                    <a:cubicBezTo>
                      <a:pt x="14618" y="19045"/>
                      <a:pt x="14881" y="18903"/>
                      <a:pt x="15147" y="1878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79" name="Shape">
                <a:extLst>
                  <a:ext uri="{FF2B5EF4-FFF2-40B4-BE49-F238E27FC236}">
                    <a16:creationId xmlns:a16="http://schemas.microsoft.com/office/drawing/2014/main" id="{2B96C351-001F-EC85-CA19-58440CFCF1F2}"/>
                  </a:ext>
                </a:extLst>
              </p:cNvPr>
              <p:cNvSpPr/>
              <p:nvPr/>
            </p:nvSpPr>
            <p:spPr>
              <a:xfrm>
                <a:off x="2346696" y="2521295"/>
                <a:ext cx="337605" cy="319615"/>
              </a:xfrm>
              <a:custGeom>
                <a:avLst/>
                <a:gdLst/>
                <a:ahLst/>
                <a:cxnLst>
                  <a:cxn ang="0">
                    <a:pos x="wd2" y="hd2"/>
                  </a:cxn>
                  <a:cxn ang="5400000">
                    <a:pos x="wd2" y="hd2"/>
                  </a:cxn>
                  <a:cxn ang="10800000">
                    <a:pos x="wd2" y="hd2"/>
                  </a:cxn>
                  <a:cxn ang="16200000">
                    <a:pos x="wd2" y="hd2"/>
                  </a:cxn>
                </a:cxnLst>
                <a:rect l="0" t="0" r="r" b="b"/>
                <a:pathLst>
                  <a:path w="21081" h="21576" extrusionOk="0">
                    <a:moveTo>
                      <a:pt x="7819" y="3"/>
                    </a:moveTo>
                    <a:cubicBezTo>
                      <a:pt x="6679" y="-15"/>
                      <a:pt x="5561" y="94"/>
                      <a:pt x="4451" y="312"/>
                    </a:cubicBezTo>
                    <a:cubicBezTo>
                      <a:pt x="3292" y="565"/>
                      <a:pt x="857" y="1511"/>
                      <a:pt x="247" y="2697"/>
                    </a:cubicBezTo>
                    <a:cubicBezTo>
                      <a:pt x="137" y="2905"/>
                      <a:pt x="122" y="3172"/>
                      <a:pt x="152" y="3417"/>
                    </a:cubicBezTo>
                    <a:lnTo>
                      <a:pt x="0" y="3417"/>
                    </a:lnTo>
                    <a:cubicBezTo>
                      <a:pt x="320" y="5989"/>
                      <a:pt x="405" y="9294"/>
                      <a:pt x="495" y="12527"/>
                    </a:cubicBezTo>
                    <a:cubicBezTo>
                      <a:pt x="495" y="14312"/>
                      <a:pt x="595" y="16034"/>
                      <a:pt x="685" y="17484"/>
                    </a:cubicBezTo>
                    <a:lnTo>
                      <a:pt x="742" y="17484"/>
                    </a:lnTo>
                    <a:cubicBezTo>
                      <a:pt x="902" y="17855"/>
                      <a:pt x="1129" y="18190"/>
                      <a:pt x="1389" y="18471"/>
                    </a:cubicBezTo>
                    <a:lnTo>
                      <a:pt x="1294" y="18471"/>
                    </a:lnTo>
                    <a:cubicBezTo>
                      <a:pt x="1254" y="18833"/>
                      <a:pt x="1289" y="19207"/>
                      <a:pt x="1389" y="19561"/>
                    </a:cubicBezTo>
                    <a:lnTo>
                      <a:pt x="1389" y="19766"/>
                    </a:lnTo>
                    <a:lnTo>
                      <a:pt x="1446" y="19766"/>
                    </a:lnTo>
                    <a:cubicBezTo>
                      <a:pt x="2745" y="20772"/>
                      <a:pt x="4279" y="21364"/>
                      <a:pt x="5878" y="21473"/>
                    </a:cubicBezTo>
                    <a:cubicBezTo>
                      <a:pt x="6558" y="21473"/>
                      <a:pt x="7200" y="21576"/>
                      <a:pt x="7800" y="21576"/>
                    </a:cubicBezTo>
                    <a:cubicBezTo>
                      <a:pt x="11377" y="21576"/>
                      <a:pt x="13313" y="20470"/>
                      <a:pt x="13583" y="19746"/>
                    </a:cubicBezTo>
                    <a:lnTo>
                      <a:pt x="13506" y="19746"/>
                    </a:lnTo>
                    <a:lnTo>
                      <a:pt x="13506" y="19088"/>
                    </a:lnTo>
                    <a:cubicBezTo>
                      <a:pt x="13786" y="18870"/>
                      <a:pt x="14057" y="18640"/>
                      <a:pt x="14286" y="18368"/>
                    </a:cubicBezTo>
                    <a:cubicBezTo>
                      <a:pt x="14286" y="17027"/>
                      <a:pt x="14272" y="15470"/>
                      <a:pt x="14382" y="13885"/>
                    </a:cubicBezTo>
                    <a:cubicBezTo>
                      <a:pt x="14991" y="14238"/>
                      <a:pt x="15671" y="14440"/>
                      <a:pt x="16360" y="14440"/>
                    </a:cubicBezTo>
                    <a:cubicBezTo>
                      <a:pt x="17479" y="14422"/>
                      <a:pt x="18547" y="13934"/>
                      <a:pt x="19347" y="13083"/>
                    </a:cubicBezTo>
                    <a:cubicBezTo>
                      <a:pt x="21165" y="11226"/>
                      <a:pt x="21600" y="8317"/>
                      <a:pt x="20431" y="5926"/>
                    </a:cubicBezTo>
                    <a:cubicBezTo>
                      <a:pt x="19911" y="4604"/>
                      <a:pt x="18745" y="3686"/>
                      <a:pt x="17406" y="3623"/>
                    </a:cubicBezTo>
                    <a:cubicBezTo>
                      <a:pt x="16437" y="3514"/>
                      <a:pt x="15469" y="3934"/>
                      <a:pt x="14819" y="4713"/>
                    </a:cubicBezTo>
                    <a:cubicBezTo>
                      <a:pt x="14819" y="4079"/>
                      <a:pt x="14824" y="3462"/>
                      <a:pt x="14914" y="2882"/>
                    </a:cubicBezTo>
                    <a:cubicBezTo>
                      <a:pt x="14914" y="2085"/>
                      <a:pt x="14594" y="1104"/>
                      <a:pt x="12746" y="497"/>
                    </a:cubicBezTo>
                    <a:cubicBezTo>
                      <a:pt x="11127" y="143"/>
                      <a:pt x="9467" y="-24"/>
                      <a:pt x="7819" y="3"/>
                    </a:cubicBezTo>
                    <a:close/>
                    <a:moveTo>
                      <a:pt x="7666" y="414"/>
                    </a:moveTo>
                    <a:cubicBezTo>
                      <a:pt x="9265" y="396"/>
                      <a:pt x="10872" y="552"/>
                      <a:pt x="12441" y="887"/>
                    </a:cubicBezTo>
                    <a:cubicBezTo>
                      <a:pt x="13760" y="1313"/>
                      <a:pt x="14377" y="2004"/>
                      <a:pt x="14267" y="2882"/>
                    </a:cubicBezTo>
                    <a:cubicBezTo>
                      <a:pt x="14187" y="3399"/>
                      <a:pt x="13870" y="3849"/>
                      <a:pt x="13430" y="4075"/>
                    </a:cubicBezTo>
                    <a:lnTo>
                      <a:pt x="13430" y="4034"/>
                    </a:lnTo>
                    <a:cubicBezTo>
                      <a:pt x="12651" y="2684"/>
                      <a:pt x="9940" y="2192"/>
                      <a:pt x="6373" y="2409"/>
                    </a:cubicBezTo>
                    <a:cubicBezTo>
                      <a:pt x="3875" y="2554"/>
                      <a:pt x="1839" y="3633"/>
                      <a:pt x="1978" y="4240"/>
                    </a:cubicBezTo>
                    <a:cubicBezTo>
                      <a:pt x="889" y="3904"/>
                      <a:pt x="633" y="3574"/>
                      <a:pt x="533" y="3294"/>
                    </a:cubicBezTo>
                    <a:cubicBezTo>
                      <a:pt x="473" y="3149"/>
                      <a:pt x="473" y="2965"/>
                      <a:pt x="533" y="2821"/>
                    </a:cubicBezTo>
                    <a:cubicBezTo>
                      <a:pt x="982" y="1933"/>
                      <a:pt x="3116" y="974"/>
                      <a:pt x="4375" y="702"/>
                    </a:cubicBezTo>
                    <a:cubicBezTo>
                      <a:pt x="5454" y="485"/>
                      <a:pt x="6567" y="396"/>
                      <a:pt x="7666" y="414"/>
                    </a:cubicBezTo>
                    <a:close/>
                    <a:moveTo>
                      <a:pt x="8294" y="2944"/>
                    </a:moveTo>
                    <a:cubicBezTo>
                      <a:pt x="9413" y="2962"/>
                      <a:pt x="10536" y="3220"/>
                      <a:pt x="11585" y="3664"/>
                    </a:cubicBezTo>
                    <a:cubicBezTo>
                      <a:pt x="11645" y="3691"/>
                      <a:pt x="11671" y="3756"/>
                      <a:pt x="11661" y="3828"/>
                    </a:cubicBezTo>
                    <a:cubicBezTo>
                      <a:pt x="11631" y="3901"/>
                      <a:pt x="11569" y="3949"/>
                      <a:pt x="11509" y="3931"/>
                    </a:cubicBezTo>
                    <a:cubicBezTo>
                      <a:pt x="10480" y="3478"/>
                      <a:pt x="9374" y="3220"/>
                      <a:pt x="8275" y="3211"/>
                    </a:cubicBezTo>
                    <a:cubicBezTo>
                      <a:pt x="6916" y="3094"/>
                      <a:pt x="5567" y="3308"/>
                      <a:pt x="4318" y="3869"/>
                    </a:cubicBezTo>
                    <a:cubicBezTo>
                      <a:pt x="4248" y="3915"/>
                      <a:pt x="4177" y="4003"/>
                      <a:pt x="4147" y="4075"/>
                    </a:cubicBezTo>
                    <a:cubicBezTo>
                      <a:pt x="4217" y="4148"/>
                      <a:pt x="4294" y="4189"/>
                      <a:pt x="4394" y="4198"/>
                    </a:cubicBezTo>
                    <a:cubicBezTo>
                      <a:pt x="6303" y="4669"/>
                      <a:pt x="8268" y="4700"/>
                      <a:pt x="10196" y="4301"/>
                    </a:cubicBezTo>
                    <a:cubicBezTo>
                      <a:pt x="10466" y="4301"/>
                      <a:pt x="10520" y="4198"/>
                      <a:pt x="10520" y="4198"/>
                    </a:cubicBezTo>
                    <a:cubicBezTo>
                      <a:pt x="9471" y="3727"/>
                      <a:pt x="8358" y="3551"/>
                      <a:pt x="7229" y="3705"/>
                    </a:cubicBezTo>
                    <a:cubicBezTo>
                      <a:pt x="6889" y="3696"/>
                      <a:pt x="6539" y="3780"/>
                      <a:pt x="6240" y="3952"/>
                    </a:cubicBezTo>
                    <a:cubicBezTo>
                      <a:pt x="6539" y="4088"/>
                      <a:pt x="6852" y="4157"/>
                      <a:pt x="7172" y="4157"/>
                    </a:cubicBezTo>
                    <a:cubicBezTo>
                      <a:pt x="7252" y="4157"/>
                      <a:pt x="7339" y="4148"/>
                      <a:pt x="7419" y="4157"/>
                    </a:cubicBezTo>
                    <a:cubicBezTo>
                      <a:pt x="7349" y="4157"/>
                      <a:pt x="7296" y="4106"/>
                      <a:pt x="7286" y="4034"/>
                    </a:cubicBezTo>
                    <a:cubicBezTo>
                      <a:pt x="7286" y="3952"/>
                      <a:pt x="7349" y="3869"/>
                      <a:pt x="7419" y="3869"/>
                    </a:cubicBezTo>
                    <a:cubicBezTo>
                      <a:pt x="7829" y="3869"/>
                      <a:pt x="8535" y="3901"/>
                      <a:pt x="8675" y="4137"/>
                    </a:cubicBezTo>
                    <a:cubicBezTo>
                      <a:pt x="8725" y="4209"/>
                      <a:pt x="8725" y="4279"/>
                      <a:pt x="8675" y="4342"/>
                    </a:cubicBezTo>
                    <a:cubicBezTo>
                      <a:pt x="8675" y="4342"/>
                      <a:pt x="8537" y="4521"/>
                      <a:pt x="7248" y="4548"/>
                    </a:cubicBezTo>
                    <a:cubicBezTo>
                      <a:pt x="6179" y="4457"/>
                      <a:pt x="5992" y="4256"/>
                      <a:pt x="5992" y="4075"/>
                    </a:cubicBezTo>
                    <a:cubicBezTo>
                      <a:pt x="5992" y="3631"/>
                      <a:pt x="7248" y="3561"/>
                      <a:pt x="7248" y="3561"/>
                    </a:cubicBezTo>
                    <a:cubicBezTo>
                      <a:pt x="8976" y="3452"/>
                      <a:pt x="10755" y="3803"/>
                      <a:pt x="10805" y="4301"/>
                    </a:cubicBezTo>
                    <a:cubicBezTo>
                      <a:pt x="10805" y="4591"/>
                      <a:pt x="10412" y="4665"/>
                      <a:pt x="10273" y="4692"/>
                    </a:cubicBezTo>
                    <a:cubicBezTo>
                      <a:pt x="9343" y="4855"/>
                      <a:pt x="8406" y="4939"/>
                      <a:pt x="7457" y="4939"/>
                    </a:cubicBezTo>
                    <a:cubicBezTo>
                      <a:pt x="6418" y="4948"/>
                      <a:pt x="5404" y="4822"/>
                      <a:pt x="4394" y="4569"/>
                    </a:cubicBezTo>
                    <a:cubicBezTo>
                      <a:pt x="4205" y="4532"/>
                      <a:pt x="4029" y="4423"/>
                      <a:pt x="3919" y="4260"/>
                    </a:cubicBezTo>
                    <a:cubicBezTo>
                      <a:pt x="3879" y="4170"/>
                      <a:pt x="3879" y="4083"/>
                      <a:pt x="3919" y="3993"/>
                    </a:cubicBezTo>
                    <a:cubicBezTo>
                      <a:pt x="3969" y="3848"/>
                      <a:pt x="4074" y="3716"/>
                      <a:pt x="4204" y="3643"/>
                    </a:cubicBezTo>
                    <a:cubicBezTo>
                      <a:pt x="5493" y="3064"/>
                      <a:pt x="6895" y="2817"/>
                      <a:pt x="8294" y="2944"/>
                    </a:cubicBezTo>
                    <a:close/>
                    <a:moveTo>
                      <a:pt x="14191" y="3869"/>
                    </a:moveTo>
                    <a:cubicBezTo>
                      <a:pt x="14251" y="4422"/>
                      <a:pt x="14239" y="4764"/>
                      <a:pt x="14229" y="5144"/>
                    </a:cubicBezTo>
                    <a:lnTo>
                      <a:pt x="11718" y="7982"/>
                    </a:lnTo>
                    <a:cubicBezTo>
                      <a:pt x="11668" y="8037"/>
                      <a:pt x="11668" y="8134"/>
                      <a:pt x="11718" y="8188"/>
                    </a:cubicBezTo>
                    <a:cubicBezTo>
                      <a:pt x="11748" y="8197"/>
                      <a:pt x="11802" y="8197"/>
                      <a:pt x="11832" y="8188"/>
                    </a:cubicBezTo>
                    <a:cubicBezTo>
                      <a:pt x="11852" y="8197"/>
                      <a:pt x="11879" y="8197"/>
                      <a:pt x="11909" y="8188"/>
                    </a:cubicBezTo>
                    <a:lnTo>
                      <a:pt x="12289" y="7818"/>
                    </a:lnTo>
                    <a:cubicBezTo>
                      <a:pt x="12309" y="7782"/>
                      <a:pt x="12309" y="7731"/>
                      <a:pt x="12289" y="7695"/>
                    </a:cubicBezTo>
                    <a:lnTo>
                      <a:pt x="14134" y="5556"/>
                    </a:lnTo>
                    <a:cubicBezTo>
                      <a:pt x="14134" y="6000"/>
                      <a:pt x="14078" y="6504"/>
                      <a:pt x="14058" y="6975"/>
                    </a:cubicBezTo>
                    <a:cubicBezTo>
                      <a:pt x="14008" y="6929"/>
                      <a:pt x="13937" y="6929"/>
                      <a:pt x="13887" y="6975"/>
                    </a:cubicBezTo>
                    <a:lnTo>
                      <a:pt x="12156" y="9504"/>
                    </a:lnTo>
                    <a:cubicBezTo>
                      <a:pt x="12116" y="9559"/>
                      <a:pt x="12116" y="9647"/>
                      <a:pt x="12156" y="9710"/>
                    </a:cubicBezTo>
                    <a:lnTo>
                      <a:pt x="12232" y="9710"/>
                    </a:lnTo>
                    <a:cubicBezTo>
                      <a:pt x="12262" y="9719"/>
                      <a:pt x="12297" y="9719"/>
                      <a:pt x="12327" y="9710"/>
                    </a:cubicBezTo>
                    <a:lnTo>
                      <a:pt x="14058" y="7160"/>
                    </a:lnTo>
                    <a:cubicBezTo>
                      <a:pt x="14028" y="7694"/>
                      <a:pt x="14021" y="8220"/>
                      <a:pt x="14001" y="8764"/>
                    </a:cubicBezTo>
                    <a:cubicBezTo>
                      <a:pt x="13961" y="8764"/>
                      <a:pt x="13936" y="8764"/>
                      <a:pt x="13906" y="8764"/>
                    </a:cubicBezTo>
                    <a:lnTo>
                      <a:pt x="11966" y="11622"/>
                    </a:lnTo>
                    <a:cubicBezTo>
                      <a:pt x="11926" y="11668"/>
                      <a:pt x="11926" y="11742"/>
                      <a:pt x="11966" y="11787"/>
                    </a:cubicBezTo>
                    <a:cubicBezTo>
                      <a:pt x="11996" y="11805"/>
                      <a:pt x="12003" y="11796"/>
                      <a:pt x="12023" y="11787"/>
                    </a:cubicBezTo>
                    <a:cubicBezTo>
                      <a:pt x="12063" y="11805"/>
                      <a:pt x="12107" y="11805"/>
                      <a:pt x="12137" y="11787"/>
                    </a:cubicBezTo>
                    <a:lnTo>
                      <a:pt x="13963" y="9093"/>
                    </a:lnTo>
                    <a:lnTo>
                      <a:pt x="13887" y="10841"/>
                    </a:lnTo>
                    <a:cubicBezTo>
                      <a:pt x="13847" y="10796"/>
                      <a:pt x="13775" y="10796"/>
                      <a:pt x="13735" y="10841"/>
                    </a:cubicBezTo>
                    <a:lnTo>
                      <a:pt x="11813" y="13514"/>
                    </a:lnTo>
                    <a:cubicBezTo>
                      <a:pt x="11763" y="13560"/>
                      <a:pt x="11763" y="13666"/>
                      <a:pt x="11813" y="13720"/>
                    </a:cubicBezTo>
                    <a:cubicBezTo>
                      <a:pt x="11833" y="13738"/>
                      <a:pt x="11860" y="13738"/>
                      <a:pt x="11890" y="13720"/>
                    </a:cubicBezTo>
                    <a:cubicBezTo>
                      <a:pt x="11909" y="13729"/>
                      <a:pt x="11946" y="13729"/>
                      <a:pt x="11966" y="13720"/>
                    </a:cubicBezTo>
                    <a:lnTo>
                      <a:pt x="13887" y="11026"/>
                    </a:lnTo>
                    <a:cubicBezTo>
                      <a:pt x="13807" y="12955"/>
                      <a:pt x="13728" y="14869"/>
                      <a:pt x="13678" y="16599"/>
                    </a:cubicBezTo>
                    <a:cubicBezTo>
                      <a:pt x="13638" y="16554"/>
                      <a:pt x="13575" y="16533"/>
                      <a:pt x="13526" y="16579"/>
                    </a:cubicBezTo>
                    <a:cubicBezTo>
                      <a:pt x="12766" y="17421"/>
                      <a:pt x="12072" y="18342"/>
                      <a:pt x="11433" y="19293"/>
                    </a:cubicBezTo>
                    <a:cubicBezTo>
                      <a:pt x="9964" y="19864"/>
                      <a:pt x="8388" y="20090"/>
                      <a:pt x="6829" y="19972"/>
                    </a:cubicBezTo>
                    <a:cubicBezTo>
                      <a:pt x="2463" y="19664"/>
                      <a:pt x="1250" y="17589"/>
                      <a:pt x="970" y="16928"/>
                    </a:cubicBezTo>
                    <a:cubicBezTo>
                      <a:pt x="970" y="15579"/>
                      <a:pt x="830" y="13954"/>
                      <a:pt x="780" y="12260"/>
                    </a:cubicBezTo>
                    <a:cubicBezTo>
                      <a:pt x="700" y="9371"/>
                      <a:pt x="620" y="6386"/>
                      <a:pt x="380" y="3931"/>
                    </a:cubicBezTo>
                    <a:cubicBezTo>
                      <a:pt x="940" y="4339"/>
                      <a:pt x="1556" y="4606"/>
                      <a:pt x="2226" y="4733"/>
                    </a:cubicBezTo>
                    <a:cubicBezTo>
                      <a:pt x="3934" y="5159"/>
                      <a:pt x="5698" y="5368"/>
                      <a:pt x="7457" y="5350"/>
                    </a:cubicBezTo>
                    <a:cubicBezTo>
                      <a:pt x="8626" y="5350"/>
                      <a:pt x="9779" y="5278"/>
                      <a:pt x="10938" y="5124"/>
                    </a:cubicBezTo>
                    <a:cubicBezTo>
                      <a:pt x="11718" y="5015"/>
                      <a:pt x="12492" y="4817"/>
                      <a:pt x="13221" y="4527"/>
                    </a:cubicBezTo>
                    <a:cubicBezTo>
                      <a:pt x="12692" y="5107"/>
                      <a:pt x="12136" y="5650"/>
                      <a:pt x="11566" y="6193"/>
                    </a:cubicBezTo>
                    <a:cubicBezTo>
                      <a:pt x="11526" y="6248"/>
                      <a:pt x="11526" y="6324"/>
                      <a:pt x="11566" y="6378"/>
                    </a:cubicBezTo>
                    <a:cubicBezTo>
                      <a:pt x="11596" y="6387"/>
                      <a:pt x="11621" y="6387"/>
                      <a:pt x="11661" y="6378"/>
                    </a:cubicBezTo>
                    <a:cubicBezTo>
                      <a:pt x="11681" y="6387"/>
                      <a:pt x="11688" y="6387"/>
                      <a:pt x="11718" y="6378"/>
                    </a:cubicBezTo>
                    <a:cubicBezTo>
                      <a:pt x="12548" y="5609"/>
                      <a:pt x="13385" y="4801"/>
                      <a:pt x="14134" y="3931"/>
                    </a:cubicBezTo>
                    <a:lnTo>
                      <a:pt x="14191" y="3869"/>
                    </a:lnTo>
                    <a:close/>
                    <a:moveTo>
                      <a:pt x="17216" y="4198"/>
                    </a:moveTo>
                    <a:cubicBezTo>
                      <a:pt x="18335" y="4226"/>
                      <a:pt x="19370" y="4910"/>
                      <a:pt x="19879" y="5988"/>
                    </a:cubicBezTo>
                    <a:cubicBezTo>
                      <a:pt x="20988" y="8134"/>
                      <a:pt x="20651" y="10800"/>
                      <a:pt x="19042" y="12548"/>
                    </a:cubicBezTo>
                    <a:cubicBezTo>
                      <a:pt x="17843" y="13834"/>
                      <a:pt x="15984" y="14100"/>
                      <a:pt x="14515" y="13185"/>
                    </a:cubicBezTo>
                    <a:lnTo>
                      <a:pt x="14401" y="13391"/>
                    </a:lnTo>
                    <a:cubicBezTo>
                      <a:pt x="14401" y="12820"/>
                      <a:pt x="14401" y="12211"/>
                      <a:pt x="14401" y="11622"/>
                    </a:cubicBezTo>
                    <a:cubicBezTo>
                      <a:pt x="14940" y="11939"/>
                      <a:pt x="15541" y="12128"/>
                      <a:pt x="16151" y="12137"/>
                    </a:cubicBezTo>
                    <a:cubicBezTo>
                      <a:pt x="16980" y="12137"/>
                      <a:pt x="17748" y="11788"/>
                      <a:pt x="18357" y="11191"/>
                    </a:cubicBezTo>
                    <a:cubicBezTo>
                      <a:pt x="19496" y="10149"/>
                      <a:pt x="19854" y="8424"/>
                      <a:pt x="19194" y="6975"/>
                    </a:cubicBezTo>
                    <a:cubicBezTo>
                      <a:pt x="18815" y="6214"/>
                      <a:pt x="18072" y="5732"/>
                      <a:pt x="17273" y="5741"/>
                    </a:cubicBezTo>
                    <a:cubicBezTo>
                      <a:pt x="16424" y="5686"/>
                      <a:pt x="15591" y="6012"/>
                      <a:pt x="14971" y="6646"/>
                    </a:cubicBezTo>
                    <a:cubicBezTo>
                      <a:pt x="14821" y="6809"/>
                      <a:pt x="14692" y="6999"/>
                      <a:pt x="14572" y="7180"/>
                    </a:cubicBezTo>
                    <a:cubicBezTo>
                      <a:pt x="14572" y="6782"/>
                      <a:pt x="14572" y="6377"/>
                      <a:pt x="14572" y="5988"/>
                    </a:cubicBezTo>
                    <a:cubicBezTo>
                      <a:pt x="14961" y="4801"/>
                      <a:pt x="16057" y="4054"/>
                      <a:pt x="17216" y="4198"/>
                    </a:cubicBezTo>
                    <a:close/>
                    <a:moveTo>
                      <a:pt x="17311" y="6152"/>
                    </a:moveTo>
                    <a:cubicBezTo>
                      <a:pt x="17961" y="6143"/>
                      <a:pt x="18562" y="6555"/>
                      <a:pt x="18852" y="7180"/>
                    </a:cubicBezTo>
                    <a:cubicBezTo>
                      <a:pt x="19402" y="8421"/>
                      <a:pt x="19117" y="9892"/>
                      <a:pt x="18148" y="10779"/>
                    </a:cubicBezTo>
                    <a:cubicBezTo>
                      <a:pt x="17139" y="11748"/>
                      <a:pt x="15634" y="11830"/>
                      <a:pt x="14515" y="11006"/>
                    </a:cubicBezTo>
                    <a:cubicBezTo>
                      <a:pt x="14515" y="10064"/>
                      <a:pt x="14561" y="9178"/>
                      <a:pt x="14591" y="8291"/>
                    </a:cubicBezTo>
                    <a:lnTo>
                      <a:pt x="14591" y="8250"/>
                    </a:lnTo>
                    <a:lnTo>
                      <a:pt x="14724" y="8250"/>
                    </a:lnTo>
                    <a:cubicBezTo>
                      <a:pt x="14784" y="7724"/>
                      <a:pt x="15020" y="7248"/>
                      <a:pt x="15390" y="6913"/>
                    </a:cubicBezTo>
                    <a:cubicBezTo>
                      <a:pt x="15909" y="6379"/>
                      <a:pt x="16602" y="6098"/>
                      <a:pt x="17311" y="6152"/>
                    </a:cubicBezTo>
                    <a:close/>
                    <a:moveTo>
                      <a:pt x="13506" y="13391"/>
                    </a:moveTo>
                    <a:lnTo>
                      <a:pt x="12042" y="15550"/>
                    </a:lnTo>
                    <a:cubicBezTo>
                      <a:pt x="12002" y="15605"/>
                      <a:pt x="12002" y="15681"/>
                      <a:pt x="12042" y="15735"/>
                    </a:cubicBezTo>
                    <a:cubicBezTo>
                      <a:pt x="12072" y="15754"/>
                      <a:pt x="12098" y="15754"/>
                      <a:pt x="12118" y="15735"/>
                    </a:cubicBezTo>
                    <a:cubicBezTo>
                      <a:pt x="12148" y="15754"/>
                      <a:pt x="12183" y="15754"/>
                      <a:pt x="12213" y="15735"/>
                    </a:cubicBezTo>
                    <a:lnTo>
                      <a:pt x="13678" y="13556"/>
                    </a:lnTo>
                    <a:cubicBezTo>
                      <a:pt x="13728" y="13519"/>
                      <a:pt x="13718" y="13445"/>
                      <a:pt x="13678" y="13391"/>
                    </a:cubicBezTo>
                    <a:cubicBezTo>
                      <a:pt x="13628" y="13346"/>
                      <a:pt x="13556" y="13346"/>
                      <a:pt x="13506" y="13391"/>
                    </a:cubicBezTo>
                    <a:close/>
                    <a:moveTo>
                      <a:pt x="13526" y="15262"/>
                    </a:moveTo>
                    <a:cubicBezTo>
                      <a:pt x="13516" y="15272"/>
                      <a:pt x="13516" y="15274"/>
                      <a:pt x="13506" y="15283"/>
                    </a:cubicBezTo>
                    <a:lnTo>
                      <a:pt x="11775" y="17545"/>
                    </a:lnTo>
                    <a:cubicBezTo>
                      <a:pt x="11745" y="17600"/>
                      <a:pt x="11754" y="17664"/>
                      <a:pt x="11794" y="17710"/>
                    </a:cubicBezTo>
                    <a:lnTo>
                      <a:pt x="11870" y="17710"/>
                    </a:lnTo>
                    <a:cubicBezTo>
                      <a:pt x="11900" y="17728"/>
                      <a:pt x="11936" y="17728"/>
                      <a:pt x="11966" y="17710"/>
                    </a:cubicBezTo>
                    <a:lnTo>
                      <a:pt x="13697" y="15448"/>
                    </a:lnTo>
                    <a:cubicBezTo>
                      <a:pt x="13747" y="15393"/>
                      <a:pt x="13747" y="15317"/>
                      <a:pt x="13697" y="15262"/>
                    </a:cubicBezTo>
                    <a:cubicBezTo>
                      <a:pt x="13647" y="15208"/>
                      <a:pt x="13575" y="15217"/>
                      <a:pt x="13526" y="15262"/>
                    </a:cubicBezTo>
                    <a:close/>
                    <a:moveTo>
                      <a:pt x="13811" y="16969"/>
                    </a:moveTo>
                    <a:cubicBezTo>
                      <a:pt x="13801" y="17286"/>
                      <a:pt x="13802" y="17644"/>
                      <a:pt x="13792" y="17998"/>
                    </a:cubicBezTo>
                    <a:cubicBezTo>
                      <a:pt x="13272" y="18586"/>
                      <a:pt x="12617" y="19056"/>
                      <a:pt x="11928" y="19355"/>
                    </a:cubicBezTo>
                    <a:cubicBezTo>
                      <a:pt x="12507" y="18522"/>
                      <a:pt x="13141" y="17721"/>
                      <a:pt x="13811" y="16969"/>
                    </a:cubicBezTo>
                    <a:close/>
                    <a:moveTo>
                      <a:pt x="1693" y="18800"/>
                    </a:moveTo>
                    <a:cubicBezTo>
                      <a:pt x="3192" y="20013"/>
                      <a:pt x="5008" y="20662"/>
                      <a:pt x="6886" y="20671"/>
                    </a:cubicBezTo>
                    <a:lnTo>
                      <a:pt x="7666" y="20671"/>
                    </a:lnTo>
                    <a:cubicBezTo>
                      <a:pt x="9515" y="20716"/>
                      <a:pt x="11344" y="20258"/>
                      <a:pt x="12993" y="19334"/>
                    </a:cubicBezTo>
                    <a:lnTo>
                      <a:pt x="12993" y="19561"/>
                    </a:lnTo>
                    <a:cubicBezTo>
                      <a:pt x="12593" y="20095"/>
                      <a:pt x="10484" y="21332"/>
                      <a:pt x="5878" y="20897"/>
                    </a:cubicBezTo>
                    <a:cubicBezTo>
                      <a:pt x="4379" y="20789"/>
                      <a:pt x="2959" y="20215"/>
                      <a:pt x="1750" y="19273"/>
                    </a:cubicBezTo>
                    <a:cubicBezTo>
                      <a:pt x="1720" y="19110"/>
                      <a:pt x="1703" y="18963"/>
                      <a:pt x="1693" y="18800"/>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0" name="Shape">
                <a:extLst>
                  <a:ext uri="{FF2B5EF4-FFF2-40B4-BE49-F238E27FC236}">
                    <a16:creationId xmlns:a16="http://schemas.microsoft.com/office/drawing/2014/main" id="{70E381B5-FFD9-3E0D-C2D4-45E3888BD39B}"/>
                  </a:ext>
                </a:extLst>
              </p:cNvPr>
              <p:cNvSpPr/>
              <p:nvPr/>
            </p:nvSpPr>
            <p:spPr>
              <a:xfrm>
                <a:off x="1688328" y="2030241"/>
                <a:ext cx="226931" cy="309243"/>
              </a:xfrm>
              <a:custGeom>
                <a:avLst/>
                <a:gdLst/>
                <a:ahLst/>
                <a:cxnLst>
                  <a:cxn ang="0">
                    <a:pos x="wd2" y="hd2"/>
                  </a:cxn>
                  <a:cxn ang="5400000">
                    <a:pos x="wd2" y="hd2"/>
                  </a:cxn>
                  <a:cxn ang="10800000">
                    <a:pos x="wd2" y="hd2"/>
                  </a:cxn>
                  <a:cxn ang="16200000">
                    <a:pos x="wd2" y="hd2"/>
                  </a:cxn>
                </a:cxnLst>
                <a:rect l="0" t="0" r="r" b="b"/>
                <a:pathLst>
                  <a:path w="20205" h="21573" extrusionOk="0">
                    <a:moveTo>
                      <a:pt x="11212" y="0"/>
                    </a:moveTo>
                    <a:cubicBezTo>
                      <a:pt x="6311" y="224"/>
                      <a:pt x="2572" y="3525"/>
                      <a:pt x="2857" y="7353"/>
                    </a:cubicBezTo>
                    <a:cubicBezTo>
                      <a:pt x="2929" y="8374"/>
                      <a:pt x="3288" y="9354"/>
                      <a:pt x="3915" y="10244"/>
                    </a:cubicBezTo>
                    <a:cubicBezTo>
                      <a:pt x="4457" y="10927"/>
                      <a:pt x="5164" y="11533"/>
                      <a:pt x="5977" y="12029"/>
                    </a:cubicBezTo>
                    <a:cubicBezTo>
                      <a:pt x="5677" y="12553"/>
                      <a:pt x="4971" y="13821"/>
                      <a:pt x="4458" y="14579"/>
                    </a:cubicBezTo>
                    <a:cubicBezTo>
                      <a:pt x="4187" y="14570"/>
                      <a:pt x="3899" y="14618"/>
                      <a:pt x="3671" y="14749"/>
                    </a:cubicBezTo>
                    <a:cubicBezTo>
                      <a:pt x="2887" y="16116"/>
                      <a:pt x="1973" y="17415"/>
                      <a:pt x="904" y="18660"/>
                    </a:cubicBezTo>
                    <a:lnTo>
                      <a:pt x="362" y="19361"/>
                    </a:lnTo>
                    <a:cubicBezTo>
                      <a:pt x="234" y="19446"/>
                      <a:pt x="160" y="19558"/>
                      <a:pt x="118" y="19680"/>
                    </a:cubicBezTo>
                    <a:cubicBezTo>
                      <a:pt x="-39" y="19942"/>
                      <a:pt x="-39" y="20268"/>
                      <a:pt x="118" y="20530"/>
                    </a:cubicBezTo>
                    <a:cubicBezTo>
                      <a:pt x="859" y="21157"/>
                      <a:pt x="1896" y="21534"/>
                      <a:pt x="2993" y="21572"/>
                    </a:cubicBezTo>
                    <a:cubicBezTo>
                      <a:pt x="3278" y="21581"/>
                      <a:pt x="3550" y="21538"/>
                      <a:pt x="3807" y="21444"/>
                    </a:cubicBezTo>
                    <a:cubicBezTo>
                      <a:pt x="4191" y="21266"/>
                      <a:pt x="4775" y="20451"/>
                      <a:pt x="6356" y="17980"/>
                    </a:cubicBezTo>
                    <a:cubicBezTo>
                      <a:pt x="6841" y="17240"/>
                      <a:pt x="7288" y="16579"/>
                      <a:pt x="7658" y="15961"/>
                    </a:cubicBezTo>
                    <a:cubicBezTo>
                      <a:pt x="7630" y="15792"/>
                      <a:pt x="7542" y="15646"/>
                      <a:pt x="7414" y="15515"/>
                    </a:cubicBezTo>
                    <a:cubicBezTo>
                      <a:pt x="7899" y="14719"/>
                      <a:pt x="8442" y="13959"/>
                      <a:pt x="9069" y="13219"/>
                    </a:cubicBezTo>
                    <a:cubicBezTo>
                      <a:pt x="9952" y="13453"/>
                      <a:pt x="10895" y="13571"/>
                      <a:pt x="11835" y="13580"/>
                    </a:cubicBezTo>
                    <a:cubicBezTo>
                      <a:pt x="16736" y="13356"/>
                      <a:pt x="20475" y="10055"/>
                      <a:pt x="20190" y="6227"/>
                    </a:cubicBezTo>
                    <a:cubicBezTo>
                      <a:pt x="20118" y="5207"/>
                      <a:pt x="19759" y="4214"/>
                      <a:pt x="19132" y="3315"/>
                    </a:cubicBezTo>
                    <a:cubicBezTo>
                      <a:pt x="17394" y="1228"/>
                      <a:pt x="14403" y="-19"/>
                      <a:pt x="11212" y="0"/>
                    </a:cubicBezTo>
                    <a:close/>
                    <a:moveTo>
                      <a:pt x="11266" y="701"/>
                    </a:moveTo>
                    <a:cubicBezTo>
                      <a:pt x="16352" y="673"/>
                      <a:pt x="21561" y="4682"/>
                      <a:pt x="18427" y="9521"/>
                    </a:cubicBezTo>
                    <a:lnTo>
                      <a:pt x="18372" y="9564"/>
                    </a:lnTo>
                    <a:cubicBezTo>
                      <a:pt x="17204" y="11632"/>
                      <a:pt x="14579" y="12964"/>
                      <a:pt x="11673" y="12964"/>
                    </a:cubicBezTo>
                    <a:cubicBezTo>
                      <a:pt x="6529" y="12964"/>
                      <a:pt x="1376" y="8974"/>
                      <a:pt x="4539" y="4144"/>
                    </a:cubicBezTo>
                    <a:cubicBezTo>
                      <a:pt x="5707" y="2066"/>
                      <a:pt x="8359" y="701"/>
                      <a:pt x="11266" y="701"/>
                    </a:cubicBezTo>
                    <a:close/>
                    <a:moveTo>
                      <a:pt x="11293" y="1679"/>
                    </a:moveTo>
                    <a:cubicBezTo>
                      <a:pt x="8458" y="1651"/>
                      <a:pt x="5944" y="3127"/>
                      <a:pt x="5217" y="5271"/>
                    </a:cubicBezTo>
                    <a:cubicBezTo>
                      <a:pt x="4519" y="6787"/>
                      <a:pt x="4848" y="8478"/>
                      <a:pt x="6031" y="9797"/>
                    </a:cubicBezTo>
                    <a:cubicBezTo>
                      <a:pt x="7370" y="11155"/>
                      <a:pt x="9452" y="11944"/>
                      <a:pt x="11646" y="11944"/>
                    </a:cubicBezTo>
                    <a:cubicBezTo>
                      <a:pt x="14495" y="11981"/>
                      <a:pt x="16982" y="10505"/>
                      <a:pt x="17694" y="8352"/>
                    </a:cubicBezTo>
                    <a:cubicBezTo>
                      <a:pt x="18392" y="6836"/>
                      <a:pt x="18077" y="5136"/>
                      <a:pt x="16881" y="3825"/>
                    </a:cubicBezTo>
                    <a:cubicBezTo>
                      <a:pt x="15541" y="2468"/>
                      <a:pt x="13487" y="1679"/>
                      <a:pt x="11293" y="1679"/>
                    </a:cubicBezTo>
                    <a:close/>
                    <a:moveTo>
                      <a:pt x="11374" y="2359"/>
                    </a:moveTo>
                    <a:cubicBezTo>
                      <a:pt x="14480" y="2284"/>
                      <a:pt x="17079" y="4185"/>
                      <a:pt x="17179" y="6609"/>
                    </a:cubicBezTo>
                    <a:cubicBezTo>
                      <a:pt x="17193" y="7134"/>
                      <a:pt x="17094" y="7665"/>
                      <a:pt x="16881" y="8161"/>
                    </a:cubicBezTo>
                    <a:lnTo>
                      <a:pt x="16853" y="8161"/>
                    </a:lnTo>
                    <a:cubicBezTo>
                      <a:pt x="16241" y="10024"/>
                      <a:pt x="14110" y="11323"/>
                      <a:pt x="11646" y="11285"/>
                    </a:cubicBezTo>
                    <a:cubicBezTo>
                      <a:pt x="8540" y="11407"/>
                      <a:pt x="5916" y="9522"/>
                      <a:pt x="5760" y="7098"/>
                    </a:cubicBezTo>
                    <a:cubicBezTo>
                      <a:pt x="5731" y="6555"/>
                      <a:pt x="5817" y="6019"/>
                      <a:pt x="6031" y="5504"/>
                    </a:cubicBezTo>
                    <a:cubicBezTo>
                      <a:pt x="6658" y="3614"/>
                      <a:pt x="8881" y="2293"/>
                      <a:pt x="11374" y="2359"/>
                    </a:cubicBezTo>
                    <a:close/>
                    <a:moveTo>
                      <a:pt x="11320" y="3251"/>
                    </a:moveTo>
                    <a:cubicBezTo>
                      <a:pt x="10608" y="3280"/>
                      <a:pt x="9914" y="3424"/>
                      <a:pt x="9259" y="3677"/>
                    </a:cubicBezTo>
                    <a:cubicBezTo>
                      <a:pt x="8746" y="3864"/>
                      <a:pt x="7468" y="4802"/>
                      <a:pt x="7468" y="5504"/>
                    </a:cubicBezTo>
                    <a:cubicBezTo>
                      <a:pt x="7468" y="5776"/>
                      <a:pt x="7670" y="6008"/>
                      <a:pt x="7984" y="6121"/>
                    </a:cubicBezTo>
                    <a:cubicBezTo>
                      <a:pt x="8112" y="6177"/>
                      <a:pt x="8248" y="6206"/>
                      <a:pt x="8391" y="6206"/>
                    </a:cubicBezTo>
                    <a:cubicBezTo>
                      <a:pt x="8733" y="6178"/>
                      <a:pt x="9057" y="6077"/>
                      <a:pt x="9313" y="5908"/>
                    </a:cubicBezTo>
                    <a:cubicBezTo>
                      <a:pt x="9498" y="5786"/>
                      <a:pt x="9672" y="5666"/>
                      <a:pt x="9828" y="5526"/>
                    </a:cubicBezTo>
                    <a:lnTo>
                      <a:pt x="10181" y="5271"/>
                    </a:lnTo>
                    <a:cubicBezTo>
                      <a:pt x="10893" y="4756"/>
                      <a:pt x="11930" y="4660"/>
                      <a:pt x="12785" y="5015"/>
                    </a:cubicBezTo>
                    <a:cubicBezTo>
                      <a:pt x="12885" y="5062"/>
                      <a:pt x="12983" y="5082"/>
                      <a:pt x="13083" y="5100"/>
                    </a:cubicBezTo>
                    <a:cubicBezTo>
                      <a:pt x="13297" y="5129"/>
                      <a:pt x="13537" y="5052"/>
                      <a:pt x="13680" y="4930"/>
                    </a:cubicBezTo>
                    <a:cubicBezTo>
                      <a:pt x="13822" y="4818"/>
                      <a:pt x="13883" y="4686"/>
                      <a:pt x="13897" y="4527"/>
                    </a:cubicBezTo>
                    <a:cubicBezTo>
                      <a:pt x="13868" y="4236"/>
                      <a:pt x="13666" y="3973"/>
                      <a:pt x="13382" y="3804"/>
                    </a:cubicBezTo>
                    <a:cubicBezTo>
                      <a:pt x="12812" y="3420"/>
                      <a:pt x="12075" y="3214"/>
                      <a:pt x="11320" y="3251"/>
                    </a:cubicBezTo>
                    <a:close/>
                    <a:moveTo>
                      <a:pt x="11320" y="3570"/>
                    </a:moveTo>
                    <a:cubicBezTo>
                      <a:pt x="11961" y="3533"/>
                      <a:pt x="12612" y="3698"/>
                      <a:pt x="13110" y="4017"/>
                    </a:cubicBezTo>
                    <a:cubicBezTo>
                      <a:pt x="13310" y="4129"/>
                      <a:pt x="13434" y="4297"/>
                      <a:pt x="13463" y="4484"/>
                    </a:cubicBezTo>
                    <a:cubicBezTo>
                      <a:pt x="13449" y="4578"/>
                      <a:pt x="13373" y="4662"/>
                      <a:pt x="13273" y="4718"/>
                    </a:cubicBezTo>
                    <a:lnTo>
                      <a:pt x="13273" y="4654"/>
                    </a:lnTo>
                    <a:cubicBezTo>
                      <a:pt x="13216" y="4673"/>
                      <a:pt x="13140" y="4673"/>
                      <a:pt x="13083" y="4654"/>
                    </a:cubicBezTo>
                    <a:cubicBezTo>
                      <a:pt x="13012" y="4664"/>
                      <a:pt x="12924" y="4664"/>
                      <a:pt x="12839" y="4654"/>
                    </a:cubicBezTo>
                    <a:cubicBezTo>
                      <a:pt x="11827" y="4261"/>
                      <a:pt x="10629" y="4371"/>
                      <a:pt x="9774" y="4952"/>
                    </a:cubicBezTo>
                    <a:lnTo>
                      <a:pt x="9394" y="5271"/>
                    </a:lnTo>
                    <a:cubicBezTo>
                      <a:pt x="9266" y="5392"/>
                      <a:pt x="9117" y="5496"/>
                      <a:pt x="8960" y="5589"/>
                    </a:cubicBezTo>
                    <a:cubicBezTo>
                      <a:pt x="8618" y="5805"/>
                      <a:pt x="8292" y="5886"/>
                      <a:pt x="8092" y="5802"/>
                    </a:cubicBezTo>
                    <a:cubicBezTo>
                      <a:pt x="7921" y="5746"/>
                      <a:pt x="7821" y="5581"/>
                      <a:pt x="7821" y="5441"/>
                    </a:cubicBezTo>
                    <a:cubicBezTo>
                      <a:pt x="7821" y="4898"/>
                      <a:pt x="8953" y="4053"/>
                      <a:pt x="9394" y="3932"/>
                    </a:cubicBezTo>
                    <a:cubicBezTo>
                      <a:pt x="9993" y="3698"/>
                      <a:pt x="10650" y="3580"/>
                      <a:pt x="11320" y="3570"/>
                    </a:cubicBezTo>
                    <a:close/>
                    <a:moveTo>
                      <a:pt x="14765" y="4548"/>
                    </a:moveTo>
                    <a:cubicBezTo>
                      <a:pt x="14152" y="4482"/>
                      <a:pt x="13575" y="4838"/>
                      <a:pt x="13490" y="5334"/>
                    </a:cubicBezTo>
                    <a:cubicBezTo>
                      <a:pt x="13419" y="5755"/>
                      <a:pt x="13724" y="6162"/>
                      <a:pt x="14222" y="6312"/>
                    </a:cubicBezTo>
                    <a:cubicBezTo>
                      <a:pt x="14365" y="6387"/>
                      <a:pt x="14540" y="6418"/>
                      <a:pt x="14711" y="6418"/>
                    </a:cubicBezTo>
                    <a:cubicBezTo>
                      <a:pt x="14924" y="6418"/>
                      <a:pt x="15109" y="6363"/>
                      <a:pt x="15280" y="6269"/>
                    </a:cubicBezTo>
                    <a:cubicBezTo>
                      <a:pt x="15594" y="6120"/>
                      <a:pt x="15807" y="5858"/>
                      <a:pt x="15850" y="5568"/>
                    </a:cubicBezTo>
                    <a:cubicBezTo>
                      <a:pt x="15878" y="5446"/>
                      <a:pt x="15878" y="5319"/>
                      <a:pt x="15850" y="5207"/>
                    </a:cubicBezTo>
                    <a:cubicBezTo>
                      <a:pt x="15722" y="4823"/>
                      <a:pt x="15263" y="4548"/>
                      <a:pt x="14765" y="4548"/>
                    </a:cubicBezTo>
                    <a:close/>
                    <a:moveTo>
                      <a:pt x="14792" y="4930"/>
                    </a:moveTo>
                    <a:cubicBezTo>
                      <a:pt x="15020" y="4930"/>
                      <a:pt x="15209" y="5059"/>
                      <a:pt x="15280" y="5228"/>
                    </a:cubicBezTo>
                    <a:cubicBezTo>
                      <a:pt x="15309" y="5284"/>
                      <a:pt x="15309" y="5342"/>
                      <a:pt x="15280" y="5398"/>
                    </a:cubicBezTo>
                    <a:cubicBezTo>
                      <a:pt x="15294" y="5576"/>
                      <a:pt x="15194" y="5751"/>
                      <a:pt x="15009" y="5844"/>
                    </a:cubicBezTo>
                    <a:cubicBezTo>
                      <a:pt x="14852" y="5929"/>
                      <a:pt x="14637" y="5929"/>
                      <a:pt x="14466" y="5844"/>
                    </a:cubicBezTo>
                    <a:cubicBezTo>
                      <a:pt x="14239" y="5723"/>
                      <a:pt x="14163" y="5476"/>
                      <a:pt x="14277" y="5271"/>
                    </a:cubicBezTo>
                    <a:cubicBezTo>
                      <a:pt x="14376" y="5093"/>
                      <a:pt x="14550" y="4959"/>
                      <a:pt x="14792" y="4930"/>
                    </a:cubicBezTo>
                    <a:close/>
                    <a:moveTo>
                      <a:pt x="6655" y="12433"/>
                    </a:moveTo>
                    <a:cubicBezTo>
                      <a:pt x="7111" y="12667"/>
                      <a:pt x="7567" y="12859"/>
                      <a:pt x="8065" y="13028"/>
                    </a:cubicBezTo>
                    <a:cubicBezTo>
                      <a:pt x="7524" y="13702"/>
                      <a:pt x="7055" y="14411"/>
                      <a:pt x="6628" y="15132"/>
                    </a:cubicBezTo>
                    <a:lnTo>
                      <a:pt x="6573" y="15132"/>
                    </a:lnTo>
                    <a:cubicBezTo>
                      <a:pt x="6260" y="14963"/>
                      <a:pt x="5939" y="14822"/>
                      <a:pt x="5597" y="14728"/>
                    </a:cubicBezTo>
                    <a:lnTo>
                      <a:pt x="5298" y="14664"/>
                    </a:lnTo>
                    <a:cubicBezTo>
                      <a:pt x="5697" y="14056"/>
                      <a:pt x="6327" y="13088"/>
                      <a:pt x="6655" y="12433"/>
                    </a:cubicBezTo>
                    <a:close/>
                    <a:moveTo>
                      <a:pt x="4756" y="15217"/>
                    </a:moveTo>
                    <a:cubicBezTo>
                      <a:pt x="5112" y="15189"/>
                      <a:pt x="5486" y="15242"/>
                      <a:pt x="5814" y="15344"/>
                    </a:cubicBezTo>
                    <a:cubicBezTo>
                      <a:pt x="6056" y="15401"/>
                      <a:pt x="6265" y="15454"/>
                      <a:pt x="6465" y="15557"/>
                    </a:cubicBezTo>
                    <a:lnTo>
                      <a:pt x="5841" y="15791"/>
                    </a:lnTo>
                    <a:lnTo>
                      <a:pt x="6031" y="16110"/>
                    </a:lnTo>
                    <a:lnTo>
                      <a:pt x="6872" y="15791"/>
                    </a:lnTo>
                    <a:cubicBezTo>
                      <a:pt x="6943" y="15838"/>
                      <a:pt x="7017" y="15895"/>
                      <a:pt x="7089" y="15961"/>
                    </a:cubicBezTo>
                    <a:lnTo>
                      <a:pt x="6573" y="16067"/>
                    </a:lnTo>
                    <a:lnTo>
                      <a:pt x="6573" y="15940"/>
                    </a:lnTo>
                    <a:cubicBezTo>
                      <a:pt x="6060" y="16108"/>
                      <a:pt x="5580" y="16274"/>
                      <a:pt x="5082" y="16471"/>
                    </a:cubicBezTo>
                    <a:lnTo>
                      <a:pt x="5244" y="16768"/>
                    </a:lnTo>
                    <a:lnTo>
                      <a:pt x="6411" y="16386"/>
                    </a:lnTo>
                    <a:cubicBezTo>
                      <a:pt x="6411" y="16536"/>
                      <a:pt x="6226" y="16685"/>
                      <a:pt x="6112" y="16853"/>
                    </a:cubicBezTo>
                    <a:lnTo>
                      <a:pt x="6112" y="16790"/>
                    </a:lnTo>
                    <a:lnTo>
                      <a:pt x="4756" y="17193"/>
                    </a:lnTo>
                    <a:lnTo>
                      <a:pt x="4919" y="17512"/>
                    </a:lnTo>
                    <a:lnTo>
                      <a:pt x="5922" y="17215"/>
                    </a:lnTo>
                    <a:cubicBezTo>
                      <a:pt x="5922" y="17355"/>
                      <a:pt x="5751" y="17478"/>
                      <a:pt x="5651" y="17619"/>
                    </a:cubicBezTo>
                    <a:lnTo>
                      <a:pt x="5651" y="17449"/>
                    </a:lnTo>
                    <a:cubicBezTo>
                      <a:pt x="5152" y="17589"/>
                      <a:pt x="4657" y="17753"/>
                      <a:pt x="4186" y="17959"/>
                    </a:cubicBezTo>
                    <a:lnTo>
                      <a:pt x="4403" y="18277"/>
                    </a:lnTo>
                    <a:cubicBezTo>
                      <a:pt x="4788" y="18109"/>
                      <a:pt x="5184" y="17974"/>
                      <a:pt x="5597" y="17852"/>
                    </a:cubicBezTo>
                    <a:cubicBezTo>
                      <a:pt x="5497" y="17993"/>
                      <a:pt x="5397" y="18095"/>
                      <a:pt x="5326" y="18235"/>
                    </a:cubicBezTo>
                    <a:lnTo>
                      <a:pt x="5326" y="18107"/>
                    </a:lnTo>
                    <a:cubicBezTo>
                      <a:pt x="4756" y="18220"/>
                      <a:pt x="4235" y="18422"/>
                      <a:pt x="3780" y="18702"/>
                    </a:cubicBezTo>
                    <a:lnTo>
                      <a:pt x="4024" y="18979"/>
                    </a:lnTo>
                    <a:cubicBezTo>
                      <a:pt x="4380" y="18763"/>
                      <a:pt x="4790" y="18602"/>
                      <a:pt x="5217" y="18490"/>
                    </a:cubicBezTo>
                    <a:lnTo>
                      <a:pt x="4837" y="19106"/>
                    </a:lnTo>
                    <a:lnTo>
                      <a:pt x="4837" y="18958"/>
                    </a:lnTo>
                    <a:lnTo>
                      <a:pt x="3535" y="19446"/>
                    </a:lnTo>
                    <a:lnTo>
                      <a:pt x="3725" y="19744"/>
                    </a:lnTo>
                    <a:lnTo>
                      <a:pt x="4729" y="19361"/>
                    </a:lnTo>
                    <a:lnTo>
                      <a:pt x="4349" y="19956"/>
                    </a:lnTo>
                    <a:lnTo>
                      <a:pt x="4349" y="19786"/>
                    </a:lnTo>
                    <a:cubicBezTo>
                      <a:pt x="3907" y="19871"/>
                      <a:pt x="3447" y="19953"/>
                      <a:pt x="3020" y="20084"/>
                    </a:cubicBezTo>
                    <a:lnTo>
                      <a:pt x="3183" y="20424"/>
                    </a:lnTo>
                    <a:cubicBezTo>
                      <a:pt x="3525" y="20321"/>
                      <a:pt x="3912" y="20211"/>
                      <a:pt x="4268" y="20126"/>
                    </a:cubicBezTo>
                    <a:cubicBezTo>
                      <a:pt x="4111" y="20398"/>
                      <a:pt x="3899" y="20658"/>
                      <a:pt x="3671" y="20892"/>
                    </a:cubicBezTo>
                    <a:lnTo>
                      <a:pt x="3563" y="20892"/>
                    </a:lnTo>
                    <a:cubicBezTo>
                      <a:pt x="3434" y="20667"/>
                      <a:pt x="3209" y="20470"/>
                      <a:pt x="2939" y="20339"/>
                    </a:cubicBezTo>
                    <a:cubicBezTo>
                      <a:pt x="2739" y="20273"/>
                      <a:pt x="2543" y="20242"/>
                      <a:pt x="2315" y="20233"/>
                    </a:cubicBezTo>
                    <a:lnTo>
                      <a:pt x="1257" y="20148"/>
                    </a:lnTo>
                    <a:cubicBezTo>
                      <a:pt x="1271" y="20082"/>
                      <a:pt x="1283" y="20031"/>
                      <a:pt x="1311" y="19956"/>
                    </a:cubicBezTo>
                    <a:lnTo>
                      <a:pt x="2044" y="19085"/>
                    </a:lnTo>
                    <a:cubicBezTo>
                      <a:pt x="3084" y="17859"/>
                      <a:pt x="3987" y="16565"/>
                      <a:pt x="4756" y="15217"/>
                    </a:cubicBezTo>
                    <a:close/>
                    <a:moveTo>
                      <a:pt x="1230" y="20551"/>
                    </a:moveTo>
                    <a:lnTo>
                      <a:pt x="1881" y="20551"/>
                    </a:lnTo>
                    <a:cubicBezTo>
                      <a:pt x="2038" y="20561"/>
                      <a:pt x="2227" y="20580"/>
                      <a:pt x="2369" y="20637"/>
                    </a:cubicBezTo>
                    <a:cubicBezTo>
                      <a:pt x="2526" y="20693"/>
                      <a:pt x="2609" y="20779"/>
                      <a:pt x="2695" y="20892"/>
                    </a:cubicBezTo>
                    <a:cubicBezTo>
                      <a:pt x="2182" y="20854"/>
                      <a:pt x="1686" y="20748"/>
                      <a:pt x="1230" y="20551"/>
                    </a:cubicBez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1" name="Shape">
                <a:extLst>
                  <a:ext uri="{FF2B5EF4-FFF2-40B4-BE49-F238E27FC236}">
                    <a16:creationId xmlns:a16="http://schemas.microsoft.com/office/drawing/2014/main" id="{2E134715-D630-B5C9-5D80-08E2148C8883}"/>
                  </a:ext>
                </a:extLst>
              </p:cNvPr>
              <p:cNvSpPr/>
              <p:nvPr/>
            </p:nvSpPr>
            <p:spPr>
              <a:xfrm>
                <a:off x="2745334" y="2061798"/>
                <a:ext cx="205671" cy="315923"/>
              </a:xfrm>
              <a:custGeom>
                <a:avLst/>
                <a:gdLst/>
                <a:ahLst/>
                <a:cxnLst>
                  <a:cxn ang="0">
                    <a:pos x="wd2" y="hd2"/>
                  </a:cxn>
                  <a:cxn ang="5400000">
                    <a:pos x="wd2" y="hd2"/>
                  </a:cxn>
                  <a:cxn ang="10800000">
                    <a:pos x="wd2" y="hd2"/>
                  </a:cxn>
                  <a:cxn ang="16200000">
                    <a:pos x="wd2" y="hd2"/>
                  </a:cxn>
                </a:cxnLst>
                <a:rect l="0" t="0" r="r" b="b"/>
                <a:pathLst>
                  <a:path w="21528" h="21591" extrusionOk="0">
                    <a:moveTo>
                      <a:pt x="10936" y="0"/>
                    </a:moveTo>
                    <a:cubicBezTo>
                      <a:pt x="7854" y="-9"/>
                      <a:pt x="4831" y="495"/>
                      <a:pt x="2134" y="1458"/>
                    </a:cubicBezTo>
                    <a:cubicBezTo>
                      <a:pt x="1113" y="1806"/>
                      <a:pt x="348" y="2431"/>
                      <a:pt x="30" y="3165"/>
                    </a:cubicBezTo>
                    <a:lnTo>
                      <a:pt x="476" y="3123"/>
                    </a:lnTo>
                    <a:cubicBezTo>
                      <a:pt x="376" y="3160"/>
                      <a:pt x="287" y="3237"/>
                      <a:pt x="253" y="3311"/>
                    </a:cubicBezTo>
                    <a:cubicBezTo>
                      <a:pt x="102" y="4017"/>
                      <a:pt x="102" y="4729"/>
                      <a:pt x="253" y="5434"/>
                    </a:cubicBezTo>
                    <a:cubicBezTo>
                      <a:pt x="270" y="5498"/>
                      <a:pt x="329" y="5543"/>
                      <a:pt x="413" y="5580"/>
                    </a:cubicBezTo>
                    <a:cubicBezTo>
                      <a:pt x="563" y="5919"/>
                      <a:pt x="856" y="6228"/>
                      <a:pt x="1242" y="6475"/>
                    </a:cubicBezTo>
                    <a:cubicBezTo>
                      <a:pt x="2012" y="6961"/>
                      <a:pt x="4369" y="8120"/>
                      <a:pt x="9628" y="8120"/>
                    </a:cubicBezTo>
                    <a:cubicBezTo>
                      <a:pt x="12610" y="8129"/>
                      <a:pt x="15554" y="7767"/>
                      <a:pt x="18334" y="7079"/>
                    </a:cubicBezTo>
                    <a:cubicBezTo>
                      <a:pt x="18384" y="7088"/>
                      <a:pt x="18460" y="7088"/>
                      <a:pt x="18493" y="7079"/>
                    </a:cubicBezTo>
                    <a:cubicBezTo>
                      <a:pt x="18962" y="6932"/>
                      <a:pt x="19414" y="6782"/>
                      <a:pt x="19833" y="6579"/>
                    </a:cubicBezTo>
                    <a:cubicBezTo>
                      <a:pt x="20469" y="6295"/>
                      <a:pt x="20951" y="5902"/>
                      <a:pt x="21236" y="5434"/>
                    </a:cubicBezTo>
                    <a:cubicBezTo>
                      <a:pt x="21253" y="5352"/>
                      <a:pt x="21253" y="5246"/>
                      <a:pt x="21236" y="5164"/>
                    </a:cubicBezTo>
                    <a:cubicBezTo>
                      <a:pt x="21286" y="5099"/>
                      <a:pt x="21286" y="5040"/>
                      <a:pt x="21236" y="4976"/>
                    </a:cubicBezTo>
                    <a:lnTo>
                      <a:pt x="21236" y="2936"/>
                    </a:lnTo>
                    <a:cubicBezTo>
                      <a:pt x="21253" y="2890"/>
                      <a:pt x="21253" y="2824"/>
                      <a:pt x="21236" y="2769"/>
                    </a:cubicBezTo>
                    <a:cubicBezTo>
                      <a:pt x="21119" y="2412"/>
                      <a:pt x="20824" y="2107"/>
                      <a:pt x="20439" y="1832"/>
                    </a:cubicBezTo>
                    <a:cubicBezTo>
                      <a:pt x="19852" y="1456"/>
                      <a:pt x="19153" y="1162"/>
                      <a:pt x="18366" y="979"/>
                    </a:cubicBezTo>
                    <a:cubicBezTo>
                      <a:pt x="16021" y="337"/>
                      <a:pt x="13482" y="0"/>
                      <a:pt x="10936" y="0"/>
                    </a:cubicBezTo>
                    <a:close/>
                    <a:moveTo>
                      <a:pt x="11159" y="521"/>
                    </a:moveTo>
                    <a:cubicBezTo>
                      <a:pt x="13604" y="521"/>
                      <a:pt x="15994" y="843"/>
                      <a:pt x="18238" y="1458"/>
                    </a:cubicBezTo>
                    <a:cubicBezTo>
                      <a:pt x="18908" y="1613"/>
                      <a:pt x="19522" y="1854"/>
                      <a:pt x="20024" y="2165"/>
                    </a:cubicBezTo>
                    <a:cubicBezTo>
                      <a:pt x="20510" y="2450"/>
                      <a:pt x="20732" y="2898"/>
                      <a:pt x="20598" y="3311"/>
                    </a:cubicBezTo>
                    <a:cubicBezTo>
                      <a:pt x="19576" y="5181"/>
                      <a:pt x="12713" y="5788"/>
                      <a:pt x="9565" y="5788"/>
                    </a:cubicBezTo>
                    <a:cubicBezTo>
                      <a:pt x="4623" y="5788"/>
                      <a:pt x="2470" y="4697"/>
                      <a:pt x="1784" y="4248"/>
                    </a:cubicBezTo>
                    <a:cubicBezTo>
                      <a:pt x="1331" y="4000"/>
                      <a:pt x="1080" y="3633"/>
                      <a:pt x="1114" y="3248"/>
                    </a:cubicBezTo>
                    <a:cubicBezTo>
                      <a:pt x="1349" y="2634"/>
                      <a:pt x="1982" y="2135"/>
                      <a:pt x="2836" y="1832"/>
                    </a:cubicBezTo>
                    <a:lnTo>
                      <a:pt x="2772" y="1895"/>
                    </a:lnTo>
                    <a:cubicBezTo>
                      <a:pt x="5335" y="996"/>
                      <a:pt x="8245" y="512"/>
                      <a:pt x="11159" y="521"/>
                    </a:cubicBezTo>
                    <a:close/>
                    <a:moveTo>
                      <a:pt x="10298" y="687"/>
                    </a:moveTo>
                    <a:cubicBezTo>
                      <a:pt x="8070" y="779"/>
                      <a:pt x="5915" y="1177"/>
                      <a:pt x="3888" y="1874"/>
                    </a:cubicBezTo>
                    <a:cubicBezTo>
                      <a:pt x="3319" y="2094"/>
                      <a:pt x="2891" y="2449"/>
                      <a:pt x="2740" y="2853"/>
                    </a:cubicBezTo>
                    <a:cubicBezTo>
                      <a:pt x="2657" y="3274"/>
                      <a:pt x="2955" y="3688"/>
                      <a:pt x="3474" y="3935"/>
                    </a:cubicBezTo>
                    <a:cubicBezTo>
                      <a:pt x="5367" y="4797"/>
                      <a:pt x="7668" y="5197"/>
                      <a:pt x="9979" y="5060"/>
                    </a:cubicBezTo>
                    <a:cubicBezTo>
                      <a:pt x="12190" y="5060"/>
                      <a:pt x="18222" y="4719"/>
                      <a:pt x="19227" y="3123"/>
                    </a:cubicBezTo>
                    <a:cubicBezTo>
                      <a:pt x="19428" y="2674"/>
                      <a:pt x="19159" y="2188"/>
                      <a:pt x="18589" y="1895"/>
                    </a:cubicBezTo>
                    <a:cubicBezTo>
                      <a:pt x="18120" y="1638"/>
                      <a:pt x="17581" y="1440"/>
                      <a:pt x="16995" y="1312"/>
                    </a:cubicBezTo>
                    <a:cubicBezTo>
                      <a:pt x="14851" y="798"/>
                      <a:pt x="12542" y="596"/>
                      <a:pt x="10298" y="687"/>
                    </a:cubicBezTo>
                    <a:close/>
                    <a:moveTo>
                      <a:pt x="11223" y="1166"/>
                    </a:moveTo>
                    <a:cubicBezTo>
                      <a:pt x="13082" y="1166"/>
                      <a:pt x="14934" y="1390"/>
                      <a:pt x="16676" y="1812"/>
                    </a:cubicBezTo>
                    <a:cubicBezTo>
                      <a:pt x="17178" y="1903"/>
                      <a:pt x="17645" y="2049"/>
                      <a:pt x="18047" y="2270"/>
                    </a:cubicBezTo>
                    <a:cubicBezTo>
                      <a:pt x="18349" y="2453"/>
                      <a:pt x="18595" y="2734"/>
                      <a:pt x="18462" y="2936"/>
                    </a:cubicBezTo>
                    <a:cubicBezTo>
                      <a:pt x="18378" y="3028"/>
                      <a:pt x="18260" y="3112"/>
                      <a:pt x="18143" y="3186"/>
                    </a:cubicBezTo>
                    <a:cubicBezTo>
                      <a:pt x="18025" y="3021"/>
                      <a:pt x="17850" y="2879"/>
                      <a:pt x="17632" y="2769"/>
                    </a:cubicBezTo>
                    <a:cubicBezTo>
                      <a:pt x="17197" y="2540"/>
                      <a:pt x="16685" y="2391"/>
                      <a:pt x="16166" y="2290"/>
                    </a:cubicBezTo>
                    <a:cubicBezTo>
                      <a:pt x="15747" y="2199"/>
                      <a:pt x="14093" y="1916"/>
                      <a:pt x="14093" y="1916"/>
                    </a:cubicBezTo>
                    <a:cubicBezTo>
                      <a:pt x="14110" y="1870"/>
                      <a:pt x="14110" y="1827"/>
                      <a:pt x="14093" y="1791"/>
                    </a:cubicBezTo>
                    <a:cubicBezTo>
                      <a:pt x="14093" y="1699"/>
                      <a:pt x="14004" y="1601"/>
                      <a:pt x="13870" y="1583"/>
                    </a:cubicBezTo>
                    <a:cubicBezTo>
                      <a:pt x="13334" y="1491"/>
                      <a:pt x="12828" y="1458"/>
                      <a:pt x="12275" y="1458"/>
                    </a:cubicBezTo>
                    <a:cubicBezTo>
                      <a:pt x="12275" y="1458"/>
                      <a:pt x="12085" y="1458"/>
                      <a:pt x="12052" y="1541"/>
                    </a:cubicBezTo>
                    <a:lnTo>
                      <a:pt x="11892" y="1624"/>
                    </a:lnTo>
                    <a:lnTo>
                      <a:pt x="11095" y="1624"/>
                    </a:lnTo>
                    <a:cubicBezTo>
                      <a:pt x="10660" y="1624"/>
                      <a:pt x="10207" y="1643"/>
                      <a:pt x="9788" y="1707"/>
                    </a:cubicBezTo>
                    <a:cubicBezTo>
                      <a:pt x="9704" y="1689"/>
                      <a:pt x="9632" y="1689"/>
                      <a:pt x="9565" y="1707"/>
                    </a:cubicBezTo>
                    <a:cubicBezTo>
                      <a:pt x="7806" y="1799"/>
                      <a:pt x="6054" y="2108"/>
                      <a:pt x="4462" y="2603"/>
                    </a:cubicBezTo>
                    <a:cubicBezTo>
                      <a:pt x="4094" y="2722"/>
                      <a:pt x="3757" y="2892"/>
                      <a:pt x="3506" y="3102"/>
                    </a:cubicBezTo>
                    <a:cubicBezTo>
                      <a:pt x="3489" y="3047"/>
                      <a:pt x="3489" y="2970"/>
                      <a:pt x="3506" y="2915"/>
                    </a:cubicBezTo>
                    <a:cubicBezTo>
                      <a:pt x="3606" y="2658"/>
                      <a:pt x="3904" y="2461"/>
                      <a:pt x="4239" y="2332"/>
                    </a:cubicBezTo>
                    <a:cubicBezTo>
                      <a:pt x="6400" y="1571"/>
                      <a:pt x="8777" y="1166"/>
                      <a:pt x="11223" y="1166"/>
                    </a:cubicBezTo>
                    <a:close/>
                    <a:moveTo>
                      <a:pt x="12594" y="1853"/>
                    </a:moveTo>
                    <a:lnTo>
                      <a:pt x="13232" y="1853"/>
                    </a:lnTo>
                    <a:cubicBezTo>
                      <a:pt x="13182" y="1908"/>
                      <a:pt x="13182" y="1976"/>
                      <a:pt x="13232" y="2041"/>
                    </a:cubicBezTo>
                    <a:cubicBezTo>
                      <a:pt x="13265" y="2105"/>
                      <a:pt x="13354" y="2147"/>
                      <a:pt x="13455" y="2165"/>
                    </a:cubicBezTo>
                    <a:cubicBezTo>
                      <a:pt x="13857" y="2230"/>
                      <a:pt x="14611" y="2409"/>
                      <a:pt x="15113" y="2519"/>
                    </a:cubicBezTo>
                    <a:cubicBezTo>
                      <a:pt x="14895" y="2593"/>
                      <a:pt x="14678" y="2617"/>
                      <a:pt x="14444" y="2644"/>
                    </a:cubicBezTo>
                    <a:cubicBezTo>
                      <a:pt x="14209" y="2617"/>
                      <a:pt x="13960" y="2584"/>
                      <a:pt x="13742" y="2519"/>
                    </a:cubicBezTo>
                    <a:cubicBezTo>
                      <a:pt x="13323" y="2409"/>
                      <a:pt x="12887" y="2336"/>
                      <a:pt x="12435" y="2290"/>
                    </a:cubicBezTo>
                    <a:lnTo>
                      <a:pt x="12116" y="2290"/>
                    </a:lnTo>
                    <a:cubicBezTo>
                      <a:pt x="11797" y="2254"/>
                      <a:pt x="11486" y="2336"/>
                      <a:pt x="11318" y="2519"/>
                    </a:cubicBezTo>
                    <a:cubicBezTo>
                      <a:pt x="11285" y="2584"/>
                      <a:pt x="11285" y="2652"/>
                      <a:pt x="11318" y="2707"/>
                    </a:cubicBezTo>
                    <a:cubicBezTo>
                      <a:pt x="11318" y="2890"/>
                      <a:pt x="11684" y="3007"/>
                      <a:pt x="12371" y="3227"/>
                    </a:cubicBezTo>
                    <a:lnTo>
                      <a:pt x="13104" y="3456"/>
                    </a:lnTo>
                    <a:cubicBezTo>
                      <a:pt x="13272" y="3557"/>
                      <a:pt x="13388" y="3694"/>
                      <a:pt x="13455" y="3831"/>
                    </a:cubicBezTo>
                    <a:cubicBezTo>
                      <a:pt x="13455" y="3831"/>
                      <a:pt x="13121" y="3958"/>
                      <a:pt x="13104" y="3977"/>
                    </a:cubicBezTo>
                    <a:cubicBezTo>
                      <a:pt x="12619" y="4142"/>
                      <a:pt x="12046" y="4189"/>
                      <a:pt x="11510" y="4143"/>
                    </a:cubicBezTo>
                    <a:lnTo>
                      <a:pt x="10553" y="4143"/>
                    </a:lnTo>
                    <a:lnTo>
                      <a:pt x="10139" y="4310"/>
                    </a:lnTo>
                    <a:lnTo>
                      <a:pt x="9692" y="4497"/>
                    </a:lnTo>
                    <a:cubicBezTo>
                      <a:pt x="9340" y="4534"/>
                      <a:pt x="8991" y="4534"/>
                      <a:pt x="8640" y="4497"/>
                    </a:cubicBezTo>
                    <a:cubicBezTo>
                      <a:pt x="8824" y="4406"/>
                      <a:pt x="8969" y="4281"/>
                      <a:pt x="9086" y="4143"/>
                    </a:cubicBezTo>
                    <a:cubicBezTo>
                      <a:pt x="9120" y="4098"/>
                      <a:pt x="9120" y="4044"/>
                      <a:pt x="9086" y="3998"/>
                    </a:cubicBezTo>
                    <a:cubicBezTo>
                      <a:pt x="9036" y="3943"/>
                      <a:pt x="8964" y="3924"/>
                      <a:pt x="8863" y="3914"/>
                    </a:cubicBezTo>
                    <a:cubicBezTo>
                      <a:pt x="8260" y="3859"/>
                      <a:pt x="7662" y="3726"/>
                      <a:pt x="7109" y="3560"/>
                    </a:cubicBezTo>
                    <a:cubicBezTo>
                      <a:pt x="7478" y="3469"/>
                      <a:pt x="7872" y="3421"/>
                      <a:pt x="8257" y="3394"/>
                    </a:cubicBezTo>
                    <a:cubicBezTo>
                      <a:pt x="9111" y="3568"/>
                      <a:pt x="9969" y="3704"/>
                      <a:pt x="10840" y="3769"/>
                    </a:cubicBezTo>
                    <a:cubicBezTo>
                      <a:pt x="11108" y="3769"/>
                      <a:pt x="11283" y="3691"/>
                      <a:pt x="11350" y="3581"/>
                    </a:cubicBezTo>
                    <a:cubicBezTo>
                      <a:pt x="11350" y="3407"/>
                      <a:pt x="11179" y="3285"/>
                      <a:pt x="11095" y="3248"/>
                    </a:cubicBezTo>
                    <a:cubicBezTo>
                      <a:pt x="10760" y="3120"/>
                      <a:pt x="10411" y="3021"/>
                      <a:pt x="10043" y="2957"/>
                    </a:cubicBezTo>
                    <a:cubicBezTo>
                      <a:pt x="9775" y="2892"/>
                      <a:pt x="9573" y="2770"/>
                      <a:pt x="9405" y="2624"/>
                    </a:cubicBezTo>
                    <a:cubicBezTo>
                      <a:pt x="9388" y="2477"/>
                      <a:pt x="9491" y="2343"/>
                      <a:pt x="9692" y="2270"/>
                    </a:cubicBezTo>
                    <a:lnTo>
                      <a:pt x="9852" y="2270"/>
                    </a:lnTo>
                    <a:cubicBezTo>
                      <a:pt x="9935" y="2251"/>
                      <a:pt x="10008" y="2211"/>
                      <a:pt x="10075" y="2165"/>
                    </a:cubicBezTo>
                    <a:cubicBezTo>
                      <a:pt x="10460" y="2101"/>
                      <a:pt x="10885" y="2082"/>
                      <a:pt x="11287" y="2082"/>
                    </a:cubicBezTo>
                    <a:cubicBezTo>
                      <a:pt x="11504" y="2064"/>
                      <a:pt x="11722" y="2064"/>
                      <a:pt x="11956" y="2082"/>
                    </a:cubicBezTo>
                    <a:cubicBezTo>
                      <a:pt x="12090" y="2082"/>
                      <a:pt x="12225" y="2084"/>
                      <a:pt x="12275" y="2020"/>
                    </a:cubicBezTo>
                    <a:lnTo>
                      <a:pt x="12435" y="1936"/>
                    </a:lnTo>
                    <a:lnTo>
                      <a:pt x="12594" y="1853"/>
                    </a:lnTo>
                    <a:close/>
                    <a:moveTo>
                      <a:pt x="8831" y="2311"/>
                    </a:moveTo>
                    <a:cubicBezTo>
                      <a:pt x="8781" y="2440"/>
                      <a:pt x="8781" y="2578"/>
                      <a:pt x="8831" y="2707"/>
                    </a:cubicBezTo>
                    <a:cubicBezTo>
                      <a:pt x="8965" y="2909"/>
                      <a:pt x="9199" y="3064"/>
                      <a:pt x="9501" y="3165"/>
                    </a:cubicBezTo>
                    <a:lnTo>
                      <a:pt x="8544" y="2998"/>
                    </a:lnTo>
                    <a:lnTo>
                      <a:pt x="8417" y="2998"/>
                    </a:lnTo>
                    <a:cubicBezTo>
                      <a:pt x="7747" y="3026"/>
                      <a:pt x="7121" y="3165"/>
                      <a:pt x="6535" y="3394"/>
                    </a:cubicBezTo>
                    <a:cubicBezTo>
                      <a:pt x="6502" y="3458"/>
                      <a:pt x="6502" y="3517"/>
                      <a:pt x="6535" y="3581"/>
                    </a:cubicBezTo>
                    <a:cubicBezTo>
                      <a:pt x="7071" y="3884"/>
                      <a:pt x="7730" y="4079"/>
                      <a:pt x="8417" y="4143"/>
                    </a:cubicBezTo>
                    <a:lnTo>
                      <a:pt x="8161" y="4248"/>
                    </a:lnTo>
                    <a:lnTo>
                      <a:pt x="7874" y="4456"/>
                    </a:lnTo>
                    <a:cubicBezTo>
                      <a:pt x="6551" y="4382"/>
                      <a:pt x="5330" y="4102"/>
                      <a:pt x="4207" y="3644"/>
                    </a:cubicBezTo>
                    <a:cubicBezTo>
                      <a:pt x="4207" y="3589"/>
                      <a:pt x="4207" y="3553"/>
                      <a:pt x="4207" y="3498"/>
                    </a:cubicBezTo>
                    <a:cubicBezTo>
                      <a:pt x="4207" y="3342"/>
                      <a:pt x="4636" y="3198"/>
                      <a:pt x="5004" y="3061"/>
                    </a:cubicBezTo>
                    <a:cubicBezTo>
                      <a:pt x="6210" y="2685"/>
                      <a:pt x="7508" y="2430"/>
                      <a:pt x="8831" y="2311"/>
                    </a:cubicBezTo>
                    <a:close/>
                    <a:moveTo>
                      <a:pt x="15623" y="2707"/>
                    </a:moveTo>
                    <a:lnTo>
                      <a:pt x="15942" y="2707"/>
                    </a:lnTo>
                    <a:cubicBezTo>
                      <a:pt x="16378" y="2789"/>
                      <a:pt x="16754" y="2907"/>
                      <a:pt x="17122" y="3082"/>
                    </a:cubicBezTo>
                    <a:cubicBezTo>
                      <a:pt x="17306" y="3182"/>
                      <a:pt x="17455" y="3321"/>
                      <a:pt x="17505" y="3477"/>
                    </a:cubicBezTo>
                    <a:cubicBezTo>
                      <a:pt x="16148" y="3954"/>
                      <a:pt x="14660" y="4265"/>
                      <a:pt x="13136" y="4393"/>
                    </a:cubicBezTo>
                    <a:cubicBezTo>
                      <a:pt x="13237" y="4375"/>
                      <a:pt x="13339" y="4303"/>
                      <a:pt x="13423" y="4248"/>
                    </a:cubicBezTo>
                    <a:cubicBezTo>
                      <a:pt x="13607" y="4156"/>
                      <a:pt x="13695" y="4020"/>
                      <a:pt x="13678" y="3873"/>
                    </a:cubicBezTo>
                    <a:cubicBezTo>
                      <a:pt x="13594" y="3607"/>
                      <a:pt x="13375" y="3383"/>
                      <a:pt x="13040" y="3227"/>
                    </a:cubicBezTo>
                    <a:lnTo>
                      <a:pt x="12275" y="2957"/>
                    </a:lnTo>
                    <a:lnTo>
                      <a:pt x="11637" y="2748"/>
                    </a:lnTo>
                    <a:lnTo>
                      <a:pt x="12084" y="2748"/>
                    </a:lnTo>
                    <a:cubicBezTo>
                      <a:pt x="12469" y="2785"/>
                      <a:pt x="12831" y="2856"/>
                      <a:pt x="13200" y="2957"/>
                    </a:cubicBezTo>
                    <a:cubicBezTo>
                      <a:pt x="13485" y="3039"/>
                      <a:pt x="13838" y="3105"/>
                      <a:pt x="14157" y="3123"/>
                    </a:cubicBezTo>
                    <a:cubicBezTo>
                      <a:pt x="14693" y="3068"/>
                      <a:pt x="15188" y="2927"/>
                      <a:pt x="15623" y="2707"/>
                    </a:cubicBezTo>
                    <a:close/>
                    <a:moveTo>
                      <a:pt x="20758" y="4227"/>
                    </a:moveTo>
                    <a:lnTo>
                      <a:pt x="20758" y="5268"/>
                    </a:lnTo>
                    <a:lnTo>
                      <a:pt x="20598" y="5309"/>
                    </a:lnTo>
                    <a:cubicBezTo>
                      <a:pt x="20447" y="5539"/>
                      <a:pt x="20260" y="5748"/>
                      <a:pt x="19992" y="5913"/>
                    </a:cubicBezTo>
                    <a:cubicBezTo>
                      <a:pt x="19992" y="5491"/>
                      <a:pt x="19992" y="5065"/>
                      <a:pt x="19992" y="4643"/>
                    </a:cubicBezTo>
                    <a:cubicBezTo>
                      <a:pt x="20277" y="4515"/>
                      <a:pt x="20540" y="4392"/>
                      <a:pt x="20758" y="4227"/>
                    </a:cubicBezTo>
                    <a:close/>
                    <a:moveTo>
                      <a:pt x="1050" y="4352"/>
                    </a:moveTo>
                    <a:cubicBezTo>
                      <a:pt x="1067" y="4352"/>
                      <a:pt x="1065" y="4352"/>
                      <a:pt x="1082" y="4352"/>
                    </a:cubicBezTo>
                    <a:lnTo>
                      <a:pt x="1050" y="4414"/>
                    </a:lnTo>
                    <a:cubicBezTo>
                      <a:pt x="1050" y="4387"/>
                      <a:pt x="1050" y="4370"/>
                      <a:pt x="1050" y="4352"/>
                    </a:cubicBezTo>
                    <a:close/>
                    <a:moveTo>
                      <a:pt x="1497" y="4601"/>
                    </a:moveTo>
                    <a:cubicBezTo>
                      <a:pt x="1564" y="4675"/>
                      <a:pt x="1666" y="4743"/>
                      <a:pt x="1784" y="4789"/>
                    </a:cubicBezTo>
                    <a:lnTo>
                      <a:pt x="1784" y="6142"/>
                    </a:lnTo>
                    <a:cubicBezTo>
                      <a:pt x="1666" y="6023"/>
                      <a:pt x="1564" y="5917"/>
                      <a:pt x="1497" y="5788"/>
                    </a:cubicBezTo>
                    <a:lnTo>
                      <a:pt x="1497" y="4601"/>
                    </a:lnTo>
                    <a:close/>
                    <a:moveTo>
                      <a:pt x="19705" y="4831"/>
                    </a:moveTo>
                    <a:cubicBezTo>
                      <a:pt x="19705" y="5261"/>
                      <a:pt x="19705" y="5678"/>
                      <a:pt x="19705" y="6101"/>
                    </a:cubicBezTo>
                    <a:cubicBezTo>
                      <a:pt x="19337" y="6256"/>
                      <a:pt x="18944" y="6396"/>
                      <a:pt x="18525" y="6496"/>
                    </a:cubicBezTo>
                    <a:lnTo>
                      <a:pt x="18525" y="5205"/>
                    </a:lnTo>
                    <a:cubicBezTo>
                      <a:pt x="18927" y="5095"/>
                      <a:pt x="19337" y="4977"/>
                      <a:pt x="19705" y="4831"/>
                    </a:cubicBezTo>
                    <a:close/>
                    <a:moveTo>
                      <a:pt x="2103" y="4997"/>
                    </a:moveTo>
                    <a:lnTo>
                      <a:pt x="2677" y="5184"/>
                    </a:lnTo>
                    <a:lnTo>
                      <a:pt x="2677" y="6559"/>
                    </a:lnTo>
                    <a:lnTo>
                      <a:pt x="2230" y="6371"/>
                    </a:lnTo>
                    <a:lnTo>
                      <a:pt x="2103" y="4997"/>
                    </a:lnTo>
                    <a:close/>
                    <a:moveTo>
                      <a:pt x="3091" y="5309"/>
                    </a:moveTo>
                    <a:cubicBezTo>
                      <a:pt x="3560" y="5447"/>
                      <a:pt x="3977" y="5583"/>
                      <a:pt x="4462" y="5684"/>
                    </a:cubicBezTo>
                    <a:cubicBezTo>
                      <a:pt x="4429" y="6152"/>
                      <a:pt x="4429" y="6611"/>
                      <a:pt x="4462" y="7079"/>
                    </a:cubicBezTo>
                    <a:cubicBezTo>
                      <a:pt x="3977" y="6969"/>
                      <a:pt x="3543" y="6849"/>
                      <a:pt x="3091" y="6684"/>
                    </a:cubicBezTo>
                    <a:lnTo>
                      <a:pt x="3091" y="5309"/>
                    </a:lnTo>
                    <a:close/>
                    <a:moveTo>
                      <a:pt x="18079" y="5351"/>
                    </a:moveTo>
                    <a:lnTo>
                      <a:pt x="18079" y="6704"/>
                    </a:lnTo>
                    <a:lnTo>
                      <a:pt x="17473" y="6850"/>
                    </a:lnTo>
                    <a:cubicBezTo>
                      <a:pt x="17473" y="6392"/>
                      <a:pt x="17463" y="5958"/>
                      <a:pt x="17345" y="5518"/>
                    </a:cubicBezTo>
                    <a:lnTo>
                      <a:pt x="18079" y="5351"/>
                    </a:lnTo>
                    <a:close/>
                    <a:moveTo>
                      <a:pt x="16899" y="5580"/>
                    </a:moveTo>
                    <a:cubicBezTo>
                      <a:pt x="16899" y="6039"/>
                      <a:pt x="16899" y="6514"/>
                      <a:pt x="16899" y="6954"/>
                    </a:cubicBezTo>
                    <a:lnTo>
                      <a:pt x="16070" y="7162"/>
                    </a:lnTo>
                    <a:cubicBezTo>
                      <a:pt x="16003" y="6686"/>
                      <a:pt x="16003" y="6203"/>
                      <a:pt x="16070" y="5726"/>
                    </a:cubicBezTo>
                    <a:lnTo>
                      <a:pt x="16899" y="5580"/>
                    </a:lnTo>
                    <a:close/>
                    <a:moveTo>
                      <a:pt x="15847" y="5684"/>
                    </a:moveTo>
                    <a:cubicBezTo>
                      <a:pt x="15729" y="6161"/>
                      <a:pt x="15702" y="6635"/>
                      <a:pt x="15719" y="7121"/>
                    </a:cubicBezTo>
                    <a:lnTo>
                      <a:pt x="15719" y="7162"/>
                    </a:lnTo>
                    <a:lnTo>
                      <a:pt x="15177" y="7225"/>
                    </a:lnTo>
                    <a:cubicBezTo>
                      <a:pt x="15177" y="7225"/>
                      <a:pt x="15177" y="7245"/>
                      <a:pt x="15177" y="7162"/>
                    </a:cubicBezTo>
                    <a:lnTo>
                      <a:pt x="15177" y="5788"/>
                    </a:lnTo>
                    <a:lnTo>
                      <a:pt x="15847" y="5684"/>
                    </a:lnTo>
                    <a:close/>
                    <a:moveTo>
                      <a:pt x="4877" y="5830"/>
                    </a:moveTo>
                    <a:cubicBezTo>
                      <a:pt x="5329" y="5922"/>
                      <a:pt x="5764" y="5992"/>
                      <a:pt x="6216" y="6038"/>
                    </a:cubicBezTo>
                    <a:cubicBezTo>
                      <a:pt x="6200" y="6451"/>
                      <a:pt x="6199" y="6915"/>
                      <a:pt x="6216" y="7391"/>
                    </a:cubicBezTo>
                    <a:cubicBezTo>
                      <a:pt x="5714" y="7391"/>
                      <a:pt x="5296" y="7266"/>
                      <a:pt x="4877" y="7183"/>
                    </a:cubicBezTo>
                    <a:cubicBezTo>
                      <a:pt x="4827" y="6725"/>
                      <a:pt x="4827" y="6279"/>
                      <a:pt x="4877" y="5830"/>
                    </a:cubicBezTo>
                    <a:close/>
                    <a:moveTo>
                      <a:pt x="6599" y="5955"/>
                    </a:moveTo>
                    <a:lnTo>
                      <a:pt x="7874" y="6059"/>
                    </a:lnTo>
                    <a:lnTo>
                      <a:pt x="7874" y="7516"/>
                    </a:lnTo>
                    <a:lnTo>
                      <a:pt x="6599" y="7391"/>
                    </a:lnTo>
                    <a:cubicBezTo>
                      <a:pt x="6599" y="6915"/>
                      <a:pt x="6599" y="6432"/>
                      <a:pt x="6599" y="5955"/>
                    </a:cubicBezTo>
                    <a:close/>
                    <a:moveTo>
                      <a:pt x="14731" y="5955"/>
                    </a:moveTo>
                    <a:lnTo>
                      <a:pt x="14731" y="7287"/>
                    </a:lnTo>
                    <a:cubicBezTo>
                      <a:pt x="14731" y="7333"/>
                      <a:pt x="14731" y="7387"/>
                      <a:pt x="14731" y="7433"/>
                    </a:cubicBezTo>
                    <a:lnTo>
                      <a:pt x="14029" y="7391"/>
                    </a:lnTo>
                    <a:lnTo>
                      <a:pt x="14029" y="6017"/>
                    </a:lnTo>
                    <a:lnTo>
                      <a:pt x="14731" y="5955"/>
                    </a:lnTo>
                    <a:close/>
                    <a:moveTo>
                      <a:pt x="12690" y="6017"/>
                    </a:moveTo>
                    <a:lnTo>
                      <a:pt x="12945" y="6017"/>
                    </a:lnTo>
                    <a:lnTo>
                      <a:pt x="12881" y="7454"/>
                    </a:lnTo>
                    <a:lnTo>
                      <a:pt x="12690" y="7454"/>
                    </a:lnTo>
                    <a:lnTo>
                      <a:pt x="12690" y="7287"/>
                    </a:lnTo>
                    <a:cubicBezTo>
                      <a:pt x="12723" y="7251"/>
                      <a:pt x="12723" y="7208"/>
                      <a:pt x="12690" y="7162"/>
                    </a:cubicBezTo>
                    <a:cubicBezTo>
                      <a:pt x="12690" y="6796"/>
                      <a:pt x="12690" y="6393"/>
                      <a:pt x="12690" y="6017"/>
                    </a:cubicBezTo>
                    <a:close/>
                    <a:moveTo>
                      <a:pt x="21204" y="6017"/>
                    </a:moveTo>
                    <a:cubicBezTo>
                      <a:pt x="21003" y="6008"/>
                      <a:pt x="20838" y="6109"/>
                      <a:pt x="20821" y="6246"/>
                    </a:cubicBezTo>
                    <a:cubicBezTo>
                      <a:pt x="20821" y="6246"/>
                      <a:pt x="20821" y="6267"/>
                      <a:pt x="20821" y="6267"/>
                    </a:cubicBezTo>
                    <a:lnTo>
                      <a:pt x="20821" y="6954"/>
                    </a:lnTo>
                    <a:cubicBezTo>
                      <a:pt x="16986" y="8660"/>
                      <a:pt x="12304" y="9372"/>
                      <a:pt x="7715" y="8932"/>
                    </a:cubicBezTo>
                    <a:cubicBezTo>
                      <a:pt x="5420" y="8905"/>
                      <a:pt x="3240" y="8368"/>
                      <a:pt x="1465" y="7433"/>
                    </a:cubicBezTo>
                    <a:cubicBezTo>
                      <a:pt x="1314" y="7341"/>
                      <a:pt x="1151" y="7231"/>
                      <a:pt x="1050" y="7121"/>
                    </a:cubicBezTo>
                    <a:cubicBezTo>
                      <a:pt x="1067" y="7002"/>
                      <a:pt x="1067" y="6898"/>
                      <a:pt x="1050" y="6788"/>
                    </a:cubicBezTo>
                    <a:cubicBezTo>
                      <a:pt x="1067" y="6742"/>
                      <a:pt x="1067" y="6688"/>
                      <a:pt x="1050" y="6642"/>
                    </a:cubicBezTo>
                    <a:cubicBezTo>
                      <a:pt x="1034" y="6559"/>
                      <a:pt x="1008" y="6479"/>
                      <a:pt x="891" y="6434"/>
                    </a:cubicBezTo>
                    <a:cubicBezTo>
                      <a:pt x="707" y="6360"/>
                      <a:pt x="466" y="6407"/>
                      <a:pt x="349" y="6517"/>
                    </a:cubicBezTo>
                    <a:cubicBezTo>
                      <a:pt x="349" y="6526"/>
                      <a:pt x="349" y="6529"/>
                      <a:pt x="349" y="6538"/>
                    </a:cubicBezTo>
                    <a:cubicBezTo>
                      <a:pt x="181" y="6749"/>
                      <a:pt x="181" y="7014"/>
                      <a:pt x="349" y="7225"/>
                    </a:cubicBezTo>
                    <a:cubicBezTo>
                      <a:pt x="298" y="7766"/>
                      <a:pt x="342" y="8296"/>
                      <a:pt x="476" y="8828"/>
                    </a:cubicBezTo>
                    <a:cubicBezTo>
                      <a:pt x="493" y="8892"/>
                      <a:pt x="552" y="8967"/>
                      <a:pt x="636" y="8995"/>
                    </a:cubicBezTo>
                    <a:cubicBezTo>
                      <a:pt x="786" y="9334"/>
                      <a:pt x="1080" y="9642"/>
                      <a:pt x="1465" y="9890"/>
                    </a:cubicBezTo>
                    <a:cubicBezTo>
                      <a:pt x="2235" y="10385"/>
                      <a:pt x="4560" y="11556"/>
                      <a:pt x="9820" y="11556"/>
                    </a:cubicBezTo>
                    <a:cubicBezTo>
                      <a:pt x="12801" y="11556"/>
                      <a:pt x="15760" y="11193"/>
                      <a:pt x="18557" y="10515"/>
                    </a:cubicBezTo>
                    <a:cubicBezTo>
                      <a:pt x="18607" y="10524"/>
                      <a:pt x="18634" y="10524"/>
                      <a:pt x="18685" y="10515"/>
                    </a:cubicBezTo>
                    <a:cubicBezTo>
                      <a:pt x="19154" y="10377"/>
                      <a:pt x="19637" y="10216"/>
                      <a:pt x="20056" y="10015"/>
                    </a:cubicBezTo>
                    <a:cubicBezTo>
                      <a:pt x="20692" y="9721"/>
                      <a:pt x="21189" y="9296"/>
                      <a:pt x="21491" y="8828"/>
                    </a:cubicBezTo>
                    <a:cubicBezTo>
                      <a:pt x="21491" y="8746"/>
                      <a:pt x="21491" y="8661"/>
                      <a:pt x="21491" y="8578"/>
                    </a:cubicBezTo>
                    <a:cubicBezTo>
                      <a:pt x="21541" y="8514"/>
                      <a:pt x="21541" y="8455"/>
                      <a:pt x="21491" y="8391"/>
                    </a:cubicBezTo>
                    <a:lnTo>
                      <a:pt x="21491" y="6371"/>
                    </a:lnTo>
                    <a:cubicBezTo>
                      <a:pt x="21558" y="6243"/>
                      <a:pt x="21501" y="6093"/>
                      <a:pt x="21300" y="6038"/>
                    </a:cubicBezTo>
                    <a:cubicBezTo>
                      <a:pt x="21283" y="6038"/>
                      <a:pt x="21221" y="6017"/>
                      <a:pt x="21204" y="6017"/>
                    </a:cubicBezTo>
                    <a:close/>
                    <a:moveTo>
                      <a:pt x="9947" y="6101"/>
                    </a:moveTo>
                    <a:lnTo>
                      <a:pt x="10872" y="6101"/>
                    </a:lnTo>
                    <a:lnTo>
                      <a:pt x="11095" y="7537"/>
                    </a:lnTo>
                    <a:lnTo>
                      <a:pt x="9947" y="7558"/>
                    </a:lnTo>
                    <a:cubicBezTo>
                      <a:pt x="9947" y="7081"/>
                      <a:pt x="9947" y="6596"/>
                      <a:pt x="9947" y="6101"/>
                    </a:cubicBezTo>
                    <a:close/>
                    <a:moveTo>
                      <a:pt x="13264" y="6101"/>
                    </a:moveTo>
                    <a:lnTo>
                      <a:pt x="13551" y="6101"/>
                    </a:lnTo>
                    <a:lnTo>
                      <a:pt x="13551" y="7454"/>
                    </a:lnTo>
                    <a:lnTo>
                      <a:pt x="13264" y="7454"/>
                    </a:lnTo>
                    <a:lnTo>
                      <a:pt x="13264" y="6101"/>
                    </a:lnTo>
                    <a:close/>
                    <a:moveTo>
                      <a:pt x="8257" y="6184"/>
                    </a:moveTo>
                    <a:lnTo>
                      <a:pt x="9628" y="6184"/>
                    </a:lnTo>
                    <a:cubicBezTo>
                      <a:pt x="9561" y="6633"/>
                      <a:pt x="9548" y="7090"/>
                      <a:pt x="9565" y="7558"/>
                    </a:cubicBezTo>
                    <a:lnTo>
                      <a:pt x="8257" y="7558"/>
                    </a:lnTo>
                    <a:lnTo>
                      <a:pt x="8257" y="6184"/>
                    </a:lnTo>
                    <a:close/>
                    <a:moveTo>
                      <a:pt x="11318" y="6184"/>
                    </a:moveTo>
                    <a:lnTo>
                      <a:pt x="12148" y="6184"/>
                    </a:lnTo>
                    <a:cubicBezTo>
                      <a:pt x="12148" y="6661"/>
                      <a:pt x="12148" y="7165"/>
                      <a:pt x="12148" y="7641"/>
                    </a:cubicBezTo>
                    <a:lnTo>
                      <a:pt x="11510" y="7558"/>
                    </a:lnTo>
                    <a:lnTo>
                      <a:pt x="11318" y="6184"/>
                    </a:lnTo>
                    <a:close/>
                    <a:moveTo>
                      <a:pt x="20758" y="7662"/>
                    </a:moveTo>
                    <a:lnTo>
                      <a:pt x="20758" y="8766"/>
                    </a:lnTo>
                    <a:lnTo>
                      <a:pt x="20598" y="8745"/>
                    </a:lnTo>
                    <a:cubicBezTo>
                      <a:pt x="20447" y="8974"/>
                      <a:pt x="20260" y="9184"/>
                      <a:pt x="19992" y="9349"/>
                    </a:cubicBezTo>
                    <a:cubicBezTo>
                      <a:pt x="19992" y="8890"/>
                      <a:pt x="19992" y="8417"/>
                      <a:pt x="19992" y="7995"/>
                    </a:cubicBezTo>
                    <a:cubicBezTo>
                      <a:pt x="20243" y="7885"/>
                      <a:pt x="20506" y="7782"/>
                      <a:pt x="20758" y="7662"/>
                    </a:cubicBezTo>
                    <a:close/>
                    <a:moveTo>
                      <a:pt x="1082" y="7933"/>
                    </a:moveTo>
                    <a:lnTo>
                      <a:pt x="1210" y="7933"/>
                    </a:lnTo>
                    <a:lnTo>
                      <a:pt x="1082" y="8328"/>
                    </a:lnTo>
                    <a:lnTo>
                      <a:pt x="1082" y="7933"/>
                    </a:lnTo>
                    <a:close/>
                    <a:moveTo>
                      <a:pt x="19705" y="8120"/>
                    </a:moveTo>
                    <a:cubicBezTo>
                      <a:pt x="19705" y="8597"/>
                      <a:pt x="19705" y="9101"/>
                      <a:pt x="19705" y="9578"/>
                    </a:cubicBezTo>
                    <a:cubicBezTo>
                      <a:pt x="19337" y="9724"/>
                      <a:pt x="18944" y="9840"/>
                      <a:pt x="18525" y="9932"/>
                    </a:cubicBezTo>
                    <a:lnTo>
                      <a:pt x="18525" y="8516"/>
                    </a:lnTo>
                    <a:cubicBezTo>
                      <a:pt x="18927" y="8397"/>
                      <a:pt x="19320" y="8257"/>
                      <a:pt x="19705" y="8120"/>
                    </a:cubicBezTo>
                    <a:close/>
                    <a:moveTo>
                      <a:pt x="1497" y="8183"/>
                    </a:moveTo>
                    <a:lnTo>
                      <a:pt x="1720" y="8287"/>
                    </a:lnTo>
                    <a:lnTo>
                      <a:pt x="1720" y="9515"/>
                    </a:lnTo>
                    <a:cubicBezTo>
                      <a:pt x="1619" y="9414"/>
                      <a:pt x="1563" y="9304"/>
                      <a:pt x="1497" y="9203"/>
                    </a:cubicBezTo>
                    <a:lnTo>
                      <a:pt x="1497" y="8183"/>
                    </a:lnTo>
                    <a:close/>
                    <a:moveTo>
                      <a:pt x="2103" y="8391"/>
                    </a:moveTo>
                    <a:lnTo>
                      <a:pt x="2677" y="8599"/>
                    </a:lnTo>
                    <a:lnTo>
                      <a:pt x="2677" y="9952"/>
                    </a:lnTo>
                    <a:lnTo>
                      <a:pt x="2230" y="9744"/>
                    </a:lnTo>
                    <a:lnTo>
                      <a:pt x="2103" y="8391"/>
                    </a:lnTo>
                    <a:close/>
                    <a:moveTo>
                      <a:pt x="18079" y="8620"/>
                    </a:moveTo>
                    <a:lnTo>
                      <a:pt x="18079" y="10140"/>
                    </a:lnTo>
                    <a:lnTo>
                      <a:pt x="17473" y="10306"/>
                    </a:lnTo>
                    <a:cubicBezTo>
                      <a:pt x="17456" y="9802"/>
                      <a:pt x="17366" y="9312"/>
                      <a:pt x="17282" y="8807"/>
                    </a:cubicBezTo>
                    <a:lnTo>
                      <a:pt x="18079" y="8620"/>
                    </a:lnTo>
                    <a:close/>
                    <a:moveTo>
                      <a:pt x="3091" y="8766"/>
                    </a:moveTo>
                    <a:cubicBezTo>
                      <a:pt x="3560" y="8894"/>
                      <a:pt x="3977" y="9007"/>
                      <a:pt x="4462" y="9099"/>
                    </a:cubicBezTo>
                    <a:cubicBezTo>
                      <a:pt x="4429" y="9576"/>
                      <a:pt x="4429" y="10059"/>
                      <a:pt x="4462" y="10535"/>
                    </a:cubicBezTo>
                    <a:cubicBezTo>
                      <a:pt x="3977" y="10425"/>
                      <a:pt x="3543" y="10284"/>
                      <a:pt x="3091" y="10119"/>
                    </a:cubicBezTo>
                    <a:lnTo>
                      <a:pt x="3091" y="8766"/>
                    </a:lnTo>
                    <a:close/>
                    <a:moveTo>
                      <a:pt x="16899" y="8911"/>
                    </a:moveTo>
                    <a:cubicBezTo>
                      <a:pt x="16899" y="9406"/>
                      <a:pt x="16899" y="9906"/>
                      <a:pt x="16899" y="10410"/>
                    </a:cubicBezTo>
                    <a:lnTo>
                      <a:pt x="16070" y="10598"/>
                    </a:lnTo>
                    <a:cubicBezTo>
                      <a:pt x="16003" y="10093"/>
                      <a:pt x="16003" y="9603"/>
                      <a:pt x="16070" y="9099"/>
                    </a:cubicBezTo>
                    <a:lnTo>
                      <a:pt x="16899" y="8911"/>
                    </a:lnTo>
                    <a:close/>
                    <a:moveTo>
                      <a:pt x="15879" y="9140"/>
                    </a:moveTo>
                    <a:cubicBezTo>
                      <a:pt x="15745" y="9608"/>
                      <a:pt x="15702" y="10091"/>
                      <a:pt x="15719" y="10577"/>
                    </a:cubicBezTo>
                    <a:lnTo>
                      <a:pt x="15719" y="10598"/>
                    </a:lnTo>
                    <a:lnTo>
                      <a:pt x="15177" y="10681"/>
                    </a:lnTo>
                    <a:cubicBezTo>
                      <a:pt x="15177" y="10681"/>
                      <a:pt x="15177" y="10680"/>
                      <a:pt x="15177" y="10598"/>
                    </a:cubicBezTo>
                    <a:lnTo>
                      <a:pt x="15177" y="9244"/>
                    </a:lnTo>
                    <a:lnTo>
                      <a:pt x="15879" y="9140"/>
                    </a:lnTo>
                    <a:close/>
                    <a:moveTo>
                      <a:pt x="4877" y="9161"/>
                    </a:moveTo>
                    <a:cubicBezTo>
                      <a:pt x="5346" y="9225"/>
                      <a:pt x="5764" y="9282"/>
                      <a:pt x="6216" y="9328"/>
                    </a:cubicBezTo>
                    <a:cubicBezTo>
                      <a:pt x="6200" y="9832"/>
                      <a:pt x="6199" y="10352"/>
                      <a:pt x="6216" y="10848"/>
                    </a:cubicBezTo>
                    <a:cubicBezTo>
                      <a:pt x="5714" y="10848"/>
                      <a:pt x="5296" y="10722"/>
                      <a:pt x="4877" y="10639"/>
                    </a:cubicBezTo>
                    <a:cubicBezTo>
                      <a:pt x="4827" y="10153"/>
                      <a:pt x="4827" y="9647"/>
                      <a:pt x="4877" y="9161"/>
                    </a:cubicBezTo>
                    <a:close/>
                    <a:moveTo>
                      <a:pt x="14731" y="9244"/>
                    </a:moveTo>
                    <a:lnTo>
                      <a:pt x="14731" y="10619"/>
                    </a:lnTo>
                    <a:cubicBezTo>
                      <a:pt x="14731" y="10664"/>
                      <a:pt x="14731" y="10698"/>
                      <a:pt x="14731" y="10744"/>
                    </a:cubicBezTo>
                    <a:lnTo>
                      <a:pt x="14029" y="10827"/>
                    </a:lnTo>
                    <a:lnTo>
                      <a:pt x="14029" y="9349"/>
                    </a:lnTo>
                    <a:lnTo>
                      <a:pt x="14731" y="9244"/>
                    </a:lnTo>
                    <a:close/>
                    <a:moveTo>
                      <a:pt x="6599" y="9307"/>
                    </a:moveTo>
                    <a:lnTo>
                      <a:pt x="7843" y="9307"/>
                    </a:lnTo>
                    <a:lnTo>
                      <a:pt x="7843" y="10848"/>
                    </a:lnTo>
                    <a:lnTo>
                      <a:pt x="6599" y="10848"/>
                    </a:lnTo>
                    <a:cubicBezTo>
                      <a:pt x="6599" y="10352"/>
                      <a:pt x="6599" y="9811"/>
                      <a:pt x="6599" y="9307"/>
                    </a:cubicBezTo>
                    <a:close/>
                    <a:moveTo>
                      <a:pt x="12690" y="9390"/>
                    </a:moveTo>
                    <a:lnTo>
                      <a:pt x="12945" y="9390"/>
                    </a:lnTo>
                    <a:lnTo>
                      <a:pt x="12881" y="10889"/>
                    </a:lnTo>
                    <a:lnTo>
                      <a:pt x="12690" y="10889"/>
                    </a:lnTo>
                    <a:lnTo>
                      <a:pt x="12690" y="10744"/>
                    </a:lnTo>
                    <a:cubicBezTo>
                      <a:pt x="12740" y="10707"/>
                      <a:pt x="12740" y="10655"/>
                      <a:pt x="12690" y="10619"/>
                    </a:cubicBezTo>
                    <a:cubicBezTo>
                      <a:pt x="12690" y="10215"/>
                      <a:pt x="12690" y="9784"/>
                      <a:pt x="12690" y="9390"/>
                    </a:cubicBezTo>
                    <a:close/>
                    <a:moveTo>
                      <a:pt x="20981" y="9411"/>
                    </a:moveTo>
                    <a:cubicBezTo>
                      <a:pt x="20780" y="9411"/>
                      <a:pt x="20583" y="9544"/>
                      <a:pt x="20566" y="9682"/>
                    </a:cubicBezTo>
                    <a:lnTo>
                      <a:pt x="20566" y="10348"/>
                    </a:lnTo>
                    <a:cubicBezTo>
                      <a:pt x="16731" y="12053"/>
                      <a:pt x="12049" y="12766"/>
                      <a:pt x="7460" y="12326"/>
                    </a:cubicBezTo>
                    <a:cubicBezTo>
                      <a:pt x="5165" y="12308"/>
                      <a:pt x="2985" y="11783"/>
                      <a:pt x="1210" y="10848"/>
                    </a:cubicBezTo>
                    <a:cubicBezTo>
                      <a:pt x="1059" y="10756"/>
                      <a:pt x="928" y="10675"/>
                      <a:pt x="827" y="10556"/>
                    </a:cubicBezTo>
                    <a:cubicBezTo>
                      <a:pt x="844" y="10446"/>
                      <a:pt x="844" y="10321"/>
                      <a:pt x="827" y="10202"/>
                    </a:cubicBezTo>
                    <a:cubicBezTo>
                      <a:pt x="827" y="10202"/>
                      <a:pt x="827" y="10123"/>
                      <a:pt x="827" y="10077"/>
                    </a:cubicBezTo>
                    <a:cubicBezTo>
                      <a:pt x="827" y="9995"/>
                      <a:pt x="753" y="9885"/>
                      <a:pt x="636" y="9848"/>
                    </a:cubicBezTo>
                    <a:cubicBezTo>
                      <a:pt x="451" y="9775"/>
                      <a:pt x="243" y="9812"/>
                      <a:pt x="126" y="9932"/>
                    </a:cubicBezTo>
                    <a:cubicBezTo>
                      <a:pt x="126" y="9932"/>
                      <a:pt x="142" y="9952"/>
                      <a:pt x="126" y="9952"/>
                    </a:cubicBezTo>
                    <a:cubicBezTo>
                      <a:pt x="-42" y="10172"/>
                      <a:pt x="-42" y="10449"/>
                      <a:pt x="126" y="10660"/>
                    </a:cubicBezTo>
                    <a:cubicBezTo>
                      <a:pt x="126" y="11174"/>
                      <a:pt x="181" y="11676"/>
                      <a:pt x="349" y="12180"/>
                    </a:cubicBezTo>
                    <a:cubicBezTo>
                      <a:pt x="382" y="12244"/>
                      <a:pt x="424" y="12301"/>
                      <a:pt x="508" y="12347"/>
                    </a:cubicBezTo>
                    <a:cubicBezTo>
                      <a:pt x="659" y="12686"/>
                      <a:pt x="952" y="12985"/>
                      <a:pt x="1337" y="13242"/>
                    </a:cubicBezTo>
                    <a:cubicBezTo>
                      <a:pt x="2108" y="13728"/>
                      <a:pt x="4465" y="14887"/>
                      <a:pt x="9724" y="14887"/>
                    </a:cubicBezTo>
                    <a:cubicBezTo>
                      <a:pt x="12705" y="14887"/>
                      <a:pt x="15649" y="14533"/>
                      <a:pt x="18430" y="13846"/>
                    </a:cubicBezTo>
                    <a:lnTo>
                      <a:pt x="18589" y="13846"/>
                    </a:lnTo>
                    <a:cubicBezTo>
                      <a:pt x="19058" y="13708"/>
                      <a:pt x="19510" y="13539"/>
                      <a:pt x="19928" y="13346"/>
                    </a:cubicBezTo>
                    <a:cubicBezTo>
                      <a:pt x="20565" y="13062"/>
                      <a:pt x="21062" y="12648"/>
                      <a:pt x="21363" y="12180"/>
                    </a:cubicBezTo>
                    <a:cubicBezTo>
                      <a:pt x="21380" y="12088"/>
                      <a:pt x="21380" y="12001"/>
                      <a:pt x="21363" y="11909"/>
                    </a:cubicBezTo>
                    <a:cubicBezTo>
                      <a:pt x="21397" y="11854"/>
                      <a:pt x="21397" y="11786"/>
                      <a:pt x="21363" y="11722"/>
                    </a:cubicBezTo>
                    <a:lnTo>
                      <a:pt x="21363" y="9703"/>
                    </a:lnTo>
                    <a:cubicBezTo>
                      <a:pt x="21380" y="9565"/>
                      <a:pt x="21214" y="9429"/>
                      <a:pt x="21013" y="9411"/>
                    </a:cubicBezTo>
                    <a:cubicBezTo>
                      <a:pt x="20996" y="9411"/>
                      <a:pt x="20998" y="9411"/>
                      <a:pt x="20981" y="9411"/>
                    </a:cubicBezTo>
                    <a:close/>
                    <a:moveTo>
                      <a:pt x="13264" y="9453"/>
                    </a:moveTo>
                    <a:lnTo>
                      <a:pt x="13519" y="9453"/>
                    </a:lnTo>
                    <a:lnTo>
                      <a:pt x="13519" y="10931"/>
                    </a:lnTo>
                    <a:lnTo>
                      <a:pt x="13264" y="10889"/>
                    </a:lnTo>
                    <a:lnTo>
                      <a:pt x="13264" y="9453"/>
                    </a:lnTo>
                    <a:close/>
                    <a:moveTo>
                      <a:pt x="8257" y="9473"/>
                    </a:moveTo>
                    <a:lnTo>
                      <a:pt x="9628" y="9473"/>
                    </a:lnTo>
                    <a:cubicBezTo>
                      <a:pt x="9561" y="10014"/>
                      <a:pt x="9548" y="10519"/>
                      <a:pt x="9565" y="11014"/>
                    </a:cubicBezTo>
                    <a:lnTo>
                      <a:pt x="8257" y="11014"/>
                    </a:lnTo>
                    <a:lnTo>
                      <a:pt x="8257" y="9473"/>
                    </a:lnTo>
                    <a:close/>
                    <a:moveTo>
                      <a:pt x="9947" y="9473"/>
                    </a:moveTo>
                    <a:lnTo>
                      <a:pt x="10840" y="9473"/>
                    </a:lnTo>
                    <a:lnTo>
                      <a:pt x="11063" y="10931"/>
                    </a:lnTo>
                    <a:lnTo>
                      <a:pt x="9947" y="11014"/>
                    </a:lnTo>
                    <a:cubicBezTo>
                      <a:pt x="9897" y="10501"/>
                      <a:pt x="9897" y="9987"/>
                      <a:pt x="9947" y="9473"/>
                    </a:cubicBezTo>
                    <a:close/>
                    <a:moveTo>
                      <a:pt x="11478" y="9578"/>
                    </a:moveTo>
                    <a:lnTo>
                      <a:pt x="12179" y="9578"/>
                    </a:lnTo>
                    <a:cubicBezTo>
                      <a:pt x="12179" y="10082"/>
                      <a:pt x="12179" y="10582"/>
                      <a:pt x="12179" y="11077"/>
                    </a:cubicBezTo>
                    <a:lnTo>
                      <a:pt x="11542" y="11014"/>
                    </a:lnTo>
                    <a:lnTo>
                      <a:pt x="11318" y="9640"/>
                    </a:lnTo>
                    <a:cubicBezTo>
                      <a:pt x="11385" y="9640"/>
                      <a:pt x="11444" y="9614"/>
                      <a:pt x="11478" y="9578"/>
                    </a:cubicBezTo>
                    <a:close/>
                    <a:moveTo>
                      <a:pt x="20726" y="10806"/>
                    </a:moveTo>
                    <a:lnTo>
                      <a:pt x="20726" y="11909"/>
                    </a:lnTo>
                    <a:cubicBezTo>
                      <a:pt x="20575" y="12139"/>
                      <a:pt x="20356" y="12360"/>
                      <a:pt x="20088" y="12534"/>
                    </a:cubicBezTo>
                    <a:cubicBezTo>
                      <a:pt x="20088" y="12057"/>
                      <a:pt x="20088" y="11582"/>
                      <a:pt x="20088" y="11160"/>
                    </a:cubicBezTo>
                    <a:lnTo>
                      <a:pt x="20726" y="10806"/>
                    </a:lnTo>
                    <a:close/>
                    <a:moveTo>
                      <a:pt x="19578" y="11285"/>
                    </a:moveTo>
                    <a:cubicBezTo>
                      <a:pt x="19578" y="11771"/>
                      <a:pt x="19578" y="12268"/>
                      <a:pt x="19578" y="12763"/>
                    </a:cubicBezTo>
                    <a:cubicBezTo>
                      <a:pt x="19209" y="12928"/>
                      <a:pt x="18832" y="13084"/>
                      <a:pt x="18430" y="13221"/>
                    </a:cubicBezTo>
                    <a:lnTo>
                      <a:pt x="18430" y="11701"/>
                    </a:lnTo>
                    <a:cubicBezTo>
                      <a:pt x="18832" y="11573"/>
                      <a:pt x="19209" y="11432"/>
                      <a:pt x="19578" y="11285"/>
                    </a:cubicBezTo>
                    <a:close/>
                    <a:moveTo>
                      <a:pt x="1497" y="11410"/>
                    </a:moveTo>
                    <a:lnTo>
                      <a:pt x="1784" y="11597"/>
                    </a:lnTo>
                    <a:lnTo>
                      <a:pt x="1784" y="12805"/>
                    </a:lnTo>
                    <a:cubicBezTo>
                      <a:pt x="1650" y="12722"/>
                      <a:pt x="1517" y="12635"/>
                      <a:pt x="1433" y="12534"/>
                    </a:cubicBezTo>
                    <a:lnTo>
                      <a:pt x="1497" y="12430"/>
                    </a:lnTo>
                    <a:lnTo>
                      <a:pt x="1497" y="11410"/>
                    </a:lnTo>
                    <a:close/>
                    <a:moveTo>
                      <a:pt x="2103" y="11680"/>
                    </a:moveTo>
                    <a:lnTo>
                      <a:pt x="2677" y="11868"/>
                    </a:lnTo>
                    <a:lnTo>
                      <a:pt x="2677" y="13242"/>
                    </a:lnTo>
                    <a:lnTo>
                      <a:pt x="2230" y="13034"/>
                    </a:lnTo>
                    <a:lnTo>
                      <a:pt x="2103" y="11680"/>
                    </a:lnTo>
                    <a:close/>
                    <a:moveTo>
                      <a:pt x="18079" y="11805"/>
                    </a:moveTo>
                    <a:lnTo>
                      <a:pt x="18079" y="13325"/>
                    </a:lnTo>
                    <a:lnTo>
                      <a:pt x="17377" y="13513"/>
                    </a:lnTo>
                    <a:cubicBezTo>
                      <a:pt x="17377" y="13008"/>
                      <a:pt x="17302" y="12518"/>
                      <a:pt x="17218" y="12014"/>
                    </a:cubicBezTo>
                    <a:lnTo>
                      <a:pt x="18079" y="11805"/>
                    </a:lnTo>
                    <a:close/>
                    <a:moveTo>
                      <a:pt x="3091" y="12014"/>
                    </a:moveTo>
                    <a:cubicBezTo>
                      <a:pt x="3543" y="12142"/>
                      <a:pt x="3977" y="12243"/>
                      <a:pt x="4462" y="12326"/>
                    </a:cubicBezTo>
                    <a:cubicBezTo>
                      <a:pt x="4429" y="12812"/>
                      <a:pt x="4429" y="13297"/>
                      <a:pt x="4462" y="13783"/>
                    </a:cubicBezTo>
                    <a:cubicBezTo>
                      <a:pt x="3977" y="13664"/>
                      <a:pt x="3543" y="13511"/>
                      <a:pt x="3091" y="13346"/>
                    </a:cubicBezTo>
                    <a:lnTo>
                      <a:pt x="3091" y="12014"/>
                    </a:lnTo>
                    <a:close/>
                    <a:moveTo>
                      <a:pt x="16931" y="12097"/>
                    </a:moveTo>
                    <a:cubicBezTo>
                      <a:pt x="16931" y="12592"/>
                      <a:pt x="16931" y="13112"/>
                      <a:pt x="16931" y="13617"/>
                    </a:cubicBezTo>
                    <a:lnTo>
                      <a:pt x="15974" y="13783"/>
                    </a:lnTo>
                    <a:cubicBezTo>
                      <a:pt x="15957" y="13297"/>
                      <a:pt x="15985" y="12812"/>
                      <a:pt x="16102" y="12326"/>
                    </a:cubicBezTo>
                    <a:lnTo>
                      <a:pt x="16102" y="12284"/>
                    </a:lnTo>
                    <a:lnTo>
                      <a:pt x="16931" y="12097"/>
                    </a:lnTo>
                    <a:close/>
                    <a:moveTo>
                      <a:pt x="15719" y="12284"/>
                    </a:moveTo>
                    <a:cubicBezTo>
                      <a:pt x="15635" y="12779"/>
                      <a:pt x="15635" y="13300"/>
                      <a:pt x="15719" y="13804"/>
                    </a:cubicBezTo>
                    <a:lnTo>
                      <a:pt x="15209" y="13887"/>
                    </a:lnTo>
                    <a:cubicBezTo>
                      <a:pt x="15209" y="13887"/>
                      <a:pt x="15209" y="13887"/>
                      <a:pt x="15209" y="13804"/>
                    </a:cubicBezTo>
                    <a:lnTo>
                      <a:pt x="15209" y="12430"/>
                    </a:lnTo>
                    <a:lnTo>
                      <a:pt x="15719" y="12284"/>
                    </a:lnTo>
                    <a:close/>
                    <a:moveTo>
                      <a:pt x="4877" y="12388"/>
                    </a:moveTo>
                    <a:cubicBezTo>
                      <a:pt x="5329" y="12471"/>
                      <a:pt x="5764" y="12518"/>
                      <a:pt x="6216" y="12555"/>
                    </a:cubicBezTo>
                    <a:cubicBezTo>
                      <a:pt x="6216" y="13059"/>
                      <a:pt x="6216" y="13591"/>
                      <a:pt x="6216" y="14096"/>
                    </a:cubicBezTo>
                    <a:cubicBezTo>
                      <a:pt x="5714" y="14096"/>
                      <a:pt x="5296" y="13928"/>
                      <a:pt x="4877" y="13846"/>
                    </a:cubicBezTo>
                    <a:cubicBezTo>
                      <a:pt x="4827" y="13387"/>
                      <a:pt x="4827" y="12930"/>
                      <a:pt x="4877" y="12472"/>
                    </a:cubicBezTo>
                    <a:lnTo>
                      <a:pt x="4877" y="12388"/>
                    </a:lnTo>
                    <a:close/>
                    <a:moveTo>
                      <a:pt x="14635" y="12430"/>
                    </a:moveTo>
                    <a:lnTo>
                      <a:pt x="14635" y="13804"/>
                    </a:lnTo>
                    <a:cubicBezTo>
                      <a:pt x="14635" y="13850"/>
                      <a:pt x="14635" y="13892"/>
                      <a:pt x="14635" y="13929"/>
                    </a:cubicBezTo>
                    <a:lnTo>
                      <a:pt x="13965" y="13992"/>
                    </a:lnTo>
                    <a:lnTo>
                      <a:pt x="13965" y="12534"/>
                    </a:lnTo>
                    <a:lnTo>
                      <a:pt x="14635" y="12430"/>
                    </a:lnTo>
                    <a:close/>
                    <a:moveTo>
                      <a:pt x="6631" y="12617"/>
                    </a:moveTo>
                    <a:lnTo>
                      <a:pt x="7874" y="12617"/>
                    </a:lnTo>
                    <a:lnTo>
                      <a:pt x="7874" y="14158"/>
                    </a:lnTo>
                    <a:cubicBezTo>
                      <a:pt x="7422" y="14140"/>
                      <a:pt x="6971" y="14088"/>
                      <a:pt x="6535" y="14033"/>
                    </a:cubicBezTo>
                    <a:cubicBezTo>
                      <a:pt x="6602" y="13694"/>
                      <a:pt x="6614" y="13196"/>
                      <a:pt x="6631" y="12701"/>
                    </a:cubicBezTo>
                    <a:lnTo>
                      <a:pt x="6631" y="12617"/>
                    </a:lnTo>
                    <a:close/>
                    <a:moveTo>
                      <a:pt x="12690" y="12617"/>
                    </a:moveTo>
                    <a:lnTo>
                      <a:pt x="12881" y="12617"/>
                    </a:lnTo>
                    <a:lnTo>
                      <a:pt x="12881" y="14137"/>
                    </a:lnTo>
                    <a:lnTo>
                      <a:pt x="12690" y="14137"/>
                    </a:lnTo>
                    <a:lnTo>
                      <a:pt x="12690" y="13950"/>
                    </a:lnTo>
                    <a:cubicBezTo>
                      <a:pt x="12723" y="13904"/>
                      <a:pt x="12723" y="13862"/>
                      <a:pt x="12690" y="13825"/>
                    </a:cubicBezTo>
                    <a:cubicBezTo>
                      <a:pt x="12690" y="13421"/>
                      <a:pt x="12690" y="13030"/>
                      <a:pt x="12690" y="12617"/>
                    </a:cubicBezTo>
                    <a:close/>
                    <a:moveTo>
                      <a:pt x="13264" y="12617"/>
                    </a:moveTo>
                    <a:lnTo>
                      <a:pt x="13519" y="12617"/>
                    </a:lnTo>
                    <a:lnTo>
                      <a:pt x="13519" y="14096"/>
                    </a:lnTo>
                    <a:lnTo>
                      <a:pt x="13168" y="14096"/>
                    </a:lnTo>
                    <a:lnTo>
                      <a:pt x="13264" y="12617"/>
                    </a:lnTo>
                    <a:close/>
                    <a:moveTo>
                      <a:pt x="21204" y="12659"/>
                    </a:moveTo>
                    <a:cubicBezTo>
                      <a:pt x="21003" y="12650"/>
                      <a:pt x="20838" y="12750"/>
                      <a:pt x="20821" y="12888"/>
                    </a:cubicBezTo>
                    <a:lnTo>
                      <a:pt x="20821" y="13554"/>
                    </a:lnTo>
                    <a:cubicBezTo>
                      <a:pt x="16986" y="15260"/>
                      <a:pt x="12304" y="15972"/>
                      <a:pt x="7715" y="15532"/>
                    </a:cubicBezTo>
                    <a:cubicBezTo>
                      <a:pt x="5420" y="15514"/>
                      <a:pt x="3240" y="15010"/>
                      <a:pt x="1465" y="14075"/>
                    </a:cubicBezTo>
                    <a:cubicBezTo>
                      <a:pt x="1314" y="13983"/>
                      <a:pt x="1151" y="13882"/>
                      <a:pt x="1050" y="13762"/>
                    </a:cubicBezTo>
                    <a:cubicBezTo>
                      <a:pt x="1067" y="13652"/>
                      <a:pt x="1067" y="13519"/>
                      <a:pt x="1050" y="13409"/>
                    </a:cubicBezTo>
                    <a:cubicBezTo>
                      <a:pt x="1067" y="13363"/>
                      <a:pt x="1067" y="13329"/>
                      <a:pt x="1050" y="13284"/>
                    </a:cubicBezTo>
                    <a:cubicBezTo>
                      <a:pt x="1034" y="13201"/>
                      <a:pt x="1008" y="13121"/>
                      <a:pt x="891" y="13075"/>
                    </a:cubicBezTo>
                    <a:cubicBezTo>
                      <a:pt x="707" y="13002"/>
                      <a:pt x="466" y="13039"/>
                      <a:pt x="349" y="13159"/>
                    </a:cubicBezTo>
                    <a:cubicBezTo>
                      <a:pt x="181" y="13379"/>
                      <a:pt x="181" y="13626"/>
                      <a:pt x="349" y="13846"/>
                    </a:cubicBezTo>
                    <a:cubicBezTo>
                      <a:pt x="298" y="14387"/>
                      <a:pt x="342" y="14938"/>
                      <a:pt x="476" y="15470"/>
                    </a:cubicBezTo>
                    <a:cubicBezTo>
                      <a:pt x="493" y="15534"/>
                      <a:pt x="552" y="15588"/>
                      <a:pt x="636" y="15616"/>
                    </a:cubicBezTo>
                    <a:cubicBezTo>
                      <a:pt x="786" y="15955"/>
                      <a:pt x="1080" y="16263"/>
                      <a:pt x="1465" y="16511"/>
                    </a:cubicBezTo>
                    <a:cubicBezTo>
                      <a:pt x="2235" y="17015"/>
                      <a:pt x="4560" y="18156"/>
                      <a:pt x="9820" y="18156"/>
                    </a:cubicBezTo>
                    <a:cubicBezTo>
                      <a:pt x="12801" y="18156"/>
                      <a:pt x="15760" y="17835"/>
                      <a:pt x="18557" y="17156"/>
                    </a:cubicBezTo>
                    <a:cubicBezTo>
                      <a:pt x="18607" y="17165"/>
                      <a:pt x="18634" y="17165"/>
                      <a:pt x="18685" y="17156"/>
                    </a:cubicBezTo>
                    <a:cubicBezTo>
                      <a:pt x="19171" y="17019"/>
                      <a:pt x="19637" y="16837"/>
                      <a:pt x="20056" y="16636"/>
                    </a:cubicBezTo>
                    <a:cubicBezTo>
                      <a:pt x="20692" y="16342"/>
                      <a:pt x="21189" y="15938"/>
                      <a:pt x="21491" y="15470"/>
                    </a:cubicBezTo>
                    <a:cubicBezTo>
                      <a:pt x="21491" y="15387"/>
                      <a:pt x="21491" y="15303"/>
                      <a:pt x="21491" y="15220"/>
                    </a:cubicBezTo>
                    <a:cubicBezTo>
                      <a:pt x="21541" y="15156"/>
                      <a:pt x="21541" y="15067"/>
                      <a:pt x="21491" y="15012"/>
                    </a:cubicBezTo>
                    <a:lnTo>
                      <a:pt x="21491" y="12971"/>
                    </a:lnTo>
                    <a:cubicBezTo>
                      <a:pt x="21558" y="12843"/>
                      <a:pt x="21501" y="12726"/>
                      <a:pt x="21300" y="12680"/>
                    </a:cubicBezTo>
                    <a:cubicBezTo>
                      <a:pt x="21283" y="12680"/>
                      <a:pt x="21221" y="12659"/>
                      <a:pt x="21204" y="12659"/>
                    </a:cubicBezTo>
                    <a:close/>
                    <a:moveTo>
                      <a:pt x="9596" y="12742"/>
                    </a:moveTo>
                    <a:cubicBezTo>
                      <a:pt x="9596" y="13265"/>
                      <a:pt x="9596" y="13769"/>
                      <a:pt x="9596" y="14283"/>
                    </a:cubicBezTo>
                    <a:lnTo>
                      <a:pt x="8321" y="14283"/>
                    </a:lnTo>
                    <a:lnTo>
                      <a:pt x="8321" y="12763"/>
                    </a:lnTo>
                    <a:lnTo>
                      <a:pt x="9596" y="12742"/>
                    </a:lnTo>
                    <a:close/>
                    <a:moveTo>
                      <a:pt x="9979" y="12742"/>
                    </a:moveTo>
                    <a:lnTo>
                      <a:pt x="10170" y="12742"/>
                    </a:lnTo>
                    <a:cubicBezTo>
                      <a:pt x="10455" y="12742"/>
                      <a:pt x="10653" y="12742"/>
                      <a:pt x="10904" y="12742"/>
                    </a:cubicBezTo>
                    <a:lnTo>
                      <a:pt x="10904" y="12950"/>
                    </a:lnTo>
                    <a:lnTo>
                      <a:pt x="11159" y="14408"/>
                    </a:lnTo>
                    <a:lnTo>
                      <a:pt x="9947" y="14408"/>
                    </a:lnTo>
                    <a:cubicBezTo>
                      <a:pt x="9914" y="13885"/>
                      <a:pt x="9912" y="13348"/>
                      <a:pt x="9979" y="12826"/>
                    </a:cubicBezTo>
                    <a:lnTo>
                      <a:pt x="9979" y="12742"/>
                    </a:lnTo>
                    <a:close/>
                    <a:moveTo>
                      <a:pt x="11478" y="12742"/>
                    </a:moveTo>
                    <a:lnTo>
                      <a:pt x="12179" y="12742"/>
                    </a:lnTo>
                    <a:cubicBezTo>
                      <a:pt x="12179" y="13265"/>
                      <a:pt x="12179" y="13758"/>
                      <a:pt x="12179" y="14262"/>
                    </a:cubicBezTo>
                    <a:lnTo>
                      <a:pt x="11478" y="14262"/>
                    </a:lnTo>
                    <a:lnTo>
                      <a:pt x="11287" y="12888"/>
                    </a:lnTo>
                    <a:cubicBezTo>
                      <a:pt x="11354" y="12888"/>
                      <a:pt x="11428" y="12883"/>
                      <a:pt x="11478" y="12846"/>
                    </a:cubicBezTo>
                    <a:lnTo>
                      <a:pt x="11478" y="12742"/>
                    </a:lnTo>
                    <a:close/>
                    <a:moveTo>
                      <a:pt x="20758" y="14283"/>
                    </a:moveTo>
                    <a:lnTo>
                      <a:pt x="20758" y="15407"/>
                    </a:lnTo>
                    <a:lnTo>
                      <a:pt x="20598" y="15386"/>
                    </a:lnTo>
                    <a:cubicBezTo>
                      <a:pt x="20447" y="15616"/>
                      <a:pt x="20260" y="15795"/>
                      <a:pt x="19992" y="15969"/>
                    </a:cubicBezTo>
                    <a:cubicBezTo>
                      <a:pt x="19992" y="15502"/>
                      <a:pt x="19992" y="15038"/>
                      <a:pt x="19992" y="14616"/>
                    </a:cubicBezTo>
                    <a:cubicBezTo>
                      <a:pt x="20243" y="14506"/>
                      <a:pt x="20506" y="14411"/>
                      <a:pt x="20758" y="14283"/>
                    </a:cubicBezTo>
                    <a:close/>
                    <a:moveTo>
                      <a:pt x="1082" y="14574"/>
                    </a:moveTo>
                    <a:lnTo>
                      <a:pt x="1210" y="14574"/>
                    </a:lnTo>
                    <a:lnTo>
                      <a:pt x="1082" y="14970"/>
                    </a:lnTo>
                    <a:lnTo>
                      <a:pt x="1082" y="14574"/>
                    </a:lnTo>
                    <a:close/>
                    <a:moveTo>
                      <a:pt x="19705" y="14762"/>
                    </a:moveTo>
                    <a:cubicBezTo>
                      <a:pt x="19705" y="15239"/>
                      <a:pt x="19705" y="15701"/>
                      <a:pt x="19705" y="16178"/>
                    </a:cubicBezTo>
                    <a:cubicBezTo>
                      <a:pt x="19337" y="16324"/>
                      <a:pt x="18944" y="16452"/>
                      <a:pt x="18525" y="16552"/>
                    </a:cubicBezTo>
                    <a:lnTo>
                      <a:pt x="18525" y="15157"/>
                    </a:lnTo>
                    <a:cubicBezTo>
                      <a:pt x="18927" y="15038"/>
                      <a:pt x="19320" y="14899"/>
                      <a:pt x="19705" y="14762"/>
                    </a:cubicBezTo>
                    <a:close/>
                    <a:moveTo>
                      <a:pt x="1497" y="14845"/>
                    </a:moveTo>
                    <a:lnTo>
                      <a:pt x="1720" y="14928"/>
                    </a:lnTo>
                    <a:lnTo>
                      <a:pt x="1720" y="16157"/>
                    </a:lnTo>
                    <a:cubicBezTo>
                      <a:pt x="1636" y="16056"/>
                      <a:pt x="1564" y="15966"/>
                      <a:pt x="1497" y="15865"/>
                    </a:cubicBezTo>
                    <a:lnTo>
                      <a:pt x="1497" y="14845"/>
                    </a:lnTo>
                    <a:close/>
                    <a:moveTo>
                      <a:pt x="2103" y="15012"/>
                    </a:moveTo>
                    <a:lnTo>
                      <a:pt x="2677" y="15220"/>
                    </a:lnTo>
                    <a:lnTo>
                      <a:pt x="2677" y="16594"/>
                    </a:lnTo>
                    <a:lnTo>
                      <a:pt x="2230" y="16386"/>
                    </a:lnTo>
                    <a:lnTo>
                      <a:pt x="2103" y="15012"/>
                    </a:lnTo>
                    <a:close/>
                    <a:moveTo>
                      <a:pt x="18079" y="15241"/>
                    </a:moveTo>
                    <a:lnTo>
                      <a:pt x="18079" y="16781"/>
                    </a:lnTo>
                    <a:lnTo>
                      <a:pt x="17473" y="16948"/>
                    </a:lnTo>
                    <a:cubicBezTo>
                      <a:pt x="17456" y="16444"/>
                      <a:pt x="17366" y="15923"/>
                      <a:pt x="17282" y="15428"/>
                    </a:cubicBezTo>
                    <a:lnTo>
                      <a:pt x="18079" y="15241"/>
                    </a:lnTo>
                    <a:close/>
                    <a:moveTo>
                      <a:pt x="3091" y="15386"/>
                    </a:moveTo>
                    <a:cubicBezTo>
                      <a:pt x="3560" y="15515"/>
                      <a:pt x="3977" y="15616"/>
                      <a:pt x="4462" y="15699"/>
                    </a:cubicBezTo>
                    <a:cubicBezTo>
                      <a:pt x="4429" y="16185"/>
                      <a:pt x="4429" y="16670"/>
                      <a:pt x="4462" y="17156"/>
                    </a:cubicBezTo>
                    <a:cubicBezTo>
                      <a:pt x="3977" y="17046"/>
                      <a:pt x="3543" y="16926"/>
                      <a:pt x="3091" y="16761"/>
                    </a:cubicBezTo>
                    <a:lnTo>
                      <a:pt x="3091" y="15386"/>
                    </a:lnTo>
                    <a:close/>
                    <a:moveTo>
                      <a:pt x="16899" y="15532"/>
                    </a:moveTo>
                    <a:cubicBezTo>
                      <a:pt x="16899" y="16037"/>
                      <a:pt x="16899" y="16527"/>
                      <a:pt x="16899" y="17031"/>
                    </a:cubicBezTo>
                    <a:lnTo>
                      <a:pt x="16070" y="17240"/>
                    </a:lnTo>
                    <a:cubicBezTo>
                      <a:pt x="16003" y="16735"/>
                      <a:pt x="16003" y="16203"/>
                      <a:pt x="16070" y="15699"/>
                    </a:cubicBezTo>
                    <a:lnTo>
                      <a:pt x="16899" y="15532"/>
                    </a:lnTo>
                    <a:close/>
                    <a:moveTo>
                      <a:pt x="15879" y="15761"/>
                    </a:moveTo>
                    <a:cubicBezTo>
                      <a:pt x="15745" y="16238"/>
                      <a:pt x="15702" y="16733"/>
                      <a:pt x="15719" y="17219"/>
                    </a:cubicBezTo>
                    <a:lnTo>
                      <a:pt x="15719" y="17240"/>
                    </a:lnTo>
                    <a:lnTo>
                      <a:pt x="15177" y="17323"/>
                    </a:lnTo>
                    <a:cubicBezTo>
                      <a:pt x="15177" y="17323"/>
                      <a:pt x="15177" y="17322"/>
                      <a:pt x="15177" y="17240"/>
                    </a:cubicBezTo>
                    <a:lnTo>
                      <a:pt x="15177" y="15865"/>
                    </a:lnTo>
                    <a:lnTo>
                      <a:pt x="15879" y="15761"/>
                    </a:lnTo>
                    <a:close/>
                    <a:moveTo>
                      <a:pt x="4877" y="15803"/>
                    </a:moveTo>
                    <a:cubicBezTo>
                      <a:pt x="5346" y="15803"/>
                      <a:pt x="5764" y="15924"/>
                      <a:pt x="6216" y="15969"/>
                    </a:cubicBezTo>
                    <a:cubicBezTo>
                      <a:pt x="6200" y="16474"/>
                      <a:pt x="6199" y="17028"/>
                      <a:pt x="6216" y="17469"/>
                    </a:cubicBezTo>
                    <a:cubicBezTo>
                      <a:pt x="5714" y="17469"/>
                      <a:pt x="5296" y="17322"/>
                      <a:pt x="4877" y="17240"/>
                    </a:cubicBezTo>
                    <a:cubicBezTo>
                      <a:pt x="4827" y="16754"/>
                      <a:pt x="4827" y="16289"/>
                      <a:pt x="4877" y="15803"/>
                    </a:cubicBezTo>
                    <a:close/>
                    <a:moveTo>
                      <a:pt x="14731" y="15886"/>
                    </a:moveTo>
                    <a:lnTo>
                      <a:pt x="14731" y="17240"/>
                    </a:lnTo>
                    <a:cubicBezTo>
                      <a:pt x="14731" y="17285"/>
                      <a:pt x="14731" y="17328"/>
                      <a:pt x="14731" y="17364"/>
                    </a:cubicBezTo>
                    <a:lnTo>
                      <a:pt x="14029" y="17469"/>
                    </a:lnTo>
                    <a:lnTo>
                      <a:pt x="14029" y="15990"/>
                    </a:lnTo>
                    <a:lnTo>
                      <a:pt x="14731" y="15886"/>
                    </a:lnTo>
                    <a:close/>
                    <a:moveTo>
                      <a:pt x="6599" y="15949"/>
                    </a:moveTo>
                    <a:lnTo>
                      <a:pt x="7843" y="15949"/>
                    </a:lnTo>
                    <a:lnTo>
                      <a:pt x="7843" y="17489"/>
                    </a:lnTo>
                    <a:lnTo>
                      <a:pt x="6599" y="17469"/>
                    </a:lnTo>
                    <a:cubicBezTo>
                      <a:pt x="6599" y="16964"/>
                      <a:pt x="6599" y="16453"/>
                      <a:pt x="6599" y="15949"/>
                    </a:cubicBezTo>
                    <a:close/>
                    <a:moveTo>
                      <a:pt x="12690" y="16032"/>
                    </a:moveTo>
                    <a:lnTo>
                      <a:pt x="12945" y="16032"/>
                    </a:lnTo>
                    <a:lnTo>
                      <a:pt x="12881" y="17531"/>
                    </a:lnTo>
                    <a:lnTo>
                      <a:pt x="12690" y="17531"/>
                    </a:lnTo>
                    <a:lnTo>
                      <a:pt x="12690" y="17364"/>
                    </a:lnTo>
                    <a:cubicBezTo>
                      <a:pt x="12740" y="17328"/>
                      <a:pt x="12740" y="17276"/>
                      <a:pt x="12690" y="17240"/>
                    </a:cubicBezTo>
                    <a:cubicBezTo>
                      <a:pt x="12690" y="16836"/>
                      <a:pt x="12690" y="16426"/>
                      <a:pt x="12690" y="16032"/>
                    </a:cubicBezTo>
                    <a:close/>
                    <a:moveTo>
                      <a:pt x="21045" y="16032"/>
                    </a:moveTo>
                    <a:cubicBezTo>
                      <a:pt x="20827" y="16032"/>
                      <a:pt x="20679" y="16165"/>
                      <a:pt x="20662" y="16303"/>
                    </a:cubicBezTo>
                    <a:lnTo>
                      <a:pt x="20662" y="16969"/>
                    </a:lnTo>
                    <a:cubicBezTo>
                      <a:pt x="16843" y="18684"/>
                      <a:pt x="12113" y="19396"/>
                      <a:pt x="7524" y="18947"/>
                    </a:cubicBezTo>
                    <a:cubicBezTo>
                      <a:pt x="5229" y="18928"/>
                      <a:pt x="3017" y="18404"/>
                      <a:pt x="1242" y="17469"/>
                    </a:cubicBezTo>
                    <a:cubicBezTo>
                      <a:pt x="1108" y="17377"/>
                      <a:pt x="1008" y="17287"/>
                      <a:pt x="891" y="17177"/>
                    </a:cubicBezTo>
                    <a:cubicBezTo>
                      <a:pt x="908" y="17058"/>
                      <a:pt x="907" y="16942"/>
                      <a:pt x="891" y="16823"/>
                    </a:cubicBezTo>
                    <a:cubicBezTo>
                      <a:pt x="891" y="16823"/>
                      <a:pt x="891" y="16753"/>
                      <a:pt x="891" y="16698"/>
                    </a:cubicBezTo>
                    <a:cubicBezTo>
                      <a:pt x="891" y="16616"/>
                      <a:pt x="785" y="16527"/>
                      <a:pt x="668" y="16490"/>
                    </a:cubicBezTo>
                    <a:cubicBezTo>
                      <a:pt x="483" y="16417"/>
                      <a:pt x="307" y="16454"/>
                      <a:pt x="189" y="16573"/>
                    </a:cubicBezTo>
                    <a:cubicBezTo>
                      <a:pt x="22" y="16793"/>
                      <a:pt x="22" y="17061"/>
                      <a:pt x="189" y="17281"/>
                    </a:cubicBezTo>
                    <a:cubicBezTo>
                      <a:pt x="139" y="17813"/>
                      <a:pt x="183" y="18353"/>
                      <a:pt x="317" y="18884"/>
                    </a:cubicBezTo>
                    <a:cubicBezTo>
                      <a:pt x="350" y="18949"/>
                      <a:pt x="393" y="19005"/>
                      <a:pt x="476" y="19051"/>
                    </a:cubicBezTo>
                    <a:cubicBezTo>
                      <a:pt x="627" y="19390"/>
                      <a:pt x="888" y="19699"/>
                      <a:pt x="1273" y="19946"/>
                    </a:cubicBezTo>
                    <a:cubicBezTo>
                      <a:pt x="2044" y="20432"/>
                      <a:pt x="4401" y="21591"/>
                      <a:pt x="9660" y="21591"/>
                    </a:cubicBezTo>
                    <a:cubicBezTo>
                      <a:pt x="12692" y="21563"/>
                      <a:pt x="15679" y="21191"/>
                      <a:pt x="18493" y="20467"/>
                    </a:cubicBezTo>
                    <a:lnTo>
                      <a:pt x="18653" y="20467"/>
                    </a:lnTo>
                    <a:cubicBezTo>
                      <a:pt x="19122" y="20338"/>
                      <a:pt x="19573" y="20169"/>
                      <a:pt x="19992" y="19967"/>
                    </a:cubicBezTo>
                    <a:cubicBezTo>
                      <a:pt x="20629" y="19674"/>
                      <a:pt x="21126" y="19257"/>
                      <a:pt x="21427" y="18780"/>
                    </a:cubicBezTo>
                    <a:cubicBezTo>
                      <a:pt x="21444" y="18698"/>
                      <a:pt x="21444" y="18613"/>
                      <a:pt x="21427" y="18530"/>
                    </a:cubicBezTo>
                    <a:cubicBezTo>
                      <a:pt x="21461" y="18466"/>
                      <a:pt x="21461" y="18428"/>
                      <a:pt x="21427" y="18364"/>
                    </a:cubicBezTo>
                    <a:lnTo>
                      <a:pt x="21427" y="16323"/>
                    </a:lnTo>
                    <a:cubicBezTo>
                      <a:pt x="21444" y="16186"/>
                      <a:pt x="21277" y="16050"/>
                      <a:pt x="21076" y="16032"/>
                    </a:cubicBezTo>
                    <a:cubicBezTo>
                      <a:pt x="21060" y="16032"/>
                      <a:pt x="21061" y="16032"/>
                      <a:pt x="21045" y="16032"/>
                    </a:cubicBezTo>
                    <a:close/>
                    <a:moveTo>
                      <a:pt x="8257" y="16094"/>
                    </a:moveTo>
                    <a:lnTo>
                      <a:pt x="9628" y="16094"/>
                    </a:lnTo>
                    <a:cubicBezTo>
                      <a:pt x="9561" y="16626"/>
                      <a:pt x="9548" y="17149"/>
                      <a:pt x="9565" y="17635"/>
                    </a:cubicBezTo>
                    <a:lnTo>
                      <a:pt x="8257" y="17635"/>
                    </a:lnTo>
                    <a:lnTo>
                      <a:pt x="8257" y="16094"/>
                    </a:lnTo>
                    <a:close/>
                    <a:moveTo>
                      <a:pt x="9947" y="16094"/>
                    </a:moveTo>
                    <a:lnTo>
                      <a:pt x="10840" y="16094"/>
                    </a:lnTo>
                    <a:lnTo>
                      <a:pt x="11063" y="17531"/>
                    </a:lnTo>
                    <a:lnTo>
                      <a:pt x="9947" y="17635"/>
                    </a:lnTo>
                    <a:cubicBezTo>
                      <a:pt x="9897" y="17122"/>
                      <a:pt x="9897" y="16599"/>
                      <a:pt x="9947" y="16094"/>
                    </a:cubicBezTo>
                    <a:close/>
                    <a:moveTo>
                      <a:pt x="13264" y="16094"/>
                    </a:moveTo>
                    <a:lnTo>
                      <a:pt x="13519" y="16094"/>
                    </a:lnTo>
                    <a:lnTo>
                      <a:pt x="13519" y="17531"/>
                    </a:lnTo>
                    <a:lnTo>
                      <a:pt x="13264" y="17531"/>
                    </a:lnTo>
                    <a:lnTo>
                      <a:pt x="13264" y="16094"/>
                    </a:lnTo>
                    <a:close/>
                    <a:moveTo>
                      <a:pt x="11478" y="16178"/>
                    </a:moveTo>
                    <a:lnTo>
                      <a:pt x="12179" y="16178"/>
                    </a:lnTo>
                    <a:cubicBezTo>
                      <a:pt x="12179" y="16682"/>
                      <a:pt x="12179" y="17214"/>
                      <a:pt x="12179" y="17718"/>
                    </a:cubicBezTo>
                    <a:lnTo>
                      <a:pt x="11510" y="17635"/>
                    </a:lnTo>
                    <a:lnTo>
                      <a:pt x="11318" y="16261"/>
                    </a:lnTo>
                    <a:cubicBezTo>
                      <a:pt x="11385" y="16252"/>
                      <a:pt x="11444" y="16223"/>
                      <a:pt x="11478" y="16178"/>
                    </a:cubicBezTo>
                    <a:close/>
                    <a:moveTo>
                      <a:pt x="20789" y="17489"/>
                    </a:moveTo>
                    <a:lnTo>
                      <a:pt x="20789" y="18593"/>
                    </a:lnTo>
                    <a:cubicBezTo>
                      <a:pt x="20639" y="18822"/>
                      <a:pt x="20420" y="19002"/>
                      <a:pt x="20152" y="19176"/>
                    </a:cubicBezTo>
                    <a:cubicBezTo>
                      <a:pt x="20152" y="18699"/>
                      <a:pt x="20152" y="18265"/>
                      <a:pt x="20152" y="17843"/>
                    </a:cubicBezTo>
                    <a:lnTo>
                      <a:pt x="20789" y="17489"/>
                    </a:lnTo>
                    <a:close/>
                    <a:moveTo>
                      <a:pt x="1146" y="17843"/>
                    </a:moveTo>
                    <a:lnTo>
                      <a:pt x="1242" y="17906"/>
                    </a:lnTo>
                    <a:lnTo>
                      <a:pt x="1146" y="18239"/>
                    </a:lnTo>
                    <a:lnTo>
                      <a:pt x="1146" y="17843"/>
                    </a:lnTo>
                    <a:close/>
                    <a:moveTo>
                      <a:pt x="19673" y="17989"/>
                    </a:moveTo>
                    <a:cubicBezTo>
                      <a:pt x="19673" y="18475"/>
                      <a:pt x="19673" y="18960"/>
                      <a:pt x="19673" y="19446"/>
                    </a:cubicBezTo>
                    <a:cubicBezTo>
                      <a:pt x="19305" y="19621"/>
                      <a:pt x="18896" y="19797"/>
                      <a:pt x="18493" y="19925"/>
                    </a:cubicBezTo>
                    <a:lnTo>
                      <a:pt x="18493" y="18405"/>
                    </a:lnTo>
                    <a:cubicBezTo>
                      <a:pt x="18895" y="18277"/>
                      <a:pt x="19305" y="18136"/>
                      <a:pt x="19673" y="17989"/>
                    </a:cubicBezTo>
                    <a:close/>
                    <a:moveTo>
                      <a:pt x="1560" y="18114"/>
                    </a:moveTo>
                    <a:lnTo>
                      <a:pt x="1784" y="18239"/>
                    </a:lnTo>
                    <a:lnTo>
                      <a:pt x="1784" y="19446"/>
                    </a:lnTo>
                    <a:cubicBezTo>
                      <a:pt x="1666" y="19364"/>
                      <a:pt x="1581" y="19247"/>
                      <a:pt x="1497" y="19155"/>
                    </a:cubicBezTo>
                    <a:lnTo>
                      <a:pt x="1560" y="19134"/>
                    </a:lnTo>
                    <a:lnTo>
                      <a:pt x="1560" y="18114"/>
                    </a:lnTo>
                    <a:close/>
                    <a:moveTo>
                      <a:pt x="2166" y="18322"/>
                    </a:moveTo>
                    <a:lnTo>
                      <a:pt x="2740" y="18510"/>
                    </a:lnTo>
                    <a:lnTo>
                      <a:pt x="2740" y="19884"/>
                    </a:lnTo>
                    <a:lnTo>
                      <a:pt x="2294" y="19676"/>
                    </a:lnTo>
                    <a:lnTo>
                      <a:pt x="2166" y="18322"/>
                    </a:lnTo>
                    <a:close/>
                    <a:moveTo>
                      <a:pt x="18143" y="18489"/>
                    </a:moveTo>
                    <a:lnTo>
                      <a:pt x="18143" y="20029"/>
                    </a:lnTo>
                    <a:lnTo>
                      <a:pt x="17441" y="20217"/>
                    </a:lnTo>
                    <a:cubicBezTo>
                      <a:pt x="17424" y="19713"/>
                      <a:pt x="17365" y="19201"/>
                      <a:pt x="17282" y="18697"/>
                    </a:cubicBezTo>
                    <a:lnTo>
                      <a:pt x="18143" y="18489"/>
                    </a:lnTo>
                    <a:close/>
                    <a:moveTo>
                      <a:pt x="3123" y="18676"/>
                    </a:moveTo>
                    <a:cubicBezTo>
                      <a:pt x="3575" y="18814"/>
                      <a:pt x="4040" y="18927"/>
                      <a:pt x="4526" y="19009"/>
                    </a:cubicBezTo>
                    <a:cubicBezTo>
                      <a:pt x="4459" y="19486"/>
                      <a:pt x="4445" y="19969"/>
                      <a:pt x="4462" y="20446"/>
                    </a:cubicBezTo>
                    <a:cubicBezTo>
                      <a:pt x="3993" y="20336"/>
                      <a:pt x="3559" y="20185"/>
                      <a:pt x="3123" y="20029"/>
                    </a:cubicBezTo>
                    <a:lnTo>
                      <a:pt x="3123" y="18676"/>
                    </a:lnTo>
                    <a:close/>
                    <a:moveTo>
                      <a:pt x="16995" y="18780"/>
                    </a:moveTo>
                    <a:cubicBezTo>
                      <a:pt x="16995" y="19285"/>
                      <a:pt x="16995" y="19817"/>
                      <a:pt x="16995" y="20321"/>
                    </a:cubicBezTo>
                    <a:lnTo>
                      <a:pt x="16038" y="20488"/>
                    </a:lnTo>
                    <a:cubicBezTo>
                      <a:pt x="15988" y="19974"/>
                      <a:pt x="16001" y="19472"/>
                      <a:pt x="16102" y="18968"/>
                    </a:cubicBezTo>
                    <a:lnTo>
                      <a:pt x="16166" y="18988"/>
                    </a:lnTo>
                    <a:lnTo>
                      <a:pt x="16995" y="18780"/>
                    </a:lnTo>
                    <a:close/>
                    <a:moveTo>
                      <a:pt x="15783" y="18988"/>
                    </a:moveTo>
                    <a:cubicBezTo>
                      <a:pt x="15699" y="19484"/>
                      <a:pt x="15699" y="20004"/>
                      <a:pt x="15783" y="20508"/>
                    </a:cubicBezTo>
                    <a:lnTo>
                      <a:pt x="15273" y="20571"/>
                    </a:lnTo>
                    <a:cubicBezTo>
                      <a:pt x="15273" y="20571"/>
                      <a:pt x="15273" y="20591"/>
                      <a:pt x="15273" y="20508"/>
                    </a:cubicBezTo>
                    <a:lnTo>
                      <a:pt x="15273" y="19134"/>
                    </a:lnTo>
                    <a:lnTo>
                      <a:pt x="15783" y="18988"/>
                    </a:lnTo>
                    <a:close/>
                    <a:moveTo>
                      <a:pt x="4941" y="19072"/>
                    </a:moveTo>
                    <a:cubicBezTo>
                      <a:pt x="5393" y="19154"/>
                      <a:pt x="5828" y="19222"/>
                      <a:pt x="6280" y="19259"/>
                    </a:cubicBezTo>
                    <a:cubicBezTo>
                      <a:pt x="6196" y="19763"/>
                      <a:pt x="6200" y="20275"/>
                      <a:pt x="6216" y="20779"/>
                    </a:cubicBezTo>
                    <a:cubicBezTo>
                      <a:pt x="5747" y="20761"/>
                      <a:pt x="5343" y="20623"/>
                      <a:pt x="4941" y="20550"/>
                    </a:cubicBezTo>
                    <a:cubicBezTo>
                      <a:pt x="4890" y="20064"/>
                      <a:pt x="4890" y="19558"/>
                      <a:pt x="4941" y="19072"/>
                    </a:cubicBezTo>
                    <a:close/>
                    <a:moveTo>
                      <a:pt x="14699" y="19134"/>
                    </a:moveTo>
                    <a:lnTo>
                      <a:pt x="14699" y="20508"/>
                    </a:lnTo>
                    <a:cubicBezTo>
                      <a:pt x="14699" y="20554"/>
                      <a:pt x="14699" y="20576"/>
                      <a:pt x="14699" y="20612"/>
                    </a:cubicBezTo>
                    <a:lnTo>
                      <a:pt x="14061" y="20696"/>
                    </a:lnTo>
                    <a:lnTo>
                      <a:pt x="14061" y="19238"/>
                    </a:lnTo>
                    <a:lnTo>
                      <a:pt x="14699" y="19134"/>
                    </a:lnTo>
                    <a:close/>
                    <a:moveTo>
                      <a:pt x="6663" y="19259"/>
                    </a:moveTo>
                    <a:lnTo>
                      <a:pt x="7906" y="19259"/>
                    </a:lnTo>
                    <a:lnTo>
                      <a:pt x="7906" y="20800"/>
                    </a:lnTo>
                    <a:cubicBezTo>
                      <a:pt x="7471" y="20827"/>
                      <a:pt x="7034" y="20841"/>
                      <a:pt x="6599" y="20841"/>
                    </a:cubicBezTo>
                    <a:lnTo>
                      <a:pt x="6663" y="20779"/>
                    </a:lnTo>
                    <a:cubicBezTo>
                      <a:pt x="6663" y="20275"/>
                      <a:pt x="6663" y="19763"/>
                      <a:pt x="6663" y="19259"/>
                    </a:cubicBezTo>
                    <a:close/>
                    <a:moveTo>
                      <a:pt x="12722" y="19322"/>
                    </a:moveTo>
                    <a:lnTo>
                      <a:pt x="12945" y="19322"/>
                    </a:lnTo>
                    <a:lnTo>
                      <a:pt x="12945" y="20841"/>
                    </a:lnTo>
                    <a:lnTo>
                      <a:pt x="12722" y="20841"/>
                    </a:lnTo>
                    <a:lnTo>
                      <a:pt x="12722" y="20654"/>
                    </a:lnTo>
                    <a:cubicBezTo>
                      <a:pt x="12755" y="20608"/>
                      <a:pt x="12755" y="20566"/>
                      <a:pt x="12722" y="20529"/>
                    </a:cubicBezTo>
                    <a:cubicBezTo>
                      <a:pt x="12722" y="20135"/>
                      <a:pt x="12722" y="19734"/>
                      <a:pt x="12722" y="19322"/>
                    </a:cubicBezTo>
                    <a:close/>
                    <a:moveTo>
                      <a:pt x="13359" y="19322"/>
                    </a:moveTo>
                    <a:lnTo>
                      <a:pt x="13583" y="19322"/>
                    </a:lnTo>
                    <a:lnTo>
                      <a:pt x="13583" y="20779"/>
                    </a:lnTo>
                    <a:lnTo>
                      <a:pt x="13232" y="20779"/>
                    </a:lnTo>
                    <a:lnTo>
                      <a:pt x="13359" y="19322"/>
                    </a:lnTo>
                    <a:close/>
                    <a:moveTo>
                      <a:pt x="8321" y="19405"/>
                    </a:moveTo>
                    <a:lnTo>
                      <a:pt x="9692" y="19405"/>
                    </a:lnTo>
                    <a:cubicBezTo>
                      <a:pt x="9575" y="19946"/>
                      <a:pt x="9548" y="20441"/>
                      <a:pt x="9565" y="20946"/>
                    </a:cubicBezTo>
                    <a:lnTo>
                      <a:pt x="8321" y="20946"/>
                    </a:lnTo>
                    <a:lnTo>
                      <a:pt x="8321" y="19405"/>
                    </a:lnTo>
                    <a:close/>
                    <a:moveTo>
                      <a:pt x="10075" y="19446"/>
                    </a:moveTo>
                    <a:lnTo>
                      <a:pt x="10840" y="19446"/>
                    </a:lnTo>
                    <a:lnTo>
                      <a:pt x="11063" y="20904"/>
                    </a:lnTo>
                    <a:lnTo>
                      <a:pt x="9852" y="20904"/>
                    </a:lnTo>
                    <a:cubicBezTo>
                      <a:pt x="9852" y="20427"/>
                      <a:pt x="9895" y="19935"/>
                      <a:pt x="9979" y="19467"/>
                    </a:cubicBezTo>
                    <a:lnTo>
                      <a:pt x="10075" y="19446"/>
                    </a:lnTo>
                    <a:close/>
                    <a:moveTo>
                      <a:pt x="11542" y="19446"/>
                    </a:moveTo>
                    <a:lnTo>
                      <a:pt x="12243" y="19446"/>
                    </a:lnTo>
                    <a:cubicBezTo>
                      <a:pt x="12243" y="19969"/>
                      <a:pt x="12243" y="20462"/>
                      <a:pt x="12243" y="20966"/>
                    </a:cubicBezTo>
                    <a:lnTo>
                      <a:pt x="11542" y="20966"/>
                    </a:lnTo>
                    <a:lnTo>
                      <a:pt x="11350" y="19592"/>
                    </a:lnTo>
                    <a:cubicBezTo>
                      <a:pt x="11417" y="19565"/>
                      <a:pt x="11461" y="19543"/>
                      <a:pt x="11478" y="19488"/>
                    </a:cubicBezTo>
                    <a:lnTo>
                      <a:pt x="11542" y="19446"/>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2" name="Shape">
                <a:extLst>
                  <a:ext uri="{FF2B5EF4-FFF2-40B4-BE49-F238E27FC236}">
                    <a16:creationId xmlns:a16="http://schemas.microsoft.com/office/drawing/2014/main" id="{5F557048-058A-8825-493B-400CCDA58DD2}"/>
                  </a:ext>
                </a:extLst>
              </p:cNvPr>
              <p:cNvSpPr/>
              <p:nvPr/>
            </p:nvSpPr>
            <p:spPr>
              <a:xfrm>
                <a:off x="1620742" y="3186716"/>
                <a:ext cx="237960" cy="315672"/>
              </a:xfrm>
              <a:custGeom>
                <a:avLst/>
                <a:gdLst/>
                <a:ahLst/>
                <a:cxnLst>
                  <a:cxn ang="0">
                    <a:pos x="wd2" y="hd2"/>
                  </a:cxn>
                  <a:cxn ang="5400000">
                    <a:pos x="wd2" y="hd2"/>
                  </a:cxn>
                  <a:cxn ang="10800000">
                    <a:pos x="wd2" y="hd2"/>
                  </a:cxn>
                  <a:cxn ang="16200000">
                    <a:pos x="wd2" y="hd2"/>
                  </a:cxn>
                </a:cxnLst>
                <a:rect l="0" t="0" r="r" b="b"/>
                <a:pathLst>
                  <a:path w="21354" h="21569" extrusionOk="0">
                    <a:moveTo>
                      <a:pt x="2744" y="24"/>
                    </a:moveTo>
                    <a:cubicBezTo>
                      <a:pt x="518" y="24"/>
                      <a:pt x="420" y="846"/>
                      <a:pt x="420" y="2148"/>
                    </a:cubicBezTo>
                    <a:lnTo>
                      <a:pt x="420" y="15449"/>
                    </a:lnTo>
                    <a:cubicBezTo>
                      <a:pt x="420" y="15797"/>
                      <a:pt x="384" y="16196"/>
                      <a:pt x="284" y="16636"/>
                    </a:cubicBezTo>
                    <a:cubicBezTo>
                      <a:pt x="212" y="17305"/>
                      <a:pt x="212" y="17997"/>
                      <a:pt x="284" y="18676"/>
                    </a:cubicBezTo>
                    <a:cubicBezTo>
                      <a:pt x="169" y="18712"/>
                      <a:pt x="120" y="18780"/>
                      <a:pt x="120" y="18863"/>
                    </a:cubicBezTo>
                    <a:cubicBezTo>
                      <a:pt x="120" y="19019"/>
                      <a:pt x="120" y="19249"/>
                      <a:pt x="120" y="19487"/>
                    </a:cubicBezTo>
                    <a:cubicBezTo>
                      <a:pt x="-10" y="20193"/>
                      <a:pt x="-67" y="20630"/>
                      <a:pt x="120" y="20840"/>
                    </a:cubicBezTo>
                    <a:cubicBezTo>
                      <a:pt x="593" y="21418"/>
                      <a:pt x="2720" y="21456"/>
                      <a:pt x="6080" y="21465"/>
                    </a:cubicBezTo>
                    <a:lnTo>
                      <a:pt x="8595" y="21465"/>
                    </a:lnTo>
                    <a:cubicBezTo>
                      <a:pt x="9988" y="21465"/>
                      <a:pt x="11334" y="21569"/>
                      <a:pt x="12641" y="21569"/>
                    </a:cubicBezTo>
                    <a:cubicBezTo>
                      <a:pt x="15125" y="21569"/>
                      <a:pt x="17408" y="21476"/>
                      <a:pt x="19476" y="21402"/>
                    </a:cubicBezTo>
                    <a:cubicBezTo>
                      <a:pt x="19864" y="21402"/>
                      <a:pt x="20858" y="21426"/>
                      <a:pt x="21116" y="20757"/>
                    </a:cubicBezTo>
                    <a:cubicBezTo>
                      <a:pt x="21231" y="20033"/>
                      <a:pt x="21231" y="19305"/>
                      <a:pt x="21116" y="18571"/>
                    </a:cubicBezTo>
                    <a:lnTo>
                      <a:pt x="21116" y="11244"/>
                    </a:lnTo>
                    <a:cubicBezTo>
                      <a:pt x="21116" y="11024"/>
                      <a:pt x="21116" y="10530"/>
                      <a:pt x="21116" y="9870"/>
                    </a:cubicBezTo>
                    <a:cubicBezTo>
                      <a:pt x="21475" y="4617"/>
                      <a:pt x="21533" y="958"/>
                      <a:pt x="20542" y="170"/>
                    </a:cubicBezTo>
                    <a:cubicBezTo>
                      <a:pt x="20413" y="124"/>
                      <a:pt x="20221" y="110"/>
                      <a:pt x="20077" y="128"/>
                    </a:cubicBezTo>
                    <a:cubicBezTo>
                      <a:pt x="18885" y="9"/>
                      <a:pt x="17730" y="-31"/>
                      <a:pt x="16523" y="24"/>
                    </a:cubicBezTo>
                    <a:lnTo>
                      <a:pt x="2744" y="24"/>
                    </a:lnTo>
                    <a:close/>
                    <a:moveTo>
                      <a:pt x="2963" y="607"/>
                    </a:moveTo>
                    <a:lnTo>
                      <a:pt x="16742" y="607"/>
                    </a:lnTo>
                    <a:cubicBezTo>
                      <a:pt x="19399" y="607"/>
                      <a:pt x="19991" y="607"/>
                      <a:pt x="20077" y="607"/>
                    </a:cubicBezTo>
                    <a:lnTo>
                      <a:pt x="20241" y="607"/>
                    </a:lnTo>
                    <a:cubicBezTo>
                      <a:pt x="20514" y="791"/>
                      <a:pt x="20950" y="2494"/>
                      <a:pt x="20433" y="9974"/>
                    </a:cubicBezTo>
                    <a:lnTo>
                      <a:pt x="20487" y="9995"/>
                    </a:lnTo>
                    <a:cubicBezTo>
                      <a:pt x="20487" y="10655"/>
                      <a:pt x="20487" y="11165"/>
                      <a:pt x="20487" y="11348"/>
                    </a:cubicBezTo>
                    <a:lnTo>
                      <a:pt x="20487" y="18696"/>
                    </a:lnTo>
                    <a:cubicBezTo>
                      <a:pt x="20487" y="19476"/>
                      <a:pt x="20211" y="19678"/>
                      <a:pt x="19995" y="19779"/>
                    </a:cubicBezTo>
                    <a:cubicBezTo>
                      <a:pt x="19421" y="19944"/>
                      <a:pt x="18794" y="20021"/>
                      <a:pt x="18191" y="19966"/>
                    </a:cubicBezTo>
                    <a:lnTo>
                      <a:pt x="16113" y="19966"/>
                    </a:lnTo>
                    <a:cubicBezTo>
                      <a:pt x="14218" y="19966"/>
                      <a:pt x="11352" y="20091"/>
                      <a:pt x="8595" y="20091"/>
                    </a:cubicBezTo>
                    <a:cubicBezTo>
                      <a:pt x="1989" y="20091"/>
                      <a:pt x="1325" y="19632"/>
                      <a:pt x="1268" y="19550"/>
                    </a:cubicBezTo>
                    <a:cubicBezTo>
                      <a:pt x="1282" y="19513"/>
                      <a:pt x="1282" y="19473"/>
                      <a:pt x="1268" y="19446"/>
                    </a:cubicBezTo>
                    <a:cubicBezTo>
                      <a:pt x="1038" y="18547"/>
                      <a:pt x="1038" y="17617"/>
                      <a:pt x="1268" y="16719"/>
                    </a:cubicBezTo>
                    <a:cubicBezTo>
                      <a:pt x="1268" y="16270"/>
                      <a:pt x="1377" y="15848"/>
                      <a:pt x="1377" y="15491"/>
                    </a:cubicBezTo>
                    <a:lnTo>
                      <a:pt x="1377" y="2168"/>
                    </a:lnTo>
                    <a:cubicBezTo>
                      <a:pt x="1377" y="885"/>
                      <a:pt x="1355" y="607"/>
                      <a:pt x="2963" y="607"/>
                    </a:cubicBezTo>
                    <a:close/>
                    <a:moveTo>
                      <a:pt x="9880" y="1606"/>
                    </a:moveTo>
                    <a:cubicBezTo>
                      <a:pt x="5557" y="1606"/>
                      <a:pt x="3857" y="1789"/>
                      <a:pt x="3182" y="2064"/>
                    </a:cubicBezTo>
                    <a:cubicBezTo>
                      <a:pt x="3124" y="2046"/>
                      <a:pt x="3020" y="2046"/>
                      <a:pt x="2963" y="2064"/>
                    </a:cubicBezTo>
                    <a:cubicBezTo>
                      <a:pt x="2546" y="2064"/>
                      <a:pt x="2553" y="2447"/>
                      <a:pt x="2553" y="2585"/>
                    </a:cubicBezTo>
                    <a:cubicBezTo>
                      <a:pt x="2553" y="2713"/>
                      <a:pt x="2553" y="2664"/>
                      <a:pt x="2553" y="2710"/>
                    </a:cubicBezTo>
                    <a:lnTo>
                      <a:pt x="2553" y="2793"/>
                    </a:lnTo>
                    <a:cubicBezTo>
                      <a:pt x="2553" y="3187"/>
                      <a:pt x="2553" y="3606"/>
                      <a:pt x="2553" y="4000"/>
                    </a:cubicBezTo>
                    <a:cubicBezTo>
                      <a:pt x="2553" y="4394"/>
                      <a:pt x="2553" y="5004"/>
                      <a:pt x="2553" y="5499"/>
                    </a:cubicBezTo>
                    <a:cubicBezTo>
                      <a:pt x="2510" y="5884"/>
                      <a:pt x="2778" y="6246"/>
                      <a:pt x="3209" y="6457"/>
                    </a:cubicBezTo>
                    <a:cubicBezTo>
                      <a:pt x="3597" y="6612"/>
                      <a:pt x="4008" y="6704"/>
                      <a:pt x="4439" y="6685"/>
                    </a:cubicBezTo>
                    <a:lnTo>
                      <a:pt x="7228" y="6685"/>
                    </a:lnTo>
                    <a:cubicBezTo>
                      <a:pt x="8635" y="6685"/>
                      <a:pt x="10808" y="6790"/>
                      <a:pt x="12832" y="6790"/>
                    </a:cubicBezTo>
                    <a:cubicBezTo>
                      <a:pt x="18390" y="6790"/>
                      <a:pt x="18847" y="6346"/>
                      <a:pt x="18847" y="5915"/>
                    </a:cubicBezTo>
                    <a:lnTo>
                      <a:pt x="18847" y="3188"/>
                    </a:lnTo>
                    <a:cubicBezTo>
                      <a:pt x="19005" y="1758"/>
                      <a:pt x="17797" y="1717"/>
                      <a:pt x="16605" y="1690"/>
                    </a:cubicBezTo>
                    <a:lnTo>
                      <a:pt x="15539" y="1690"/>
                    </a:lnTo>
                    <a:cubicBezTo>
                      <a:pt x="14476" y="1690"/>
                      <a:pt x="12206" y="1606"/>
                      <a:pt x="9880" y="1606"/>
                    </a:cubicBezTo>
                    <a:close/>
                    <a:moveTo>
                      <a:pt x="9798" y="2168"/>
                    </a:moveTo>
                    <a:lnTo>
                      <a:pt x="11766" y="2168"/>
                    </a:lnTo>
                    <a:lnTo>
                      <a:pt x="11547" y="2377"/>
                    </a:lnTo>
                    <a:cubicBezTo>
                      <a:pt x="9523" y="2377"/>
                      <a:pt x="7474" y="2377"/>
                      <a:pt x="5478" y="2377"/>
                    </a:cubicBezTo>
                    <a:cubicBezTo>
                      <a:pt x="4918" y="2358"/>
                      <a:pt x="4381" y="2455"/>
                      <a:pt x="3892" y="2647"/>
                    </a:cubicBezTo>
                    <a:cubicBezTo>
                      <a:pt x="3620" y="2766"/>
                      <a:pt x="3406" y="2957"/>
                      <a:pt x="3291" y="3168"/>
                    </a:cubicBezTo>
                    <a:lnTo>
                      <a:pt x="3346" y="2772"/>
                    </a:lnTo>
                    <a:lnTo>
                      <a:pt x="3346" y="2668"/>
                    </a:lnTo>
                    <a:cubicBezTo>
                      <a:pt x="3346" y="2650"/>
                      <a:pt x="3346" y="2624"/>
                      <a:pt x="3346" y="2606"/>
                    </a:cubicBezTo>
                    <a:cubicBezTo>
                      <a:pt x="3504" y="2514"/>
                      <a:pt x="4398" y="2168"/>
                      <a:pt x="9798" y="2168"/>
                    </a:cubicBezTo>
                    <a:close/>
                    <a:moveTo>
                      <a:pt x="12750" y="2210"/>
                    </a:moveTo>
                    <a:lnTo>
                      <a:pt x="14774" y="2210"/>
                    </a:lnTo>
                    <a:lnTo>
                      <a:pt x="14555" y="2439"/>
                    </a:lnTo>
                    <a:lnTo>
                      <a:pt x="12559" y="2439"/>
                    </a:lnTo>
                    <a:lnTo>
                      <a:pt x="12750" y="2210"/>
                    </a:lnTo>
                    <a:close/>
                    <a:moveTo>
                      <a:pt x="15703" y="2210"/>
                    </a:moveTo>
                    <a:lnTo>
                      <a:pt x="16578" y="2210"/>
                    </a:lnTo>
                    <a:cubicBezTo>
                      <a:pt x="17698" y="2210"/>
                      <a:pt x="18116" y="2295"/>
                      <a:pt x="18246" y="2772"/>
                    </a:cubicBezTo>
                    <a:cubicBezTo>
                      <a:pt x="18145" y="2680"/>
                      <a:pt x="18006" y="2619"/>
                      <a:pt x="17863" y="2564"/>
                    </a:cubicBezTo>
                    <a:cubicBezTo>
                      <a:pt x="17547" y="2472"/>
                      <a:pt x="17196" y="2439"/>
                      <a:pt x="16851" y="2439"/>
                    </a:cubicBezTo>
                    <a:cubicBezTo>
                      <a:pt x="16406" y="2439"/>
                      <a:pt x="15944" y="2439"/>
                      <a:pt x="15484" y="2439"/>
                    </a:cubicBezTo>
                    <a:lnTo>
                      <a:pt x="15703" y="2210"/>
                    </a:lnTo>
                    <a:close/>
                    <a:moveTo>
                      <a:pt x="12258" y="2647"/>
                    </a:moveTo>
                    <a:lnTo>
                      <a:pt x="14281" y="2647"/>
                    </a:lnTo>
                    <a:cubicBezTo>
                      <a:pt x="13061" y="3720"/>
                      <a:pt x="11989" y="4895"/>
                      <a:pt x="11055" y="6123"/>
                    </a:cubicBezTo>
                    <a:lnTo>
                      <a:pt x="8294" y="6103"/>
                    </a:lnTo>
                    <a:lnTo>
                      <a:pt x="12258" y="2647"/>
                    </a:lnTo>
                    <a:close/>
                    <a:moveTo>
                      <a:pt x="15184" y="2647"/>
                    </a:moveTo>
                    <a:cubicBezTo>
                      <a:pt x="15744" y="2647"/>
                      <a:pt x="16320" y="2647"/>
                      <a:pt x="16851" y="2647"/>
                    </a:cubicBezTo>
                    <a:cubicBezTo>
                      <a:pt x="17153" y="2629"/>
                      <a:pt x="17439" y="2680"/>
                      <a:pt x="17726" y="2772"/>
                    </a:cubicBezTo>
                    <a:cubicBezTo>
                      <a:pt x="17956" y="2836"/>
                      <a:pt x="18095" y="3017"/>
                      <a:pt x="18109" y="3209"/>
                    </a:cubicBezTo>
                    <a:cubicBezTo>
                      <a:pt x="17089" y="4071"/>
                      <a:pt x="16155" y="4962"/>
                      <a:pt x="15293" y="5915"/>
                    </a:cubicBezTo>
                    <a:cubicBezTo>
                      <a:pt x="15293" y="5915"/>
                      <a:pt x="15238" y="6075"/>
                      <a:pt x="15238" y="6103"/>
                    </a:cubicBezTo>
                    <a:cubicBezTo>
                      <a:pt x="14621" y="6103"/>
                      <a:pt x="13916" y="6103"/>
                      <a:pt x="12996" y="6103"/>
                    </a:cubicBezTo>
                    <a:lnTo>
                      <a:pt x="11876" y="6103"/>
                    </a:lnTo>
                    <a:cubicBezTo>
                      <a:pt x="12809" y="4865"/>
                      <a:pt x="13920" y="3701"/>
                      <a:pt x="15184" y="2647"/>
                    </a:cubicBezTo>
                    <a:close/>
                    <a:moveTo>
                      <a:pt x="5533" y="2772"/>
                    </a:moveTo>
                    <a:cubicBezTo>
                      <a:pt x="7443" y="2772"/>
                      <a:pt x="9364" y="2699"/>
                      <a:pt x="11274" y="2772"/>
                    </a:cubicBezTo>
                    <a:lnTo>
                      <a:pt x="7693" y="5999"/>
                    </a:lnTo>
                    <a:cubicBezTo>
                      <a:pt x="7635" y="6008"/>
                      <a:pt x="7599" y="6034"/>
                      <a:pt x="7556" y="6061"/>
                    </a:cubicBezTo>
                    <a:lnTo>
                      <a:pt x="7556" y="6103"/>
                    </a:lnTo>
                    <a:lnTo>
                      <a:pt x="4631" y="6103"/>
                    </a:lnTo>
                    <a:cubicBezTo>
                      <a:pt x="4329" y="6121"/>
                      <a:pt x="4029" y="6099"/>
                      <a:pt x="3756" y="5999"/>
                    </a:cubicBezTo>
                    <a:cubicBezTo>
                      <a:pt x="3627" y="5999"/>
                      <a:pt x="3455" y="5797"/>
                      <a:pt x="3455" y="5457"/>
                    </a:cubicBezTo>
                    <a:cubicBezTo>
                      <a:pt x="3455" y="5118"/>
                      <a:pt x="3455" y="4463"/>
                      <a:pt x="3455" y="3959"/>
                    </a:cubicBezTo>
                    <a:cubicBezTo>
                      <a:pt x="3484" y="3995"/>
                      <a:pt x="3534" y="4012"/>
                      <a:pt x="3592" y="4021"/>
                    </a:cubicBezTo>
                    <a:lnTo>
                      <a:pt x="3674" y="4021"/>
                    </a:lnTo>
                    <a:cubicBezTo>
                      <a:pt x="3731" y="3966"/>
                      <a:pt x="3731" y="3868"/>
                      <a:pt x="3674" y="3813"/>
                    </a:cubicBezTo>
                    <a:cubicBezTo>
                      <a:pt x="3530" y="3501"/>
                      <a:pt x="3723" y="3157"/>
                      <a:pt x="4111" y="3001"/>
                    </a:cubicBezTo>
                    <a:cubicBezTo>
                      <a:pt x="4556" y="2827"/>
                      <a:pt x="5030" y="2754"/>
                      <a:pt x="5533" y="2772"/>
                    </a:cubicBezTo>
                    <a:close/>
                    <a:moveTo>
                      <a:pt x="18300" y="4000"/>
                    </a:moveTo>
                    <a:lnTo>
                      <a:pt x="18300" y="5770"/>
                    </a:lnTo>
                    <a:cubicBezTo>
                      <a:pt x="17625" y="5980"/>
                      <a:pt x="16873" y="6079"/>
                      <a:pt x="16141" y="6061"/>
                    </a:cubicBezTo>
                    <a:cubicBezTo>
                      <a:pt x="16815" y="5346"/>
                      <a:pt x="17539" y="4660"/>
                      <a:pt x="18300" y="4000"/>
                    </a:cubicBezTo>
                    <a:close/>
                    <a:moveTo>
                      <a:pt x="4685" y="7456"/>
                    </a:moveTo>
                    <a:cubicBezTo>
                      <a:pt x="4254" y="7456"/>
                      <a:pt x="2881" y="7457"/>
                      <a:pt x="2881" y="8080"/>
                    </a:cubicBezTo>
                    <a:lnTo>
                      <a:pt x="2881" y="8247"/>
                    </a:lnTo>
                    <a:cubicBezTo>
                      <a:pt x="2766" y="8687"/>
                      <a:pt x="2894" y="9143"/>
                      <a:pt x="3182" y="9537"/>
                    </a:cubicBezTo>
                    <a:cubicBezTo>
                      <a:pt x="3297" y="9601"/>
                      <a:pt x="3434" y="9609"/>
                      <a:pt x="3592" y="9600"/>
                    </a:cubicBezTo>
                    <a:cubicBezTo>
                      <a:pt x="4023" y="9691"/>
                      <a:pt x="4472" y="9752"/>
                      <a:pt x="4931" y="9725"/>
                    </a:cubicBezTo>
                    <a:cubicBezTo>
                      <a:pt x="5534" y="9743"/>
                      <a:pt x="6147" y="9668"/>
                      <a:pt x="6736" y="9558"/>
                    </a:cubicBezTo>
                    <a:cubicBezTo>
                      <a:pt x="6851" y="9521"/>
                      <a:pt x="6898" y="9462"/>
                      <a:pt x="6927" y="9371"/>
                    </a:cubicBezTo>
                    <a:cubicBezTo>
                      <a:pt x="6927" y="9233"/>
                      <a:pt x="7251" y="7996"/>
                      <a:pt x="6763" y="7601"/>
                    </a:cubicBezTo>
                    <a:cubicBezTo>
                      <a:pt x="6634" y="7491"/>
                      <a:pt x="6445" y="7447"/>
                      <a:pt x="6244" y="7456"/>
                    </a:cubicBezTo>
                    <a:lnTo>
                      <a:pt x="5861" y="7456"/>
                    </a:lnTo>
                    <a:cubicBezTo>
                      <a:pt x="5531" y="7456"/>
                      <a:pt x="5116" y="7456"/>
                      <a:pt x="4685" y="7456"/>
                    </a:cubicBezTo>
                    <a:close/>
                    <a:moveTo>
                      <a:pt x="10372" y="7456"/>
                    </a:moveTo>
                    <a:cubicBezTo>
                      <a:pt x="9941" y="7456"/>
                      <a:pt x="8595" y="7457"/>
                      <a:pt x="8595" y="8080"/>
                    </a:cubicBezTo>
                    <a:lnTo>
                      <a:pt x="8595" y="8247"/>
                    </a:lnTo>
                    <a:cubicBezTo>
                      <a:pt x="8466" y="8687"/>
                      <a:pt x="8539" y="9143"/>
                      <a:pt x="8841" y="9537"/>
                    </a:cubicBezTo>
                    <a:cubicBezTo>
                      <a:pt x="8970" y="9611"/>
                      <a:pt x="9120" y="9618"/>
                      <a:pt x="9278" y="9600"/>
                    </a:cubicBezTo>
                    <a:cubicBezTo>
                      <a:pt x="9709" y="9691"/>
                      <a:pt x="10173" y="9752"/>
                      <a:pt x="10618" y="9725"/>
                    </a:cubicBezTo>
                    <a:cubicBezTo>
                      <a:pt x="11221" y="9743"/>
                      <a:pt x="11806" y="9668"/>
                      <a:pt x="12395" y="9558"/>
                    </a:cubicBezTo>
                    <a:cubicBezTo>
                      <a:pt x="12510" y="9531"/>
                      <a:pt x="12599" y="9462"/>
                      <a:pt x="12614" y="9371"/>
                    </a:cubicBezTo>
                    <a:cubicBezTo>
                      <a:pt x="12614" y="9233"/>
                      <a:pt x="12924" y="7996"/>
                      <a:pt x="12450" y="7601"/>
                    </a:cubicBezTo>
                    <a:cubicBezTo>
                      <a:pt x="12320" y="7491"/>
                      <a:pt x="12117" y="7447"/>
                      <a:pt x="11930" y="7456"/>
                    </a:cubicBezTo>
                    <a:lnTo>
                      <a:pt x="11575" y="7456"/>
                    </a:lnTo>
                    <a:cubicBezTo>
                      <a:pt x="11259" y="7456"/>
                      <a:pt x="10803" y="7456"/>
                      <a:pt x="10372" y="7456"/>
                    </a:cubicBezTo>
                    <a:close/>
                    <a:moveTo>
                      <a:pt x="16195" y="7456"/>
                    </a:moveTo>
                    <a:cubicBezTo>
                      <a:pt x="15764" y="7456"/>
                      <a:pt x="14418" y="7457"/>
                      <a:pt x="14418" y="8080"/>
                    </a:cubicBezTo>
                    <a:lnTo>
                      <a:pt x="14418" y="8247"/>
                    </a:lnTo>
                    <a:cubicBezTo>
                      <a:pt x="14303" y="8687"/>
                      <a:pt x="14404" y="9143"/>
                      <a:pt x="14692" y="9537"/>
                    </a:cubicBezTo>
                    <a:cubicBezTo>
                      <a:pt x="14821" y="9611"/>
                      <a:pt x="14998" y="9618"/>
                      <a:pt x="15156" y="9600"/>
                    </a:cubicBezTo>
                    <a:cubicBezTo>
                      <a:pt x="15587" y="9691"/>
                      <a:pt x="16023" y="9752"/>
                      <a:pt x="16469" y="9725"/>
                    </a:cubicBezTo>
                    <a:cubicBezTo>
                      <a:pt x="17072" y="9743"/>
                      <a:pt x="17684" y="9668"/>
                      <a:pt x="18273" y="9558"/>
                    </a:cubicBezTo>
                    <a:cubicBezTo>
                      <a:pt x="18388" y="9521"/>
                      <a:pt x="18477" y="9462"/>
                      <a:pt x="18492" y="9371"/>
                    </a:cubicBezTo>
                    <a:cubicBezTo>
                      <a:pt x="18492" y="9151"/>
                      <a:pt x="18774" y="7996"/>
                      <a:pt x="18300" y="7601"/>
                    </a:cubicBezTo>
                    <a:cubicBezTo>
                      <a:pt x="18185" y="7491"/>
                      <a:pt x="18009" y="7447"/>
                      <a:pt x="17808" y="7456"/>
                    </a:cubicBezTo>
                    <a:lnTo>
                      <a:pt x="17453" y="7456"/>
                    </a:lnTo>
                    <a:cubicBezTo>
                      <a:pt x="17108" y="7456"/>
                      <a:pt x="16626" y="7456"/>
                      <a:pt x="16195" y="7456"/>
                    </a:cubicBezTo>
                    <a:close/>
                    <a:moveTo>
                      <a:pt x="15758" y="7810"/>
                    </a:moveTo>
                    <a:lnTo>
                      <a:pt x="16195" y="7914"/>
                    </a:lnTo>
                    <a:cubicBezTo>
                      <a:pt x="16612" y="7914"/>
                      <a:pt x="17013" y="7914"/>
                      <a:pt x="17343" y="7914"/>
                    </a:cubicBezTo>
                    <a:lnTo>
                      <a:pt x="17726" y="7914"/>
                    </a:lnTo>
                    <a:cubicBezTo>
                      <a:pt x="17855" y="8124"/>
                      <a:pt x="17920" y="8371"/>
                      <a:pt x="17863" y="8601"/>
                    </a:cubicBezTo>
                    <a:lnTo>
                      <a:pt x="15758" y="8601"/>
                    </a:lnTo>
                    <a:lnTo>
                      <a:pt x="15758" y="7810"/>
                    </a:lnTo>
                    <a:close/>
                    <a:moveTo>
                      <a:pt x="9880" y="7934"/>
                    </a:moveTo>
                    <a:lnTo>
                      <a:pt x="10345" y="7934"/>
                    </a:lnTo>
                    <a:cubicBezTo>
                      <a:pt x="10761" y="7934"/>
                      <a:pt x="11176" y="7934"/>
                      <a:pt x="11520" y="7934"/>
                    </a:cubicBezTo>
                    <a:lnTo>
                      <a:pt x="11876" y="7934"/>
                    </a:lnTo>
                    <a:cubicBezTo>
                      <a:pt x="11990" y="8154"/>
                      <a:pt x="12055" y="8425"/>
                      <a:pt x="12012" y="8663"/>
                    </a:cubicBezTo>
                    <a:cubicBezTo>
                      <a:pt x="11984" y="8617"/>
                      <a:pt x="11893" y="8580"/>
                      <a:pt x="11821" y="8580"/>
                    </a:cubicBezTo>
                    <a:cubicBezTo>
                      <a:pt x="11160" y="8644"/>
                      <a:pt x="10513" y="8644"/>
                      <a:pt x="9852" y="8580"/>
                    </a:cubicBezTo>
                    <a:cubicBezTo>
                      <a:pt x="9824" y="8387"/>
                      <a:pt x="9824" y="8180"/>
                      <a:pt x="9852" y="7997"/>
                    </a:cubicBezTo>
                    <a:lnTo>
                      <a:pt x="9880" y="7934"/>
                    </a:lnTo>
                    <a:close/>
                    <a:moveTo>
                      <a:pt x="3838" y="7997"/>
                    </a:moveTo>
                    <a:cubicBezTo>
                      <a:pt x="3809" y="8263"/>
                      <a:pt x="3809" y="8534"/>
                      <a:pt x="3838" y="8809"/>
                    </a:cubicBezTo>
                    <a:cubicBezTo>
                      <a:pt x="3838" y="8873"/>
                      <a:pt x="3888" y="8915"/>
                      <a:pt x="3974" y="8934"/>
                    </a:cubicBezTo>
                    <a:lnTo>
                      <a:pt x="4494" y="8934"/>
                    </a:lnTo>
                    <a:cubicBezTo>
                      <a:pt x="5011" y="8934"/>
                      <a:pt x="5522" y="8926"/>
                      <a:pt x="6025" y="8871"/>
                    </a:cubicBezTo>
                    <a:cubicBezTo>
                      <a:pt x="6068" y="8862"/>
                      <a:pt x="6078" y="8827"/>
                      <a:pt x="6107" y="8809"/>
                    </a:cubicBezTo>
                    <a:cubicBezTo>
                      <a:pt x="6093" y="8910"/>
                      <a:pt x="6150" y="9041"/>
                      <a:pt x="6107" y="9142"/>
                    </a:cubicBezTo>
                    <a:cubicBezTo>
                      <a:pt x="5662" y="9160"/>
                      <a:pt x="5240" y="9160"/>
                      <a:pt x="4795" y="9142"/>
                    </a:cubicBezTo>
                    <a:cubicBezTo>
                      <a:pt x="4450" y="9160"/>
                      <a:pt x="4100" y="9160"/>
                      <a:pt x="3756" y="9142"/>
                    </a:cubicBezTo>
                    <a:cubicBezTo>
                      <a:pt x="3698" y="9133"/>
                      <a:pt x="3622" y="9133"/>
                      <a:pt x="3564" y="9142"/>
                    </a:cubicBezTo>
                    <a:cubicBezTo>
                      <a:pt x="3564" y="9004"/>
                      <a:pt x="3618" y="8425"/>
                      <a:pt x="3646" y="8205"/>
                    </a:cubicBezTo>
                    <a:lnTo>
                      <a:pt x="3592" y="8247"/>
                    </a:lnTo>
                    <a:lnTo>
                      <a:pt x="3592" y="8080"/>
                    </a:lnTo>
                    <a:cubicBezTo>
                      <a:pt x="3664" y="8043"/>
                      <a:pt x="3737" y="8006"/>
                      <a:pt x="3838" y="7997"/>
                    </a:cubicBezTo>
                    <a:close/>
                    <a:moveTo>
                      <a:pt x="4166" y="7997"/>
                    </a:moveTo>
                    <a:lnTo>
                      <a:pt x="4603" y="7997"/>
                    </a:lnTo>
                    <a:cubicBezTo>
                      <a:pt x="5020" y="7997"/>
                      <a:pt x="5408" y="7997"/>
                      <a:pt x="5724" y="7997"/>
                    </a:cubicBezTo>
                    <a:lnTo>
                      <a:pt x="6107" y="7997"/>
                    </a:lnTo>
                    <a:cubicBezTo>
                      <a:pt x="6193" y="8217"/>
                      <a:pt x="6121" y="8455"/>
                      <a:pt x="6107" y="8684"/>
                    </a:cubicBezTo>
                    <a:cubicBezTo>
                      <a:pt x="6064" y="8656"/>
                      <a:pt x="6028" y="8591"/>
                      <a:pt x="5970" y="8601"/>
                    </a:cubicBezTo>
                    <a:cubicBezTo>
                      <a:pt x="5367" y="8665"/>
                      <a:pt x="4769" y="8702"/>
                      <a:pt x="4166" y="8684"/>
                    </a:cubicBezTo>
                    <a:cubicBezTo>
                      <a:pt x="4151" y="8455"/>
                      <a:pt x="4151" y="8226"/>
                      <a:pt x="4166" y="7997"/>
                    </a:cubicBezTo>
                    <a:close/>
                    <a:moveTo>
                      <a:pt x="15184" y="8018"/>
                    </a:moveTo>
                    <a:lnTo>
                      <a:pt x="15320" y="8018"/>
                    </a:lnTo>
                    <a:lnTo>
                      <a:pt x="15320" y="8830"/>
                    </a:lnTo>
                    <a:cubicBezTo>
                      <a:pt x="15306" y="8912"/>
                      <a:pt x="15371" y="9004"/>
                      <a:pt x="15457" y="9059"/>
                    </a:cubicBezTo>
                    <a:cubicBezTo>
                      <a:pt x="15514" y="9068"/>
                      <a:pt x="15577" y="9068"/>
                      <a:pt x="15648" y="9059"/>
                    </a:cubicBezTo>
                    <a:lnTo>
                      <a:pt x="17781" y="8975"/>
                    </a:lnTo>
                    <a:cubicBezTo>
                      <a:pt x="17781" y="8975"/>
                      <a:pt x="17781" y="9087"/>
                      <a:pt x="17781" y="9142"/>
                    </a:cubicBezTo>
                    <a:cubicBezTo>
                      <a:pt x="17336" y="9160"/>
                      <a:pt x="16914" y="9160"/>
                      <a:pt x="16469" y="9142"/>
                    </a:cubicBezTo>
                    <a:cubicBezTo>
                      <a:pt x="16124" y="9160"/>
                      <a:pt x="15774" y="9160"/>
                      <a:pt x="15430" y="9142"/>
                    </a:cubicBezTo>
                    <a:cubicBezTo>
                      <a:pt x="15372" y="9133"/>
                      <a:pt x="15296" y="9133"/>
                      <a:pt x="15238" y="9142"/>
                    </a:cubicBezTo>
                    <a:cubicBezTo>
                      <a:pt x="15109" y="9004"/>
                      <a:pt x="15238" y="8425"/>
                      <a:pt x="15238" y="8205"/>
                    </a:cubicBezTo>
                    <a:lnTo>
                      <a:pt x="15184" y="8205"/>
                    </a:lnTo>
                    <a:lnTo>
                      <a:pt x="15184" y="8018"/>
                    </a:lnTo>
                    <a:close/>
                    <a:moveTo>
                      <a:pt x="9306" y="8059"/>
                    </a:moveTo>
                    <a:cubicBezTo>
                      <a:pt x="9377" y="8041"/>
                      <a:pt x="9480" y="8041"/>
                      <a:pt x="9552" y="8059"/>
                    </a:cubicBezTo>
                    <a:cubicBezTo>
                      <a:pt x="9523" y="8289"/>
                      <a:pt x="9523" y="8517"/>
                      <a:pt x="9552" y="8746"/>
                    </a:cubicBezTo>
                    <a:cubicBezTo>
                      <a:pt x="9566" y="8810"/>
                      <a:pt x="9617" y="8853"/>
                      <a:pt x="9688" y="8871"/>
                    </a:cubicBezTo>
                    <a:cubicBezTo>
                      <a:pt x="10191" y="8935"/>
                      <a:pt x="10690" y="8975"/>
                      <a:pt x="11192" y="8975"/>
                    </a:cubicBezTo>
                    <a:cubicBezTo>
                      <a:pt x="11436" y="8994"/>
                      <a:pt x="11646" y="8994"/>
                      <a:pt x="11876" y="8975"/>
                    </a:cubicBezTo>
                    <a:cubicBezTo>
                      <a:pt x="11919" y="8994"/>
                      <a:pt x="11997" y="8994"/>
                      <a:pt x="12040" y="8975"/>
                    </a:cubicBezTo>
                    <a:cubicBezTo>
                      <a:pt x="12040" y="9076"/>
                      <a:pt x="12040" y="9175"/>
                      <a:pt x="12040" y="9267"/>
                    </a:cubicBezTo>
                    <a:cubicBezTo>
                      <a:pt x="11594" y="9294"/>
                      <a:pt x="11131" y="9294"/>
                      <a:pt x="10700" y="9267"/>
                    </a:cubicBezTo>
                    <a:cubicBezTo>
                      <a:pt x="10355" y="9285"/>
                      <a:pt x="10006" y="9285"/>
                      <a:pt x="9661" y="9267"/>
                    </a:cubicBezTo>
                    <a:cubicBezTo>
                      <a:pt x="9604" y="9258"/>
                      <a:pt x="9542" y="9257"/>
                      <a:pt x="9470" y="9267"/>
                    </a:cubicBezTo>
                    <a:cubicBezTo>
                      <a:pt x="9312" y="8937"/>
                      <a:pt x="9248" y="8565"/>
                      <a:pt x="9306" y="8226"/>
                    </a:cubicBezTo>
                    <a:lnTo>
                      <a:pt x="9306" y="8059"/>
                    </a:lnTo>
                    <a:close/>
                    <a:moveTo>
                      <a:pt x="4685" y="10266"/>
                    </a:moveTo>
                    <a:cubicBezTo>
                      <a:pt x="4254" y="10266"/>
                      <a:pt x="2881" y="10258"/>
                      <a:pt x="2881" y="10890"/>
                    </a:cubicBezTo>
                    <a:lnTo>
                      <a:pt x="2881" y="11078"/>
                    </a:lnTo>
                    <a:cubicBezTo>
                      <a:pt x="2795" y="11499"/>
                      <a:pt x="2922" y="11918"/>
                      <a:pt x="3209" y="12285"/>
                    </a:cubicBezTo>
                    <a:cubicBezTo>
                      <a:pt x="3324" y="12368"/>
                      <a:pt x="3434" y="12424"/>
                      <a:pt x="3592" y="12452"/>
                    </a:cubicBezTo>
                    <a:cubicBezTo>
                      <a:pt x="4023" y="12534"/>
                      <a:pt x="4472" y="12553"/>
                      <a:pt x="4931" y="12535"/>
                    </a:cubicBezTo>
                    <a:cubicBezTo>
                      <a:pt x="5534" y="12553"/>
                      <a:pt x="6147" y="12511"/>
                      <a:pt x="6736" y="12410"/>
                    </a:cubicBezTo>
                    <a:cubicBezTo>
                      <a:pt x="6851" y="12373"/>
                      <a:pt x="6898" y="12293"/>
                      <a:pt x="6927" y="12202"/>
                    </a:cubicBezTo>
                    <a:cubicBezTo>
                      <a:pt x="6927" y="12064"/>
                      <a:pt x="7251" y="10827"/>
                      <a:pt x="6763" y="10432"/>
                    </a:cubicBezTo>
                    <a:cubicBezTo>
                      <a:pt x="6648" y="10313"/>
                      <a:pt x="6445" y="10266"/>
                      <a:pt x="6244" y="10266"/>
                    </a:cubicBezTo>
                    <a:lnTo>
                      <a:pt x="5861" y="10266"/>
                    </a:lnTo>
                    <a:cubicBezTo>
                      <a:pt x="5531" y="10266"/>
                      <a:pt x="5116" y="10266"/>
                      <a:pt x="4685" y="10266"/>
                    </a:cubicBezTo>
                    <a:close/>
                    <a:moveTo>
                      <a:pt x="10372" y="10266"/>
                    </a:moveTo>
                    <a:cubicBezTo>
                      <a:pt x="9941" y="10266"/>
                      <a:pt x="8595" y="10258"/>
                      <a:pt x="8595" y="10890"/>
                    </a:cubicBezTo>
                    <a:lnTo>
                      <a:pt x="8595" y="11078"/>
                    </a:lnTo>
                    <a:cubicBezTo>
                      <a:pt x="8509" y="11499"/>
                      <a:pt x="8581" y="11918"/>
                      <a:pt x="8868" y="12285"/>
                    </a:cubicBezTo>
                    <a:cubicBezTo>
                      <a:pt x="8983" y="12368"/>
                      <a:pt x="9135" y="12424"/>
                      <a:pt x="9278" y="12452"/>
                    </a:cubicBezTo>
                    <a:cubicBezTo>
                      <a:pt x="9723" y="12534"/>
                      <a:pt x="10173" y="12562"/>
                      <a:pt x="10618" y="12535"/>
                    </a:cubicBezTo>
                    <a:cubicBezTo>
                      <a:pt x="11221" y="12553"/>
                      <a:pt x="11806" y="12520"/>
                      <a:pt x="12395" y="12410"/>
                    </a:cubicBezTo>
                    <a:cubicBezTo>
                      <a:pt x="12510" y="12382"/>
                      <a:pt x="12614" y="12293"/>
                      <a:pt x="12614" y="12202"/>
                    </a:cubicBezTo>
                    <a:cubicBezTo>
                      <a:pt x="12614" y="12064"/>
                      <a:pt x="12924" y="10827"/>
                      <a:pt x="12450" y="10432"/>
                    </a:cubicBezTo>
                    <a:cubicBezTo>
                      <a:pt x="12320" y="10313"/>
                      <a:pt x="12131" y="10266"/>
                      <a:pt x="11930" y="10266"/>
                    </a:cubicBezTo>
                    <a:lnTo>
                      <a:pt x="11575" y="10266"/>
                    </a:lnTo>
                    <a:cubicBezTo>
                      <a:pt x="11230" y="10266"/>
                      <a:pt x="10803" y="10266"/>
                      <a:pt x="10372" y="10266"/>
                    </a:cubicBezTo>
                    <a:close/>
                    <a:moveTo>
                      <a:pt x="16195" y="10266"/>
                    </a:moveTo>
                    <a:cubicBezTo>
                      <a:pt x="15764" y="10266"/>
                      <a:pt x="14418" y="10258"/>
                      <a:pt x="14418" y="10890"/>
                    </a:cubicBezTo>
                    <a:lnTo>
                      <a:pt x="14418" y="11078"/>
                    </a:lnTo>
                    <a:cubicBezTo>
                      <a:pt x="14303" y="11509"/>
                      <a:pt x="14377" y="11962"/>
                      <a:pt x="14664" y="12347"/>
                    </a:cubicBezTo>
                    <a:cubicBezTo>
                      <a:pt x="14779" y="12430"/>
                      <a:pt x="14944" y="12466"/>
                      <a:pt x="15102" y="12493"/>
                    </a:cubicBezTo>
                    <a:cubicBezTo>
                      <a:pt x="15532" y="12576"/>
                      <a:pt x="15969" y="12636"/>
                      <a:pt x="16414" y="12618"/>
                    </a:cubicBezTo>
                    <a:cubicBezTo>
                      <a:pt x="17017" y="12627"/>
                      <a:pt x="17602" y="12552"/>
                      <a:pt x="18191" y="12452"/>
                    </a:cubicBezTo>
                    <a:cubicBezTo>
                      <a:pt x="18306" y="12415"/>
                      <a:pt x="18423" y="12356"/>
                      <a:pt x="18437" y="12264"/>
                    </a:cubicBezTo>
                    <a:cubicBezTo>
                      <a:pt x="18509" y="11989"/>
                      <a:pt x="18546" y="11707"/>
                      <a:pt x="18546" y="11432"/>
                    </a:cubicBezTo>
                    <a:cubicBezTo>
                      <a:pt x="18575" y="11395"/>
                      <a:pt x="18575" y="11364"/>
                      <a:pt x="18546" y="11327"/>
                    </a:cubicBezTo>
                    <a:lnTo>
                      <a:pt x="18546" y="11244"/>
                    </a:lnTo>
                    <a:cubicBezTo>
                      <a:pt x="18589" y="10960"/>
                      <a:pt x="18501" y="10662"/>
                      <a:pt x="18300" y="10432"/>
                    </a:cubicBezTo>
                    <a:cubicBezTo>
                      <a:pt x="18185" y="10313"/>
                      <a:pt x="17968" y="10266"/>
                      <a:pt x="17781" y="10266"/>
                    </a:cubicBezTo>
                    <a:lnTo>
                      <a:pt x="17425" y="10266"/>
                    </a:lnTo>
                    <a:cubicBezTo>
                      <a:pt x="17081" y="10266"/>
                      <a:pt x="16626" y="10266"/>
                      <a:pt x="16195" y="10266"/>
                    </a:cubicBezTo>
                    <a:close/>
                    <a:moveTo>
                      <a:pt x="9770" y="10724"/>
                    </a:moveTo>
                    <a:lnTo>
                      <a:pt x="10345" y="10745"/>
                    </a:lnTo>
                    <a:cubicBezTo>
                      <a:pt x="10718" y="10726"/>
                      <a:pt x="11119" y="10726"/>
                      <a:pt x="11493" y="10745"/>
                    </a:cubicBezTo>
                    <a:lnTo>
                      <a:pt x="11876" y="10745"/>
                    </a:lnTo>
                    <a:cubicBezTo>
                      <a:pt x="11990" y="10955"/>
                      <a:pt x="12055" y="11191"/>
                      <a:pt x="12012" y="11411"/>
                    </a:cubicBezTo>
                    <a:cubicBezTo>
                      <a:pt x="11280" y="11438"/>
                      <a:pt x="10503" y="11410"/>
                      <a:pt x="9770" y="11327"/>
                    </a:cubicBezTo>
                    <a:lnTo>
                      <a:pt x="9770" y="10724"/>
                    </a:lnTo>
                    <a:close/>
                    <a:moveTo>
                      <a:pt x="4248" y="10765"/>
                    </a:moveTo>
                    <a:lnTo>
                      <a:pt x="4658" y="10765"/>
                    </a:lnTo>
                    <a:cubicBezTo>
                      <a:pt x="5046" y="10756"/>
                      <a:pt x="5433" y="10756"/>
                      <a:pt x="5806" y="10765"/>
                    </a:cubicBezTo>
                    <a:lnTo>
                      <a:pt x="6189" y="10765"/>
                    </a:lnTo>
                    <a:cubicBezTo>
                      <a:pt x="6289" y="10894"/>
                      <a:pt x="6313" y="11024"/>
                      <a:pt x="6298" y="11161"/>
                    </a:cubicBezTo>
                    <a:cubicBezTo>
                      <a:pt x="6255" y="11152"/>
                      <a:pt x="6205" y="11152"/>
                      <a:pt x="6162" y="11161"/>
                    </a:cubicBezTo>
                    <a:lnTo>
                      <a:pt x="4248" y="11348"/>
                    </a:lnTo>
                    <a:cubicBezTo>
                      <a:pt x="4248" y="11165"/>
                      <a:pt x="4248" y="10967"/>
                      <a:pt x="4248" y="10765"/>
                    </a:cubicBezTo>
                    <a:close/>
                    <a:moveTo>
                      <a:pt x="15703" y="10765"/>
                    </a:moveTo>
                    <a:lnTo>
                      <a:pt x="16141" y="10765"/>
                    </a:lnTo>
                    <a:cubicBezTo>
                      <a:pt x="16528" y="10756"/>
                      <a:pt x="16901" y="10756"/>
                      <a:pt x="17289" y="10765"/>
                    </a:cubicBezTo>
                    <a:lnTo>
                      <a:pt x="17672" y="10765"/>
                    </a:lnTo>
                    <a:cubicBezTo>
                      <a:pt x="17758" y="10903"/>
                      <a:pt x="17822" y="11047"/>
                      <a:pt x="17808" y="11203"/>
                    </a:cubicBezTo>
                    <a:cubicBezTo>
                      <a:pt x="17119" y="11285"/>
                      <a:pt x="16392" y="11302"/>
                      <a:pt x="15703" y="11265"/>
                    </a:cubicBezTo>
                    <a:cubicBezTo>
                      <a:pt x="15674" y="11100"/>
                      <a:pt x="15674" y="10940"/>
                      <a:pt x="15703" y="10765"/>
                    </a:cubicBezTo>
                    <a:close/>
                    <a:moveTo>
                      <a:pt x="3646" y="10849"/>
                    </a:moveTo>
                    <a:lnTo>
                      <a:pt x="3892" y="10849"/>
                    </a:lnTo>
                    <a:cubicBezTo>
                      <a:pt x="3892" y="11133"/>
                      <a:pt x="3892" y="11430"/>
                      <a:pt x="3892" y="11723"/>
                    </a:cubicBezTo>
                    <a:cubicBezTo>
                      <a:pt x="3892" y="11723"/>
                      <a:pt x="3892" y="11797"/>
                      <a:pt x="3892" y="11806"/>
                    </a:cubicBezTo>
                    <a:cubicBezTo>
                      <a:pt x="3921" y="11815"/>
                      <a:pt x="3946" y="11815"/>
                      <a:pt x="3974" y="11806"/>
                    </a:cubicBezTo>
                    <a:lnTo>
                      <a:pt x="6244" y="11577"/>
                    </a:lnTo>
                    <a:lnTo>
                      <a:pt x="6244" y="11973"/>
                    </a:lnTo>
                    <a:cubicBezTo>
                      <a:pt x="5798" y="12000"/>
                      <a:pt x="5349" y="12000"/>
                      <a:pt x="4904" y="11973"/>
                    </a:cubicBezTo>
                    <a:cubicBezTo>
                      <a:pt x="4559" y="12000"/>
                      <a:pt x="4237" y="12000"/>
                      <a:pt x="3892" y="11973"/>
                    </a:cubicBezTo>
                    <a:lnTo>
                      <a:pt x="3674" y="11973"/>
                    </a:lnTo>
                    <a:cubicBezTo>
                      <a:pt x="3544" y="11826"/>
                      <a:pt x="3618" y="11235"/>
                      <a:pt x="3646" y="11015"/>
                    </a:cubicBezTo>
                    <a:lnTo>
                      <a:pt x="3646" y="10849"/>
                    </a:lnTo>
                    <a:close/>
                    <a:moveTo>
                      <a:pt x="9306" y="10849"/>
                    </a:moveTo>
                    <a:lnTo>
                      <a:pt x="9442" y="10849"/>
                    </a:lnTo>
                    <a:lnTo>
                      <a:pt x="9442" y="11515"/>
                    </a:lnTo>
                    <a:cubicBezTo>
                      <a:pt x="9457" y="11588"/>
                      <a:pt x="9520" y="11631"/>
                      <a:pt x="9606" y="11640"/>
                    </a:cubicBezTo>
                    <a:cubicBezTo>
                      <a:pt x="10253" y="11722"/>
                      <a:pt x="10887" y="11785"/>
                      <a:pt x="11547" y="11785"/>
                    </a:cubicBezTo>
                    <a:lnTo>
                      <a:pt x="11985" y="11785"/>
                    </a:lnTo>
                    <a:cubicBezTo>
                      <a:pt x="11985" y="11850"/>
                      <a:pt x="11985" y="11909"/>
                      <a:pt x="11985" y="11973"/>
                    </a:cubicBezTo>
                    <a:cubicBezTo>
                      <a:pt x="11540" y="12000"/>
                      <a:pt x="11103" y="12000"/>
                      <a:pt x="10673" y="11973"/>
                    </a:cubicBezTo>
                    <a:cubicBezTo>
                      <a:pt x="10328" y="12000"/>
                      <a:pt x="9978" y="12000"/>
                      <a:pt x="9634" y="11973"/>
                    </a:cubicBezTo>
                    <a:lnTo>
                      <a:pt x="9442" y="11973"/>
                    </a:lnTo>
                    <a:cubicBezTo>
                      <a:pt x="9327" y="11661"/>
                      <a:pt x="9263" y="11336"/>
                      <a:pt x="9306" y="11015"/>
                    </a:cubicBezTo>
                    <a:lnTo>
                      <a:pt x="9306" y="10849"/>
                    </a:lnTo>
                    <a:close/>
                    <a:moveTo>
                      <a:pt x="15238" y="10870"/>
                    </a:moveTo>
                    <a:lnTo>
                      <a:pt x="15484" y="10870"/>
                    </a:lnTo>
                    <a:cubicBezTo>
                      <a:pt x="15456" y="11071"/>
                      <a:pt x="15456" y="11272"/>
                      <a:pt x="15484" y="11473"/>
                    </a:cubicBezTo>
                    <a:cubicBezTo>
                      <a:pt x="15484" y="11528"/>
                      <a:pt x="15535" y="11577"/>
                      <a:pt x="15621" y="11577"/>
                    </a:cubicBezTo>
                    <a:cubicBezTo>
                      <a:pt x="15994" y="11605"/>
                      <a:pt x="16341" y="11605"/>
                      <a:pt x="16715" y="11577"/>
                    </a:cubicBezTo>
                    <a:cubicBezTo>
                      <a:pt x="17131" y="11568"/>
                      <a:pt x="17543" y="11549"/>
                      <a:pt x="17945" y="11494"/>
                    </a:cubicBezTo>
                    <a:lnTo>
                      <a:pt x="17808" y="11931"/>
                    </a:lnTo>
                    <a:cubicBezTo>
                      <a:pt x="17377" y="11959"/>
                      <a:pt x="16914" y="11959"/>
                      <a:pt x="16469" y="11931"/>
                    </a:cubicBezTo>
                    <a:cubicBezTo>
                      <a:pt x="16124" y="11959"/>
                      <a:pt x="15802" y="11959"/>
                      <a:pt x="15457" y="11931"/>
                    </a:cubicBezTo>
                    <a:lnTo>
                      <a:pt x="15238" y="11931"/>
                    </a:lnTo>
                    <a:cubicBezTo>
                      <a:pt x="15095" y="11839"/>
                      <a:pt x="15238" y="11256"/>
                      <a:pt x="15238" y="11036"/>
                    </a:cubicBezTo>
                    <a:lnTo>
                      <a:pt x="15238" y="10870"/>
                    </a:lnTo>
                    <a:close/>
                    <a:moveTo>
                      <a:pt x="4685" y="13159"/>
                    </a:moveTo>
                    <a:cubicBezTo>
                      <a:pt x="4254" y="13159"/>
                      <a:pt x="2881" y="13172"/>
                      <a:pt x="2881" y="13805"/>
                    </a:cubicBezTo>
                    <a:lnTo>
                      <a:pt x="2881" y="13971"/>
                    </a:lnTo>
                    <a:cubicBezTo>
                      <a:pt x="2795" y="14393"/>
                      <a:pt x="2922" y="14833"/>
                      <a:pt x="3209" y="15199"/>
                    </a:cubicBezTo>
                    <a:cubicBezTo>
                      <a:pt x="3309" y="15291"/>
                      <a:pt x="3434" y="15347"/>
                      <a:pt x="3592" y="15366"/>
                    </a:cubicBezTo>
                    <a:cubicBezTo>
                      <a:pt x="4023" y="15457"/>
                      <a:pt x="4472" y="15477"/>
                      <a:pt x="4931" y="15449"/>
                    </a:cubicBezTo>
                    <a:cubicBezTo>
                      <a:pt x="5534" y="15467"/>
                      <a:pt x="6147" y="15413"/>
                      <a:pt x="6736" y="15303"/>
                    </a:cubicBezTo>
                    <a:cubicBezTo>
                      <a:pt x="6851" y="15267"/>
                      <a:pt x="6898" y="15208"/>
                      <a:pt x="6927" y="15116"/>
                    </a:cubicBezTo>
                    <a:cubicBezTo>
                      <a:pt x="6927" y="14979"/>
                      <a:pt x="7251" y="13762"/>
                      <a:pt x="6763" y="13367"/>
                    </a:cubicBezTo>
                    <a:cubicBezTo>
                      <a:pt x="6648" y="13248"/>
                      <a:pt x="6445" y="13159"/>
                      <a:pt x="6244" y="13159"/>
                    </a:cubicBezTo>
                    <a:lnTo>
                      <a:pt x="5861" y="13159"/>
                    </a:lnTo>
                    <a:cubicBezTo>
                      <a:pt x="5531" y="13159"/>
                      <a:pt x="5116" y="13159"/>
                      <a:pt x="4685" y="13159"/>
                    </a:cubicBezTo>
                    <a:close/>
                    <a:moveTo>
                      <a:pt x="10372" y="13159"/>
                    </a:moveTo>
                    <a:cubicBezTo>
                      <a:pt x="9941" y="13159"/>
                      <a:pt x="8595" y="13172"/>
                      <a:pt x="8595" y="13805"/>
                    </a:cubicBezTo>
                    <a:lnTo>
                      <a:pt x="8595" y="13971"/>
                    </a:lnTo>
                    <a:cubicBezTo>
                      <a:pt x="8509" y="14393"/>
                      <a:pt x="8581" y="14833"/>
                      <a:pt x="8868" y="15199"/>
                    </a:cubicBezTo>
                    <a:cubicBezTo>
                      <a:pt x="8969" y="15291"/>
                      <a:pt x="9120" y="15347"/>
                      <a:pt x="9278" y="15366"/>
                    </a:cubicBezTo>
                    <a:cubicBezTo>
                      <a:pt x="9709" y="15457"/>
                      <a:pt x="10173" y="15477"/>
                      <a:pt x="10618" y="15449"/>
                    </a:cubicBezTo>
                    <a:cubicBezTo>
                      <a:pt x="11221" y="15467"/>
                      <a:pt x="11806" y="15413"/>
                      <a:pt x="12395" y="15303"/>
                    </a:cubicBezTo>
                    <a:cubicBezTo>
                      <a:pt x="12510" y="15276"/>
                      <a:pt x="12614" y="15208"/>
                      <a:pt x="12614" y="15116"/>
                    </a:cubicBezTo>
                    <a:cubicBezTo>
                      <a:pt x="12614" y="14979"/>
                      <a:pt x="12924" y="13762"/>
                      <a:pt x="12450" y="13367"/>
                    </a:cubicBezTo>
                    <a:cubicBezTo>
                      <a:pt x="12320" y="13248"/>
                      <a:pt x="12131" y="13159"/>
                      <a:pt x="11930" y="13159"/>
                    </a:cubicBezTo>
                    <a:lnTo>
                      <a:pt x="11575" y="13159"/>
                    </a:lnTo>
                    <a:cubicBezTo>
                      <a:pt x="11259" y="13159"/>
                      <a:pt x="10803" y="13159"/>
                      <a:pt x="10372" y="13159"/>
                    </a:cubicBezTo>
                    <a:close/>
                    <a:moveTo>
                      <a:pt x="16168" y="13263"/>
                    </a:moveTo>
                    <a:cubicBezTo>
                      <a:pt x="15134" y="13263"/>
                      <a:pt x="14506" y="13496"/>
                      <a:pt x="14391" y="13909"/>
                    </a:cubicBezTo>
                    <a:cubicBezTo>
                      <a:pt x="14391" y="14725"/>
                      <a:pt x="14391" y="15841"/>
                      <a:pt x="14391" y="16740"/>
                    </a:cubicBezTo>
                    <a:cubicBezTo>
                      <a:pt x="14391" y="17125"/>
                      <a:pt x="14391" y="17485"/>
                      <a:pt x="14391" y="17760"/>
                    </a:cubicBezTo>
                    <a:cubicBezTo>
                      <a:pt x="14391" y="18557"/>
                      <a:pt x="15474" y="18925"/>
                      <a:pt x="16551" y="18925"/>
                    </a:cubicBezTo>
                    <a:cubicBezTo>
                      <a:pt x="17628" y="18925"/>
                      <a:pt x="18355" y="18558"/>
                      <a:pt x="18355" y="18072"/>
                    </a:cubicBezTo>
                    <a:cubicBezTo>
                      <a:pt x="18355" y="17577"/>
                      <a:pt x="18355" y="17203"/>
                      <a:pt x="18355" y="16781"/>
                    </a:cubicBezTo>
                    <a:cubicBezTo>
                      <a:pt x="18355" y="15938"/>
                      <a:pt x="18355" y="15083"/>
                      <a:pt x="18355" y="14221"/>
                    </a:cubicBezTo>
                    <a:cubicBezTo>
                      <a:pt x="18398" y="14047"/>
                      <a:pt x="18307" y="13880"/>
                      <a:pt x="18164" y="13742"/>
                    </a:cubicBezTo>
                    <a:cubicBezTo>
                      <a:pt x="17604" y="13394"/>
                      <a:pt x="16900" y="13227"/>
                      <a:pt x="16168" y="13263"/>
                    </a:cubicBezTo>
                    <a:close/>
                    <a:moveTo>
                      <a:pt x="4357" y="13576"/>
                    </a:moveTo>
                    <a:lnTo>
                      <a:pt x="4658" y="13659"/>
                    </a:lnTo>
                    <a:cubicBezTo>
                      <a:pt x="5046" y="13650"/>
                      <a:pt x="5433" y="13650"/>
                      <a:pt x="5806" y="13659"/>
                    </a:cubicBezTo>
                    <a:cubicBezTo>
                      <a:pt x="5935" y="13668"/>
                      <a:pt x="6060" y="13668"/>
                      <a:pt x="6189" y="13659"/>
                    </a:cubicBezTo>
                    <a:cubicBezTo>
                      <a:pt x="6304" y="13870"/>
                      <a:pt x="6327" y="14084"/>
                      <a:pt x="6298" y="14304"/>
                    </a:cubicBezTo>
                    <a:lnTo>
                      <a:pt x="4357" y="14304"/>
                    </a:lnTo>
                    <a:lnTo>
                      <a:pt x="4357" y="13576"/>
                    </a:lnTo>
                    <a:close/>
                    <a:moveTo>
                      <a:pt x="9880" y="13659"/>
                    </a:moveTo>
                    <a:lnTo>
                      <a:pt x="10345" y="13659"/>
                    </a:lnTo>
                    <a:cubicBezTo>
                      <a:pt x="10732" y="13650"/>
                      <a:pt x="11132" y="13650"/>
                      <a:pt x="11520" y="13659"/>
                    </a:cubicBezTo>
                    <a:cubicBezTo>
                      <a:pt x="11649" y="13668"/>
                      <a:pt x="11746" y="13668"/>
                      <a:pt x="11876" y="13659"/>
                    </a:cubicBezTo>
                    <a:cubicBezTo>
                      <a:pt x="11947" y="13806"/>
                      <a:pt x="12012" y="13949"/>
                      <a:pt x="12012" y="14096"/>
                    </a:cubicBezTo>
                    <a:cubicBezTo>
                      <a:pt x="12012" y="14096"/>
                      <a:pt x="11848" y="14120"/>
                      <a:pt x="11848" y="14221"/>
                    </a:cubicBezTo>
                    <a:cubicBezTo>
                      <a:pt x="11848" y="14313"/>
                      <a:pt x="11733" y="14283"/>
                      <a:pt x="11575" y="14283"/>
                    </a:cubicBezTo>
                    <a:cubicBezTo>
                      <a:pt x="10986" y="14311"/>
                      <a:pt x="10374" y="14311"/>
                      <a:pt x="9770" y="14283"/>
                    </a:cubicBezTo>
                    <a:cubicBezTo>
                      <a:pt x="9770" y="14073"/>
                      <a:pt x="9808" y="13870"/>
                      <a:pt x="9880" y="13659"/>
                    </a:cubicBezTo>
                    <a:close/>
                    <a:moveTo>
                      <a:pt x="3920" y="13680"/>
                    </a:moveTo>
                    <a:lnTo>
                      <a:pt x="3920" y="14429"/>
                    </a:lnTo>
                    <a:cubicBezTo>
                      <a:pt x="3920" y="14512"/>
                      <a:pt x="3998" y="14582"/>
                      <a:pt x="4084" y="14637"/>
                    </a:cubicBezTo>
                    <a:lnTo>
                      <a:pt x="6216" y="14637"/>
                    </a:lnTo>
                    <a:cubicBezTo>
                      <a:pt x="6231" y="14711"/>
                      <a:pt x="6231" y="14793"/>
                      <a:pt x="6216" y="14866"/>
                    </a:cubicBezTo>
                    <a:cubicBezTo>
                      <a:pt x="5771" y="14885"/>
                      <a:pt x="5322" y="14885"/>
                      <a:pt x="4877" y="14866"/>
                    </a:cubicBezTo>
                    <a:cubicBezTo>
                      <a:pt x="4532" y="14885"/>
                      <a:pt x="4182" y="14885"/>
                      <a:pt x="3838" y="14866"/>
                    </a:cubicBezTo>
                    <a:cubicBezTo>
                      <a:pt x="3766" y="14848"/>
                      <a:pt x="3704" y="14848"/>
                      <a:pt x="3646" y="14866"/>
                    </a:cubicBezTo>
                    <a:cubicBezTo>
                      <a:pt x="3546" y="14756"/>
                      <a:pt x="3618" y="14170"/>
                      <a:pt x="3646" y="13950"/>
                    </a:cubicBezTo>
                    <a:lnTo>
                      <a:pt x="3646" y="13763"/>
                    </a:lnTo>
                    <a:cubicBezTo>
                      <a:pt x="3646" y="13763"/>
                      <a:pt x="3618" y="13762"/>
                      <a:pt x="3920" y="13680"/>
                    </a:cubicBezTo>
                    <a:close/>
                    <a:moveTo>
                      <a:pt x="9306" y="13763"/>
                    </a:moveTo>
                    <a:lnTo>
                      <a:pt x="9470" y="13763"/>
                    </a:lnTo>
                    <a:cubicBezTo>
                      <a:pt x="9412" y="13955"/>
                      <a:pt x="9375" y="14174"/>
                      <a:pt x="9360" y="14367"/>
                    </a:cubicBezTo>
                    <a:cubicBezTo>
                      <a:pt x="9346" y="14229"/>
                      <a:pt x="9291" y="14097"/>
                      <a:pt x="9306" y="13950"/>
                    </a:cubicBezTo>
                    <a:lnTo>
                      <a:pt x="9306" y="13763"/>
                    </a:lnTo>
                    <a:close/>
                    <a:moveTo>
                      <a:pt x="15785" y="13805"/>
                    </a:moveTo>
                    <a:lnTo>
                      <a:pt x="16141" y="13805"/>
                    </a:lnTo>
                    <a:cubicBezTo>
                      <a:pt x="16672" y="13777"/>
                      <a:pt x="17199" y="13876"/>
                      <a:pt x="17644" y="14096"/>
                    </a:cubicBezTo>
                    <a:cubicBezTo>
                      <a:pt x="17659" y="14133"/>
                      <a:pt x="17659" y="14184"/>
                      <a:pt x="17644" y="14221"/>
                    </a:cubicBezTo>
                    <a:cubicBezTo>
                      <a:pt x="17687" y="15064"/>
                      <a:pt x="17726" y="15938"/>
                      <a:pt x="17726" y="16781"/>
                    </a:cubicBezTo>
                    <a:cubicBezTo>
                      <a:pt x="17726" y="17038"/>
                      <a:pt x="17726" y="17316"/>
                      <a:pt x="17726" y="17572"/>
                    </a:cubicBezTo>
                    <a:cubicBezTo>
                      <a:pt x="17382" y="17618"/>
                      <a:pt x="17032" y="17646"/>
                      <a:pt x="16687" y="17656"/>
                    </a:cubicBezTo>
                    <a:cubicBezTo>
                      <a:pt x="16400" y="17692"/>
                      <a:pt x="16096" y="17645"/>
                      <a:pt x="15894" y="17489"/>
                    </a:cubicBezTo>
                    <a:cubicBezTo>
                      <a:pt x="15823" y="17379"/>
                      <a:pt x="15785" y="17254"/>
                      <a:pt x="15785" y="17135"/>
                    </a:cubicBezTo>
                    <a:cubicBezTo>
                      <a:pt x="15598" y="16063"/>
                      <a:pt x="15598" y="14972"/>
                      <a:pt x="15785" y="13909"/>
                    </a:cubicBezTo>
                    <a:cubicBezTo>
                      <a:pt x="15799" y="13872"/>
                      <a:pt x="15800" y="13832"/>
                      <a:pt x="15785" y="13805"/>
                    </a:cubicBezTo>
                    <a:close/>
                    <a:moveTo>
                      <a:pt x="15402" y="13909"/>
                    </a:moveTo>
                    <a:cubicBezTo>
                      <a:pt x="15216" y="15000"/>
                      <a:pt x="15216" y="16127"/>
                      <a:pt x="15402" y="17218"/>
                    </a:cubicBezTo>
                    <a:cubicBezTo>
                      <a:pt x="15388" y="17640"/>
                      <a:pt x="15841" y="17989"/>
                      <a:pt x="16387" y="17989"/>
                    </a:cubicBezTo>
                    <a:cubicBezTo>
                      <a:pt x="16458" y="17989"/>
                      <a:pt x="16493" y="17998"/>
                      <a:pt x="16551" y="17989"/>
                    </a:cubicBezTo>
                    <a:cubicBezTo>
                      <a:pt x="16895" y="17989"/>
                      <a:pt x="17245" y="17951"/>
                      <a:pt x="17590" y="17905"/>
                    </a:cubicBezTo>
                    <a:lnTo>
                      <a:pt x="17590" y="18114"/>
                    </a:lnTo>
                    <a:cubicBezTo>
                      <a:pt x="17733" y="18196"/>
                      <a:pt x="17282" y="18384"/>
                      <a:pt x="16578" y="18384"/>
                    </a:cubicBezTo>
                    <a:cubicBezTo>
                      <a:pt x="16075" y="18384"/>
                      <a:pt x="15129" y="18245"/>
                      <a:pt x="15129" y="17760"/>
                    </a:cubicBezTo>
                    <a:cubicBezTo>
                      <a:pt x="15129" y="17485"/>
                      <a:pt x="15129" y="17113"/>
                      <a:pt x="15129" y="16719"/>
                    </a:cubicBezTo>
                    <a:cubicBezTo>
                      <a:pt x="15129" y="15839"/>
                      <a:pt x="15129" y="14737"/>
                      <a:pt x="15129" y="14013"/>
                    </a:cubicBezTo>
                    <a:cubicBezTo>
                      <a:pt x="15201" y="13967"/>
                      <a:pt x="15302" y="13918"/>
                      <a:pt x="15402" y="13909"/>
                    </a:cubicBezTo>
                    <a:close/>
                    <a:moveTo>
                      <a:pt x="9360" y="14533"/>
                    </a:moveTo>
                    <a:cubicBezTo>
                      <a:pt x="9389" y="14588"/>
                      <a:pt x="9480" y="14628"/>
                      <a:pt x="9552" y="14637"/>
                    </a:cubicBezTo>
                    <a:lnTo>
                      <a:pt x="10618" y="14637"/>
                    </a:lnTo>
                    <a:cubicBezTo>
                      <a:pt x="10948" y="14646"/>
                      <a:pt x="11272" y="14646"/>
                      <a:pt x="11602" y="14637"/>
                    </a:cubicBezTo>
                    <a:cubicBezTo>
                      <a:pt x="11746" y="14637"/>
                      <a:pt x="11883" y="14609"/>
                      <a:pt x="12012" y="14554"/>
                    </a:cubicBezTo>
                    <a:lnTo>
                      <a:pt x="12012" y="14908"/>
                    </a:lnTo>
                    <a:cubicBezTo>
                      <a:pt x="11567" y="14935"/>
                      <a:pt x="11103" y="14935"/>
                      <a:pt x="10673" y="14908"/>
                    </a:cubicBezTo>
                    <a:cubicBezTo>
                      <a:pt x="10328" y="14926"/>
                      <a:pt x="9978" y="14926"/>
                      <a:pt x="9634" y="14908"/>
                    </a:cubicBezTo>
                    <a:cubicBezTo>
                      <a:pt x="9576" y="14899"/>
                      <a:pt x="9514" y="14899"/>
                      <a:pt x="9442" y="14908"/>
                    </a:cubicBezTo>
                    <a:cubicBezTo>
                      <a:pt x="9399" y="14789"/>
                      <a:pt x="9389" y="14662"/>
                      <a:pt x="9360" y="14533"/>
                    </a:cubicBezTo>
                    <a:close/>
                    <a:moveTo>
                      <a:pt x="8103" y="16115"/>
                    </a:moveTo>
                    <a:cubicBezTo>
                      <a:pt x="2962" y="16115"/>
                      <a:pt x="2884" y="16575"/>
                      <a:pt x="2826" y="16823"/>
                    </a:cubicBezTo>
                    <a:cubicBezTo>
                      <a:pt x="2596" y="17437"/>
                      <a:pt x="2631" y="18089"/>
                      <a:pt x="2990" y="18676"/>
                    </a:cubicBezTo>
                    <a:cubicBezTo>
                      <a:pt x="3134" y="18795"/>
                      <a:pt x="3322" y="18886"/>
                      <a:pt x="3537" y="18905"/>
                    </a:cubicBezTo>
                    <a:cubicBezTo>
                      <a:pt x="5318" y="19070"/>
                      <a:pt x="7114" y="19140"/>
                      <a:pt x="8923" y="19113"/>
                    </a:cubicBezTo>
                    <a:cubicBezTo>
                      <a:pt x="13030" y="19113"/>
                      <a:pt x="13197" y="18766"/>
                      <a:pt x="13297" y="18509"/>
                    </a:cubicBezTo>
                    <a:cubicBezTo>
                      <a:pt x="13297" y="18509"/>
                      <a:pt x="13624" y="16973"/>
                      <a:pt x="13078" y="16469"/>
                    </a:cubicBezTo>
                    <a:cubicBezTo>
                      <a:pt x="12992" y="16341"/>
                      <a:pt x="12842" y="16247"/>
                      <a:pt x="12641" y="16219"/>
                    </a:cubicBezTo>
                    <a:cubicBezTo>
                      <a:pt x="11133" y="16100"/>
                      <a:pt x="9625" y="16069"/>
                      <a:pt x="8103" y="16115"/>
                    </a:cubicBezTo>
                    <a:close/>
                    <a:moveTo>
                      <a:pt x="8157" y="16594"/>
                    </a:moveTo>
                    <a:cubicBezTo>
                      <a:pt x="9608" y="16576"/>
                      <a:pt x="11041" y="16609"/>
                      <a:pt x="12477" y="16719"/>
                    </a:cubicBezTo>
                    <a:cubicBezTo>
                      <a:pt x="12477" y="16719"/>
                      <a:pt x="12486" y="16719"/>
                      <a:pt x="12586" y="16719"/>
                    </a:cubicBezTo>
                    <a:cubicBezTo>
                      <a:pt x="12744" y="16985"/>
                      <a:pt x="12781" y="17288"/>
                      <a:pt x="12723" y="17572"/>
                    </a:cubicBezTo>
                    <a:cubicBezTo>
                      <a:pt x="12737" y="17517"/>
                      <a:pt x="12673" y="17457"/>
                      <a:pt x="12586" y="17447"/>
                    </a:cubicBezTo>
                    <a:cubicBezTo>
                      <a:pt x="12558" y="17447"/>
                      <a:pt x="12533" y="17450"/>
                      <a:pt x="12504" y="17468"/>
                    </a:cubicBezTo>
                    <a:lnTo>
                      <a:pt x="12559" y="17531"/>
                    </a:lnTo>
                    <a:cubicBezTo>
                      <a:pt x="10807" y="17723"/>
                      <a:pt x="9022" y="17790"/>
                      <a:pt x="7255" y="17780"/>
                    </a:cubicBezTo>
                    <a:lnTo>
                      <a:pt x="5041" y="17780"/>
                    </a:lnTo>
                    <a:cubicBezTo>
                      <a:pt x="4768" y="17817"/>
                      <a:pt x="4519" y="17796"/>
                      <a:pt x="4275" y="17676"/>
                    </a:cubicBezTo>
                    <a:cubicBezTo>
                      <a:pt x="4045" y="17530"/>
                      <a:pt x="4031" y="17196"/>
                      <a:pt x="4275" y="16719"/>
                    </a:cubicBezTo>
                    <a:cubicBezTo>
                      <a:pt x="5568" y="16600"/>
                      <a:pt x="6865" y="16576"/>
                      <a:pt x="8157" y="16594"/>
                    </a:cubicBezTo>
                    <a:close/>
                    <a:moveTo>
                      <a:pt x="3892" y="16844"/>
                    </a:moveTo>
                    <a:cubicBezTo>
                      <a:pt x="3677" y="17210"/>
                      <a:pt x="3754" y="17635"/>
                      <a:pt x="4084" y="17947"/>
                    </a:cubicBezTo>
                    <a:cubicBezTo>
                      <a:pt x="4357" y="18094"/>
                      <a:pt x="4656" y="18162"/>
                      <a:pt x="4986" y="18134"/>
                    </a:cubicBezTo>
                    <a:lnTo>
                      <a:pt x="7283" y="18134"/>
                    </a:lnTo>
                    <a:cubicBezTo>
                      <a:pt x="9078" y="18144"/>
                      <a:pt x="10860" y="18045"/>
                      <a:pt x="12641" y="17843"/>
                    </a:cubicBezTo>
                    <a:cubicBezTo>
                      <a:pt x="12641" y="17980"/>
                      <a:pt x="12629" y="18122"/>
                      <a:pt x="12586" y="18259"/>
                    </a:cubicBezTo>
                    <a:cubicBezTo>
                      <a:pt x="11409" y="18507"/>
                      <a:pt x="10144" y="18601"/>
                      <a:pt x="8923" y="18509"/>
                    </a:cubicBezTo>
                    <a:cubicBezTo>
                      <a:pt x="7200" y="18527"/>
                      <a:pt x="5505" y="18457"/>
                      <a:pt x="3810" y="18301"/>
                    </a:cubicBezTo>
                    <a:lnTo>
                      <a:pt x="3592" y="18301"/>
                    </a:lnTo>
                    <a:cubicBezTo>
                      <a:pt x="3405" y="17852"/>
                      <a:pt x="3405" y="17388"/>
                      <a:pt x="3592" y="16948"/>
                    </a:cubicBezTo>
                    <a:lnTo>
                      <a:pt x="3892" y="16844"/>
                    </a:lnTo>
                    <a:close/>
                    <a:moveTo>
                      <a:pt x="639" y="19987"/>
                    </a:moveTo>
                    <a:cubicBezTo>
                      <a:pt x="969" y="20198"/>
                      <a:pt x="1356" y="20304"/>
                      <a:pt x="1787" y="20341"/>
                    </a:cubicBezTo>
                    <a:cubicBezTo>
                      <a:pt x="1687" y="20515"/>
                      <a:pt x="1571" y="20699"/>
                      <a:pt x="1514" y="20882"/>
                    </a:cubicBezTo>
                    <a:cubicBezTo>
                      <a:pt x="1040" y="20882"/>
                      <a:pt x="740" y="20781"/>
                      <a:pt x="639" y="20653"/>
                    </a:cubicBezTo>
                    <a:cubicBezTo>
                      <a:pt x="596" y="20433"/>
                      <a:pt x="596" y="20207"/>
                      <a:pt x="639" y="19987"/>
                    </a:cubicBezTo>
                    <a:close/>
                    <a:moveTo>
                      <a:pt x="20542" y="20174"/>
                    </a:moveTo>
                    <a:cubicBezTo>
                      <a:pt x="20499" y="20367"/>
                      <a:pt x="20437" y="20541"/>
                      <a:pt x="20351" y="20716"/>
                    </a:cubicBezTo>
                    <a:lnTo>
                      <a:pt x="20487" y="20736"/>
                    </a:lnTo>
                    <a:cubicBezTo>
                      <a:pt x="20487" y="20911"/>
                      <a:pt x="20079" y="20998"/>
                      <a:pt x="19476" y="21007"/>
                    </a:cubicBezTo>
                    <a:lnTo>
                      <a:pt x="19175" y="21007"/>
                    </a:lnTo>
                    <a:lnTo>
                      <a:pt x="19558" y="20445"/>
                    </a:lnTo>
                    <a:cubicBezTo>
                      <a:pt x="19860" y="20427"/>
                      <a:pt x="20147" y="20368"/>
                      <a:pt x="20405" y="20258"/>
                    </a:cubicBezTo>
                    <a:lnTo>
                      <a:pt x="20542" y="20174"/>
                    </a:lnTo>
                    <a:close/>
                    <a:moveTo>
                      <a:pt x="2252" y="20403"/>
                    </a:moveTo>
                    <a:cubicBezTo>
                      <a:pt x="2855" y="20486"/>
                      <a:pt x="3468" y="20542"/>
                      <a:pt x="4056" y="20570"/>
                    </a:cubicBezTo>
                    <a:cubicBezTo>
                      <a:pt x="3942" y="20717"/>
                      <a:pt x="3855" y="20884"/>
                      <a:pt x="3783" y="21049"/>
                    </a:cubicBezTo>
                    <a:lnTo>
                      <a:pt x="1979" y="20924"/>
                    </a:lnTo>
                    <a:cubicBezTo>
                      <a:pt x="2036" y="20740"/>
                      <a:pt x="2123" y="20568"/>
                      <a:pt x="2252" y="20403"/>
                    </a:cubicBezTo>
                    <a:close/>
                    <a:moveTo>
                      <a:pt x="17097" y="20466"/>
                    </a:moveTo>
                    <a:lnTo>
                      <a:pt x="18191" y="20466"/>
                    </a:lnTo>
                    <a:cubicBezTo>
                      <a:pt x="18004" y="20640"/>
                      <a:pt x="17855" y="20847"/>
                      <a:pt x="17726" y="21049"/>
                    </a:cubicBezTo>
                    <a:lnTo>
                      <a:pt x="16660" y="21049"/>
                    </a:lnTo>
                    <a:cubicBezTo>
                      <a:pt x="16789" y="20847"/>
                      <a:pt x="16925" y="20649"/>
                      <a:pt x="17097" y="20466"/>
                    </a:cubicBezTo>
                    <a:close/>
                    <a:moveTo>
                      <a:pt x="15047" y="20507"/>
                    </a:moveTo>
                    <a:lnTo>
                      <a:pt x="16660" y="20507"/>
                    </a:lnTo>
                    <a:cubicBezTo>
                      <a:pt x="16502" y="20691"/>
                      <a:pt x="16339" y="20877"/>
                      <a:pt x="16195" y="21069"/>
                    </a:cubicBezTo>
                    <a:lnTo>
                      <a:pt x="14692" y="21049"/>
                    </a:lnTo>
                    <a:cubicBezTo>
                      <a:pt x="14763" y="20847"/>
                      <a:pt x="14889" y="20672"/>
                      <a:pt x="15047" y="20507"/>
                    </a:cubicBezTo>
                    <a:close/>
                    <a:moveTo>
                      <a:pt x="13325" y="20528"/>
                    </a:moveTo>
                    <a:lnTo>
                      <a:pt x="14610" y="20528"/>
                    </a:lnTo>
                    <a:cubicBezTo>
                      <a:pt x="14480" y="20684"/>
                      <a:pt x="14408" y="20865"/>
                      <a:pt x="14336" y="21049"/>
                    </a:cubicBezTo>
                    <a:lnTo>
                      <a:pt x="12969" y="21049"/>
                    </a:lnTo>
                    <a:lnTo>
                      <a:pt x="13325" y="20528"/>
                    </a:lnTo>
                    <a:close/>
                    <a:moveTo>
                      <a:pt x="18628" y="20528"/>
                    </a:moveTo>
                    <a:lnTo>
                      <a:pt x="19038" y="20528"/>
                    </a:lnTo>
                    <a:lnTo>
                      <a:pt x="18683" y="21049"/>
                    </a:lnTo>
                    <a:lnTo>
                      <a:pt x="18109" y="21049"/>
                    </a:lnTo>
                    <a:cubicBezTo>
                      <a:pt x="18267" y="20865"/>
                      <a:pt x="18442" y="20684"/>
                      <a:pt x="18628" y="20528"/>
                    </a:cubicBezTo>
                    <a:close/>
                    <a:moveTo>
                      <a:pt x="11520" y="20570"/>
                    </a:moveTo>
                    <a:lnTo>
                      <a:pt x="12942" y="20570"/>
                    </a:lnTo>
                    <a:lnTo>
                      <a:pt x="12614" y="20945"/>
                    </a:lnTo>
                    <a:cubicBezTo>
                      <a:pt x="12614" y="20981"/>
                      <a:pt x="12614" y="21012"/>
                      <a:pt x="12614" y="21049"/>
                    </a:cubicBezTo>
                    <a:lnTo>
                      <a:pt x="11137" y="21049"/>
                    </a:lnTo>
                    <a:cubicBezTo>
                      <a:pt x="11238" y="20874"/>
                      <a:pt x="11377" y="20726"/>
                      <a:pt x="11520" y="20570"/>
                    </a:cubicBezTo>
                    <a:close/>
                    <a:moveTo>
                      <a:pt x="4330" y="20611"/>
                    </a:moveTo>
                    <a:lnTo>
                      <a:pt x="5013" y="20611"/>
                    </a:lnTo>
                    <a:cubicBezTo>
                      <a:pt x="4927" y="20758"/>
                      <a:pt x="4880" y="20893"/>
                      <a:pt x="4822" y="21049"/>
                    </a:cubicBezTo>
                    <a:lnTo>
                      <a:pt x="4139" y="21049"/>
                    </a:lnTo>
                    <a:cubicBezTo>
                      <a:pt x="4196" y="20902"/>
                      <a:pt x="4258" y="20749"/>
                      <a:pt x="4330" y="20611"/>
                    </a:cubicBezTo>
                    <a:close/>
                    <a:moveTo>
                      <a:pt x="9688" y="20611"/>
                    </a:moveTo>
                    <a:lnTo>
                      <a:pt x="11083" y="20611"/>
                    </a:lnTo>
                    <a:cubicBezTo>
                      <a:pt x="10939" y="20776"/>
                      <a:pt x="10828" y="20948"/>
                      <a:pt x="10727" y="21132"/>
                    </a:cubicBezTo>
                    <a:lnTo>
                      <a:pt x="10755" y="21049"/>
                    </a:lnTo>
                    <a:lnTo>
                      <a:pt x="9333" y="21049"/>
                    </a:lnTo>
                    <a:cubicBezTo>
                      <a:pt x="9434" y="20893"/>
                      <a:pt x="9559" y="20749"/>
                      <a:pt x="9688" y="20611"/>
                    </a:cubicBezTo>
                    <a:close/>
                    <a:moveTo>
                      <a:pt x="5396" y="20632"/>
                    </a:moveTo>
                    <a:lnTo>
                      <a:pt x="6162" y="20632"/>
                    </a:lnTo>
                    <a:lnTo>
                      <a:pt x="5861" y="21049"/>
                    </a:lnTo>
                    <a:lnTo>
                      <a:pt x="5205" y="21049"/>
                    </a:lnTo>
                    <a:cubicBezTo>
                      <a:pt x="5248" y="20911"/>
                      <a:pt x="5310" y="20761"/>
                      <a:pt x="5396" y="20632"/>
                    </a:cubicBezTo>
                    <a:close/>
                    <a:moveTo>
                      <a:pt x="6517" y="20716"/>
                    </a:moveTo>
                    <a:lnTo>
                      <a:pt x="9196" y="20716"/>
                    </a:lnTo>
                    <a:cubicBezTo>
                      <a:pt x="9110" y="20844"/>
                      <a:pt x="9022" y="20953"/>
                      <a:pt x="8950" y="21090"/>
                    </a:cubicBezTo>
                    <a:lnTo>
                      <a:pt x="8950" y="21049"/>
                    </a:lnTo>
                    <a:lnTo>
                      <a:pt x="8513" y="21049"/>
                    </a:lnTo>
                    <a:cubicBezTo>
                      <a:pt x="7852" y="21049"/>
                      <a:pt x="7103" y="21049"/>
                      <a:pt x="6298" y="21049"/>
                    </a:cubicBezTo>
                    <a:lnTo>
                      <a:pt x="6517" y="20716"/>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3" name="Shape">
                <a:extLst>
                  <a:ext uri="{FF2B5EF4-FFF2-40B4-BE49-F238E27FC236}">
                    <a16:creationId xmlns:a16="http://schemas.microsoft.com/office/drawing/2014/main" id="{1471ED71-C1C2-E4D0-3C9A-54C24BD1A9C3}"/>
                  </a:ext>
                </a:extLst>
              </p:cNvPr>
              <p:cNvSpPr/>
              <p:nvPr/>
            </p:nvSpPr>
            <p:spPr>
              <a:xfrm>
                <a:off x="1887927" y="3085555"/>
                <a:ext cx="175364" cy="175306"/>
              </a:xfrm>
              <a:custGeom>
                <a:avLst/>
                <a:gdLst/>
                <a:ahLst/>
                <a:cxnLst>
                  <a:cxn ang="0">
                    <a:pos x="wd2" y="hd2"/>
                  </a:cxn>
                  <a:cxn ang="5400000">
                    <a:pos x="wd2" y="hd2"/>
                  </a:cxn>
                  <a:cxn ang="10800000">
                    <a:pos x="wd2" y="hd2"/>
                  </a:cxn>
                  <a:cxn ang="16200000">
                    <a:pos x="wd2" y="hd2"/>
                  </a:cxn>
                </a:cxnLst>
                <a:rect l="0" t="0" r="r" b="b"/>
                <a:pathLst>
                  <a:path w="20710" h="21592" extrusionOk="0">
                    <a:moveTo>
                      <a:pt x="10211" y="0"/>
                    </a:moveTo>
                    <a:cubicBezTo>
                      <a:pt x="9455" y="0"/>
                      <a:pt x="8732" y="84"/>
                      <a:pt x="8014" y="249"/>
                    </a:cubicBezTo>
                    <a:cubicBezTo>
                      <a:pt x="7069" y="464"/>
                      <a:pt x="6162" y="916"/>
                      <a:pt x="5387" y="1494"/>
                    </a:cubicBezTo>
                    <a:lnTo>
                      <a:pt x="5244" y="1494"/>
                    </a:lnTo>
                    <a:cubicBezTo>
                      <a:pt x="4167" y="2106"/>
                      <a:pt x="3161" y="2810"/>
                      <a:pt x="2235" y="3636"/>
                    </a:cubicBezTo>
                    <a:cubicBezTo>
                      <a:pt x="2122" y="3653"/>
                      <a:pt x="1977" y="3686"/>
                      <a:pt x="1901" y="3785"/>
                    </a:cubicBezTo>
                    <a:lnTo>
                      <a:pt x="1901" y="3935"/>
                    </a:lnTo>
                    <a:cubicBezTo>
                      <a:pt x="-159" y="7157"/>
                      <a:pt x="-577" y="11224"/>
                      <a:pt x="803" y="14843"/>
                    </a:cubicBezTo>
                    <a:cubicBezTo>
                      <a:pt x="2106" y="18412"/>
                      <a:pt x="5198" y="20989"/>
                      <a:pt x="8826" y="21567"/>
                    </a:cubicBezTo>
                    <a:lnTo>
                      <a:pt x="8969" y="21567"/>
                    </a:lnTo>
                    <a:cubicBezTo>
                      <a:pt x="9498" y="21600"/>
                      <a:pt x="10083" y="21600"/>
                      <a:pt x="10593" y="21567"/>
                    </a:cubicBezTo>
                    <a:cubicBezTo>
                      <a:pt x="11009" y="21583"/>
                      <a:pt x="11371" y="21584"/>
                      <a:pt x="11787" y="21567"/>
                    </a:cubicBezTo>
                    <a:lnTo>
                      <a:pt x="12121" y="21567"/>
                    </a:lnTo>
                    <a:cubicBezTo>
                      <a:pt x="13482" y="21022"/>
                      <a:pt x="14829" y="20435"/>
                      <a:pt x="16133" y="19724"/>
                    </a:cubicBezTo>
                    <a:cubicBezTo>
                      <a:pt x="16246" y="19691"/>
                      <a:pt x="16257" y="19541"/>
                      <a:pt x="16276" y="19425"/>
                    </a:cubicBezTo>
                    <a:cubicBezTo>
                      <a:pt x="17712" y="18566"/>
                      <a:pt x="18930" y="17293"/>
                      <a:pt x="19667" y="15739"/>
                    </a:cubicBezTo>
                    <a:cubicBezTo>
                      <a:pt x="20914" y="13277"/>
                      <a:pt x="21023" y="10414"/>
                      <a:pt x="20097" y="7820"/>
                    </a:cubicBezTo>
                    <a:cubicBezTo>
                      <a:pt x="18642" y="3342"/>
                      <a:pt x="14746" y="231"/>
                      <a:pt x="10211" y="0"/>
                    </a:cubicBezTo>
                    <a:close/>
                    <a:moveTo>
                      <a:pt x="10259" y="747"/>
                    </a:moveTo>
                    <a:cubicBezTo>
                      <a:pt x="14473" y="995"/>
                      <a:pt x="18029" y="3938"/>
                      <a:pt x="19333" y="8119"/>
                    </a:cubicBezTo>
                    <a:cubicBezTo>
                      <a:pt x="20164" y="10449"/>
                      <a:pt x="19999" y="13027"/>
                      <a:pt x="18903" y="15241"/>
                    </a:cubicBezTo>
                    <a:cubicBezTo>
                      <a:pt x="17977" y="17274"/>
                      <a:pt x="16301" y="18764"/>
                      <a:pt x="14223" y="19326"/>
                    </a:cubicBezTo>
                    <a:cubicBezTo>
                      <a:pt x="13580" y="19491"/>
                      <a:pt x="12926" y="19575"/>
                      <a:pt x="12264" y="19575"/>
                    </a:cubicBezTo>
                    <a:cubicBezTo>
                      <a:pt x="8447" y="19525"/>
                      <a:pt x="5056" y="17166"/>
                      <a:pt x="3620" y="13498"/>
                    </a:cubicBezTo>
                    <a:cubicBezTo>
                      <a:pt x="2543" y="10540"/>
                      <a:pt x="2603" y="7225"/>
                      <a:pt x="3907" y="4383"/>
                    </a:cubicBezTo>
                    <a:cubicBezTo>
                      <a:pt x="4795" y="2648"/>
                      <a:pt x="6372" y="1409"/>
                      <a:pt x="8205" y="996"/>
                    </a:cubicBezTo>
                    <a:cubicBezTo>
                      <a:pt x="8866" y="831"/>
                      <a:pt x="9578" y="747"/>
                      <a:pt x="10259" y="747"/>
                    </a:cubicBezTo>
                    <a:close/>
                    <a:moveTo>
                      <a:pt x="10402" y="1893"/>
                    </a:moveTo>
                    <a:cubicBezTo>
                      <a:pt x="9797" y="1909"/>
                      <a:pt x="9240" y="1976"/>
                      <a:pt x="8635" y="2092"/>
                    </a:cubicBezTo>
                    <a:cubicBezTo>
                      <a:pt x="6915" y="2489"/>
                      <a:pt x="5436" y="3644"/>
                      <a:pt x="4623" y="5280"/>
                    </a:cubicBezTo>
                    <a:cubicBezTo>
                      <a:pt x="3452" y="7808"/>
                      <a:pt x="3373" y="10688"/>
                      <a:pt x="4337" y="13299"/>
                    </a:cubicBezTo>
                    <a:cubicBezTo>
                      <a:pt x="5622" y="16571"/>
                      <a:pt x="8672" y="18761"/>
                      <a:pt x="12073" y="18827"/>
                    </a:cubicBezTo>
                    <a:cubicBezTo>
                      <a:pt x="12678" y="18827"/>
                      <a:pt x="13302" y="18711"/>
                      <a:pt x="13888" y="18578"/>
                    </a:cubicBezTo>
                    <a:cubicBezTo>
                      <a:pt x="15778" y="18033"/>
                      <a:pt x="17336" y="16661"/>
                      <a:pt x="18187" y="14843"/>
                    </a:cubicBezTo>
                    <a:cubicBezTo>
                      <a:pt x="19188" y="12810"/>
                      <a:pt x="19372" y="10450"/>
                      <a:pt x="18616" y="8318"/>
                    </a:cubicBezTo>
                    <a:cubicBezTo>
                      <a:pt x="17445" y="4633"/>
                      <a:pt x="14144" y="2107"/>
                      <a:pt x="10402" y="1893"/>
                    </a:cubicBezTo>
                    <a:close/>
                    <a:moveTo>
                      <a:pt x="12981" y="3437"/>
                    </a:moveTo>
                    <a:lnTo>
                      <a:pt x="13172" y="3437"/>
                    </a:lnTo>
                    <a:lnTo>
                      <a:pt x="14032" y="3885"/>
                    </a:lnTo>
                    <a:lnTo>
                      <a:pt x="13841" y="3885"/>
                    </a:lnTo>
                    <a:lnTo>
                      <a:pt x="12981" y="3437"/>
                    </a:lnTo>
                    <a:close/>
                    <a:moveTo>
                      <a:pt x="7871" y="3586"/>
                    </a:moveTo>
                    <a:cubicBezTo>
                      <a:pt x="10138" y="3057"/>
                      <a:pt x="12503" y="3727"/>
                      <a:pt x="14223" y="5379"/>
                    </a:cubicBezTo>
                    <a:cubicBezTo>
                      <a:pt x="14204" y="5429"/>
                      <a:pt x="14204" y="5512"/>
                      <a:pt x="14223" y="5579"/>
                    </a:cubicBezTo>
                    <a:cubicBezTo>
                      <a:pt x="14260" y="5661"/>
                      <a:pt x="14396" y="5728"/>
                      <a:pt x="14509" y="5728"/>
                    </a:cubicBezTo>
                    <a:cubicBezTo>
                      <a:pt x="15530" y="6752"/>
                      <a:pt x="16301" y="7959"/>
                      <a:pt x="16849" y="9314"/>
                    </a:cubicBezTo>
                    <a:cubicBezTo>
                      <a:pt x="17756" y="12008"/>
                      <a:pt x="17096" y="14985"/>
                      <a:pt x="15130" y="16985"/>
                    </a:cubicBezTo>
                    <a:cubicBezTo>
                      <a:pt x="14676" y="17282"/>
                      <a:pt x="14160" y="17533"/>
                      <a:pt x="13649" y="17682"/>
                    </a:cubicBezTo>
                    <a:cubicBezTo>
                      <a:pt x="13139" y="17831"/>
                      <a:pt x="12650" y="17898"/>
                      <a:pt x="12121" y="17881"/>
                    </a:cubicBezTo>
                    <a:cubicBezTo>
                      <a:pt x="9079" y="17832"/>
                      <a:pt x="6301" y="15875"/>
                      <a:pt x="5149" y="12950"/>
                    </a:cubicBezTo>
                    <a:cubicBezTo>
                      <a:pt x="4241" y="10554"/>
                      <a:pt x="4329" y="7892"/>
                      <a:pt x="5387" y="5579"/>
                    </a:cubicBezTo>
                    <a:cubicBezTo>
                      <a:pt x="5709" y="4951"/>
                      <a:pt x="6195" y="4381"/>
                      <a:pt x="6725" y="3935"/>
                    </a:cubicBezTo>
                    <a:cubicBezTo>
                      <a:pt x="6725" y="3935"/>
                      <a:pt x="6707" y="3935"/>
                      <a:pt x="6820" y="3935"/>
                    </a:cubicBezTo>
                    <a:cubicBezTo>
                      <a:pt x="7160" y="3753"/>
                      <a:pt x="7493" y="3669"/>
                      <a:pt x="7871" y="3586"/>
                    </a:cubicBezTo>
                    <a:close/>
                    <a:moveTo>
                      <a:pt x="14366" y="4084"/>
                    </a:moveTo>
                    <a:cubicBezTo>
                      <a:pt x="14612" y="4250"/>
                      <a:pt x="14874" y="4434"/>
                      <a:pt x="15082" y="4632"/>
                    </a:cubicBezTo>
                    <a:lnTo>
                      <a:pt x="14891" y="4831"/>
                    </a:lnTo>
                    <a:cubicBezTo>
                      <a:pt x="14664" y="4633"/>
                      <a:pt x="14449" y="4465"/>
                      <a:pt x="14223" y="4284"/>
                    </a:cubicBezTo>
                    <a:lnTo>
                      <a:pt x="14366" y="4084"/>
                    </a:lnTo>
                    <a:close/>
                    <a:moveTo>
                      <a:pt x="3047" y="4383"/>
                    </a:moveTo>
                    <a:cubicBezTo>
                      <a:pt x="3047" y="4548"/>
                      <a:pt x="3045" y="4766"/>
                      <a:pt x="2856" y="4931"/>
                    </a:cubicBezTo>
                    <a:cubicBezTo>
                      <a:pt x="2629" y="5030"/>
                      <a:pt x="2443" y="5147"/>
                      <a:pt x="2235" y="5280"/>
                    </a:cubicBezTo>
                    <a:lnTo>
                      <a:pt x="1901" y="5529"/>
                    </a:lnTo>
                    <a:cubicBezTo>
                      <a:pt x="1995" y="5413"/>
                      <a:pt x="2122" y="5179"/>
                      <a:pt x="2235" y="4981"/>
                    </a:cubicBezTo>
                    <a:lnTo>
                      <a:pt x="2235" y="4931"/>
                    </a:lnTo>
                    <a:cubicBezTo>
                      <a:pt x="2519" y="4782"/>
                      <a:pt x="2782" y="4581"/>
                      <a:pt x="3047" y="4383"/>
                    </a:cubicBezTo>
                    <a:close/>
                    <a:moveTo>
                      <a:pt x="8444" y="4831"/>
                    </a:moveTo>
                    <a:cubicBezTo>
                      <a:pt x="8104" y="4864"/>
                      <a:pt x="7811" y="5032"/>
                      <a:pt x="7584" y="5280"/>
                    </a:cubicBezTo>
                    <a:lnTo>
                      <a:pt x="7393" y="5429"/>
                    </a:lnTo>
                    <a:cubicBezTo>
                      <a:pt x="7261" y="5479"/>
                      <a:pt x="7163" y="5546"/>
                      <a:pt x="7107" y="5678"/>
                    </a:cubicBezTo>
                    <a:cubicBezTo>
                      <a:pt x="7050" y="5794"/>
                      <a:pt x="7050" y="5944"/>
                      <a:pt x="7107" y="6077"/>
                    </a:cubicBezTo>
                    <a:cubicBezTo>
                      <a:pt x="7163" y="6176"/>
                      <a:pt x="7212" y="6310"/>
                      <a:pt x="7250" y="6425"/>
                    </a:cubicBezTo>
                    <a:lnTo>
                      <a:pt x="7489" y="6923"/>
                    </a:lnTo>
                    <a:cubicBezTo>
                      <a:pt x="6997" y="7320"/>
                      <a:pt x="6638" y="7972"/>
                      <a:pt x="6581" y="8617"/>
                    </a:cubicBezTo>
                    <a:cubicBezTo>
                      <a:pt x="6487" y="9427"/>
                      <a:pt x="6740" y="10197"/>
                      <a:pt x="7250" y="10808"/>
                    </a:cubicBezTo>
                    <a:cubicBezTo>
                      <a:pt x="7911" y="11486"/>
                      <a:pt x="8788" y="11854"/>
                      <a:pt x="9733" y="11854"/>
                    </a:cubicBezTo>
                    <a:lnTo>
                      <a:pt x="9877" y="11854"/>
                    </a:lnTo>
                    <a:lnTo>
                      <a:pt x="11691" y="11655"/>
                    </a:lnTo>
                    <a:cubicBezTo>
                      <a:pt x="12032" y="11556"/>
                      <a:pt x="12344" y="11639"/>
                      <a:pt x="12647" y="11805"/>
                    </a:cubicBezTo>
                    <a:cubicBezTo>
                      <a:pt x="12703" y="11904"/>
                      <a:pt x="12703" y="12004"/>
                      <a:pt x="12647" y="12103"/>
                    </a:cubicBezTo>
                    <a:cubicBezTo>
                      <a:pt x="12628" y="12368"/>
                      <a:pt x="12520" y="12602"/>
                      <a:pt x="12312" y="12751"/>
                    </a:cubicBezTo>
                    <a:cubicBezTo>
                      <a:pt x="11859" y="13032"/>
                      <a:pt x="11333" y="13032"/>
                      <a:pt x="10880" y="12751"/>
                    </a:cubicBezTo>
                    <a:cubicBezTo>
                      <a:pt x="10747" y="12668"/>
                      <a:pt x="10553" y="12668"/>
                      <a:pt x="10402" y="12751"/>
                    </a:cubicBezTo>
                    <a:cubicBezTo>
                      <a:pt x="9986" y="12966"/>
                      <a:pt x="9567" y="13201"/>
                      <a:pt x="9208" y="13498"/>
                    </a:cubicBezTo>
                    <a:cubicBezTo>
                      <a:pt x="9095" y="13663"/>
                      <a:pt x="9095" y="13930"/>
                      <a:pt x="9208" y="14096"/>
                    </a:cubicBezTo>
                    <a:cubicBezTo>
                      <a:pt x="9926" y="15335"/>
                      <a:pt x="11457" y="15836"/>
                      <a:pt x="12742" y="15291"/>
                    </a:cubicBezTo>
                    <a:lnTo>
                      <a:pt x="13315" y="16188"/>
                    </a:lnTo>
                    <a:cubicBezTo>
                      <a:pt x="13410" y="16336"/>
                      <a:pt x="13498" y="16453"/>
                      <a:pt x="13649" y="16486"/>
                    </a:cubicBezTo>
                    <a:cubicBezTo>
                      <a:pt x="13763" y="16520"/>
                      <a:pt x="13918" y="16520"/>
                      <a:pt x="14032" y="16486"/>
                    </a:cubicBezTo>
                    <a:lnTo>
                      <a:pt x="14366" y="16237"/>
                    </a:lnTo>
                    <a:lnTo>
                      <a:pt x="14843" y="16088"/>
                    </a:lnTo>
                    <a:cubicBezTo>
                      <a:pt x="14957" y="16038"/>
                      <a:pt x="15063" y="15872"/>
                      <a:pt x="15082" y="15739"/>
                    </a:cubicBezTo>
                    <a:cubicBezTo>
                      <a:pt x="15082" y="15591"/>
                      <a:pt x="15093" y="15236"/>
                      <a:pt x="14318" y="14195"/>
                    </a:cubicBezTo>
                    <a:cubicBezTo>
                      <a:pt x="14791" y="13617"/>
                      <a:pt x="15083" y="12897"/>
                      <a:pt x="15178" y="12153"/>
                    </a:cubicBezTo>
                    <a:cubicBezTo>
                      <a:pt x="15178" y="11195"/>
                      <a:pt x="14692" y="10308"/>
                      <a:pt x="13936" y="9762"/>
                    </a:cubicBezTo>
                    <a:cubicBezTo>
                      <a:pt x="13331" y="9448"/>
                      <a:pt x="12687" y="9347"/>
                      <a:pt x="12026" y="9364"/>
                    </a:cubicBezTo>
                    <a:cubicBezTo>
                      <a:pt x="11648" y="9347"/>
                      <a:pt x="11257" y="9347"/>
                      <a:pt x="10880" y="9364"/>
                    </a:cubicBezTo>
                    <a:lnTo>
                      <a:pt x="9877" y="9364"/>
                    </a:lnTo>
                    <a:cubicBezTo>
                      <a:pt x="9461" y="9364"/>
                      <a:pt x="9169" y="9363"/>
                      <a:pt x="9112" y="9115"/>
                    </a:cubicBezTo>
                    <a:cubicBezTo>
                      <a:pt x="9075" y="8867"/>
                      <a:pt x="9327" y="8715"/>
                      <a:pt x="9686" y="8467"/>
                    </a:cubicBezTo>
                    <a:cubicBezTo>
                      <a:pt x="10045" y="8219"/>
                      <a:pt x="10529" y="7970"/>
                      <a:pt x="10832" y="8218"/>
                    </a:cubicBezTo>
                    <a:cubicBezTo>
                      <a:pt x="10945" y="8301"/>
                      <a:pt x="11082" y="8335"/>
                      <a:pt x="11214" y="8368"/>
                    </a:cubicBezTo>
                    <a:cubicBezTo>
                      <a:pt x="11403" y="8417"/>
                      <a:pt x="11569" y="8417"/>
                      <a:pt x="11739" y="8368"/>
                    </a:cubicBezTo>
                    <a:cubicBezTo>
                      <a:pt x="12174" y="8120"/>
                      <a:pt x="12506" y="7785"/>
                      <a:pt x="12790" y="7372"/>
                    </a:cubicBezTo>
                    <a:cubicBezTo>
                      <a:pt x="12922" y="7206"/>
                      <a:pt x="12922" y="6939"/>
                      <a:pt x="12790" y="6774"/>
                    </a:cubicBezTo>
                    <a:cubicBezTo>
                      <a:pt x="11996" y="5832"/>
                      <a:pt x="10762" y="5481"/>
                      <a:pt x="9590" y="5828"/>
                    </a:cubicBezTo>
                    <a:cubicBezTo>
                      <a:pt x="9533" y="5695"/>
                      <a:pt x="9475" y="5561"/>
                      <a:pt x="9399" y="5429"/>
                    </a:cubicBezTo>
                    <a:cubicBezTo>
                      <a:pt x="9229" y="5066"/>
                      <a:pt x="8822" y="4865"/>
                      <a:pt x="8444" y="4831"/>
                    </a:cubicBezTo>
                    <a:close/>
                    <a:moveTo>
                      <a:pt x="15417" y="4981"/>
                    </a:moveTo>
                    <a:cubicBezTo>
                      <a:pt x="15719" y="5278"/>
                      <a:pt x="15983" y="5547"/>
                      <a:pt x="16228" y="5877"/>
                    </a:cubicBezTo>
                    <a:lnTo>
                      <a:pt x="16037" y="6126"/>
                    </a:lnTo>
                    <a:cubicBezTo>
                      <a:pt x="15773" y="5796"/>
                      <a:pt x="15528" y="5428"/>
                      <a:pt x="15225" y="5130"/>
                    </a:cubicBezTo>
                    <a:lnTo>
                      <a:pt x="15417" y="4981"/>
                    </a:lnTo>
                    <a:close/>
                    <a:moveTo>
                      <a:pt x="2474" y="5628"/>
                    </a:moveTo>
                    <a:lnTo>
                      <a:pt x="2617" y="5628"/>
                    </a:lnTo>
                    <a:cubicBezTo>
                      <a:pt x="2485" y="5942"/>
                      <a:pt x="2406" y="6261"/>
                      <a:pt x="2331" y="6575"/>
                    </a:cubicBezTo>
                    <a:lnTo>
                      <a:pt x="1232" y="7272"/>
                    </a:lnTo>
                    <a:cubicBezTo>
                      <a:pt x="1327" y="6975"/>
                      <a:pt x="1453" y="6673"/>
                      <a:pt x="1567" y="6375"/>
                    </a:cubicBezTo>
                    <a:lnTo>
                      <a:pt x="1567" y="6326"/>
                    </a:lnTo>
                    <a:lnTo>
                      <a:pt x="1805" y="6126"/>
                    </a:lnTo>
                    <a:lnTo>
                      <a:pt x="2474" y="5628"/>
                    </a:lnTo>
                    <a:close/>
                    <a:moveTo>
                      <a:pt x="8492" y="5728"/>
                    </a:moveTo>
                    <a:lnTo>
                      <a:pt x="8683" y="6027"/>
                    </a:lnTo>
                    <a:cubicBezTo>
                      <a:pt x="8702" y="6093"/>
                      <a:pt x="8702" y="6160"/>
                      <a:pt x="8683" y="6226"/>
                    </a:cubicBezTo>
                    <a:cubicBezTo>
                      <a:pt x="8758" y="6424"/>
                      <a:pt x="8837" y="6625"/>
                      <a:pt x="8969" y="6774"/>
                    </a:cubicBezTo>
                    <a:cubicBezTo>
                      <a:pt x="9120" y="6890"/>
                      <a:pt x="9343" y="6890"/>
                      <a:pt x="9495" y="6774"/>
                    </a:cubicBezTo>
                    <a:cubicBezTo>
                      <a:pt x="10269" y="6427"/>
                      <a:pt x="11155" y="6528"/>
                      <a:pt x="11835" y="7073"/>
                    </a:cubicBezTo>
                    <a:cubicBezTo>
                      <a:pt x="11665" y="7255"/>
                      <a:pt x="11517" y="7422"/>
                      <a:pt x="11309" y="7521"/>
                    </a:cubicBezTo>
                    <a:cubicBezTo>
                      <a:pt x="10591" y="7191"/>
                      <a:pt x="9736" y="7258"/>
                      <a:pt x="9112" y="7770"/>
                    </a:cubicBezTo>
                    <a:cubicBezTo>
                      <a:pt x="8375" y="8249"/>
                      <a:pt x="8045" y="8919"/>
                      <a:pt x="8253" y="9513"/>
                    </a:cubicBezTo>
                    <a:cubicBezTo>
                      <a:pt x="8480" y="10092"/>
                      <a:pt x="9045" y="10310"/>
                      <a:pt x="9877" y="10310"/>
                    </a:cubicBezTo>
                    <a:lnTo>
                      <a:pt x="11978" y="10310"/>
                    </a:lnTo>
                    <a:cubicBezTo>
                      <a:pt x="12488" y="10294"/>
                      <a:pt x="13034" y="10378"/>
                      <a:pt x="13506" y="10609"/>
                    </a:cubicBezTo>
                    <a:cubicBezTo>
                      <a:pt x="14054" y="10940"/>
                      <a:pt x="14328" y="11608"/>
                      <a:pt x="14366" y="12253"/>
                    </a:cubicBezTo>
                    <a:cubicBezTo>
                      <a:pt x="14215" y="12864"/>
                      <a:pt x="13970" y="13400"/>
                      <a:pt x="13554" y="13847"/>
                    </a:cubicBezTo>
                    <a:cubicBezTo>
                      <a:pt x="13403" y="14012"/>
                      <a:pt x="13403" y="14279"/>
                      <a:pt x="13554" y="14444"/>
                    </a:cubicBezTo>
                    <a:cubicBezTo>
                      <a:pt x="13837" y="14758"/>
                      <a:pt x="14052" y="15159"/>
                      <a:pt x="14223" y="15391"/>
                    </a:cubicBezTo>
                    <a:lnTo>
                      <a:pt x="13984" y="15490"/>
                    </a:lnTo>
                    <a:lnTo>
                      <a:pt x="13506" y="14843"/>
                    </a:lnTo>
                    <a:cubicBezTo>
                      <a:pt x="13393" y="14661"/>
                      <a:pt x="13208" y="14461"/>
                      <a:pt x="12981" y="14395"/>
                    </a:cubicBezTo>
                    <a:lnTo>
                      <a:pt x="12838" y="14395"/>
                    </a:lnTo>
                    <a:cubicBezTo>
                      <a:pt x="12705" y="14362"/>
                      <a:pt x="12588" y="14361"/>
                      <a:pt x="12456" y="14395"/>
                    </a:cubicBezTo>
                    <a:cubicBezTo>
                      <a:pt x="11700" y="14675"/>
                      <a:pt x="10854" y="14475"/>
                      <a:pt x="10306" y="13896"/>
                    </a:cubicBezTo>
                    <a:lnTo>
                      <a:pt x="10832" y="13498"/>
                    </a:lnTo>
                    <a:cubicBezTo>
                      <a:pt x="11550" y="13828"/>
                      <a:pt x="12319" y="13828"/>
                      <a:pt x="12981" y="13398"/>
                    </a:cubicBezTo>
                    <a:cubicBezTo>
                      <a:pt x="13416" y="13101"/>
                      <a:pt x="13726" y="12599"/>
                      <a:pt x="13745" y="12054"/>
                    </a:cubicBezTo>
                    <a:cubicBezTo>
                      <a:pt x="13783" y="11657"/>
                      <a:pt x="13646" y="11272"/>
                      <a:pt x="13363" y="11008"/>
                    </a:cubicBezTo>
                    <a:cubicBezTo>
                      <a:pt x="12872" y="10677"/>
                      <a:pt x="12259" y="10510"/>
                      <a:pt x="11691" y="10609"/>
                    </a:cubicBezTo>
                    <a:lnTo>
                      <a:pt x="9829" y="10858"/>
                    </a:lnTo>
                    <a:cubicBezTo>
                      <a:pt x="9130" y="10875"/>
                      <a:pt x="8476" y="10590"/>
                      <a:pt x="7966" y="10111"/>
                    </a:cubicBezTo>
                    <a:cubicBezTo>
                      <a:pt x="7626" y="9681"/>
                      <a:pt x="7490" y="9162"/>
                      <a:pt x="7584" y="8617"/>
                    </a:cubicBezTo>
                    <a:cubicBezTo>
                      <a:pt x="7584" y="8138"/>
                      <a:pt x="7856" y="7686"/>
                      <a:pt x="8253" y="7471"/>
                    </a:cubicBezTo>
                    <a:cubicBezTo>
                      <a:pt x="8385" y="7438"/>
                      <a:pt x="8454" y="7354"/>
                      <a:pt x="8492" y="7222"/>
                    </a:cubicBezTo>
                    <a:cubicBezTo>
                      <a:pt x="8548" y="7106"/>
                      <a:pt x="8548" y="6939"/>
                      <a:pt x="8492" y="6824"/>
                    </a:cubicBezTo>
                    <a:cubicBezTo>
                      <a:pt x="8359" y="6543"/>
                      <a:pt x="8223" y="6274"/>
                      <a:pt x="8110" y="5977"/>
                    </a:cubicBezTo>
                    <a:lnTo>
                      <a:pt x="8492" y="5728"/>
                    </a:lnTo>
                    <a:close/>
                    <a:moveTo>
                      <a:pt x="16563" y="6276"/>
                    </a:moveTo>
                    <a:lnTo>
                      <a:pt x="17040" y="7172"/>
                    </a:lnTo>
                    <a:lnTo>
                      <a:pt x="16849" y="7372"/>
                    </a:lnTo>
                    <a:cubicBezTo>
                      <a:pt x="16679" y="7074"/>
                      <a:pt x="16465" y="6739"/>
                      <a:pt x="16276" y="6475"/>
                    </a:cubicBezTo>
                    <a:lnTo>
                      <a:pt x="16563" y="6276"/>
                    </a:lnTo>
                    <a:close/>
                    <a:moveTo>
                      <a:pt x="2283" y="7073"/>
                    </a:moveTo>
                    <a:cubicBezTo>
                      <a:pt x="2283" y="7073"/>
                      <a:pt x="2283" y="7189"/>
                      <a:pt x="2283" y="7272"/>
                    </a:cubicBezTo>
                    <a:lnTo>
                      <a:pt x="994" y="8368"/>
                    </a:lnTo>
                    <a:cubicBezTo>
                      <a:pt x="994" y="8302"/>
                      <a:pt x="985" y="8085"/>
                      <a:pt x="1041" y="7919"/>
                    </a:cubicBezTo>
                    <a:lnTo>
                      <a:pt x="1041" y="7820"/>
                    </a:lnTo>
                    <a:lnTo>
                      <a:pt x="2283" y="7073"/>
                    </a:lnTo>
                    <a:close/>
                    <a:moveTo>
                      <a:pt x="17279" y="7571"/>
                    </a:moveTo>
                    <a:cubicBezTo>
                      <a:pt x="17430" y="7901"/>
                      <a:pt x="17595" y="8153"/>
                      <a:pt x="17709" y="8467"/>
                    </a:cubicBezTo>
                    <a:lnTo>
                      <a:pt x="17422" y="8667"/>
                    </a:lnTo>
                    <a:cubicBezTo>
                      <a:pt x="17290" y="8303"/>
                      <a:pt x="17192" y="8051"/>
                      <a:pt x="17040" y="7720"/>
                    </a:cubicBezTo>
                    <a:lnTo>
                      <a:pt x="17279" y="7571"/>
                    </a:lnTo>
                    <a:close/>
                    <a:moveTo>
                      <a:pt x="2092" y="7919"/>
                    </a:moveTo>
                    <a:cubicBezTo>
                      <a:pt x="2092" y="8134"/>
                      <a:pt x="2092" y="8369"/>
                      <a:pt x="2092" y="8617"/>
                    </a:cubicBezTo>
                    <a:cubicBezTo>
                      <a:pt x="1903" y="8766"/>
                      <a:pt x="1737" y="8983"/>
                      <a:pt x="1567" y="9165"/>
                    </a:cubicBezTo>
                    <a:lnTo>
                      <a:pt x="898" y="9812"/>
                    </a:lnTo>
                    <a:cubicBezTo>
                      <a:pt x="822" y="9614"/>
                      <a:pt x="765" y="9413"/>
                      <a:pt x="803" y="9165"/>
                    </a:cubicBezTo>
                    <a:lnTo>
                      <a:pt x="803" y="9065"/>
                    </a:lnTo>
                    <a:lnTo>
                      <a:pt x="2092" y="7919"/>
                    </a:lnTo>
                    <a:close/>
                    <a:moveTo>
                      <a:pt x="17852" y="8916"/>
                    </a:moveTo>
                    <a:cubicBezTo>
                      <a:pt x="17947" y="9213"/>
                      <a:pt x="18005" y="9548"/>
                      <a:pt x="18043" y="9862"/>
                    </a:cubicBezTo>
                    <a:lnTo>
                      <a:pt x="17900" y="9962"/>
                    </a:lnTo>
                    <a:cubicBezTo>
                      <a:pt x="17843" y="9681"/>
                      <a:pt x="17727" y="9379"/>
                      <a:pt x="17613" y="9115"/>
                    </a:cubicBezTo>
                    <a:lnTo>
                      <a:pt x="17852" y="8916"/>
                    </a:lnTo>
                    <a:close/>
                    <a:moveTo>
                      <a:pt x="2092" y="9215"/>
                    </a:moveTo>
                    <a:cubicBezTo>
                      <a:pt x="2073" y="9925"/>
                      <a:pt x="2141" y="10662"/>
                      <a:pt x="2235" y="11356"/>
                    </a:cubicBezTo>
                    <a:lnTo>
                      <a:pt x="1041" y="12552"/>
                    </a:lnTo>
                    <a:cubicBezTo>
                      <a:pt x="890" y="11858"/>
                      <a:pt x="792" y="11170"/>
                      <a:pt x="755" y="10460"/>
                    </a:cubicBezTo>
                    <a:lnTo>
                      <a:pt x="803" y="10410"/>
                    </a:lnTo>
                    <a:cubicBezTo>
                      <a:pt x="1162" y="10129"/>
                      <a:pt x="1551" y="9794"/>
                      <a:pt x="1853" y="9464"/>
                    </a:cubicBezTo>
                    <a:lnTo>
                      <a:pt x="2092" y="9215"/>
                    </a:lnTo>
                    <a:close/>
                    <a:moveTo>
                      <a:pt x="18187" y="10310"/>
                    </a:moveTo>
                    <a:cubicBezTo>
                      <a:pt x="18187" y="10641"/>
                      <a:pt x="18187" y="10876"/>
                      <a:pt x="18187" y="11207"/>
                    </a:cubicBezTo>
                    <a:lnTo>
                      <a:pt x="18043" y="11306"/>
                    </a:lnTo>
                    <a:cubicBezTo>
                      <a:pt x="18043" y="11026"/>
                      <a:pt x="18043" y="10757"/>
                      <a:pt x="18043" y="10460"/>
                    </a:cubicBezTo>
                    <a:lnTo>
                      <a:pt x="18187" y="10310"/>
                    </a:lnTo>
                    <a:close/>
                    <a:moveTo>
                      <a:pt x="2379" y="11854"/>
                    </a:moveTo>
                    <a:cubicBezTo>
                      <a:pt x="2379" y="12168"/>
                      <a:pt x="2475" y="12520"/>
                      <a:pt x="2570" y="12851"/>
                    </a:cubicBezTo>
                    <a:lnTo>
                      <a:pt x="1758" y="13797"/>
                    </a:lnTo>
                    <a:lnTo>
                      <a:pt x="1471" y="14146"/>
                    </a:lnTo>
                    <a:cubicBezTo>
                      <a:pt x="1339" y="13848"/>
                      <a:pt x="1184" y="13530"/>
                      <a:pt x="1089" y="13199"/>
                    </a:cubicBezTo>
                    <a:lnTo>
                      <a:pt x="1137" y="13100"/>
                    </a:lnTo>
                    <a:lnTo>
                      <a:pt x="2379" y="11854"/>
                    </a:lnTo>
                    <a:close/>
                    <a:moveTo>
                      <a:pt x="2713" y="13349"/>
                    </a:moveTo>
                    <a:cubicBezTo>
                      <a:pt x="2713" y="13514"/>
                      <a:pt x="2705" y="13715"/>
                      <a:pt x="2856" y="13896"/>
                    </a:cubicBezTo>
                    <a:lnTo>
                      <a:pt x="3095" y="14345"/>
                    </a:lnTo>
                    <a:lnTo>
                      <a:pt x="2474" y="15142"/>
                    </a:lnTo>
                    <a:lnTo>
                      <a:pt x="2092" y="15690"/>
                    </a:lnTo>
                    <a:cubicBezTo>
                      <a:pt x="1865" y="15425"/>
                      <a:pt x="1718" y="15074"/>
                      <a:pt x="1567" y="14693"/>
                    </a:cubicBezTo>
                    <a:lnTo>
                      <a:pt x="1567" y="14644"/>
                    </a:lnTo>
                    <a:lnTo>
                      <a:pt x="2092" y="14096"/>
                    </a:lnTo>
                    <a:lnTo>
                      <a:pt x="2713" y="13349"/>
                    </a:lnTo>
                    <a:close/>
                    <a:moveTo>
                      <a:pt x="3286" y="14843"/>
                    </a:moveTo>
                    <a:cubicBezTo>
                      <a:pt x="3399" y="15091"/>
                      <a:pt x="3536" y="15292"/>
                      <a:pt x="3668" y="15540"/>
                    </a:cubicBezTo>
                    <a:cubicBezTo>
                      <a:pt x="3366" y="15970"/>
                      <a:pt x="3102" y="16422"/>
                      <a:pt x="2856" y="16885"/>
                    </a:cubicBezTo>
                    <a:cubicBezTo>
                      <a:pt x="2667" y="16637"/>
                      <a:pt x="2453" y="16352"/>
                      <a:pt x="2283" y="16088"/>
                    </a:cubicBezTo>
                    <a:lnTo>
                      <a:pt x="2808" y="15441"/>
                    </a:lnTo>
                    <a:lnTo>
                      <a:pt x="3286" y="14843"/>
                    </a:lnTo>
                    <a:close/>
                    <a:moveTo>
                      <a:pt x="3907" y="15889"/>
                    </a:moveTo>
                    <a:cubicBezTo>
                      <a:pt x="4209" y="16318"/>
                      <a:pt x="4551" y="16737"/>
                      <a:pt x="4910" y="17134"/>
                    </a:cubicBezTo>
                    <a:lnTo>
                      <a:pt x="4098" y="18379"/>
                    </a:lnTo>
                    <a:cubicBezTo>
                      <a:pt x="3739" y="18082"/>
                      <a:pt x="3349" y="17763"/>
                      <a:pt x="3047" y="17433"/>
                    </a:cubicBezTo>
                    <a:lnTo>
                      <a:pt x="3143" y="17333"/>
                    </a:lnTo>
                    <a:cubicBezTo>
                      <a:pt x="3388" y="16871"/>
                      <a:pt x="3623" y="16351"/>
                      <a:pt x="3907" y="15889"/>
                    </a:cubicBezTo>
                    <a:close/>
                    <a:moveTo>
                      <a:pt x="5196" y="17532"/>
                    </a:moveTo>
                    <a:cubicBezTo>
                      <a:pt x="5574" y="17913"/>
                      <a:pt x="6051" y="18248"/>
                      <a:pt x="6486" y="18578"/>
                    </a:cubicBezTo>
                    <a:lnTo>
                      <a:pt x="5769" y="19624"/>
                    </a:lnTo>
                    <a:cubicBezTo>
                      <a:pt x="5278" y="19393"/>
                      <a:pt x="4772" y="19108"/>
                      <a:pt x="4337" y="18778"/>
                    </a:cubicBezTo>
                    <a:lnTo>
                      <a:pt x="4384" y="18678"/>
                    </a:lnTo>
                    <a:lnTo>
                      <a:pt x="5196" y="17532"/>
                    </a:lnTo>
                    <a:close/>
                    <a:moveTo>
                      <a:pt x="6820" y="18827"/>
                    </a:moveTo>
                    <a:lnTo>
                      <a:pt x="7202" y="19027"/>
                    </a:lnTo>
                    <a:cubicBezTo>
                      <a:pt x="6975" y="19341"/>
                      <a:pt x="6702" y="19642"/>
                      <a:pt x="6438" y="19923"/>
                    </a:cubicBezTo>
                    <a:lnTo>
                      <a:pt x="6104" y="19824"/>
                    </a:lnTo>
                    <a:lnTo>
                      <a:pt x="6820" y="18827"/>
                    </a:lnTo>
                    <a:close/>
                    <a:moveTo>
                      <a:pt x="7584" y="19276"/>
                    </a:moveTo>
                    <a:lnTo>
                      <a:pt x="7966" y="19475"/>
                    </a:lnTo>
                    <a:cubicBezTo>
                      <a:pt x="7834" y="19789"/>
                      <a:pt x="7678" y="20107"/>
                      <a:pt x="7489" y="20372"/>
                    </a:cubicBezTo>
                    <a:lnTo>
                      <a:pt x="6868" y="20122"/>
                    </a:lnTo>
                    <a:cubicBezTo>
                      <a:pt x="7113" y="19842"/>
                      <a:pt x="7357" y="19590"/>
                      <a:pt x="7584" y="19276"/>
                    </a:cubicBezTo>
                    <a:close/>
                    <a:moveTo>
                      <a:pt x="8348" y="19674"/>
                    </a:moveTo>
                    <a:lnTo>
                      <a:pt x="8730" y="19824"/>
                    </a:lnTo>
                    <a:lnTo>
                      <a:pt x="8205" y="20571"/>
                    </a:lnTo>
                    <a:lnTo>
                      <a:pt x="7919" y="20471"/>
                    </a:lnTo>
                    <a:cubicBezTo>
                      <a:pt x="8070" y="20207"/>
                      <a:pt x="8216" y="19955"/>
                      <a:pt x="8348" y="19674"/>
                    </a:cubicBezTo>
                    <a:close/>
                    <a:moveTo>
                      <a:pt x="9112" y="20023"/>
                    </a:moveTo>
                    <a:lnTo>
                      <a:pt x="9542" y="20023"/>
                    </a:lnTo>
                    <a:lnTo>
                      <a:pt x="9112" y="20720"/>
                    </a:lnTo>
                    <a:lnTo>
                      <a:pt x="8683" y="20720"/>
                    </a:lnTo>
                    <a:lnTo>
                      <a:pt x="9112" y="20023"/>
                    </a:lnTo>
                    <a:close/>
                    <a:moveTo>
                      <a:pt x="10020" y="20222"/>
                    </a:moveTo>
                    <a:lnTo>
                      <a:pt x="10497" y="20222"/>
                    </a:lnTo>
                    <a:lnTo>
                      <a:pt x="10163" y="20720"/>
                    </a:lnTo>
                    <a:lnTo>
                      <a:pt x="9590" y="20720"/>
                    </a:lnTo>
                    <a:cubicBezTo>
                      <a:pt x="9590" y="20538"/>
                      <a:pt x="9869" y="20387"/>
                      <a:pt x="10020" y="20222"/>
                    </a:cubicBezTo>
                    <a:close/>
                    <a:moveTo>
                      <a:pt x="10880" y="20322"/>
                    </a:moveTo>
                    <a:lnTo>
                      <a:pt x="11405" y="20322"/>
                    </a:lnTo>
                    <a:lnTo>
                      <a:pt x="11405" y="20471"/>
                    </a:lnTo>
                    <a:lnTo>
                      <a:pt x="11262" y="20670"/>
                    </a:lnTo>
                    <a:lnTo>
                      <a:pt x="10641" y="20670"/>
                    </a:lnTo>
                    <a:lnTo>
                      <a:pt x="10880" y="20322"/>
                    </a:lnTo>
                    <a:close/>
                    <a:moveTo>
                      <a:pt x="12026" y="20471"/>
                    </a:moveTo>
                    <a:lnTo>
                      <a:pt x="12312" y="20471"/>
                    </a:lnTo>
                    <a:lnTo>
                      <a:pt x="11835" y="20621"/>
                    </a:lnTo>
                    <a:lnTo>
                      <a:pt x="12026" y="20471"/>
                    </a:lnTo>
                    <a:close/>
                  </a:path>
                </a:pathLst>
              </a:custGeom>
              <a:solidFill>
                <a:srgbClr val="AEADAF">
                  <a:alpha val="17467"/>
                </a:srgbClr>
              </a:solidFill>
              <a:ln w="12700" cap="flat">
                <a:noFill/>
                <a:miter lim="400000"/>
              </a:ln>
              <a:effectLst/>
            </p:spPr>
            <p:txBody>
              <a:bodyPr wrap="square" lIns="45718" tIns="45718" rIns="45718" bIns="45718"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grpSp>
        <p:sp>
          <p:nvSpPr>
            <p:cNvPr id="84" name="Freeform 226">
              <a:extLst>
                <a:ext uri="{FF2B5EF4-FFF2-40B4-BE49-F238E27FC236}">
                  <a16:creationId xmlns:a16="http://schemas.microsoft.com/office/drawing/2014/main" id="{A93CF68E-D0D5-3175-14D2-6017897AC240}"/>
                </a:ext>
              </a:extLst>
            </p:cNvPr>
            <p:cNvSpPr/>
            <p:nvPr/>
          </p:nvSpPr>
          <p:spPr>
            <a:xfrm>
              <a:off x="4165526" y="4058260"/>
              <a:ext cx="2310920" cy="12925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83" y="0"/>
                  </a:lnTo>
                  <a:cubicBezTo>
                    <a:pt x="20446" y="0"/>
                    <a:pt x="21600" y="2702"/>
                    <a:pt x="21600" y="5050"/>
                  </a:cubicBezTo>
                  <a:lnTo>
                    <a:pt x="21600" y="21600"/>
                  </a:lnTo>
                  <a:cubicBezTo>
                    <a:pt x="21600" y="19253"/>
                    <a:pt x="20451" y="16555"/>
                    <a:pt x="17783" y="16555"/>
                  </a:cubicBezTo>
                  <a:lnTo>
                    <a:pt x="566" y="16555"/>
                  </a:lnTo>
                  <a:close/>
                </a:path>
              </a:pathLst>
            </a:custGeom>
            <a:solidFill>
              <a:srgbClr val="009EC5"/>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85" name="Freeform 229">
              <a:extLst>
                <a:ext uri="{FF2B5EF4-FFF2-40B4-BE49-F238E27FC236}">
                  <a16:creationId xmlns:a16="http://schemas.microsoft.com/office/drawing/2014/main" id="{133CF861-CD05-FCC6-355E-3D15D07EAC3D}"/>
                </a:ext>
              </a:extLst>
            </p:cNvPr>
            <p:cNvSpPr/>
            <p:nvPr/>
          </p:nvSpPr>
          <p:spPr>
            <a:xfrm>
              <a:off x="5752828" y="4139371"/>
              <a:ext cx="630317" cy="324680"/>
            </a:xfrm>
            <a:custGeom>
              <a:avLst/>
              <a:gdLst/>
              <a:ahLst/>
              <a:cxnLst>
                <a:cxn ang="0">
                  <a:pos x="wd2" y="hd2"/>
                </a:cxn>
                <a:cxn ang="5400000">
                  <a:pos x="wd2" y="hd2"/>
                </a:cxn>
                <a:cxn ang="10800000">
                  <a:pos x="wd2" y="hd2"/>
                </a:cxn>
                <a:cxn ang="16200000">
                  <a:pos x="wd2" y="hd2"/>
                </a:cxn>
              </a:cxnLst>
              <a:rect l="0" t="0" r="r" b="b"/>
              <a:pathLst>
                <a:path w="21600" h="21600" extrusionOk="0">
                  <a:moveTo>
                    <a:pt x="10804" y="21600"/>
                  </a:moveTo>
                  <a:cubicBezTo>
                    <a:pt x="5695" y="21600"/>
                    <a:pt x="0" y="17166"/>
                    <a:pt x="0" y="10808"/>
                  </a:cubicBezTo>
                  <a:cubicBezTo>
                    <a:pt x="0" y="4449"/>
                    <a:pt x="5695" y="0"/>
                    <a:pt x="10804" y="0"/>
                  </a:cubicBezTo>
                  <a:cubicBezTo>
                    <a:pt x="15913" y="0"/>
                    <a:pt x="21600" y="4434"/>
                    <a:pt x="21600" y="10808"/>
                  </a:cubicBezTo>
                  <a:cubicBezTo>
                    <a:pt x="21600" y="17182"/>
                    <a:pt x="15921" y="21600"/>
                    <a:pt x="10804" y="21600"/>
                  </a:cubicBezTo>
                  <a:close/>
                </a:path>
              </a:pathLst>
            </a:custGeom>
            <a:solidFill>
              <a:srgbClr val="F3DEC6"/>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 name="Freeform 230">
              <a:extLst>
                <a:ext uri="{FF2B5EF4-FFF2-40B4-BE49-F238E27FC236}">
                  <a16:creationId xmlns:a16="http://schemas.microsoft.com/office/drawing/2014/main" id="{2A09F4C2-3BEC-E08B-DEA0-08BEE8C6418F}"/>
                </a:ext>
              </a:extLst>
            </p:cNvPr>
            <p:cNvSpPr/>
            <p:nvPr/>
          </p:nvSpPr>
          <p:spPr>
            <a:xfrm>
              <a:off x="5773393" y="5484713"/>
              <a:ext cx="671624" cy="526036"/>
            </a:xfrm>
            <a:custGeom>
              <a:avLst/>
              <a:gdLst/>
              <a:ahLst/>
              <a:cxnLst>
                <a:cxn ang="0">
                  <a:pos x="wd2" y="hd2"/>
                </a:cxn>
                <a:cxn ang="5400000">
                  <a:pos x="wd2" y="hd2"/>
                </a:cxn>
                <a:cxn ang="10800000">
                  <a:pos x="wd2" y="hd2"/>
                </a:cxn>
                <a:cxn ang="16200000">
                  <a:pos x="wd2" y="hd2"/>
                </a:cxn>
              </a:cxnLst>
              <a:rect l="0" t="0" r="r" b="b"/>
              <a:pathLst>
                <a:path w="21600" h="21600" extrusionOk="0">
                  <a:moveTo>
                    <a:pt x="10712" y="21600"/>
                  </a:moveTo>
                  <a:lnTo>
                    <a:pt x="21600" y="29"/>
                  </a:lnTo>
                  <a:lnTo>
                    <a:pt x="0" y="0"/>
                  </a:lnTo>
                  <a:lnTo>
                    <a:pt x="10712" y="21600"/>
                  </a:lnTo>
                  <a:close/>
                </a:path>
              </a:pathLst>
            </a:custGeom>
            <a:solidFill>
              <a:srgbClr val="FFE5BE"/>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 name="Freeform 232">
              <a:extLst>
                <a:ext uri="{FF2B5EF4-FFF2-40B4-BE49-F238E27FC236}">
                  <a16:creationId xmlns:a16="http://schemas.microsoft.com/office/drawing/2014/main" id="{E4A1BAFE-C1D7-1B0A-B7C5-D1032CA1968E}"/>
                </a:ext>
              </a:extLst>
            </p:cNvPr>
            <p:cNvSpPr/>
            <p:nvPr/>
          </p:nvSpPr>
          <p:spPr>
            <a:xfrm>
              <a:off x="5991897" y="5824262"/>
              <a:ext cx="234323" cy="186412"/>
            </a:xfrm>
            <a:custGeom>
              <a:avLst/>
              <a:gdLst/>
              <a:ahLst/>
              <a:cxnLst>
                <a:cxn ang="0">
                  <a:pos x="wd2" y="hd2"/>
                </a:cxn>
                <a:cxn ang="5400000">
                  <a:pos x="wd2" y="hd2"/>
                </a:cxn>
                <a:cxn ang="10800000">
                  <a:pos x="wd2" y="hd2"/>
                </a:cxn>
                <a:cxn ang="16200000">
                  <a:pos x="wd2" y="hd2"/>
                </a:cxn>
              </a:cxnLst>
              <a:rect l="0" t="0" r="r" b="b"/>
              <a:pathLst>
                <a:path w="21600" h="21600" extrusionOk="0">
                  <a:moveTo>
                    <a:pt x="10570" y="5249"/>
                  </a:moveTo>
                  <a:cubicBezTo>
                    <a:pt x="6708" y="5519"/>
                    <a:pt x="2914" y="3882"/>
                    <a:pt x="0" y="687"/>
                  </a:cubicBezTo>
                  <a:lnTo>
                    <a:pt x="10526" y="21600"/>
                  </a:lnTo>
                  <a:lnTo>
                    <a:pt x="21600" y="0"/>
                  </a:lnTo>
                  <a:cubicBezTo>
                    <a:pt x="19784" y="3078"/>
                    <a:pt x="15516" y="5249"/>
                    <a:pt x="10570" y="5249"/>
                  </a:cubicBezTo>
                  <a:close/>
                </a:path>
              </a:pathLst>
            </a:custGeom>
            <a:gradFill>
              <a:gsLst>
                <a:gs pos="24000">
                  <a:srgbClr val="606867"/>
                </a:gs>
                <a:gs pos="79000">
                  <a:srgbClr val="222625"/>
                </a:gs>
              </a:gsLst>
              <a:lin ang="3514153"/>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88" name="Freeform 233">
              <a:extLst>
                <a:ext uri="{FF2B5EF4-FFF2-40B4-BE49-F238E27FC236}">
                  <a16:creationId xmlns:a16="http://schemas.microsoft.com/office/drawing/2014/main" id="{6723F342-9AA5-58C7-D057-A73A6E79B31B}"/>
                </a:ext>
              </a:extLst>
            </p:cNvPr>
            <p:cNvSpPr/>
            <p:nvPr/>
          </p:nvSpPr>
          <p:spPr>
            <a:xfrm>
              <a:off x="5752828" y="5210478"/>
              <a:ext cx="713646" cy="40887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4"/>
                    <a:pt x="16757" y="21600"/>
                    <a:pt x="10786" y="21600"/>
                  </a:cubicBezTo>
                  <a:cubicBezTo>
                    <a:pt x="4814" y="21600"/>
                    <a:pt x="0" y="16764"/>
                    <a:pt x="0" y="10800"/>
                  </a:cubicBezTo>
                  <a:cubicBezTo>
                    <a:pt x="0" y="4836"/>
                    <a:pt x="4843" y="0"/>
                    <a:pt x="10822" y="0"/>
                  </a:cubicBezTo>
                  <a:cubicBezTo>
                    <a:pt x="16800" y="0"/>
                    <a:pt x="21600" y="4874"/>
                    <a:pt x="21600" y="10800"/>
                  </a:cubicBezTo>
                  <a:close/>
                </a:path>
              </a:pathLst>
            </a:custGeom>
            <a:solidFill>
              <a:srgbClr val="F3DEC6"/>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 name="Freeform 234">
              <a:extLst>
                <a:ext uri="{FF2B5EF4-FFF2-40B4-BE49-F238E27FC236}">
                  <a16:creationId xmlns:a16="http://schemas.microsoft.com/office/drawing/2014/main" id="{ED084A02-CA89-41E7-CBB2-7BAF1CE8595A}"/>
                </a:ext>
              </a:extLst>
            </p:cNvPr>
            <p:cNvSpPr/>
            <p:nvPr/>
          </p:nvSpPr>
          <p:spPr>
            <a:xfrm>
              <a:off x="5977651" y="5339732"/>
              <a:ext cx="262811" cy="1503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2"/>
                    <a:pt x="16761" y="21600"/>
                    <a:pt x="10810" y="21600"/>
                  </a:cubicBezTo>
                  <a:cubicBezTo>
                    <a:pt x="4859" y="21600"/>
                    <a:pt x="0" y="16762"/>
                    <a:pt x="0" y="10800"/>
                  </a:cubicBezTo>
                  <a:cubicBezTo>
                    <a:pt x="0" y="4838"/>
                    <a:pt x="4839" y="0"/>
                    <a:pt x="10810" y="0"/>
                  </a:cubicBezTo>
                  <a:cubicBezTo>
                    <a:pt x="16781" y="0"/>
                    <a:pt x="21600" y="4906"/>
                    <a:pt x="21600" y="10800"/>
                  </a:cubicBezTo>
                  <a:close/>
                </a:path>
              </a:pathLst>
            </a:custGeom>
            <a:gradFill>
              <a:gsLst>
                <a:gs pos="24000">
                  <a:srgbClr val="606867"/>
                </a:gs>
                <a:gs pos="79000">
                  <a:srgbClr val="222625"/>
                </a:gs>
              </a:gsLst>
              <a:lin ang="3514153"/>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90" name="Freeform 237">
              <a:extLst>
                <a:ext uri="{FF2B5EF4-FFF2-40B4-BE49-F238E27FC236}">
                  <a16:creationId xmlns:a16="http://schemas.microsoft.com/office/drawing/2014/main" id="{3E8ACDF7-860B-AAAA-7559-D8C14425F42F}"/>
                </a:ext>
              </a:extLst>
            </p:cNvPr>
            <p:cNvSpPr/>
            <p:nvPr/>
          </p:nvSpPr>
          <p:spPr>
            <a:xfrm>
              <a:off x="5936816" y="4230680"/>
              <a:ext cx="262810" cy="150127"/>
            </a:xfrm>
            <a:custGeom>
              <a:avLst/>
              <a:gdLst/>
              <a:ahLst/>
              <a:cxnLst>
                <a:cxn ang="0">
                  <a:pos x="wd2" y="hd2"/>
                </a:cxn>
                <a:cxn ang="5400000">
                  <a:pos x="wd2" y="hd2"/>
                </a:cxn>
                <a:cxn ang="10800000">
                  <a:pos x="wd2" y="hd2"/>
                </a:cxn>
                <a:cxn ang="16200000">
                  <a:pos x="wd2" y="hd2"/>
                </a:cxn>
              </a:cxnLst>
              <a:rect l="0" t="0" r="r" b="b"/>
              <a:pathLst>
                <a:path w="21600" h="21600" extrusionOk="0">
                  <a:moveTo>
                    <a:pt x="21600" y="10817"/>
                  </a:moveTo>
                  <a:cubicBezTo>
                    <a:pt x="21600" y="16789"/>
                    <a:pt x="16761" y="21600"/>
                    <a:pt x="10810" y="21600"/>
                  </a:cubicBezTo>
                  <a:cubicBezTo>
                    <a:pt x="4859" y="21600"/>
                    <a:pt x="0" y="16789"/>
                    <a:pt x="0" y="10817"/>
                  </a:cubicBezTo>
                  <a:cubicBezTo>
                    <a:pt x="0" y="4845"/>
                    <a:pt x="4839" y="0"/>
                    <a:pt x="10810" y="0"/>
                  </a:cubicBezTo>
                  <a:cubicBezTo>
                    <a:pt x="16781" y="0"/>
                    <a:pt x="21600" y="4845"/>
                    <a:pt x="21600" y="10817"/>
                  </a:cubicBezTo>
                  <a:close/>
                </a:path>
              </a:pathLst>
            </a:custGeom>
            <a:gradFill>
              <a:gsLst>
                <a:gs pos="24000">
                  <a:srgbClr val="606867"/>
                </a:gs>
                <a:gs pos="79000">
                  <a:srgbClr val="222625"/>
                </a:gs>
              </a:gsLst>
              <a:lin ang="3514153"/>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91" name="Freeform 240">
              <a:extLst>
                <a:ext uri="{FF2B5EF4-FFF2-40B4-BE49-F238E27FC236}">
                  <a16:creationId xmlns:a16="http://schemas.microsoft.com/office/drawing/2014/main" id="{27C21412-DF0F-A7A5-FCB8-6BE474B12875}"/>
                </a:ext>
              </a:extLst>
            </p:cNvPr>
            <p:cNvSpPr/>
            <p:nvPr/>
          </p:nvSpPr>
          <p:spPr>
            <a:xfrm>
              <a:off x="5711992" y="4301831"/>
              <a:ext cx="765875" cy="1026172"/>
            </a:xfrm>
            <a:custGeom>
              <a:avLst/>
              <a:gdLst/>
              <a:ahLst/>
              <a:cxnLst>
                <a:cxn ang="0">
                  <a:pos x="wd2" y="hd2"/>
                </a:cxn>
                <a:cxn ang="5400000">
                  <a:pos x="wd2" y="hd2"/>
                </a:cxn>
                <a:cxn ang="10800000">
                  <a:pos x="wd2" y="hd2"/>
                </a:cxn>
                <a:cxn ang="16200000">
                  <a:pos x="wd2" y="hd2"/>
                </a:cxn>
              </a:cxnLst>
              <a:rect l="0" t="0" r="r" b="b"/>
              <a:pathLst>
                <a:path w="21600" h="21426" extrusionOk="0">
                  <a:moveTo>
                    <a:pt x="0" y="16604"/>
                  </a:moveTo>
                  <a:cubicBezTo>
                    <a:pt x="0" y="18961"/>
                    <a:pt x="4520" y="21263"/>
                    <a:pt x="10084" y="21417"/>
                  </a:cubicBezTo>
                  <a:cubicBezTo>
                    <a:pt x="17034" y="21600"/>
                    <a:pt x="21600" y="18941"/>
                    <a:pt x="21600" y="16604"/>
                  </a:cubicBezTo>
                  <a:lnTo>
                    <a:pt x="21600" y="0"/>
                  </a:lnTo>
                  <a:cubicBezTo>
                    <a:pt x="21600" y="2357"/>
                    <a:pt x="17034" y="4996"/>
                    <a:pt x="10084" y="4808"/>
                  </a:cubicBezTo>
                  <a:cubicBezTo>
                    <a:pt x="4520" y="4660"/>
                    <a:pt x="0" y="2357"/>
                    <a:pt x="0" y="0"/>
                  </a:cubicBezTo>
                  <a:close/>
                </a:path>
              </a:pathLst>
            </a:custGeom>
            <a:solidFill>
              <a:srgbClr val="009EC5"/>
            </a:solidFill>
            <a:ln w="12700">
              <a:miter lim="400000"/>
            </a:ln>
            <a:effectLst>
              <a:outerShdw blurRad="25400" dist="25400" dir="7677194" rotWithShape="0">
                <a:srgbClr val="000000">
                  <a:alpha val="23453"/>
                </a:srgbClr>
              </a:outerShdw>
            </a:effectLst>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92" name="Freeform 243">
              <a:extLst>
                <a:ext uri="{FF2B5EF4-FFF2-40B4-BE49-F238E27FC236}">
                  <a16:creationId xmlns:a16="http://schemas.microsoft.com/office/drawing/2014/main" id="{E55E5E76-DAEC-A2E4-5779-C0030DEC31BF}"/>
                </a:ext>
              </a:extLst>
            </p:cNvPr>
            <p:cNvSpPr/>
            <p:nvPr/>
          </p:nvSpPr>
          <p:spPr>
            <a:xfrm>
              <a:off x="5715080" y="2943578"/>
              <a:ext cx="2311396" cy="128823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818" y="0"/>
                  </a:lnTo>
                  <a:cubicBezTo>
                    <a:pt x="1156" y="0"/>
                    <a:pt x="0" y="2699"/>
                    <a:pt x="0" y="5053"/>
                  </a:cubicBezTo>
                  <a:lnTo>
                    <a:pt x="0" y="21600"/>
                  </a:lnTo>
                  <a:cubicBezTo>
                    <a:pt x="0" y="19251"/>
                    <a:pt x="1149" y="16547"/>
                    <a:pt x="3818" y="16547"/>
                  </a:cubicBezTo>
                  <a:lnTo>
                    <a:pt x="21032" y="16547"/>
                  </a:lnTo>
                  <a:close/>
                </a:path>
              </a:pathLst>
            </a:custGeom>
            <a:solidFill>
              <a:srgbClr val="EB2C40"/>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93" name="Freeform 246">
              <a:extLst>
                <a:ext uri="{FF2B5EF4-FFF2-40B4-BE49-F238E27FC236}">
                  <a16:creationId xmlns:a16="http://schemas.microsoft.com/office/drawing/2014/main" id="{78C5F1CC-1F78-23BE-1FF1-E4EAA7F9EF90}"/>
                </a:ext>
              </a:extLst>
            </p:cNvPr>
            <p:cNvSpPr/>
            <p:nvPr/>
          </p:nvSpPr>
          <p:spPr>
            <a:xfrm>
              <a:off x="5808381" y="3022084"/>
              <a:ext cx="630317" cy="324680"/>
            </a:xfrm>
            <a:custGeom>
              <a:avLst/>
              <a:gdLst/>
              <a:ahLst/>
              <a:cxnLst>
                <a:cxn ang="0">
                  <a:pos x="wd2" y="hd2"/>
                </a:cxn>
                <a:cxn ang="5400000">
                  <a:pos x="wd2" y="hd2"/>
                </a:cxn>
                <a:cxn ang="10800000">
                  <a:pos x="wd2" y="hd2"/>
                </a:cxn>
                <a:cxn ang="16200000">
                  <a:pos x="wd2" y="hd2"/>
                </a:cxn>
              </a:cxnLst>
              <a:rect l="0" t="0" r="r" b="b"/>
              <a:pathLst>
                <a:path w="21600" h="21600" extrusionOk="0">
                  <a:moveTo>
                    <a:pt x="10804" y="21600"/>
                  </a:moveTo>
                  <a:cubicBezTo>
                    <a:pt x="15913" y="21600"/>
                    <a:pt x="21600" y="17166"/>
                    <a:pt x="21600" y="10808"/>
                  </a:cubicBezTo>
                  <a:cubicBezTo>
                    <a:pt x="21600" y="4449"/>
                    <a:pt x="15905" y="0"/>
                    <a:pt x="10804" y="0"/>
                  </a:cubicBezTo>
                  <a:cubicBezTo>
                    <a:pt x="5703" y="0"/>
                    <a:pt x="0" y="4434"/>
                    <a:pt x="0" y="10808"/>
                  </a:cubicBezTo>
                  <a:cubicBezTo>
                    <a:pt x="0" y="17182"/>
                    <a:pt x="5695" y="21600"/>
                    <a:pt x="10804" y="21600"/>
                  </a:cubicBezTo>
                  <a:close/>
                </a:path>
              </a:pathLst>
            </a:custGeom>
            <a:solidFill>
              <a:srgbClr val="F3DEC6"/>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Freeform 248">
              <a:extLst>
                <a:ext uri="{FF2B5EF4-FFF2-40B4-BE49-F238E27FC236}">
                  <a16:creationId xmlns:a16="http://schemas.microsoft.com/office/drawing/2014/main" id="{1BC51499-E812-B40A-2AA8-43052DFB90B3}"/>
                </a:ext>
              </a:extLst>
            </p:cNvPr>
            <p:cNvSpPr/>
            <p:nvPr/>
          </p:nvSpPr>
          <p:spPr>
            <a:xfrm>
              <a:off x="5992132" y="3114342"/>
              <a:ext cx="262810" cy="150127"/>
            </a:xfrm>
            <a:custGeom>
              <a:avLst/>
              <a:gdLst/>
              <a:ahLst/>
              <a:cxnLst>
                <a:cxn ang="0">
                  <a:pos x="wd2" y="hd2"/>
                </a:cxn>
                <a:cxn ang="5400000">
                  <a:pos x="wd2" y="hd2"/>
                </a:cxn>
                <a:cxn ang="10800000">
                  <a:pos x="wd2" y="hd2"/>
                </a:cxn>
                <a:cxn ang="16200000">
                  <a:pos x="wd2" y="hd2"/>
                </a:cxn>
              </a:cxnLst>
              <a:rect l="0" t="0" r="r" b="b"/>
              <a:pathLst>
                <a:path w="21600" h="21600" extrusionOk="0">
                  <a:moveTo>
                    <a:pt x="0" y="10783"/>
                  </a:moveTo>
                  <a:cubicBezTo>
                    <a:pt x="0" y="16755"/>
                    <a:pt x="4839" y="21600"/>
                    <a:pt x="10810" y="21600"/>
                  </a:cubicBezTo>
                  <a:cubicBezTo>
                    <a:pt x="16781" y="21600"/>
                    <a:pt x="21600" y="16755"/>
                    <a:pt x="21600" y="10783"/>
                  </a:cubicBezTo>
                  <a:cubicBezTo>
                    <a:pt x="21600" y="4811"/>
                    <a:pt x="16761" y="0"/>
                    <a:pt x="10810" y="0"/>
                  </a:cubicBezTo>
                  <a:cubicBezTo>
                    <a:pt x="4859" y="0"/>
                    <a:pt x="0" y="4811"/>
                    <a:pt x="0" y="10783"/>
                  </a:cubicBezTo>
                  <a:close/>
                </a:path>
              </a:pathLst>
            </a:custGeom>
            <a:gradFill>
              <a:gsLst>
                <a:gs pos="24000">
                  <a:srgbClr val="606867"/>
                </a:gs>
                <a:gs pos="79000">
                  <a:srgbClr val="222625"/>
                </a:gs>
              </a:gsLst>
              <a:lin ang="3514153"/>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95" name="Freeform 250">
              <a:extLst>
                <a:ext uri="{FF2B5EF4-FFF2-40B4-BE49-F238E27FC236}">
                  <a16:creationId xmlns:a16="http://schemas.microsoft.com/office/drawing/2014/main" id="{139C65A2-F728-4478-537D-02500CC7DE92}"/>
                </a:ext>
              </a:extLst>
            </p:cNvPr>
            <p:cNvSpPr/>
            <p:nvPr/>
          </p:nvSpPr>
          <p:spPr>
            <a:xfrm>
              <a:off x="5716265" y="3185490"/>
              <a:ext cx="764689" cy="1025961"/>
            </a:xfrm>
            <a:custGeom>
              <a:avLst/>
              <a:gdLst/>
              <a:ahLst/>
              <a:cxnLst>
                <a:cxn ang="0">
                  <a:pos x="wd2" y="hd2"/>
                </a:cxn>
                <a:cxn ang="5400000">
                  <a:pos x="wd2" y="hd2"/>
                </a:cxn>
                <a:cxn ang="10800000">
                  <a:pos x="wd2" y="hd2"/>
                </a:cxn>
                <a:cxn ang="16200000">
                  <a:pos x="wd2" y="hd2"/>
                </a:cxn>
              </a:cxnLst>
              <a:rect l="0" t="0" r="r" b="b"/>
              <a:pathLst>
                <a:path w="21600" h="21421" extrusionOk="0">
                  <a:moveTo>
                    <a:pt x="21600" y="16604"/>
                  </a:moveTo>
                  <a:cubicBezTo>
                    <a:pt x="21600" y="18961"/>
                    <a:pt x="17073" y="21263"/>
                    <a:pt x="11541" y="21412"/>
                  </a:cubicBezTo>
                  <a:cubicBezTo>
                    <a:pt x="4574" y="21600"/>
                    <a:pt x="0" y="18961"/>
                    <a:pt x="0" y="16604"/>
                  </a:cubicBezTo>
                  <a:lnTo>
                    <a:pt x="0" y="0"/>
                  </a:lnTo>
                  <a:cubicBezTo>
                    <a:pt x="0" y="2357"/>
                    <a:pt x="4574" y="4996"/>
                    <a:pt x="11541" y="4808"/>
                  </a:cubicBezTo>
                  <a:cubicBezTo>
                    <a:pt x="17107" y="4660"/>
                    <a:pt x="21600" y="2357"/>
                    <a:pt x="21600" y="0"/>
                  </a:cubicBezTo>
                  <a:close/>
                </a:path>
              </a:pathLst>
            </a:custGeom>
            <a:solidFill>
              <a:srgbClr val="EB2C40"/>
            </a:solidFill>
            <a:ln w="12700">
              <a:miter lim="400000"/>
            </a:ln>
            <a:effectLst>
              <a:outerShdw blurRad="25400" dist="25400" dir="7677194" rotWithShape="0">
                <a:srgbClr val="000000">
                  <a:alpha val="23453"/>
                </a:srgbClr>
              </a:outerShdw>
            </a:effectLst>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96" name="Freeform 255">
              <a:extLst>
                <a:ext uri="{FF2B5EF4-FFF2-40B4-BE49-F238E27FC236}">
                  <a16:creationId xmlns:a16="http://schemas.microsoft.com/office/drawing/2014/main" id="{0C156D92-FB18-CB1B-390D-BF00E0DB1ED0}"/>
                </a:ext>
              </a:extLst>
            </p:cNvPr>
            <p:cNvSpPr/>
            <p:nvPr/>
          </p:nvSpPr>
          <p:spPr>
            <a:xfrm>
              <a:off x="4165526" y="1826294"/>
              <a:ext cx="2310920" cy="1038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83" y="0"/>
                  </a:lnTo>
                  <a:cubicBezTo>
                    <a:pt x="20446" y="0"/>
                    <a:pt x="21600" y="2699"/>
                    <a:pt x="21600" y="5048"/>
                  </a:cubicBezTo>
                  <a:lnTo>
                    <a:pt x="21600" y="21600"/>
                  </a:lnTo>
                  <a:cubicBezTo>
                    <a:pt x="21600" y="19251"/>
                    <a:pt x="20451" y="16547"/>
                    <a:pt x="17783" y="16547"/>
                  </a:cubicBezTo>
                  <a:lnTo>
                    <a:pt x="566" y="16547"/>
                  </a:lnTo>
                  <a:close/>
                </a:path>
              </a:pathLst>
            </a:custGeom>
            <a:solidFill>
              <a:srgbClr val="FF892F"/>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97" name="Freeform 258">
              <a:extLst>
                <a:ext uri="{FF2B5EF4-FFF2-40B4-BE49-F238E27FC236}">
                  <a16:creationId xmlns:a16="http://schemas.microsoft.com/office/drawing/2014/main" id="{FC9E7BB0-185A-63F5-B91C-E71CC11BDCC3}"/>
                </a:ext>
              </a:extLst>
            </p:cNvPr>
            <p:cNvSpPr/>
            <p:nvPr/>
          </p:nvSpPr>
          <p:spPr>
            <a:xfrm>
              <a:off x="5752828" y="1907405"/>
              <a:ext cx="630317" cy="324679"/>
            </a:xfrm>
            <a:custGeom>
              <a:avLst/>
              <a:gdLst/>
              <a:ahLst/>
              <a:cxnLst>
                <a:cxn ang="0">
                  <a:pos x="wd2" y="hd2"/>
                </a:cxn>
                <a:cxn ang="5400000">
                  <a:pos x="wd2" y="hd2"/>
                </a:cxn>
                <a:cxn ang="10800000">
                  <a:pos x="wd2" y="hd2"/>
                </a:cxn>
                <a:cxn ang="16200000">
                  <a:pos x="wd2" y="hd2"/>
                </a:cxn>
              </a:cxnLst>
              <a:rect l="0" t="0" r="r" b="b"/>
              <a:pathLst>
                <a:path w="21600" h="21600" extrusionOk="0">
                  <a:moveTo>
                    <a:pt x="10804" y="21600"/>
                  </a:moveTo>
                  <a:cubicBezTo>
                    <a:pt x="5695" y="21600"/>
                    <a:pt x="0" y="17166"/>
                    <a:pt x="0" y="10792"/>
                  </a:cubicBezTo>
                  <a:cubicBezTo>
                    <a:pt x="0" y="4418"/>
                    <a:pt x="5695" y="0"/>
                    <a:pt x="10804" y="0"/>
                  </a:cubicBezTo>
                  <a:cubicBezTo>
                    <a:pt x="15913" y="0"/>
                    <a:pt x="21600" y="4434"/>
                    <a:pt x="21600" y="10792"/>
                  </a:cubicBezTo>
                  <a:cubicBezTo>
                    <a:pt x="21600" y="17151"/>
                    <a:pt x="15921" y="21600"/>
                    <a:pt x="10804" y="21600"/>
                  </a:cubicBezTo>
                  <a:close/>
                </a:path>
              </a:pathLst>
            </a:custGeom>
            <a:solidFill>
              <a:srgbClr val="F3DEC6"/>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Freeform 260">
              <a:extLst>
                <a:ext uri="{FF2B5EF4-FFF2-40B4-BE49-F238E27FC236}">
                  <a16:creationId xmlns:a16="http://schemas.microsoft.com/office/drawing/2014/main" id="{47D3EE1A-2955-3FD7-024B-4C7831809387}"/>
                </a:ext>
              </a:extLst>
            </p:cNvPr>
            <p:cNvSpPr/>
            <p:nvPr/>
          </p:nvSpPr>
          <p:spPr>
            <a:xfrm>
              <a:off x="5936816" y="1997764"/>
              <a:ext cx="262810" cy="15036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2"/>
                    <a:pt x="16761" y="21600"/>
                    <a:pt x="10810" y="21600"/>
                  </a:cubicBezTo>
                  <a:cubicBezTo>
                    <a:pt x="4859" y="21600"/>
                    <a:pt x="0" y="16762"/>
                    <a:pt x="0" y="10800"/>
                  </a:cubicBezTo>
                  <a:cubicBezTo>
                    <a:pt x="0" y="4838"/>
                    <a:pt x="4937" y="0"/>
                    <a:pt x="10790" y="0"/>
                  </a:cubicBezTo>
                  <a:cubicBezTo>
                    <a:pt x="16644" y="0"/>
                    <a:pt x="21600" y="4838"/>
                    <a:pt x="21600" y="10800"/>
                  </a:cubicBezTo>
                  <a:close/>
                </a:path>
              </a:pathLst>
            </a:custGeom>
            <a:gradFill>
              <a:gsLst>
                <a:gs pos="24000">
                  <a:srgbClr val="606867"/>
                </a:gs>
                <a:gs pos="79000">
                  <a:srgbClr val="222625"/>
                </a:gs>
              </a:gsLst>
              <a:lin ang="3514153"/>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99" name="Freeform 262">
              <a:extLst>
                <a:ext uri="{FF2B5EF4-FFF2-40B4-BE49-F238E27FC236}">
                  <a16:creationId xmlns:a16="http://schemas.microsoft.com/office/drawing/2014/main" id="{AEAFF950-B838-6411-3FF7-05FE38169B7A}"/>
                </a:ext>
              </a:extLst>
            </p:cNvPr>
            <p:cNvSpPr/>
            <p:nvPr/>
          </p:nvSpPr>
          <p:spPr>
            <a:xfrm>
              <a:off x="5711992" y="2068915"/>
              <a:ext cx="765875" cy="1026194"/>
            </a:xfrm>
            <a:custGeom>
              <a:avLst/>
              <a:gdLst/>
              <a:ahLst/>
              <a:cxnLst>
                <a:cxn ang="0">
                  <a:pos x="wd2" y="hd2"/>
                </a:cxn>
                <a:cxn ang="5400000">
                  <a:pos x="wd2" y="hd2"/>
                </a:cxn>
                <a:cxn ang="10800000">
                  <a:pos x="wd2" y="hd2"/>
                </a:cxn>
                <a:cxn ang="16200000">
                  <a:pos x="wd2" y="hd2"/>
                </a:cxn>
              </a:cxnLst>
              <a:rect l="0" t="0" r="r" b="b"/>
              <a:pathLst>
                <a:path w="21600" h="21421" extrusionOk="0">
                  <a:moveTo>
                    <a:pt x="0" y="16605"/>
                  </a:moveTo>
                  <a:cubicBezTo>
                    <a:pt x="0" y="18961"/>
                    <a:pt x="4520" y="21263"/>
                    <a:pt x="10084" y="21412"/>
                  </a:cubicBezTo>
                  <a:cubicBezTo>
                    <a:pt x="17034" y="21600"/>
                    <a:pt x="21600" y="18937"/>
                    <a:pt x="21600" y="16605"/>
                  </a:cubicBezTo>
                  <a:lnTo>
                    <a:pt x="21600" y="0"/>
                  </a:lnTo>
                  <a:cubicBezTo>
                    <a:pt x="21600" y="2357"/>
                    <a:pt x="17034" y="5000"/>
                    <a:pt x="10084" y="4812"/>
                  </a:cubicBezTo>
                  <a:cubicBezTo>
                    <a:pt x="4520" y="4664"/>
                    <a:pt x="0" y="2337"/>
                    <a:pt x="0" y="0"/>
                  </a:cubicBezTo>
                  <a:close/>
                </a:path>
              </a:pathLst>
            </a:custGeom>
            <a:solidFill>
              <a:srgbClr val="FF892F"/>
            </a:solidFill>
            <a:ln w="12700">
              <a:miter lim="400000"/>
            </a:ln>
            <a:effectLst>
              <a:outerShdw blurRad="25400" dist="25400" dir="7677194" rotWithShape="0">
                <a:srgbClr val="000000">
                  <a:alpha val="23453"/>
                </a:srgbClr>
              </a:outerShdw>
            </a:effectLst>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00" name="Freeform 266">
              <a:extLst>
                <a:ext uri="{FF2B5EF4-FFF2-40B4-BE49-F238E27FC236}">
                  <a16:creationId xmlns:a16="http://schemas.microsoft.com/office/drawing/2014/main" id="{82695B67-E0CB-CB4D-00FC-0EA496EAB838}"/>
                </a:ext>
              </a:extLst>
            </p:cNvPr>
            <p:cNvSpPr/>
            <p:nvPr/>
          </p:nvSpPr>
          <p:spPr>
            <a:xfrm>
              <a:off x="5925127" y="2427311"/>
              <a:ext cx="368156" cy="439408"/>
            </a:xfrm>
            <a:custGeom>
              <a:avLst/>
              <a:gdLst/>
              <a:ahLst/>
              <a:cxnLst>
                <a:cxn ang="0">
                  <a:pos x="wd2" y="hd2"/>
                </a:cxn>
                <a:cxn ang="5400000">
                  <a:pos x="wd2" y="hd2"/>
                </a:cxn>
                <a:cxn ang="10800000">
                  <a:pos x="wd2" y="hd2"/>
                </a:cxn>
                <a:cxn ang="16200000">
                  <a:pos x="wd2" y="hd2"/>
                </a:cxn>
              </a:cxnLst>
              <a:rect l="0" t="0" r="r" b="b"/>
              <a:pathLst>
                <a:path w="21458" h="21543" extrusionOk="0">
                  <a:moveTo>
                    <a:pt x="17579" y="21479"/>
                  </a:moveTo>
                  <a:cubicBezTo>
                    <a:pt x="17302" y="21565"/>
                    <a:pt x="16997" y="21565"/>
                    <a:pt x="16721" y="21479"/>
                  </a:cubicBezTo>
                  <a:cubicBezTo>
                    <a:pt x="16509" y="21301"/>
                    <a:pt x="16357" y="21081"/>
                    <a:pt x="16278" y="20839"/>
                  </a:cubicBezTo>
                  <a:lnTo>
                    <a:pt x="14700" y="16990"/>
                  </a:lnTo>
                  <a:cubicBezTo>
                    <a:pt x="11904" y="17246"/>
                    <a:pt x="9083" y="17246"/>
                    <a:pt x="6287" y="16990"/>
                  </a:cubicBezTo>
                  <a:cubicBezTo>
                    <a:pt x="5803" y="18153"/>
                    <a:pt x="5332" y="19432"/>
                    <a:pt x="4904" y="20653"/>
                  </a:cubicBezTo>
                  <a:cubicBezTo>
                    <a:pt x="4813" y="20907"/>
                    <a:pt x="4657" y="21141"/>
                    <a:pt x="4447" y="21339"/>
                  </a:cubicBezTo>
                  <a:cubicBezTo>
                    <a:pt x="4179" y="21503"/>
                    <a:pt x="3833" y="21547"/>
                    <a:pt x="3520" y="21455"/>
                  </a:cubicBezTo>
                  <a:cubicBezTo>
                    <a:pt x="2648" y="21316"/>
                    <a:pt x="1804" y="21153"/>
                    <a:pt x="946" y="20967"/>
                  </a:cubicBezTo>
                  <a:cubicBezTo>
                    <a:pt x="603" y="20924"/>
                    <a:pt x="292" y="20775"/>
                    <a:pt x="74" y="20548"/>
                  </a:cubicBezTo>
                  <a:cubicBezTo>
                    <a:pt x="-64" y="20362"/>
                    <a:pt x="-9" y="19967"/>
                    <a:pt x="240" y="19386"/>
                  </a:cubicBezTo>
                  <a:cubicBezTo>
                    <a:pt x="2666" y="13510"/>
                    <a:pt x="5120" y="7428"/>
                    <a:pt x="7602" y="1142"/>
                  </a:cubicBezTo>
                  <a:cubicBezTo>
                    <a:pt x="7735" y="806"/>
                    <a:pt x="7957" y="499"/>
                    <a:pt x="8252" y="246"/>
                  </a:cubicBezTo>
                  <a:cubicBezTo>
                    <a:pt x="8602" y="51"/>
                    <a:pt x="9025" y="-32"/>
                    <a:pt x="9442" y="14"/>
                  </a:cubicBezTo>
                  <a:cubicBezTo>
                    <a:pt x="10365" y="14"/>
                    <a:pt x="11250" y="14"/>
                    <a:pt x="12099" y="14"/>
                  </a:cubicBezTo>
                  <a:cubicBezTo>
                    <a:pt x="12507" y="-35"/>
                    <a:pt x="12923" y="48"/>
                    <a:pt x="13261" y="246"/>
                  </a:cubicBezTo>
                  <a:cubicBezTo>
                    <a:pt x="13539" y="502"/>
                    <a:pt x="13751" y="803"/>
                    <a:pt x="13884" y="1130"/>
                  </a:cubicBezTo>
                  <a:cubicBezTo>
                    <a:pt x="16375" y="7417"/>
                    <a:pt x="18829" y="13502"/>
                    <a:pt x="21245" y="19386"/>
                  </a:cubicBezTo>
                  <a:cubicBezTo>
                    <a:pt x="21522" y="20037"/>
                    <a:pt x="21536" y="20467"/>
                    <a:pt x="21245" y="20653"/>
                  </a:cubicBezTo>
                  <a:cubicBezTo>
                    <a:pt x="20884" y="20867"/>
                    <a:pt x="20474" y="21018"/>
                    <a:pt x="20042" y="21095"/>
                  </a:cubicBezTo>
                  <a:cubicBezTo>
                    <a:pt x="19225" y="21200"/>
                    <a:pt x="18409" y="21351"/>
                    <a:pt x="17579" y="21479"/>
                  </a:cubicBezTo>
                  <a:close/>
                  <a:moveTo>
                    <a:pt x="10549" y="5921"/>
                  </a:moveTo>
                  <a:cubicBezTo>
                    <a:pt x="9544" y="8564"/>
                    <a:pt x="8543" y="11161"/>
                    <a:pt x="7546" y="13711"/>
                  </a:cubicBezTo>
                  <a:cubicBezTo>
                    <a:pt x="9508" y="13839"/>
                    <a:pt x="11479" y="13839"/>
                    <a:pt x="13441" y="13711"/>
                  </a:cubicBezTo>
                  <a:cubicBezTo>
                    <a:pt x="12519" y="11161"/>
                    <a:pt x="11555" y="8564"/>
                    <a:pt x="10549" y="5921"/>
                  </a:cubicBezTo>
                  <a:close/>
                </a:path>
              </a:pathLst>
            </a:custGeom>
            <a:solidFill>
              <a:srgbClr val="FFFFFF">
                <a:alpha val="53558"/>
              </a:srgbClr>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01" name="Freeform 267">
              <a:extLst>
                <a:ext uri="{FF2B5EF4-FFF2-40B4-BE49-F238E27FC236}">
                  <a16:creationId xmlns:a16="http://schemas.microsoft.com/office/drawing/2014/main" id="{9D9A2F18-671D-2FE0-9D35-488F09491FFA}"/>
                </a:ext>
              </a:extLst>
            </p:cNvPr>
            <p:cNvSpPr/>
            <p:nvPr/>
          </p:nvSpPr>
          <p:spPr>
            <a:xfrm>
              <a:off x="5965260" y="3534061"/>
              <a:ext cx="311961" cy="467626"/>
            </a:xfrm>
            <a:custGeom>
              <a:avLst/>
              <a:gdLst/>
              <a:ahLst/>
              <a:cxnLst>
                <a:cxn ang="0">
                  <a:pos x="wd2" y="hd2"/>
                </a:cxn>
                <a:cxn ang="5400000">
                  <a:pos x="wd2" y="hd2"/>
                </a:cxn>
                <a:cxn ang="10800000">
                  <a:pos x="wd2" y="hd2"/>
                </a:cxn>
                <a:cxn ang="16200000">
                  <a:pos x="wd2" y="hd2"/>
                </a:cxn>
              </a:cxnLst>
              <a:rect l="0" t="0" r="r" b="b"/>
              <a:pathLst>
                <a:path w="21468" h="21534" extrusionOk="0">
                  <a:moveTo>
                    <a:pt x="1394" y="20757"/>
                  </a:moveTo>
                  <a:cubicBezTo>
                    <a:pt x="929" y="20717"/>
                    <a:pt x="506" y="20556"/>
                    <a:pt x="217" y="20310"/>
                  </a:cubicBezTo>
                  <a:cubicBezTo>
                    <a:pt x="52" y="20036"/>
                    <a:pt x="-21" y="19741"/>
                    <a:pt x="5" y="19447"/>
                  </a:cubicBezTo>
                  <a:lnTo>
                    <a:pt x="5" y="1142"/>
                  </a:lnTo>
                  <a:cubicBezTo>
                    <a:pt x="-18" y="822"/>
                    <a:pt x="37" y="501"/>
                    <a:pt x="168" y="192"/>
                  </a:cubicBezTo>
                  <a:cubicBezTo>
                    <a:pt x="266" y="-15"/>
                    <a:pt x="675" y="-48"/>
                    <a:pt x="1394" y="61"/>
                  </a:cubicBezTo>
                  <a:cubicBezTo>
                    <a:pt x="4007" y="508"/>
                    <a:pt x="6687" y="761"/>
                    <a:pt x="9383" y="815"/>
                  </a:cubicBezTo>
                  <a:cubicBezTo>
                    <a:pt x="12340" y="736"/>
                    <a:pt x="15296" y="994"/>
                    <a:pt x="18124" y="1579"/>
                  </a:cubicBezTo>
                  <a:cubicBezTo>
                    <a:pt x="20019" y="2147"/>
                    <a:pt x="20950" y="3349"/>
                    <a:pt x="20950" y="5325"/>
                  </a:cubicBezTo>
                  <a:cubicBezTo>
                    <a:pt x="21153" y="7382"/>
                    <a:pt x="19804" y="9370"/>
                    <a:pt x="17356" y="10622"/>
                  </a:cubicBezTo>
                  <a:cubicBezTo>
                    <a:pt x="18540" y="10804"/>
                    <a:pt x="19599" y="11246"/>
                    <a:pt x="20362" y="11878"/>
                  </a:cubicBezTo>
                  <a:cubicBezTo>
                    <a:pt x="21201" y="12786"/>
                    <a:pt x="21579" y="13851"/>
                    <a:pt x="21440" y="14914"/>
                  </a:cubicBezTo>
                  <a:cubicBezTo>
                    <a:pt x="21452" y="15752"/>
                    <a:pt x="21264" y="16585"/>
                    <a:pt x="20885" y="17383"/>
                  </a:cubicBezTo>
                  <a:cubicBezTo>
                    <a:pt x="20520" y="18150"/>
                    <a:pt x="19900" y="18852"/>
                    <a:pt x="19071" y="19436"/>
                  </a:cubicBezTo>
                  <a:cubicBezTo>
                    <a:pt x="18163" y="20092"/>
                    <a:pt x="17047" y="20603"/>
                    <a:pt x="15804" y="20932"/>
                  </a:cubicBezTo>
                  <a:cubicBezTo>
                    <a:pt x="14178" y="21348"/>
                    <a:pt x="12447" y="21552"/>
                    <a:pt x="10706" y="21533"/>
                  </a:cubicBezTo>
                  <a:cubicBezTo>
                    <a:pt x="7566" y="21529"/>
                    <a:pt x="4439" y="21269"/>
                    <a:pt x="1394" y="20757"/>
                  </a:cubicBezTo>
                  <a:close/>
                  <a:moveTo>
                    <a:pt x="5838" y="3633"/>
                  </a:moveTo>
                  <a:cubicBezTo>
                    <a:pt x="5658" y="3633"/>
                    <a:pt x="5560" y="3633"/>
                    <a:pt x="5560" y="3720"/>
                  </a:cubicBezTo>
                  <a:lnTo>
                    <a:pt x="5560" y="9093"/>
                  </a:lnTo>
                  <a:cubicBezTo>
                    <a:pt x="5560" y="9192"/>
                    <a:pt x="5674" y="9257"/>
                    <a:pt x="5903" y="9279"/>
                  </a:cubicBezTo>
                  <a:cubicBezTo>
                    <a:pt x="7063" y="9377"/>
                    <a:pt x="8223" y="9432"/>
                    <a:pt x="9383" y="9465"/>
                  </a:cubicBezTo>
                  <a:cubicBezTo>
                    <a:pt x="10957" y="9581"/>
                    <a:pt x="12543" y="9322"/>
                    <a:pt x="13859" y="8733"/>
                  </a:cubicBezTo>
                  <a:cubicBezTo>
                    <a:pt x="14786" y="8182"/>
                    <a:pt x="15281" y="7376"/>
                    <a:pt x="15199" y="6549"/>
                  </a:cubicBezTo>
                  <a:cubicBezTo>
                    <a:pt x="15368" y="5709"/>
                    <a:pt x="14761" y="4885"/>
                    <a:pt x="13663" y="4463"/>
                  </a:cubicBezTo>
                  <a:cubicBezTo>
                    <a:pt x="12251" y="4072"/>
                    <a:pt x="10732" y="3883"/>
                    <a:pt x="9203" y="3906"/>
                  </a:cubicBezTo>
                  <a:cubicBezTo>
                    <a:pt x="8075" y="3853"/>
                    <a:pt x="6952" y="3762"/>
                    <a:pt x="5838" y="3633"/>
                  </a:cubicBezTo>
                  <a:close/>
                  <a:moveTo>
                    <a:pt x="5952" y="12457"/>
                  </a:moveTo>
                  <a:cubicBezTo>
                    <a:pt x="5723" y="12457"/>
                    <a:pt x="5609" y="12457"/>
                    <a:pt x="5609" y="12577"/>
                  </a:cubicBezTo>
                  <a:lnTo>
                    <a:pt x="5609" y="18103"/>
                  </a:lnTo>
                  <a:cubicBezTo>
                    <a:pt x="5609" y="18202"/>
                    <a:pt x="5707" y="18256"/>
                    <a:pt x="5903" y="18278"/>
                  </a:cubicBezTo>
                  <a:cubicBezTo>
                    <a:pt x="7030" y="18376"/>
                    <a:pt x="8174" y="18431"/>
                    <a:pt x="9317" y="18464"/>
                  </a:cubicBezTo>
                  <a:cubicBezTo>
                    <a:pt x="10960" y="18556"/>
                    <a:pt x="12608" y="18325"/>
                    <a:pt x="14055" y="17798"/>
                  </a:cubicBezTo>
                  <a:cubicBezTo>
                    <a:pt x="15175" y="17284"/>
                    <a:pt x="15799" y="16409"/>
                    <a:pt x="15689" y="15504"/>
                  </a:cubicBezTo>
                  <a:cubicBezTo>
                    <a:pt x="15802" y="14629"/>
                    <a:pt x="15171" y="13785"/>
                    <a:pt x="14055" y="13320"/>
                  </a:cubicBezTo>
                  <a:cubicBezTo>
                    <a:pt x="12629" y="12840"/>
                    <a:pt x="11044" y="12607"/>
                    <a:pt x="9448" y="12643"/>
                  </a:cubicBezTo>
                  <a:cubicBezTo>
                    <a:pt x="8272" y="12632"/>
                    <a:pt x="7112" y="12577"/>
                    <a:pt x="5952" y="12479"/>
                  </a:cubicBezTo>
                  <a:close/>
                </a:path>
              </a:pathLst>
            </a:custGeom>
            <a:solidFill>
              <a:srgbClr val="FFFFFF">
                <a:alpha val="53558"/>
              </a:srgbClr>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02" name="Freeform 268">
              <a:extLst>
                <a:ext uri="{FF2B5EF4-FFF2-40B4-BE49-F238E27FC236}">
                  <a16:creationId xmlns:a16="http://schemas.microsoft.com/office/drawing/2014/main" id="{790DF750-4C63-7076-0008-4BF86A1408BA}"/>
                </a:ext>
              </a:extLst>
            </p:cNvPr>
            <p:cNvSpPr/>
            <p:nvPr/>
          </p:nvSpPr>
          <p:spPr>
            <a:xfrm>
              <a:off x="5951045" y="4669678"/>
              <a:ext cx="303482" cy="466551"/>
            </a:xfrm>
            <a:custGeom>
              <a:avLst/>
              <a:gdLst/>
              <a:ahLst/>
              <a:cxnLst>
                <a:cxn ang="0">
                  <a:pos x="wd2" y="hd2"/>
                </a:cxn>
                <a:cxn ang="5400000">
                  <a:pos x="wd2" y="hd2"/>
                </a:cxn>
                <a:cxn ang="10800000">
                  <a:pos x="wd2" y="hd2"/>
                </a:cxn>
                <a:cxn ang="16200000">
                  <a:pos x="wd2" y="hd2"/>
                </a:cxn>
              </a:cxnLst>
              <a:rect l="0" t="0" r="r" b="b"/>
              <a:pathLst>
                <a:path w="21484" h="21394" extrusionOk="0">
                  <a:moveTo>
                    <a:pt x="19466" y="3571"/>
                  </a:moveTo>
                  <a:cubicBezTo>
                    <a:pt x="18564" y="3438"/>
                    <a:pt x="17648" y="3347"/>
                    <a:pt x="16726" y="3299"/>
                  </a:cubicBezTo>
                  <a:cubicBezTo>
                    <a:pt x="15759" y="3250"/>
                    <a:pt x="14786" y="3250"/>
                    <a:pt x="13819" y="3299"/>
                  </a:cubicBezTo>
                  <a:cubicBezTo>
                    <a:pt x="11693" y="3278"/>
                    <a:pt x="9603" y="3655"/>
                    <a:pt x="7802" y="4386"/>
                  </a:cubicBezTo>
                  <a:cubicBezTo>
                    <a:pt x="6508" y="5185"/>
                    <a:pt x="5851" y="6323"/>
                    <a:pt x="6020" y="7475"/>
                  </a:cubicBezTo>
                  <a:lnTo>
                    <a:pt x="6020" y="14522"/>
                  </a:lnTo>
                  <a:cubicBezTo>
                    <a:pt x="5991" y="15120"/>
                    <a:pt x="6187" y="15714"/>
                    <a:pt x="6592" y="16252"/>
                  </a:cubicBezTo>
                  <a:cubicBezTo>
                    <a:pt x="6958" y="16716"/>
                    <a:pt x="7495" y="17116"/>
                    <a:pt x="8155" y="17415"/>
                  </a:cubicBezTo>
                  <a:cubicBezTo>
                    <a:pt x="8807" y="17713"/>
                    <a:pt x="9544" y="17924"/>
                    <a:pt x="10323" y="18035"/>
                  </a:cubicBezTo>
                  <a:cubicBezTo>
                    <a:pt x="11120" y="18158"/>
                    <a:pt x="11941" y="18206"/>
                    <a:pt x="12760" y="18177"/>
                  </a:cubicBezTo>
                  <a:cubicBezTo>
                    <a:pt x="14172" y="18153"/>
                    <a:pt x="15565" y="17954"/>
                    <a:pt x="16861" y="17589"/>
                  </a:cubicBezTo>
                  <a:cubicBezTo>
                    <a:pt x="17662" y="17353"/>
                    <a:pt x="18437" y="17080"/>
                    <a:pt x="19180" y="16774"/>
                  </a:cubicBezTo>
                  <a:lnTo>
                    <a:pt x="19751" y="16502"/>
                  </a:lnTo>
                  <a:cubicBezTo>
                    <a:pt x="19953" y="16447"/>
                    <a:pt x="20155" y="16556"/>
                    <a:pt x="20356" y="16817"/>
                  </a:cubicBezTo>
                  <a:cubicBezTo>
                    <a:pt x="20596" y="17123"/>
                    <a:pt x="20771" y="17449"/>
                    <a:pt x="20878" y="17785"/>
                  </a:cubicBezTo>
                  <a:cubicBezTo>
                    <a:pt x="21007" y="18143"/>
                    <a:pt x="21091" y="18506"/>
                    <a:pt x="21130" y="18873"/>
                  </a:cubicBezTo>
                  <a:cubicBezTo>
                    <a:pt x="21198" y="19095"/>
                    <a:pt x="21163" y="19326"/>
                    <a:pt x="21029" y="19536"/>
                  </a:cubicBezTo>
                  <a:cubicBezTo>
                    <a:pt x="20033" y="19984"/>
                    <a:pt x="18955" y="20350"/>
                    <a:pt x="17819" y="20624"/>
                  </a:cubicBezTo>
                  <a:cubicBezTo>
                    <a:pt x="16081" y="21079"/>
                    <a:pt x="14231" y="21329"/>
                    <a:pt x="12356" y="21363"/>
                  </a:cubicBezTo>
                  <a:cubicBezTo>
                    <a:pt x="8898" y="21566"/>
                    <a:pt x="5478" y="20770"/>
                    <a:pt x="3012" y="19188"/>
                  </a:cubicBezTo>
                  <a:cubicBezTo>
                    <a:pt x="1011" y="17775"/>
                    <a:pt x="-67" y="15916"/>
                    <a:pt x="4" y="14000"/>
                  </a:cubicBezTo>
                  <a:lnTo>
                    <a:pt x="4" y="6387"/>
                  </a:lnTo>
                  <a:cubicBezTo>
                    <a:pt x="-12" y="5463"/>
                    <a:pt x="158" y="4542"/>
                    <a:pt x="508" y="3647"/>
                  </a:cubicBezTo>
                  <a:cubicBezTo>
                    <a:pt x="819" y="2868"/>
                    <a:pt x="1508" y="2174"/>
                    <a:pt x="2474" y="1667"/>
                  </a:cubicBezTo>
                  <a:cubicBezTo>
                    <a:pt x="3667" y="1104"/>
                    <a:pt x="5049" y="731"/>
                    <a:pt x="6508" y="580"/>
                  </a:cubicBezTo>
                  <a:cubicBezTo>
                    <a:pt x="8767" y="312"/>
                    <a:pt x="11053" y="152"/>
                    <a:pt x="13348" y="101"/>
                  </a:cubicBezTo>
                  <a:cubicBezTo>
                    <a:pt x="15258" y="-34"/>
                    <a:pt x="17186" y="-34"/>
                    <a:pt x="19096" y="101"/>
                  </a:cubicBezTo>
                  <a:cubicBezTo>
                    <a:pt x="19874" y="167"/>
                    <a:pt x="20636" y="294"/>
                    <a:pt x="21365" y="482"/>
                  </a:cubicBezTo>
                  <a:cubicBezTo>
                    <a:pt x="21516" y="482"/>
                    <a:pt x="21533" y="721"/>
                    <a:pt x="21365" y="1058"/>
                  </a:cubicBezTo>
                  <a:cubicBezTo>
                    <a:pt x="21213" y="1427"/>
                    <a:pt x="21028" y="1791"/>
                    <a:pt x="20810" y="2146"/>
                  </a:cubicBezTo>
                  <a:cubicBezTo>
                    <a:pt x="20614" y="2522"/>
                    <a:pt x="20367" y="2886"/>
                    <a:pt x="20071" y="3233"/>
                  </a:cubicBezTo>
                  <a:cubicBezTo>
                    <a:pt x="19836" y="3429"/>
                    <a:pt x="19634" y="3581"/>
                    <a:pt x="19466" y="3571"/>
                  </a:cubicBezTo>
                  <a:close/>
                </a:path>
              </a:pathLst>
            </a:custGeom>
            <a:solidFill>
              <a:srgbClr val="FFFFFF">
                <a:alpha val="53558"/>
              </a:srgbClr>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pic>
          <p:nvPicPr>
            <p:cNvPr id="103" name="TinyPPT_8.png" descr="TinyPPT_8.png">
              <a:extLst>
                <a:ext uri="{FF2B5EF4-FFF2-40B4-BE49-F238E27FC236}">
                  <a16:creationId xmlns:a16="http://schemas.microsoft.com/office/drawing/2014/main" id="{93C9D94C-388D-ECD0-6DCF-8AF29A0531A8}"/>
                </a:ext>
              </a:extLst>
            </p:cNvPr>
            <p:cNvPicPr>
              <a:picLocks noChangeAspect="1"/>
            </p:cNvPicPr>
            <p:nvPr/>
          </p:nvPicPr>
          <p:blipFill>
            <a:blip r:embed="rId2">
              <a:alphaModFix amt="85611"/>
            </a:blip>
            <a:stretch>
              <a:fillRect/>
            </a:stretch>
          </p:blipFill>
          <p:spPr>
            <a:xfrm>
              <a:off x="4987436" y="6198906"/>
              <a:ext cx="2217128" cy="111986"/>
            </a:xfrm>
            <a:prstGeom prst="rect">
              <a:avLst/>
            </a:prstGeom>
            <a:ln w="12700">
              <a:miter lim="400000"/>
            </a:ln>
          </p:spPr>
        </p:pic>
        <p:grpSp>
          <p:nvGrpSpPr>
            <p:cNvPr id="104" name="Group">
              <a:extLst>
                <a:ext uri="{FF2B5EF4-FFF2-40B4-BE49-F238E27FC236}">
                  <a16:creationId xmlns:a16="http://schemas.microsoft.com/office/drawing/2014/main" id="{F5A8674D-4A3E-AD3A-8AE3-1C50FA597439}"/>
                </a:ext>
              </a:extLst>
            </p:cNvPr>
            <p:cNvGrpSpPr/>
            <p:nvPr/>
          </p:nvGrpSpPr>
          <p:grpSpPr>
            <a:xfrm>
              <a:off x="5738325" y="810918"/>
              <a:ext cx="715350" cy="1173738"/>
              <a:chOff x="0" y="0"/>
              <a:chExt cx="715348" cy="1173736"/>
            </a:xfrm>
          </p:grpSpPr>
          <p:sp>
            <p:nvSpPr>
              <p:cNvPr id="105" name="Freeform 279">
                <a:extLst>
                  <a:ext uri="{FF2B5EF4-FFF2-40B4-BE49-F238E27FC236}">
                    <a16:creationId xmlns:a16="http://schemas.microsoft.com/office/drawing/2014/main" id="{78C3D8FF-9363-7338-7155-7D4487C1031B}"/>
                  </a:ext>
                </a:extLst>
              </p:cNvPr>
              <p:cNvSpPr/>
              <p:nvPr/>
            </p:nvSpPr>
            <p:spPr>
              <a:xfrm>
                <a:off x="10919" y="0"/>
                <a:ext cx="691330" cy="868502"/>
              </a:xfrm>
              <a:custGeom>
                <a:avLst/>
                <a:gdLst/>
                <a:ahLst/>
                <a:cxnLst>
                  <a:cxn ang="0">
                    <a:pos x="wd2" y="hd2"/>
                  </a:cxn>
                  <a:cxn ang="5400000">
                    <a:pos x="wd2" y="hd2"/>
                  </a:cxn>
                  <a:cxn ang="10800000">
                    <a:pos x="wd2" y="hd2"/>
                  </a:cxn>
                  <a:cxn ang="16200000">
                    <a:pos x="wd2" y="hd2"/>
                  </a:cxn>
                </a:cxnLst>
                <a:rect l="0" t="0" r="r" b="b"/>
                <a:pathLst>
                  <a:path w="21600" h="21600" extrusionOk="0">
                    <a:moveTo>
                      <a:pt x="11312" y="0"/>
                    </a:moveTo>
                    <a:lnTo>
                      <a:pt x="10340" y="0"/>
                    </a:lnTo>
                    <a:cubicBezTo>
                      <a:pt x="4629" y="0"/>
                      <a:pt x="0" y="3681"/>
                      <a:pt x="0" y="8222"/>
                    </a:cubicBezTo>
                    <a:lnTo>
                      <a:pt x="0" y="16928"/>
                    </a:lnTo>
                    <a:cubicBezTo>
                      <a:pt x="297" y="19530"/>
                      <a:pt x="5014" y="21600"/>
                      <a:pt x="10800" y="21600"/>
                    </a:cubicBezTo>
                    <a:cubicBezTo>
                      <a:pt x="16586" y="21600"/>
                      <a:pt x="21303" y="19530"/>
                      <a:pt x="21600" y="16928"/>
                    </a:cubicBezTo>
                    <a:lnTo>
                      <a:pt x="21600" y="8222"/>
                    </a:lnTo>
                    <a:cubicBezTo>
                      <a:pt x="21600" y="3697"/>
                      <a:pt x="17002" y="23"/>
                      <a:pt x="11312" y="0"/>
                    </a:cubicBezTo>
                    <a:close/>
                  </a:path>
                </a:pathLst>
              </a:custGeom>
              <a:gradFill flip="none" rotWithShape="1">
                <a:gsLst>
                  <a:gs pos="22846">
                    <a:srgbClr val="FFFFFF"/>
                  </a:gs>
                  <a:gs pos="63322">
                    <a:srgbClr val="E6EAEB"/>
                  </a:gs>
                  <a:gs pos="99960">
                    <a:srgbClr val="CDD5D8"/>
                  </a:gs>
                </a:gsLst>
                <a:lin ang="2089253"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1200" cap="none" spc="0" normalizeH="0" baseline="0" noProof="0">
                  <a:ln>
                    <a:noFill/>
                  </a:ln>
                  <a:solidFill>
                    <a:srgbClr val="FFFFFF"/>
                  </a:solidFill>
                  <a:effectLst/>
                  <a:uLnTx/>
                  <a:uFillTx/>
                  <a:latin typeface="Avenir Next Regular"/>
                  <a:sym typeface="Avenir Next Regular"/>
                </a:endParaRPr>
              </a:p>
            </p:txBody>
          </p:sp>
          <p:sp>
            <p:nvSpPr>
              <p:cNvPr id="106" name="Freeform 280">
                <a:extLst>
                  <a:ext uri="{FF2B5EF4-FFF2-40B4-BE49-F238E27FC236}">
                    <a16:creationId xmlns:a16="http://schemas.microsoft.com/office/drawing/2014/main" id="{1485958F-B69E-C852-F1C3-8C858F3F289B}"/>
                  </a:ext>
                </a:extLst>
              </p:cNvPr>
              <p:cNvSpPr/>
              <p:nvPr/>
            </p:nvSpPr>
            <p:spPr>
              <a:xfrm>
                <a:off x="1186" y="562796"/>
                <a:ext cx="713409" cy="6109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3991"/>
                      <a:pt x="16755" y="7228"/>
                      <a:pt x="10782" y="7228"/>
                    </a:cubicBezTo>
                    <a:cubicBezTo>
                      <a:pt x="4809" y="7228"/>
                      <a:pt x="0" y="3991"/>
                      <a:pt x="0" y="0"/>
                    </a:cubicBezTo>
                    <a:lnTo>
                      <a:pt x="0" y="14372"/>
                    </a:lnTo>
                    <a:cubicBezTo>
                      <a:pt x="0" y="18363"/>
                      <a:pt x="4845" y="21600"/>
                      <a:pt x="10782" y="21600"/>
                    </a:cubicBezTo>
                    <a:cubicBezTo>
                      <a:pt x="16719" y="21600"/>
                      <a:pt x="21600" y="18363"/>
                      <a:pt x="21600" y="14372"/>
                    </a:cubicBezTo>
                    <a:close/>
                  </a:path>
                </a:pathLst>
              </a:custGeom>
              <a:solidFill>
                <a:srgbClr val="808285"/>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Freeform 282">
                <a:extLst>
                  <a:ext uri="{FF2B5EF4-FFF2-40B4-BE49-F238E27FC236}">
                    <a16:creationId xmlns:a16="http://schemas.microsoft.com/office/drawing/2014/main" id="{06AECF33-2757-C582-324D-79A0F6F83DFC}"/>
                  </a:ext>
                </a:extLst>
              </p:cNvPr>
              <p:cNvSpPr/>
              <p:nvPr/>
            </p:nvSpPr>
            <p:spPr>
              <a:xfrm>
                <a:off x="0" y="526272"/>
                <a:ext cx="713412" cy="253532"/>
              </a:xfrm>
              <a:custGeom>
                <a:avLst/>
                <a:gdLst/>
                <a:ahLst/>
                <a:cxnLst>
                  <a:cxn ang="0">
                    <a:pos x="wd2" y="hd2"/>
                  </a:cxn>
                  <a:cxn ang="5400000">
                    <a:pos x="wd2" y="hd2"/>
                  </a:cxn>
                  <a:cxn ang="10800000">
                    <a:pos x="wd2" y="hd2"/>
                  </a:cxn>
                  <a:cxn ang="16200000">
                    <a:pos x="wd2" y="hd2"/>
                  </a:cxn>
                </a:cxnLst>
                <a:rect l="0" t="0" r="r" b="b"/>
                <a:pathLst>
                  <a:path w="21596" h="21600" extrusionOk="0">
                    <a:moveTo>
                      <a:pt x="21309" y="0"/>
                    </a:moveTo>
                    <a:lnTo>
                      <a:pt x="21309" y="4182"/>
                    </a:lnTo>
                    <a:cubicBezTo>
                      <a:pt x="21309" y="12669"/>
                      <a:pt x="16336" y="19822"/>
                      <a:pt x="10816" y="19822"/>
                    </a:cubicBezTo>
                    <a:cubicBezTo>
                      <a:pt x="5297" y="19822"/>
                      <a:pt x="331" y="12669"/>
                      <a:pt x="331" y="4182"/>
                    </a:cubicBezTo>
                    <a:lnTo>
                      <a:pt x="331" y="0"/>
                    </a:lnTo>
                    <a:cubicBezTo>
                      <a:pt x="119" y="1315"/>
                      <a:pt x="7" y="2739"/>
                      <a:pt x="0" y="4182"/>
                    </a:cubicBezTo>
                    <a:cubicBezTo>
                      <a:pt x="0" y="13801"/>
                      <a:pt x="4844" y="21600"/>
                      <a:pt x="10780" y="21600"/>
                    </a:cubicBezTo>
                    <a:cubicBezTo>
                      <a:pt x="16716" y="21600"/>
                      <a:pt x="21596" y="13801"/>
                      <a:pt x="21596" y="4182"/>
                    </a:cubicBezTo>
                    <a:cubicBezTo>
                      <a:pt x="21600" y="2749"/>
                      <a:pt x="21502" y="1327"/>
                      <a:pt x="21309" y="0"/>
                    </a:cubicBezTo>
                    <a:close/>
                  </a:path>
                </a:pathLst>
              </a:custGeom>
              <a:solidFill>
                <a:srgbClr val="F2F2F2"/>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8" name="Freeform 597">
                <a:extLst>
                  <a:ext uri="{FF2B5EF4-FFF2-40B4-BE49-F238E27FC236}">
                    <a16:creationId xmlns:a16="http://schemas.microsoft.com/office/drawing/2014/main" id="{DE172129-DD4B-55C0-46A2-3487EB67CED1}"/>
                  </a:ext>
                </a:extLst>
              </p:cNvPr>
              <p:cNvSpPr/>
              <p:nvPr/>
            </p:nvSpPr>
            <p:spPr>
              <a:xfrm flipH="1">
                <a:off x="549511" y="895663"/>
                <a:ext cx="56188" cy="60090"/>
              </a:xfrm>
              <a:prstGeom prst="ellipse">
                <a:avLst/>
              </a:prstGeom>
              <a:solidFill>
                <a:srgbClr val="58595B"/>
              </a:solidFill>
              <a:ln w="6350" cap="flat">
                <a:solidFill>
                  <a:srgbClr val="FFFFFF"/>
                </a:solidFill>
                <a:prstDash val="solid"/>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Freeform 598">
                <a:extLst>
                  <a:ext uri="{FF2B5EF4-FFF2-40B4-BE49-F238E27FC236}">
                    <a16:creationId xmlns:a16="http://schemas.microsoft.com/office/drawing/2014/main" id="{91EA9B53-98E5-1170-0FC6-476DFCFAC5F4}"/>
                  </a:ext>
                </a:extLst>
              </p:cNvPr>
              <p:cNvSpPr/>
              <p:nvPr/>
            </p:nvSpPr>
            <p:spPr>
              <a:xfrm flipH="1">
                <a:off x="110277" y="895667"/>
                <a:ext cx="56190" cy="60081"/>
              </a:xfrm>
              <a:custGeom>
                <a:avLst/>
                <a:gdLst/>
                <a:ahLst/>
                <a:cxnLst>
                  <a:cxn ang="0">
                    <a:pos x="wd2" y="hd2"/>
                  </a:cxn>
                  <a:cxn ang="5400000">
                    <a:pos x="wd2" y="hd2"/>
                  </a:cxn>
                  <a:cxn ang="10800000">
                    <a:pos x="wd2" y="hd2"/>
                  </a:cxn>
                  <a:cxn ang="16200000">
                    <a:pos x="wd2" y="hd2"/>
                  </a:cxn>
                </a:cxnLst>
                <a:rect l="0" t="0" r="r" b="b"/>
                <a:pathLst>
                  <a:path w="21455" h="21453" extrusionOk="0">
                    <a:moveTo>
                      <a:pt x="10459" y="0"/>
                    </a:moveTo>
                    <a:cubicBezTo>
                      <a:pt x="4536" y="148"/>
                      <a:pt x="-145" y="5070"/>
                      <a:pt x="3" y="10993"/>
                    </a:cubicBezTo>
                    <a:cubicBezTo>
                      <a:pt x="151" y="16916"/>
                      <a:pt x="5072" y="21598"/>
                      <a:pt x="10996" y="21450"/>
                    </a:cubicBezTo>
                    <a:cubicBezTo>
                      <a:pt x="16812" y="21304"/>
                      <a:pt x="21453" y="16548"/>
                      <a:pt x="21455" y="10728"/>
                    </a:cubicBezTo>
                    <a:cubicBezTo>
                      <a:pt x="21309" y="4760"/>
                      <a:pt x="16429" y="-2"/>
                      <a:pt x="10459" y="0"/>
                    </a:cubicBezTo>
                    <a:close/>
                  </a:path>
                </a:pathLst>
              </a:custGeom>
              <a:solidFill>
                <a:srgbClr val="58595B"/>
              </a:solidFill>
              <a:ln w="6350" cap="flat">
                <a:solidFill>
                  <a:srgbClr val="FFFFFF"/>
                </a:solidFill>
                <a:prstDash val="solid"/>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Freeform 602">
                <a:extLst>
                  <a:ext uri="{FF2B5EF4-FFF2-40B4-BE49-F238E27FC236}">
                    <a16:creationId xmlns:a16="http://schemas.microsoft.com/office/drawing/2014/main" id="{3214EF1A-4E45-AF71-FDE2-4F8B952E249E}"/>
                  </a:ext>
                </a:extLst>
              </p:cNvPr>
              <p:cNvSpPr/>
              <p:nvPr/>
            </p:nvSpPr>
            <p:spPr>
              <a:xfrm flipH="1">
                <a:off x="329894" y="939262"/>
                <a:ext cx="56189" cy="6009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458" y="4896"/>
                      <a:pt x="16705" y="142"/>
                      <a:pt x="10800" y="0"/>
                    </a:cubicBezTo>
                    <a:close/>
                  </a:path>
                </a:pathLst>
              </a:custGeom>
              <a:solidFill>
                <a:srgbClr val="58595B"/>
              </a:solidFill>
              <a:ln w="6350" cap="flat">
                <a:solidFill>
                  <a:srgbClr val="FFFFFF"/>
                </a:solidFill>
                <a:prstDash val="solid"/>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Freeform 502">
                <a:extLst>
                  <a:ext uri="{FF2B5EF4-FFF2-40B4-BE49-F238E27FC236}">
                    <a16:creationId xmlns:a16="http://schemas.microsoft.com/office/drawing/2014/main" id="{08C7F000-2AA1-A1E2-8CD5-A0B48CE4B0EE}"/>
                  </a:ext>
                </a:extLst>
              </p:cNvPr>
              <p:cNvSpPr/>
              <p:nvPr/>
            </p:nvSpPr>
            <p:spPr>
              <a:xfrm>
                <a:off x="398254" y="72591"/>
                <a:ext cx="265162" cy="665235"/>
              </a:xfrm>
              <a:custGeom>
                <a:avLst/>
                <a:gdLst/>
                <a:ahLst/>
                <a:cxnLst>
                  <a:cxn ang="0">
                    <a:pos x="wd2" y="hd2"/>
                  </a:cxn>
                  <a:cxn ang="5400000">
                    <a:pos x="wd2" y="hd2"/>
                  </a:cxn>
                  <a:cxn ang="10800000">
                    <a:pos x="wd2" y="hd2"/>
                  </a:cxn>
                  <a:cxn ang="16200000">
                    <a:pos x="wd2" y="hd2"/>
                  </a:cxn>
                </a:cxnLst>
                <a:rect l="0" t="0" r="r" b="b"/>
                <a:pathLst>
                  <a:path w="21600" h="21450" extrusionOk="0">
                    <a:moveTo>
                      <a:pt x="1144" y="7"/>
                    </a:moveTo>
                    <a:lnTo>
                      <a:pt x="0" y="21434"/>
                    </a:lnTo>
                    <a:cubicBezTo>
                      <a:pt x="3769" y="21510"/>
                      <a:pt x="7540" y="21306"/>
                      <a:pt x="11118" y="20832"/>
                    </a:cubicBezTo>
                    <a:cubicBezTo>
                      <a:pt x="14985" y="20320"/>
                      <a:pt x="18551" y="19504"/>
                      <a:pt x="21600" y="18432"/>
                    </a:cubicBezTo>
                    <a:lnTo>
                      <a:pt x="21159" y="5237"/>
                    </a:lnTo>
                    <a:cubicBezTo>
                      <a:pt x="20174" y="4186"/>
                      <a:pt x="18638" y="3229"/>
                      <a:pt x="16653" y="2430"/>
                    </a:cubicBezTo>
                    <a:cubicBezTo>
                      <a:pt x="12582" y="790"/>
                      <a:pt x="6947" y="-90"/>
                      <a:pt x="1144" y="7"/>
                    </a:cubicBezTo>
                    <a:close/>
                  </a:path>
                </a:pathLst>
              </a:custGeom>
              <a:solidFill>
                <a:srgbClr val="FFFFFF">
                  <a:alpha val="5025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a:ea typeface="+mn-ea"/>
                  <a:cs typeface="Helvetica"/>
                </a:endParaRPr>
              </a:p>
            </p:txBody>
          </p:sp>
          <p:sp>
            <p:nvSpPr>
              <p:cNvPr id="112" name="Shape">
                <a:extLst>
                  <a:ext uri="{FF2B5EF4-FFF2-40B4-BE49-F238E27FC236}">
                    <a16:creationId xmlns:a16="http://schemas.microsoft.com/office/drawing/2014/main" id="{A8E9CEAC-C88D-BCB4-5BAE-53B12A069FD5}"/>
                  </a:ext>
                </a:extLst>
              </p:cNvPr>
              <p:cNvSpPr/>
              <p:nvPr/>
            </p:nvSpPr>
            <p:spPr>
              <a:xfrm>
                <a:off x="2339" y="883891"/>
                <a:ext cx="711142" cy="187036"/>
              </a:xfrm>
              <a:custGeom>
                <a:avLst/>
                <a:gdLst/>
                <a:ahLst/>
                <a:cxnLst>
                  <a:cxn ang="0">
                    <a:pos x="wd2" y="hd2"/>
                  </a:cxn>
                  <a:cxn ang="5400000">
                    <a:pos x="wd2" y="hd2"/>
                  </a:cxn>
                  <a:cxn ang="10800000">
                    <a:pos x="wd2" y="hd2"/>
                  </a:cxn>
                  <a:cxn ang="16200000">
                    <a:pos x="wd2" y="hd2"/>
                  </a:cxn>
                </a:cxnLst>
                <a:rect l="0" t="0" r="r" b="b"/>
                <a:pathLst>
                  <a:path w="21600" h="21300" extrusionOk="0">
                    <a:moveTo>
                      <a:pt x="0" y="0"/>
                    </a:moveTo>
                    <a:cubicBezTo>
                      <a:pt x="2889" y="10081"/>
                      <a:pt x="6672" y="15790"/>
                      <a:pt x="10619" y="16025"/>
                    </a:cubicBezTo>
                    <a:cubicBezTo>
                      <a:pt x="14671" y="16266"/>
                      <a:pt x="18596" y="10724"/>
                      <a:pt x="21600" y="521"/>
                    </a:cubicBezTo>
                    <a:lnTo>
                      <a:pt x="21600" y="6052"/>
                    </a:lnTo>
                    <a:cubicBezTo>
                      <a:pt x="18569" y="16158"/>
                      <a:pt x="14631" y="21600"/>
                      <a:pt x="10575" y="21288"/>
                    </a:cubicBezTo>
                    <a:cubicBezTo>
                      <a:pt x="6661" y="20986"/>
                      <a:pt x="2911" y="15337"/>
                      <a:pt x="29" y="5402"/>
                    </a:cubicBezTo>
                    <a:lnTo>
                      <a:pt x="0" y="0"/>
                    </a:lnTo>
                    <a:close/>
                  </a:path>
                </a:pathLst>
              </a:custGeom>
              <a:solidFill>
                <a:srgbClr val="BCBEC0"/>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Shape">
                <a:extLst>
                  <a:ext uri="{FF2B5EF4-FFF2-40B4-BE49-F238E27FC236}">
                    <a16:creationId xmlns:a16="http://schemas.microsoft.com/office/drawing/2014/main" id="{4DE20580-DBEF-8928-0FA5-51C18E245E0B}"/>
                  </a:ext>
                </a:extLst>
              </p:cNvPr>
              <p:cNvSpPr/>
              <p:nvPr/>
            </p:nvSpPr>
            <p:spPr>
              <a:xfrm>
                <a:off x="1726" y="733558"/>
                <a:ext cx="711142" cy="187036"/>
              </a:xfrm>
              <a:custGeom>
                <a:avLst/>
                <a:gdLst/>
                <a:ahLst/>
                <a:cxnLst>
                  <a:cxn ang="0">
                    <a:pos x="wd2" y="hd2"/>
                  </a:cxn>
                  <a:cxn ang="5400000">
                    <a:pos x="wd2" y="hd2"/>
                  </a:cxn>
                  <a:cxn ang="10800000">
                    <a:pos x="wd2" y="hd2"/>
                  </a:cxn>
                  <a:cxn ang="16200000">
                    <a:pos x="wd2" y="hd2"/>
                  </a:cxn>
                </a:cxnLst>
                <a:rect l="0" t="0" r="r" b="b"/>
                <a:pathLst>
                  <a:path w="21600" h="21300" extrusionOk="0">
                    <a:moveTo>
                      <a:pt x="0" y="0"/>
                    </a:moveTo>
                    <a:cubicBezTo>
                      <a:pt x="2889" y="10081"/>
                      <a:pt x="6672" y="15790"/>
                      <a:pt x="10619" y="16025"/>
                    </a:cubicBezTo>
                    <a:cubicBezTo>
                      <a:pt x="14671" y="16266"/>
                      <a:pt x="18596" y="10724"/>
                      <a:pt x="21600" y="521"/>
                    </a:cubicBezTo>
                    <a:lnTo>
                      <a:pt x="21600" y="6052"/>
                    </a:lnTo>
                    <a:cubicBezTo>
                      <a:pt x="18569" y="16158"/>
                      <a:pt x="14631" y="21600"/>
                      <a:pt x="10575" y="21288"/>
                    </a:cubicBezTo>
                    <a:cubicBezTo>
                      <a:pt x="6661" y="20986"/>
                      <a:pt x="2911" y="15337"/>
                      <a:pt x="29" y="5402"/>
                    </a:cubicBezTo>
                    <a:lnTo>
                      <a:pt x="0" y="0"/>
                    </a:lnTo>
                    <a:close/>
                  </a:path>
                </a:pathLst>
              </a:custGeom>
              <a:solidFill>
                <a:srgbClr val="BCBEC0"/>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Freeform 590">
                <a:extLst>
                  <a:ext uri="{FF2B5EF4-FFF2-40B4-BE49-F238E27FC236}">
                    <a16:creationId xmlns:a16="http://schemas.microsoft.com/office/drawing/2014/main" id="{69BF8D41-E236-BEB0-7D63-F2812F0659EC}"/>
                  </a:ext>
                </a:extLst>
              </p:cNvPr>
              <p:cNvSpPr/>
              <p:nvPr/>
            </p:nvSpPr>
            <p:spPr>
              <a:xfrm flipH="1">
                <a:off x="211114" y="1020750"/>
                <a:ext cx="292344" cy="40025"/>
              </a:xfrm>
              <a:custGeom>
                <a:avLst/>
                <a:gdLst/>
                <a:ahLst/>
                <a:cxnLst>
                  <a:cxn ang="0">
                    <a:pos x="wd2" y="hd2"/>
                  </a:cxn>
                  <a:cxn ang="5400000">
                    <a:pos x="wd2" y="hd2"/>
                  </a:cxn>
                  <a:cxn ang="10800000">
                    <a:pos x="wd2" y="hd2"/>
                  </a:cxn>
                  <a:cxn ang="16200000">
                    <a:pos x="wd2" y="hd2"/>
                  </a:cxn>
                </a:cxnLst>
                <a:rect l="0" t="0" r="r" b="b"/>
                <a:pathLst>
                  <a:path w="21575" h="21554" extrusionOk="0">
                    <a:moveTo>
                      <a:pt x="20962" y="11655"/>
                    </a:moveTo>
                    <a:cubicBezTo>
                      <a:pt x="17668" y="18180"/>
                      <a:pt x="14271" y="21508"/>
                      <a:pt x="10858" y="21554"/>
                    </a:cubicBezTo>
                    <a:cubicBezTo>
                      <a:pt x="7397" y="21600"/>
                      <a:pt x="3951" y="18271"/>
                      <a:pt x="612" y="11655"/>
                    </a:cubicBezTo>
                    <a:cubicBezTo>
                      <a:pt x="274" y="11655"/>
                      <a:pt x="0" y="9238"/>
                      <a:pt x="0" y="6256"/>
                    </a:cubicBezTo>
                    <a:cubicBezTo>
                      <a:pt x="0" y="4764"/>
                      <a:pt x="68" y="3414"/>
                      <a:pt x="179" y="2437"/>
                    </a:cubicBezTo>
                    <a:cubicBezTo>
                      <a:pt x="290" y="1459"/>
                      <a:pt x="443" y="855"/>
                      <a:pt x="612" y="855"/>
                    </a:cubicBezTo>
                    <a:cubicBezTo>
                      <a:pt x="3939" y="7271"/>
                      <a:pt x="7369" y="10436"/>
                      <a:pt x="10810" y="10266"/>
                    </a:cubicBezTo>
                    <a:cubicBezTo>
                      <a:pt x="14226" y="10097"/>
                      <a:pt x="17624" y="6645"/>
                      <a:pt x="20916" y="0"/>
                    </a:cubicBezTo>
                    <a:cubicBezTo>
                      <a:pt x="21300" y="76"/>
                      <a:pt x="21600" y="2902"/>
                      <a:pt x="21573" y="6255"/>
                    </a:cubicBezTo>
                    <a:cubicBezTo>
                      <a:pt x="21550" y="9147"/>
                      <a:pt x="21293" y="11477"/>
                      <a:pt x="20962" y="11655"/>
                    </a:cubicBezTo>
                    <a:close/>
                  </a:path>
                </a:pathLst>
              </a:custGeom>
              <a:solidFill>
                <a:srgbClr val="FFFFFF">
                  <a:alpha val="8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Freeform 590">
                <a:extLst>
                  <a:ext uri="{FF2B5EF4-FFF2-40B4-BE49-F238E27FC236}">
                    <a16:creationId xmlns:a16="http://schemas.microsoft.com/office/drawing/2014/main" id="{E9A0BAC4-236E-0BC6-295F-E13EEB5AC8E8}"/>
                  </a:ext>
                </a:extLst>
              </p:cNvPr>
              <p:cNvSpPr/>
              <p:nvPr/>
            </p:nvSpPr>
            <p:spPr>
              <a:xfrm flipH="1">
                <a:off x="217464" y="868350"/>
                <a:ext cx="292344" cy="40025"/>
              </a:xfrm>
              <a:custGeom>
                <a:avLst/>
                <a:gdLst/>
                <a:ahLst/>
                <a:cxnLst>
                  <a:cxn ang="0">
                    <a:pos x="wd2" y="hd2"/>
                  </a:cxn>
                  <a:cxn ang="5400000">
                    <a:pos x="wd2" y="hd2"/>
                  </a:cxn>
                  <a:cxn ang="10800000">
                    <a:pos x="wd2" y="hd2"/>
                  </a:cxn>
                  <a:cxn ang="16200000">
                    <a:pos x="wd2" y="hd2"/>
                  </a:cxn>
                </a:cxnLst>
                <a:rect l="0" t="0" r="r" b="b"/>
                <a:pathLst>
                  <a:path w="21575" h="21554" extrusionOk="0">
                    <a:moveTo>
                      <a:pt x="20962" y="11655"/>
                    </a:moveTo>
                    <a:cubicBezTo>
                      <a:pt x="17668" y="18180"/>
                      <a:pt x="14271" y="21508"/>
                      <a:pt x="10858" y="21554"/>
                    </a:cubicBezTo>
                    <a:cubicBezTo>
                      <a:pt x="7397" y="21600"/>
                      <a:pt x="3951" y="18271"/>
                      <a:pt x="612" y="11655"/>
                    </a:cubicBezTo>
                    <a:cubicBezTo>
                      <a:pt x="274" y="11655"/>
                      <a:pt x="0" y="9238"/>
                      <a:pt x="0" y="6256"/>
                    </a:cubicBezTo>
                    <a:cubicBezTo>
                      <a:pt x="0" y="4764"/>
                      <a:pt x="68" y="3414"/>
                      <a:pt x="179" y="2437"/>
                    </a:cubicBezTo>
                    <a:cubicBezTo>
                      <a:pt x="290" y="1459"/>
                      <a:pt x="443" y="855"/>
                      <a:pt x="612" y="855"/>
                    </a:cubicBezTo>
                    <a:cubicBezTo>
                      <a:pt x="3939" y="7271"/>
                      <a:pt x="7369" y="10436"/>
                      <a:pt x="10810" y="10266"/>
                    </a:cubicBezTo>
                    <a:cubicBezTo>
                      <a:pt x="14226" y="10097"/>
                      <a:pt x="17624" y="6645"/>
                      <a:pt x="20916" y="0"/>
                    </a:cubicBezTo>
                    <a:cubicBezTo>
                      <a:pt x="21300" y="76"/>
                      <a:pt x="21600" y="2902"/>
                      <a:pt x="21573" y="6255"/>
                    </a:cubicBezTo>
                    <a:cubicBezTo>
                      <a:pt x="21550" y="9147"/>
                      <a:pt x="21293" y="11477"/>
                      <a:pt x="20962" y="11655"/>
                    </a:cubicBezTo>
                    <a:close/>
                  </a:path>
                </a:pathLst>
              </a:custGeom>
              <a:solidFill>
                <a:srgbClr val="FFFFFF">
                  <a:alpha val="80000"/>
                </a:srgbClr>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Shape">
                <a:extLst>
                  <a:ext uri="{FF2B5EF4-FFF2-40B4-BE49-F238E27FC236}">
                    <a16:creationId xmlns:a16="http://schemas.microsoft.com/office/drawing/2014/main" id="{17F39311-9A96-3CC0-80CC-5BA8CA141763}"/>
                  </a:ext>
                </a:extLst>
              </p:cNvPr>
              <p:cNvSpPr/>
              <p:nvPr/>
            </p:nvSpPr>
            <p:spPr>
              <a:xfrm>
                <a:off x="1726" y="670909"/>
                <a:ext cx="713623" cy="155922"/>
              </a:xfrm>
              <a:custGeom>
                <a:avLst/>
                <a:gdLst/>
                <a:ahLst/>
                <a:cxnLst>
                  <a:cxn ang="0">
                    <a:pos x="wd2" y="hd2"/>
                  </a:cxn>
                  <a:cxn ang="5400000">
                    <a:pos x="wd2" y="hd2"/>
                  </a:cxn>
                  <a:cxn ang="10800000">
                    <a:pos x="wd2" y="hd2"/>
                  </a:cxn>
                  <a:cxn ang="16200000">
                    <a:pos x="wd2" y="hd2"/>
                  </a:cxn>
                </a:cxnLst>
                <a:rect l="0" t="0" r="r" b="b"/>
                <a:pathLst>
                  <a:path w="21600" h="21328" extrusionOk="0">
                    <a:moveTo>
                      <a:pt x="0" y="0"/>
                    </a:moveTo>
                    <a:cubicBezTo>
                      <a:pt x="2879" y="12108"/>
                      <a:pt x="6649" y="18965"/>
                      <a:pt x="10582" y="19247"/>
                    </a:cubicBezTo>
                    <a:cubicBezTo>
                      <a:pt x="14620" y="19537"/>
                      <a:pt x="18532" y="12881"/>
                      <a:pt x="21525" y="626"/>
                    </a:cubicBezTo>
                    <a:lnTo>
                      <a:pt x="21600" y="3397"/>
                    </a:lnTo>
                    <a:cubicBezTo>
                      <a:pt x="18544" y="15226"/>
                      <a:pt x="14637" y="21600"/>
                      <a:pt x="10614" y="21319"/>
                    </a:cubicBezTo>
                    <a:cubicBezTo>
                      <a:pt x="6737" y="21048"/>
                      <a:pt x="3005" y="14605"/>
                      <a:pt x="76" y="3124"/>
                    </a:cubicBezTo>
                    <a:lnTo>
                      <a:pt x="0" y="0"/>
                    </a:lnTo>
                    <a:close/>
                  </a:path>
                </a:pathLst>
              </a:custGeom>
              <a:solidFill>
                <a:srgbClr val="D6D6D6"/>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Shape">
                <a:extLst>
                  <a:ext uri="{FF2B5EF4-FFF2-40B4-BE49-F238E27FC236}">
                    <a16:creationId xmlns:a16="http://schemas.microsoft.com/office/drawing/2014/main" id="{4D2B13CC-56B0-7892-59F1-851281A6E584}"/>
                  </a:ext>
                </a:extLst>
              </p:cNvPr>
              <p:cNvSpPr/>
              <p:nvPr/>
            </p:nvSpPr>
            <p:spPr>
              <a:xfrm>
                <a:off x="486" y="948597"/>
                <a:ext cx="713622" cy="155922"/>
              </a:xfrm>
              <a:custGeom>
                <a:avLst/>
                <a:gdLst/>
                <a:ahLst/>
                <a:cxnLst>
                  <a:cxn ang="0">
                    <a:pos x="wd2" y="hd2"/>
                  </a:cxn>
                  <a:cxn ang="5400000">
                    <a:pos x="wd2" y="hd2"/>
                  </a:cxn>
                  <a:cxn ang="10800000">
                    <a:pos x="wd2" y="hd2"/>
                  </a:cxn>
                  <a:cxn ang="16200000">
                    <a:pos x="wd2" y="hd2"/>
                  </a:cxn>
                </a:cxnLst>
                <a:rect l="0" t="0" r="r" b="b"/>
                <a:pathLst>
                  <a:path w="21600" h="21328" extrusionOk="0">
                    <a:moveTo>
                      <a:pt x="0" y="0"/>
                    </a:moveTo>
                    <a:cubicBezTo>
                      <a:pt x="2879" y="12108"/>
                      <a:pt x="6649" y="18965"/>
                      <a:pt x="10582" y="19247"/>
                    </a:cubicBezTo>
                    <a:cubicBezTo>
                      <a:pt x="14620" y="19537"/>
                      <a:pt x="18532" y="12881"/>
                      <a:pt x="21525" y="626"/>
                    </a:cubicBezTo>
                    <a:lnTo>
                      <a:pt x="21600" y="3397"/>
                    </a:lnTo>
                    <a:cubicBezTo>
                      <a:pt x="18544" y="15226"/>
                      <a:pt x="14637" y="21600"/>
                      <a:pt x="10614" y="21319"/>
                    </a:cubicBezTo>
                    <a:cubicBezTo>
                      <a:pt x="6737" y="21048"/>
                      <a:pt x="3005" y="14605"/>
                      <a:pt x="76" y="3124"/>
                    </a:cubicBezTo>
                    <a:lnTo>
                      <a:pt x="0" y="0"/>
                    </a:lnTo>
                    <a:close/>
                  </a:path>
                </a:pathLst>
              </a:custGeom>
              <a:solidFill>
                <a:srgbClr val="D6D6D6"/>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pic>
          <p:nvPicPr>
            <p:cNvPr id="118" name="TinyPPT_8.png" descr="TinyPPT_8.png">
              <a:extLst>
                <a:ext uri="{FF2B5EF4-FFF2-40B4-BE49-F238E27FC236}">
                  <a16:creationId xmlns:a16="http://schemas.microsoft.com/office/drawing/2014/main" id="{CD7691E2-0419-CB93-D6F6-5190921333C2}"/>
                </a:ext>
              </a:extLst>
            </p:cNvPr>
            <p:cNvPicPr>
              <a:picLocks/>
            </p:cNvPicPr>
            <p:nvPr/>
          </p:nvPicPr>
          <p:blipFill>
            <a:blip r:embed="rId2">
              <a:alphaModFix amt="62941"/>
            </a:blip>
            <a:srcRect b="49273"/>
            <a:stretch>
              <a:fillRect/>
            </a:stretch>
          </p:blipFill>
          <p:spPr>
            <a:xfrm rot="16462245" flipH="1">
              <a:off x="7212056" y="3341529"/>
              <a:ext cx="1502460" cy="62489"/>
            </a:xfrm>
            <a:prstGeom prst="rect">
              <a:avLst/>
            </a:prstGeom>
            <a:ln w="12700">
              <a:miter lim="400000"/>
            </a:ln>
          </p:spPr>
        </p:pic>
        <p:pic>
          <p:nvPicPr>
            <p:cNvPr id="119" name="TinyPPT_8.png" descr="TinyPPT_8.png">
              <a:extLst>
                <a:ext uri="{FF2B5EF4-FFF2-40B4-BE49-F238E27FC236}">
                  <a16:creationId xmlns:a16="http://schemas.microsoft.com/office/drawing/2014/main" id="{631012A6-62EC-4CE0-B867-8CCB09B955E1}"/>
                </a:ext>
              </a:extLst>
            </p:cNvPr>
            <p:cNvPicPr>
              <a:picLocks/>
            </p:cNvPicPr>
            <p:nvPr/>
          </p:nvPicPr>
          <p:blipFill>
            <a:blip r:embed="rId2">
              <a:alphaModFix amt="62941"/>
            </a:blip>
            <a:srcRect b="49273"/>
            <a:stretch>
              <a:fillRect/>
            </a:stretch>
          </p:blipFill>
          <p:spPr>
            <a:xfrm rot="5149065" flipH="1">
              <a:off x="3477609" y="2209819"/>
              <a:ext cx="1502460" cy="62490"/>
            </a:xfrm>
            <a:prstGeom prst="rect">
              <a:avLst/>
            </a:prstGeom>
            <a:ln w="12700">
              <a:miter lim="400000"/>
            </a:ln>
          </p:spPr>
        </p:pic>
        <p:pic>
          <p:nvPicPr>
            <p:cNvPr id="120" name="TinyPPT_8.png" descr="TinyPPT_8.png">
              <a:extLst>
                <a:ext uri="{FF2B5EF4-FFF2-40B4-BE49-F238E27FC236}">
                  <a16:creationId xmlns:a16="http://schemas.microsoft.com/office/drawing/2014/main" id="{90207561-F3E2-B3C1-FA72-3EF38DF21F86}"/>
                </a:ext>
              </a:extLst>
            </p:cNvPr>
            <p:cNvPicPr>
              <a:picLocks/>
            </p:cNvPicPr>
            <p:nvPr/>
          </p:nvPicPr>
          <p:blipFill>
            <a:blip r:embed="rId2">
              <a:alphaModFix amt="62941"/>
            </a:blip>
            <a:srcRect b="49273"/>
            <a:stretch>
              <a:fillRect/>
            </a:stretch>
          </p:blipFill>
          <p:spPr>
            <a:xfrm rot="5149065" flipH="1">
              <a:off x="3478253" y="4452375"/>
              <a:ext cx="1502461" cy="62489"/>
            </a:xfrm>
            <a:prstGeom prst="rect">
              <a:avLst/>
            </a:prstGeom>
            <a:ln w="12700">
              <a:miter lim="400000"/>
            </a:ln>
          </p:spPr>
        </p:pic>
      </p:grpSp>
    </p:spTree>
    <p:extLst>
      <p:ext uri="{BB962C8B-B14F-4D97-AF65-F5344CB8AC3E}">
        <p14:creationId xmlns:p14="http://schemas.microsoft.com/office/powerpoint/2010/main" val="182118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right)">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3"/>
                                        </p:tgtEl>
                                        <p:attrNameLst>
                                          <p:attrName>style.visibility</p:attrName>
                                        </p:attrNameLst>
                                      </p:cBhvr>
                                      <p:to>
                                        <p:strVal val="visible"/>
                                      </p:to>
                                    </p:set>
                                    <p:animEffect transition="in" filter="wipe(right)">
                                      <p:cBhvr>
                                        <p:cTn id="12" dur="500"/>
                                        <p:tgtEl>
                                          <p:spTgt spid="1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randombar(horizontal)">
                                      <p:cBhvr>
                                        <p:cTn id="1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Bạch Thái Bưởi  Vua Tàu Thủy Xứ Bắc Kỳ_360p">
            <a:hlinkClick r:id="" action="ppaction://media"/>
            <a:extLst>
              <a:ext uri="{FF2B5EF4-FFF2-40B4-BE49-F238E27FC236}">
                <a16:creationId xmlns:a16="http://schemas.microsoft.com/office/drawing/2014/main" id="{FB3A0975-ABE2-A53E-D6FE-80E2A438DC4C}"/>
              </a:ext>
            </a:extLst>
          </p:cNvPr>
          <p:cNvPicPr>
            <a:picLocks noChangeAspect="1"/>
          </p:cNvPicPr>
          <p:nvPr>
            <a:videoFile r:link="rId1"/>
            <p:extLst>
              <p:ext uri="{DAA4B4D4-6D71-4841-9C94-3DE7FCFB9230}">
                <p14:media xmlns:p14="http://schemas.microsoft.com/office/powerpoint/2010/main" r:embed="rId2">
                  <p14:trim end="334521.9"/>
                </p14:media>
              </p:ext>
            </p:extLst>
          </p:nvPr>
        </p:nvPicPr>
        <p:blipFill>
          <a:blip r:embed="rId4"/>
          <a:stretch>
            <a:fillRect/>
          </a:stretch>
        </p:blipFill>
        <p:spPr>
          <a:xfrm>
            <a:off x="-1" y="-1"/>
            <a:ext cx="12192001" cy="6858001"/>
          </a:xfrm>
          <a:prstGeom prst="rect">
            <a:avLst/>
          </a:prstGeom>
        </p:spPr>
      </p:pic>
    </p:spTree>
    <p:extLst>
      <p:ext uri="{BB962C8B-B14F-4D97-AF65-F5344CB8AC3E}">
        <p14:creationId xmlns:p14="http://schemas.microsoft.com/office/powerpoint/2010/main" val="369719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228"/>
        <p:cNvGrpSpPr/>
        <p:nvPr/>
      </p:nvGrpSpPr>
      <p:grpSpPr>
        <a:xfrm>
          <a:off x="0" y="0"/>
          <a:ext cx="0" cy="0"/>
          <a:chOff x="0" y="0"/>
          <a:chExt cx="0" cy="0"/>
        </a:xfrm>
      </p:grpSpPr>
      <p:pic>
        <p:nvPicPr>
          <p:cNvPr id="10" name="Picture 9">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08127" y="175098"/>
            <a:ext cx="11175311" cy="6682903"/>
          </a:xfrm>
          <a:prstGeom prst="rect">
            <a:avLst/>
          </a:prstGeom>
        </p:spPr>
      </p:pic>
    </p:spTree>
    <p:extLst>
      <p:ext uri="{BB962C8B-B14F-4D97-AF65-F5344CB8AC3E}">
        <p14:creationId xmlns:p14="http://schemas.microsoft.com/office/powerpoint/2010/main" val="24547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FCF49569-BE5D-9069-0E53-4407A0EC605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39CAAABE-A0D8-180A-7389-D9A18EFB7BAC}"/>
              </a:ext>
            </a:extLst>
          </p:cNvPr>
          <p:cNvSpPr txBox="1"/>
          <p:nvPr/>
        </p:nvSpPr>
        <p:spPr>
          <a:xfrm>
            <a:off x="711200" y="1244600"/>
            <a:ext cx="10769600" cy="954107"/>
          </a:xfrm>
          <a:prstGeom prst="rect">
            <a:avLst/>
          </a:prstGeom>
          <a:noFill/>
        </p:spPr>
        <p:txBody>
          <a:bodyPr wrap="square">
            <a:spAutoFit/>
          </a:bodyPr>
          <a:lstStyle/>
          <a:p>
            <a:pPr lvl="0" algn="ctr" defTabSz="609630">
              <a:spcBef>
                <a:spcPts val="200"/>
              </a:spcBef>
              <a:spcAft>
                <a:spcPts val="200"/>
              </a:spcAft>
              <a:defRPr/>
            </a:pPr>
            <a:r>
              <a:rPr lang="vi-VN" sz="2800" dirty="0">
                <a:solidFill>
                  <a:prstClr val="black"/>
                </a:solidFill>
                <a:latin typeface="#9Slide03 Cabin" panose="00000500000000000000" pitchFamily="2" charset="0"/>
                <a:ea typeface="Calibri" panose="020F0502020204030204" pitchFamily="34" charset="0"/>
                <a:cs typeface="Times New Roman" panose="02020603050405020304" pitchFamily="18" charset="0"/>
              </a:rPr>
              <a:t>Chọn và giới thiệu một thay đổi của Hà Nội cuối thế kỉ XIX – đầu thế kỉ XX mà em ấn tượng nhất và giải thích tại sao.</a:t>
            </a:r>
            <a:endParaRPr kumimoji="0" lang="en-US" sz="2000" b="0" i="0" u="none" strike="noStrike" kern="1200" cap="none" spc="0" normalizeH="0" baseline="0" noProof="0" dirty="0">
              <a:ln>
                <a:noFill/>
              </a:ln>
              <a:solidFill>
                <a:prstClr val="black"/>
              </a:solidFill>
              <a:effectLst/>
              <a:uLnTx/>
              <a:uFillTx/>
              <a:latin typeface="#9Slide03 Cabin" panose="000005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BBCB809-9B7F-0AC6-B10A-B8A43210FA31}"/>
              </a:ext>
            </a:extLst>
          </p:cNvPr>
          <p:cNvSpPr txBox="1"/>
          <p:nvPr/>
        </p:nvSpPr>
        <p:spPr>
          <a:xfrm>
            <a:off x="711200" y="381000"/>
            <a:ext cx="10769600" cy="707886"/>
          </a:xfrm>
          <a:prstGeom prst="rect">
            <a:avLst/>
          </a:prstGeom>
          <a:noFill/>
        </p:spPr>
        <p:txBody>
          <a:bodyPr wrap="square">
            <a:spAutoFit/>
          </a:bodyPr>
          <a:lstStyle/>
          <a:p>
            <a:pPr marL="0" marR="0" lvl="0" indent="0" algn="ctr" defTabSz="609630" rtl="0" eaLnBrk="1" fontAlgn="auto" latinLnBrk="0" hangingPunct="1">
              <a:lnSpc>
                <a:spcPct val="100000"/>
              </a:lnSpc>
              <a:spcBef>
                <a:spcPts val="200"/>
              </a:spcBef>
              <a:spcAft>
                <a:spcPts val="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LUYỆN TẬP</a:t>
            </a:r>
            <a:endParaRPr kumimoji="0" lang="en-US" sz="32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endParaRPr>
          </a:p>
        </p:txBody>
      </p:sp>
      <p:pic>
        <p:nvPicPr>
          <p:cNvPr id="4098" name="Picture 2" descr="Hình ảnh Hướng Dẫn Viên PNG, Vector, PSD, và biểu tượng để tải về miễn phí  | pngtree">
            <a:extLst>
              <a:ext uri="{FF2B5EF4-FFF2-40B4-BE49-F238E27FC236}">
                <a16:creationId xmlns:a16="http://schemas.microsoft.com/office/drawing/2014/main" id="{2686F8C4-50AE-7D09-4A23-5CA991DBCD5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444" l="8056" r="90000">
                        <a14:foregroundMark x1="8333" y1="69444" x2="8333" y2="69444"/>
                        <a14:foregroundMark x1="41389" y1="43889" x2="41389" y2="47778"/>
                        <a14:foregroundMark x1="35556" y1="83333" x2="43333" y2="92778"/>
                        <a14:foregroundMark x1="43333" y1="92778" x2="44167" y2="94722"/>
                        <a14:foregroundMark x1="50278" y1="78611" x2="48889" y2="93611"/>
                        <a14:foregroundMark x1="48889" y1="93611" x2="38056" y2="95556"/>
                        <a14:foregroundMark x1="38056" y1="95556" x2="31944" y2="80556"/>
                        <a14:foregroundMark x1="31389" y1="93889" x2="40833" y2="98056"/>
                        <a14:foregroundMark x1="40833" y1="98056" x2="51389" y2="96944"/>
                        <a14:foregroundMark x1="30556" y1="86667" x2="28611" y2="98611"/>
                        <a14:foregroundMark x1="29722" y1="84722" x2="27222" y2="99167"/>
                        <a14:foregroundMark x1="51667" y1="80000" x2="52778" y2="99444"/>
                        <a14:foregroundMark x1="53611" y1="96944" x2="55556" y2="99167"/>
                        <a14:foregroundMark x1="53333" y1="91944" x2="55278" y2="99167"/>
                        <a14:foregroundMark x1="75278" y1="40556" x2="78333" y2="84722"/>
                        <a14:foregroundMark x1="74722" y1="84722" x2="68056" y2="92222"/>
                        <a14:foregroundMark x1="76111" y1="90556" x2="71111" y2="83611"/>
                        <a14:foregroundMark x1="71111" y1="83611" x2="71111" y2="83611"/>
                        <a14:foregroundMark x1="67222" y1="87778" x2="68056" y2="78889"/>
                        <a14:foregroundMark x1="62778" y1="66667" x2="69167" y2="62222"/>
                        <a14:foregroundMark x1="62222" y1="67778" x2="62222" y2="67778"/>
                        <a14:foregroundMark x1="62500" y1="66389" x2="62500" y2="66389"/>
                        <a14:foregroundMark x1="63333" y1="65278" x2="63333" y2="65278"/>
                        <a14:foregroundMark x1="33889" y1="97778" x2="33889" y2="97778"/>
                      </a14:backgroundRemoval>
                    </a14:imgEffect>
                  </a14:imgLayer>
                </a14:imgProps>
              </a:ext>
              <a:ext uri="{28A0092B-C50C-407E-A947-70E740481C1C}">
                <a14:useLocalDpi xmlns:a14="http://schemas.microsoft.com/office/drawing/2010/main" val="0"/>
              </a:ext>
            </a:extLst>
          </a:blip>
          <a:srcRect/>
          <a:stretch>
            <a:fillRect/>
          </a:stretch>
        </p:blipFill>
        <p:spPr bwMode="auto">
          <a:xfrm>
            <a:off x="3951514" y="1547482"/>
            <a:ext cx="4288971" cy="428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8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barn(inVertical)">
                                      <p:cBhvr>
                                        <p:cTn id="1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6227" y="0"/>
            <a:ext cx="6235773" cy="7110725"/>
            <a:chOff x="0" y="0"/>
            <a:chExt cx="2463515" cy="2809175"/>
          </a:xfrm>
          <a:solidFill>
            <a:schemeClr val="tx2"/>
          </a:solidFill>
        </p:grpSpPr>
        <p:sp>
          <p:nvSpPr>
            <p:cNvPr id="3" name="Freeform 3"/>
            <p:cNvSpPr/>
            <p:nvPr/>
          </p:nvSpPr>
          <p:spPr>
            <a:xfrm>
              <a:off x="0" y="0"/>
              <a:ext cx="2463515" cy="2809175"/>
            </a:xfrm>
            <a:custGeom>
              <a:avLst/>
              <a:gdLst/>
              <a:ahLst/>
              <a:cxnLst/>
              <a:rect l="l" t="t" r="r" b="b"/>
              <a:pathLst>
                <a:path w="2463515" h="2809175">
                  <a:moveTo>
                    <a:pt x="0" y="0"/>
                  </a:moveTo>
                  <a:lnTo>
                    <a:pt x="2463515" y="0"/>
                  </a:lnTo>
                  <a:lnTo>
                    <a:pt x="2463515" y="2809175"/>
                  </a:lnTo>
                  <a:lnTo>
                    <a:pt x="0" y="2809175"/>
                  </a:lnTo>
                  <a:close/>
                </a:path>
              </a:pathLst>
            </a:custGeom>
            <a:grpFill/>
          </p:spPr>
          <p:txBody>
            <a:bodyPr/>
            <a:lstStyle/>
            <a:p>
              <a:pPr marL="0" marR="0" lvl="0" indent="0" algn="l" defTabSz="1219261"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4"/>
            <p:cNvSpPr txBox="1"/>
            <p:nvPr/>
          </p:nvSpPr>
          <p:spPr>
            <a:xfrm>
              <a:off x="346958" y="0"/>
              <a:ext cx="812800" cy="889000"/>
            </a:xfrm>
            <a:prstGeom prst="rect">
              <a:avLst/>
            </a:prstGeom>
            <a:grpFill/>
          </p:spPr>
          <p:txBody>
            <a:bodyPr lIns="33867" tIns="33867" rIns="33867" bIns="33867" rtlCol="0" anchor="ctr"/>
            <a:lstStyle/>
            <a:p>
              <a:pPr marL="0" marR="0" lvl="0" indent="0" algn="ctr" defTabSz="1219261" rtl="0" eaLnBrk="1" fontAlgn="auto" latinLnBrk="0" hangingPunct="1">
                <a:lnSpc>
                  <a:spcPts val="1773"/>
                </a:lnSpc>
                <a:spcBef>
                  <a:spcPct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TextBox 8"/>
          <p:cNvSpPr txBox="1"/>
          <p:nvPr/>
        </p:nvSpPr>
        <p:spPr>
          <a:xfrm>
            <a:off x="6654801" y="2345160"/>
            <a:ext cx="5081015" cy="1210203"/>
          </a:xfrm>
          <a:prstGeom prst="rect">
            <a:avLst/>
          </a:prstGeom>
        </p:spPr>
        <p:txBody>
          <a:bodyPr lIns="0" tIns="0" rIns="0" bIns="0" rtlCol="0" anchor="t">
            <a:spAutoFit/>
          </a:bodyPr>
          <a:lstStyle/>
          <a:p>
            <a:pPr marL="0" marR="0" lvl="0" indent="0" algn="ctr" defTabSz="1219261" rtl="0" eaLnBrk="1" fontAlgn="auto" latinLnBrk="0" hangingPunct="1">
              <a:lnSpc>
                <a:spcPts val="10827"/>
              </a:lnSpc>
              <a:spcBef>
                <a:spcPts val="0"/>
              </a:spcBef>
              <a:spcAft>
                <a:spcPts val="0"/>
              </a:spcAft>
              <a:buClr>
                <a:srgbClr val="000000"/>
              </a:buClr>
              <a:buSzTx/>
              <a:buFontTx/>
              <a:buNone/>
              <a:tabLst/>
              <a:defRPr/>
            </a:pPr>
            <a:r>
              <a:rPr kumimoji="0" lang="en-US" sz="6400" b="0" i="0" u="none" strike="noStrike" kern="0" cap="none" spc="0" normalizeH="0" baseline="0" noProof="0" dirty="0">
                <a:ln>
                  <a:noFill/>
                </a:ln>
                <a:solidFill>
                  <a:srgbClr val="FBF5EE"/>
                </a:solidFill>
                <a:effectLst/>
                <a:uLnTx/>
                <a:uFillTx/>
                <a:latin typeface="#9Slide07 IcielKoni" pitchFamily="2" charset="0"/>
                <a:ea typeface="+mn-ea"/>
                <a:cs typeface="Arial"/>
                <a:sym typeface="Arial"/>
              </a:rPr>
              <a:t>VẬN DỤNG</a:t>
            </a:r>
          </a:p>
        </p:txBody>
      </p:sp>
      <p:sp>
        <p:nvSpPr>
          <p:cNvPr id="14" name="Freeform 10">
            <a:extLst>
              <a:ext uri="{FF2B5EF4-FFF2-40B4-BE49-F238E27FC236}">
                <a16:creationId xmlns:a16="http://schemas.microsoft.com/office/drawing/2014/main" id="{5390FBD0-C323-761D-318E-6E1FA441F278}"/>
              </a:ext>
            </a:extLst>
          </p:cNvPr>
          <p:cNvSpPr/>
          <p:nvPr/>
        </p:nvSpPr>
        <p:spPr>
          <a:xfrm>
            <a:off x="1168400" y="1476974"/>
            <a:ext cx="3642376" cy="4156777"/>
          </a:xfrm>
          <a:custGeom>
            <a:avLst/>
            <a:gdLst/>
            <a:ahLst/>
            <a:cxnLst/>
            <a:rect l="l" t="t" r="r" b="b"/>
            <a:pathLst>
              <a:path w="1423442" h="1624470">
                <a:moveTo>
                  <a:pt x="0" y="0"/>
                </a:moveTo>
                <a:lnTo>
                  <a:pt x="1423442" y="0"/>
                </a:lnTo>
                <a:lnTo>
                  <a:pt x="1423442" y="1624469"/>
                </a:lnTo>
                <a:lnTo>
                  <a:pt x="0" y="16244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219261" rtl="0" eaLnBrk="1" fontAlgn="auto" latinLnBrk="0" hangingPunct="1">
              <a:lnSpc>
                <a:spcPct val="100000"/>
              </a:lnSpc>
              <a:spcBef>
                <a:spcPts val="0"/>
              </a:spcBef>
              <a:spcAft>
                <a:spcPts val="0"/>
              </a:spcAft>
              <a:buClr>
                <a:srgbClr val="000000"/>
              </a:buClr>
              <a:buSzTx/>
              <a:buFontTx/>
              <a:buNone/>
              <a:tabLst/>
              <a:defRPr/>
            </a:pPr>
            <a:endParaRPr kumimoji="0" lang="en-US"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descr="Du lịch di sản kiến trúc Pháp ở Hải Phòng - Vietnam.vn">
            <a:extLst>
              <a:ext uri="{FF2B5EF4-FFF2-40B4-BE49-F238E27FC236}">
                <a16:creationId xmlns:a16="http://schemas.microsoft.com/office/drawing/2014/main" id="{099E896D-FFE0-5AF9-5481-8AC979AC4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51788" y="1388179"/>
            <a:ext cx="2629229" cy="14789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0CD642A-6DE5-77AD-11E7-CC5EC06CA069}"/>
              </a:ext>
            </a:extLst>
          </p:cNvPr>
          <p:cNvSpPr/>
          <p:nvPr/>
        </p:nvSpPr>
        <p:spPr>
          <a:xfrm>
            <a:off x="-7974935" y="2021633"/>
            <a:ext cx="3843580" cy="928607"/>
          </a:xfrm>
          <a:prstGeom prst="rect">
            <a:avLst/>
          </a:prstGeom>
          <a:solidFill>
            <a:schemeClr val="tx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261" rtl="0" eaLnBrk="1" fontAlgn="auto" latinLnBrk="0" hangingPunct="1">
              <a:lnSpc>
                <a:spcPct val="100000"/>
              </a:lnSpc>
              <a:spcBef>
                <a:spcPts val="0"/>
              </a:spcBef>
              <a:spcAft>
                <a:spcPts val="0"/>
              </a:spcAft>
              <a:buClr>
                <a:srgbClr val="000000"/>
              </a:buClr>
              <a:buSzTx/>
              <a:buFontTx/>
              <a:buNone/>
              <a:tabLst/>
              <a:defRPr/>
            </a:pPr>
            <a:r>
              <a:rPr kumimoji="0" lang="vi-VN" sz="1400" b="0" i="0" u="none" strike="noStrike" kern="0" cap="none" spc="0" normalizeH="0" baseline="0" noProof="0" dirty="0">
                <a:ln>
                  <a:noFill/>
                </a:ln>
                <a:solidFill>
                  <a:srgbClr val="FFFCEF"/>
                </a:solidFill>
                <a:effectLst/>
                <a:uLnTx/>
                <a:uFillTx/>
                <a:latin typeface="#9Slide03 Cabin Bold" panose="00000800000000000000" pitchFamily="2" charset="0"/>
                <a:ea typeface="+mn-ea"/>
                <a:cs typeface="+mn-cs"/>
                <a:sym typeface="Arial"/>
              </a:rPr>
              <a:t>Sưu tầm tư liệu và trình bày theo cách của em (đoạn phim, tập san, bài thuyết trình...) để giới thiệu về một nhân vật hoặc một cuộc khởi nghĩa của nhân dân vùng đất Hải Phòng trong sự nghiệp bảo vệ Tổ quốc (trước Cách mạng tháng Tám năm 1945) mà em ấn tượng nhất.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11BB-C8A3-7FD9-4329-401336FA11CF}"/>
            </a:ext>
          </a:extLst>
        </p:cNvPr>
        <p:cNvGrpSpPr/>
        <p:nvPr/>
      </p:nvGrpSpPr>
      <p:grpSpPr>
        <a:xfrm>
          <a:off x="0" y="0"/>
          <a:ext cx="0" cy="0"/>
          <a:chOff x="0" y="0"/>
          <a:chExt cx="0" cy="0"/>
        </a:xfrm>
      </p:grpSpPr>
      <p:sp>
        <p:nvSpPr>
          <p:cNvPr id="2" name="Frame 1">
            <a:extLst>
              <a:ext uri="{FF2B5EF4-FFF2-40B4-BE49-F238E27FC236}">
                <a16:creationId xmlns:a16="http://schemas.microsoft.com/office/drawing/2014/main" id="{8E7478FF-6F77-3322-262D-09A6A1E48D02}"/>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8AEBE74-67A7-6F78-6B66-AEBD5FFC41E5}"/>
              </a:ext>
            </a:extLst>
          </p:cNvPr>
          <p:cNvSpPr txBox="1"/>
          <p:nvPr/>
        </p:nvSpPr>
        <p:spPr>
          <a:xfrm>
            <a:off x="1045029" y="1292295"/>
            <a:ext cx="10435771" cy="954107"/>
          </a:xfrm>
          <a:prstGeom prst="rect">
            <a:avLst/>
          </a:prstGeom>
          <a:noFill/>
        </p:spPr>
        <p:txBody>
          <a:bodyPr wrap="square">
            <a:spAutoFit/>
          </a:bodyPr>
          <a:lstStyle/>
          <a:p>
            <a:pPr marL="0" marR="0" lvl="0" indent="0" algn="just" defTabSz="609630" rtl="0" eaLnBrk="1" fontAlgn="auto" latinLnBrk="0" hangingPunct="1">
              <a:lnSpc>
                <a:spcPct val="100000"/>
              </a:lnSpc>
              <a:spcBef>
                <a:spcPts val="200"/>
              </a:spcBef>
              <a:spcAft>
                <a:spcPts val="2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Cabin" panose="00000500000000000000" pitchFamily="2" charset="0"/>
                <a:ea typeface="Calibri" panose="020F0502020204030204" pitchFamily="34" charset="0"/>
                <a:cs typeface="Times New Roman" panose="02020603050405020304" pitchFamily="18" charset="0"/>
              </a:rPr>
              <a:t>Sưu tầm tư liệu và giới thiệu một thay đổi ở địa phương em hoặc địa phương khác của Hà Nội từ năm 1802 đến năm 1918.</a:t>
            </a:r>
            <a:endParaRPr kumimoji="0" lang="en-US" sz="2000" b="0" i="0" u="none" strike="noStrike" kern="1200" cap="none" spc="0" normalizeH="0" baseline="0" noProof="0" dirty="0">
              <a:ln>
                <a:noFill/>
              </a:ln>
              <a:solidFill>
                <a:prstClr val="black"/>
              </a:solidFill>
              <a:effectLst/>
              <a:uLnTx/>
              <a:uFillTx/>
              <a:latin typeface="#9Slide03 Cabin" panose="00000500000000000000"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5452F1A-16BA-C79E-D48A-0A2F828A881E}"/>
              </a:ext>
            </a:extLst>
          </p:cNvPr>
          <p:cNvSpPr txBox="1"/>
          <p:nvPr/>
        </p:nvSpPr>
        <p:spPr>
          <a:xfrm>
            <a:off x="711200" y="381000"/>
            <a:ext cx="10769600" cy="707886"/>
          </a:xfrm>
          <a:prstGeom prst="rect">
            <a:avLst/>
          </a:prstGeom>
          <a:noFill/>
        </p:spPr>
        <p:txBody>
          <a:bodyPr wrap="square">
            <a:spAutoFit/>
          </a:bodyPr>
          <a:lstStyle/>
          <a:p>
            <a:pPr marL="0" marR="0" lvl="0" indent="0" algn="ctr" defTabSz="609630" rtl="0" eaLnBrk="1" fontAlgn="auto" latinLnBrk="0" hangingPunct="1">
              <a:lnSpc>
                <a:spcPct val="100000"/>
              </a:lnSpc>
              <a:spcBef>
                <a:spcPts val="200"/>
              </a:spcBef>
              <a:spcAft>
                <a:spcPts val="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VẬN DỤNG</a:t>
            </a:r>
            <a:endParaRPr kumimoji="0" lang="en-US" sz="32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endParaRPr>
          </a:p>
        </p:txBody>
      </p:sp>
      <p:pic>
        <p:nvPicPr>
          <p:cNvPr id="3" name="Picture 22">
            <a:extLst>
              <a:ext uri="{FF2B5EF4-FFF2-40B4-BE49-F238E27FC236}">
                <a16:creationId xmlns:a16="http://schemas.microsoft.com/office/drawing/2014/main" id="{F9080F1E-5D74-DD36-494A-4A77CCD43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86525" y="2689297"/>
            <a:ext cx="4483118" cy="3239053"/>
          </a:xfrm>
          <a:prstGeom prst="rect">
            <a:avLst/>
          </a:prstGeom>
        </p:spPr>
      </p:pic>
    </p:spTree>
    <p:extLst>
      <p:ext uri="{BB962C8B-B14F-4D97-AF65-F5344CB8AC3E}">
        <p14:creationId xmlns:p14="http://schemas.microsoft.com/office/powerpoint/2010/main" val="220978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986CF-F50E-0CB6-7574-1637EA492755}"/>
              </a:ext>
            </a:extLst>
          </p:cNvPr>
          <p:cNvSpPr txBox="1"/>
          <p:nvPr/>
        </p:nvSpPr>
        <p:spPr>
          <a:xfrm>
            <a:off x="974387" y="1724985"/>
            <a:ext cx="10418324" cy="3970318"/>
          </a:xfrm>
          <a:prstGeom prst="rect">
            <a:avLst/>
          </a:prstGeom>
          <a:noFill/>
        </p:spPr>
        <p:txBody>
          <a:bodyPr wrap="square">
            <a:spAutoFit/>
          </a:bodyPr>
          <a:lstStyle/>
          <a:p>
            <a:pPr algn="just"/>
            <a:r>
              <a:rPr lang="en-US" sz="2800" b="0" i="0" dirty="0">
                <a:solidFill>
                  <a:srgbClr val="FF0000"/>
                </a:solidFill>
                <a:effectLst/>
                <a:highlight>
                  <a:srgbClr val="FFFFFF"/>
                </a:highlight>
                <a:latin typeface="#9Slide03 Cabin" panose="00000500000000000000" pitchFamily="2" charset="0"/>
              </a:rPr>
              <a:t>- </a:t>
            </a:r>
            <a:r>
              <a:rPr lang="vi-VN" sz="2800" dirty="0">
                <a:solidFill>
                  <a:srgbClr val="FF0000"/>
                </a:solidFill>
                <a:latin typeface="#9Slide03 Cabin" panose="00000500000000000000" pitchFamily="2" charset="0"/>
                <a:ea typeface="+mj-ea"/>
                <a:cs typeface="+mj-cs"/>
              </a:rPr>
              <a:t>Tháp Bút, theo ý tưởng của Thần Siêu là tượng trưng cho nền “văn vật", hiểu nôm na là một công trình hiện vật mang tính dân tộc, có giá trị nghệ thuật và lịch sử.</a:t>
            </a:r>
            <a:endParaRPr lang="en-US" sz="2800" b="0" i="0" dirty="0">
              <a:solidFill>
                <a:srgbClr val="FF0000"/>
              </a:solidFill>
              <a:effectLst/>
              <a:highlight>
                <a:srgbClr val="FFFFFF"/>
              </a:highlight>
              <a:latin typeface="#9Slide03 Cabin" panose="00000500000000000000" pitchFamily="2" charset="0"/>
            </a:endParaRPr>
          </a:p>
          <a:p>
            <a:pPr algn="just"/>
            <a:r>
              <a:rPr lang="en-US" sz="2800" b="0" i="0" dirty="0">
                <a:solidFill>
                  <a:srgbClr val="FF0000"/>
                </a:solidFill>
                <a:effectLst/>
                <a:highlight>
                  <a:srgbClr val="FFFFFF"/>
                </a:highlight>
                <a:latin typeface="#9Slide03 Cabin" panose="00000500000000000000" pitchFamily="2" charset="0"/>
              </a:rPr>
              <a:t>- </a:t>
            </a:r>
            <a:r>
              <a:rPr lang="vi-VN" sz="2800" b="0" i="0" dirty="0">
                <a:solidFill>
                  <a:srgbClr val="FF0000"/>
                </a:solidFill>
                <a:effectLst/>
                <a:highlight>
                  <a:srgbClr val="FFFFFF"/>
                </a:highlight>
                <a:latin typeface="#9Slide03 Cabin" panose="00000500000000000000" pitchFamily="2" charset="0"/>
              </a:rPr>
              <a:t>Trên thân tháp, ở vị trí của 3 tầng giữa có khắc theo chiều dọc ba chữ “Tả Thanh Thiên” có nghĩa là “Viết lên trời xanh”. Rất nhiều ý nghĩa có thể phân tích từ ba chữ này: có thể là giãi bày tấm lòng với trời xanh, là cảm hứng đầy tráng khí, là tâm hồn rộng mở bao la,…nhưng chung quy lại, vẫn là thể hiện cái hùng tâm tráng chí của các bậc sĩ phu yêu nước thời bấy giờ.</a:t>
            </a:r>
            <a:endParaRPr lang="en-US" sz="2800" dirty="0">
              <a:solidFill>
                <a:srgbClr val="FF0000"/>
              </a:solidFill>
              <a:latin typeface="#9Slide03 Cabin" panose="00000500000000000000" pitchFamily="2" charset="0"/>
            </a:endParaRPr>
          </a:p>
        </p:txBody>
      </p:sp>
      <p:sp>
        <p:nvSpPr>
          <p:cNvPr id="4" name="Frame 3">
            <a:extLst>
              <a:ext uri="{FF2B5EF4-FFF2-40B4-BE49-F238E27FC236}">
                <a16:creationId xmlns:a16="http://schemas.microsoft.com/office/drawing/2014/main" id="{7BE445DD-E13F-631E-7B4E-803EE10EDE76}"/>
              </a:ext>
            </a:extLst>
          </p:cNvPr>
          <p:cNvSpPr/>
          <p:nvPr/>
        </p:nvSpPr>
        <p:spPr>
          <a:xfrm>
            <a:off x="0" y="0"/>
            <a:ext cx="12191999"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E2986DFC-32E1-AD77-E2AD-A3430AA39A0D}"/>
              </a:ext>
            </a:extLst>
          </p:cNvPr>
          <p:cNvSpPr txBox="1"/>
          <p:nvPr/>
        </p:nvSpPr>
        <p:spPr>
          <a:xfrm>
            <a:off x="4690353" y="570105"/>
            <a:ext cx="2986392" cy="584775"/>
          </a:xfrm>
          <a:prstGeom prst="rect">
            <a:avLst/>
          </a:prstGeom>
          <a:noFill/>
        </p:spPr>
        <p:txBody>
          <a:bodyPr wrap="square" rtlCol="0">
            <a:spAutoFit/>
          </a:bodyPr>
          <a:lstStyle/>
          <a:p>
            <a:pPr algn="ctr"/>
            <a:r>
              <a:rPr lang="en-US" sz="3200" b="1" dirty="0">
                <a:latin typeface="#9Slide03 AllRoundGothic" panose="020B0703020202020104" pitchFamily="34" charset="0"/>
              </a:rPr>
              <a:t>KHỞI ĐỘNG</a:t>
            </a:r>
          </a:p>
        </p:txBody>
      </p:sp>
    </p:spTree>
    <p:extLst>
      <p:ext uri="{BB962C8B-B14F-4D97-AF65-F5344CB8AC3E}">
        <p14:creationId xmlns:p14="http://schemas.microsoft.com/office/powerpoint/2010/main" val="2302626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1770400" y="2380050"/>
            <a:ext cx="8651200" cy="2097899"/>
          </a:xfrm>
          <a:prstGeom prst="rect">
            <a:avLst/>
          </a:prstGeom>
        </p:spPr>
        <p:txBody>
          <a:bodyPr spcFirstLastPara="1" wrap="square" lIns="121900" tIns="121900" rIns="121900" bIns="121900" anchor="b" anchorCtr="0">
            <a:noAutofit/>
          </a:bodyPr>
          <a:lstStyle/>
          <a:p>
            <a:pPr algn="ctr"/>
            <a:r>
              <a:rPr lang="vi-VN" altLang="zh-CN" sz="13800">
                <a:solidFill>
                  <a:schemeClr val="tx2">
                    <a:lumMod val="10000"/>
                  </a:schemeClr>
                </a:solidFill>
                <a:latin typeface="A62 Pngtree" pitchFamily="2" charset="0"/>
              </a:rPr>
              <a:t>Thank.</a:t>
            </a:r>
            <a:endParaRPr sz="13800" dirty="0">
              <a:solidFill>
                <a:schemeClr val="tx2">
                  <a:lumMod val="10000"/>
                </a:schemeClr>
              </a:solidFill>
              <a:latin typeface="A62 Pngtre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
        <p:cNvGrpSpPr/>
        <p:nvPr/>
      </p:nvGrpSpPr>
      <p:grpSpPr>
        <a:xfrm>
          <a:off x="0" y="0"/>
          <a:ext cx="0" cy="0"/>
          <a:chOff x="0" y="0"/>
          <a:chExt cx="0" cy="0"/>
        </a:xfrm>
      </p:grpSpPr>
      <p:sp>
        <p:nvSpPr>
          <p:cNvPr id="144" name="Google Shape;144;p28"/>
          <p:cNvSpPr txBox="1">
            <a:spLocks noGrp="1"/>
          </p:cNvSpPr>
          <p:nvPr>
            <p:ph type="ctrTitle" idx="4294967295"/>
          </p:nvPr>
        </p:nvSpPr>
        <p:spPr>
          <a:xfrm>
            <a:off x="960597" y="1660537"/>
            <a:ext cx="10270805" cy="2756698"/>
          </a:xfrm>
          <a:prstGeom prst="rect">
            <a:avLst/>
          </a:prstGeom>
        </p:spPr>
        <p:txBody>
          <a:bodyPr spcFirstLastPara="1" wrap="square" lIns="121900" tIns="121900" rIns="121900" bIns="121900" anchor="b" anchorCtr="0">
            <a:noAutofit/>
          </a:bodyPr>
          <a:lstStyle/>
          <a:p>
            <a:pPr algn="ctr">
              <a:lnSpc>
                <a:spcPct val="150000"/>
              </a:lnSpc>
            </a:pPr>
            <a:r>
              <a:rPr lang="en-US" sz="3600" b="1" spc="300" dirty="0">
                <a:solidFill>
                  <a:schemeClr val="tx2">
                    <a:lumMod val="10000"/>
                  </a:schemeClr>
                </a:solidFill>
                <a:latin typeface="#9Slide03 Prompt Black" panose="00000A00000000000000" pitchFamily="2" charset="-34"/>
                <a:cs typeface="#9Slide03 Prompt Black" panose="00000A00000000000000" pitchFamily="2" charset="-34"/>
              </a:rPr>
              <a:t>BÀI 3</a:t>
            </a:r>
            <a:r>
              <a:rPr lang="vi-VN" sz="3600" b="1" spc="300" dirty="0">
                <a:solidFill>
                  <a:schemeClr val="tx2">
                    <a:lumMod val="10000"/>
                  </a:schemeClr>
                </a:solidFill>
                <a:latin typeface="#9Slide03 Prompt Black" panose="00000A00000000000000" pitchFamily="2" charset="-34"/>
                <a:cs typeface="#9Slide03 Prompt Black" panose="00000A00000000000000" pitchFamily="2" charset="-34"/>
              </a:rPr>
              <a:t>: </a:t>
            </a:r>
            <a:br>
              <a:rPr lang="en-US" sz="3600" b="1" spc="300" dirty="0">
                <a:solidFill>
                  <a:schemeClr val="tx2">
                    <a:lumMod val="10000"/>
                  </a:schemeClr>
                </a:solidFill>
                <a:latin typeface="#9Slide03 Prompt Black" panose="00000A00000000000000" pitchFamily="2" charset="-34"/>
                <a:cs typeface="#9Slide03 Prompt Black" panose="00000A00000000000000" pitchFamily="2" charset="-34"/>
              </a:rPr>
            </a:br>
            <a:r>
              <a:rPr lang="vi-VN" sz="3600" b="1" spc="300" dirty="0">
                <a:solidFill>
                  <a:schemeClr val="tx2">
                    <a:lumMod val="10000"/>
                  </a:schemeClr>
                </a:solidFill>
                <a:latin typeface="#9Slide03 Prompt Black" panose="00000A00000000000000" pitchFamily="2" charset="-34"/>
                <a:cs typeface="#9Slide03 Prompt Black" panose="00000A00000000000000" pitchFamily="2" charset="-34"/>
              </a:rPr>
              <a:t>THĂNG LONG – HÀ NỘI </a:t>
            </a:r>
            <a:br>
              <a:rPr lang="en-US" sz="3600" b="1" spc="300" dirty="0">
                <a:solidFill>
                  <a:schemeClr val="tx2">
                    <a:lumMod val="10000"/>
                  </a:schemeClr>
                </a:solidFill>
                <a:latin typeface="#9Slide03 Prompt Black" panose="00000A00000000000000" pitchFamily="2" charset="-34"/>
                <a:cs typeface="#9Slide03 Prompt Black" panose="00000A00000000000000" pitchFamily="2" charset="-34"/>
              </a:rPr>
            </a:br>
            <a:r>
              <a:rPr lang="vi-VN" sz="3600" b="1" spc="300" dirty="0">
                <a:solidFill>
                  <a:schemeClr val="tx2">
                    <a:lumMod val="10000"/>
                  </a:schemeClr>
                </a:solidFill>
                <a:latin typeface="#9Slide03 Prompt Black" panose="00000A00000000000000" pitchFamily="2" charset="-34"/>
                <a:cs typeface="#9Slide03 Prompt Black" panose="00000A00000000000000" pitchFamily="2" charset="-34"/>
              </a:rPr>
              <a:t>TỪ NĂM 1802 ĐẾN NĂM 1918</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idx="4294967295"/>
          </p:nvPr>
        </p:nvSpPr>
        <p:spPr>
          <a:xfrm>
            <a:off x="3266926" y="2048659"/>
            <a:ext cx="6488792" cy="859600"/>
          </a:xfrm>
          <a:prstGeom prst="rect">
            <a:avLst/>
          </a:prstGeom>
        </p:spPr>
        <p:txBody>
          <a:bodyPr spcFirstLastPara="1" wrap="square" lIns="121900" tIns="121900" rIns="121900" bIns="121900" anchor="b" anchorCtr="0">
            <a:noAutofit/>
          </a:bodyPr>
          <a:lstStyle/>
          <a:p>
            <a:r>
              <a:rPr lang="vi-VN" sz="3200" spc="300" dirty="0">
                <a:solidFill>
                  <a:schemeClr val="tx1"/>
                </a:solidFill>
                <a:latin typeface="A62 Pngtree" pitchFamily="2" charset="0"/>
              </a:rPr>
              <a:t>Một số nét chính về tình hình Thăng Long đầu thời Nguyễn</a:t>
            </a:r>
            <a:endParaRPr lang="en-US" sz="3200" spc="300" dirty="0">
              <a:solidFill>
                <a:schemeClr val="tx1"/>
              </a:solidFill>
              <a:latin typeface="A62 Pngtree" pitchFamily="2" charset="0"/>
            </a:endParaRPr>
          </a:p>
        </p:txBody>
      </p:sp>
      <p:sp>
        <p:nvSpPr>
          <p:cNvPr id="371" name="Google Shape;371;p30"/>
          <p:cNvSpPr txBox="1">
            <a:spLocks noGrp="1"/>
          </p:cNvSpPr>
          <p:nvPr>
            <p:ph type="title" idx="4294967295"/>
          </p:nvPr>
        </p:nvSpPr>
        <p:spPr>
          <a:xfrm>
            <a:off x="2345848" y="1692929"/>
            <a:ext cx="1340000" cy="712800"/>
          </a:xfrm>
          <a:prstGeom prst="rect">
            <a:avLst/>
          </a:prstGeom>
        </p:spPr>
        <p:txBody>
          <a:bodyPr spcFirstLastPara="1" wrap="square" lIns="121900" tIns="121900" rIns="121900" bIns="121900" anchor="ctr" anchorCtr="0">
            <a:noAutofit/>
          </a:bodyPr>
          <a:lstStyle/>
          <a:p>
            <a:pPr algn="ctr"/>
            <a:r>
              <a:rPr lang="en-GB" sz="4000" spc="300" dirty="0">
                <a:solidFill>
                  <a:schemeClr val="tx1"/>
                </a:solidFill>
                <a:latin typeface="A62 Pngtree" pitchFamily="2" charset="0"/>
              </a:rPr>
              <a:t>I.</a:t>
            </a:r>
            <a:endParaRPr sz="4000" spc="300" dirty="0">
              <a:solidFill>
                <a:schemeClr val="tx1"/>
              </a:solidFill>
              <a:latin typeface="A62 Pngtree" pitchFamily="2" charset="0"/>
            </a:endParaRPr>
          </a:p>
        </p:txBody>
      </p:sp>
      <p:sp>
        <p:nvSpPr>
          <p:cNvPr id="374" name="Google Shape;374;p30"/>
          <p:cNvSpPr txBox="1">
            <a:spLocks noGrp="1"/>
          </p:cNvSpPr>
          <p:nvPr>
            <p:ph type="title" idx="4294967295"/>
          </p:nvPr>
        </p:nvSpPr>
        <p:spPr>
          <a:xfrm>
            <a:off x="960000" y="338655"/>
            <a:ext cx="10272000" cy="763600"/>
          </a:xfrm>
          <a:prstGeom prst="rect">
            <a:avLst/>
          </a:prstGeom>
          <a:noFill/>
          <a:ln>
            <a:noFill/>
          </a:ln>
        </p:spPr>
        <p:txBody>
          <a:bodyPr spcFirstLastPara="1" wrap="square" lIns="121900" tIns="121900" rIns="121900" bIns="121900" anchor="ctr" anchorCtr="0">
            <a:noAutofit/>
          </a:bodyPr>
          <a:lstStyle/>
          <a:p>
            <a:pPr algn="ctr"/>
            <a:r>
              <a:rPr lang="en-US" sz="4400" dirty="0">
                <a:latin typeface="A62 Pngtree" pitchFamily="2" charset="0"/>
              </a:rPr>
              <a:t>NỘI DUNG</a:t>
            </a:r>
            <a:endParaRPr sz="4400" dirty="0">
              <a:latin typeface="A62 Pngtree" pitchFamily="2" charset="0"/>
            </a:endParaRPr>
          </a:p>
        </p:txBody>
      </p:sp>
      <p:sp>
        <p:nvSpPr>
          <p:cNvPr id="376" name="Google Shape;376;p30"/>
          <p:cNvSpPr txBox="1">
            <a:spLocks noGrp="1"/>
          </p:cNvSpPr>
          <p:nvPr>
            <p:ph type="title" idx="4294967295"/>
          </p:nvPr>
        </p:nvSpPr>
        <p:spPr>
          <a:xfrm>
            <a:off x="2345848" y="3142533"/>
            <a:ext cx="1340000" cy="712800"/>
          </a:xfrm>
          <a:prstGeom prst="rect">
            <a:avLst/>
          </a:prstGeom>
        </p:spPr>
        <p:txBody>
          <a:bodyPr spcFirstLastPara="1" wrap="square" lIns="121900" tIns="121900" rIns="121900" bIns="121900" anchor="ctr" anchorCtr="0">
            <a:noAutofit/>
          </a:bodyPr>
          <a:lstStyle/>
          <a:p>
            <a:pPr algn="ctr"/>
            <a:r>
              <a:rPr lang="en-GB" sz="4000" spc="300" dirty="0">
                <a:solidFill>
                  <a:schemeClr val="tx1"/>
                </a:solidFill>
                <a:latin typeface="A62 Pngtree" pitchFamily="2" charset="0"/>
              </a:rPr>
              <a:t>II.</a:t>
            </a:r>
            <a:endParaRPr sz="4000" spc="300" dirty="0">
              <a:solidFill>
                <a:schemeClr val="tx1"/>
              </a:solidFill>
              <a:latin typeface="A62 Pngtree" pitchFamily="2" charset="0"/>
            </a:endParaRPr>
          </a:p>
        </p:txBody>
      </p:sp>
      <p:sp>
        <p:nvSpPr>
          <p:cNvPr id="379" name="Google Shape;379;p30"/>
          <p:cNvSpPr txBox="1">
            <a:spLocks noGrp="1"/>
          </p:cNvSpPr>
          <p:nvPr>
            <p:ph type="title" idx="4294967295"/>
          </p:nvPr>
        </p:nvSpPr>
        <p:spPr>
          <a:xfrm>
            <a:off x="3266926" y="3519942"/>
            <a:ext cx="6579226" cy="859600"/>
          </a:xfrm>
          <a:prstGeom prst="rect">
            <a:avLst/>
          </a:prstGeom>
        </p:spPr>
        <p:txBody>
          <a:bodyPr spcFirstLastPara="1" wrap="square" lIns="121900" tIns="121900" rIns="121900" bIns="121900" anchor="b" anchorCtr="0">
            <a:noAutofit/>
          </a:bodyPr>
          <a:lstStyle/>
          <a:p>
            <a:r>
              <a:rPr lang="vi-VN" altLang="zh-CN" sz="3200" spc="300" dirty="0">
                <a:solidFill>
                  <a:schemeClr val="tx1"/>
                </a:solidFill>
                <a:latin typeface="A62 Pngtree" pitchFamily="2" charset="0"/>
              </a:rPr>
              <a:t>Những thay đổi của Hà Nội cuối thế kỉ XIX – đầu thế kỉ XX</a:t>
            </a:r>
            <a:endParaRPr lang="en-US" sz="3200" spc="300" dirty="0">
              <a:solidFill>
                <a:schemeClr val="tx1"/>
              </a:solidFill>
              <a:latin typeface="A62 Pngtre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57"/>
        <p:cNvGrpSpPr/>
        <p:nvPr/>
      </p:nvGrpSpPr>
      <p:grpSpPr>
        <a:xfrm>
          <a:off x="0" y="0"/>
          <a:ext cx="0" cy="0"/>
          <a:chOff x="0" y="0"/>
          <a:chExt cx="0" cy="0"/>
        </a:xfrm>
      </p:grpSpPr>
      <p:sp>
        <p:nvSpPr>
          <p:cNvPr id="61" name="矩形 60"/>
          <p:cNvSpPr/>
          <p:nvPr/>
        </p:nvSpPr>
        <p:spPr>
          <a:xfrm>
            <a:off x="2023671" y="1993692"/>
            <a:ext cx="1349116"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1" name="Google Shape;461;p32"/>
          <p:cNvSpPr txBox="1">
            <a:spLocks noGrp="1"/>
          </p:cNvSpPr>
          <p:nvPr>
            <p:ph type="title" idx="4294967295"/>
          </p:nvPr>
        </p:nvSpPr>
        <p:spPr>
          <a:xfrm>
            <a:off x="2382600" y="3235324"/>
            <a:ext cx="7426800" cy="1768000"/>
          </a:xfrm>
          <a:prstGeom prst="rect">
            <a:avLst/>
          </a:prstGeom>
        </p:spPr>
        <p:txBody>
          <a:bodyPr spcFirstLastPara="1" wrap="square" lIns="121900" tIns="121900" rIns="121900" bIns="121900" anchor="b" anchorCtr="0">
            <a:noAutofit/>
          </a:bodyPr>
          <a:lstStyle/>
          <a:p>
            <a:pPr algn="ctr"/>
            <a:r>
              <a:rPr lang="vi-VN" altLang="zh-CN" sz="4800" b="1" spc="300" dirty="0">
                <a:solidFill>
                  <a:schemeClr val="tx2">
                    <a:lumMod val="10000"/>
                  </a:schemeClr>
                </a:solidFill>
                <a:latin typeface="A62 Pngtree" pitchFamily="2" charset="0"/>
              </a:rPr>
              <a:t>Một số nét chính về tình hình Thăng Long đầu thời Nguyễn</a:t>
            </a:r>
            <a:endParaRPr lang="en-US" sz="4800" spc="300" dirty="0">
              <a:solidFill>
                <a:schemeClr val="tx1"/>
              </a:solidFill>
              <a:latin typeface="A62 Pngtree" pitchFamily="2" charset="0"/>
            </a:endParaRPr>
          </a:p>
        </p:txBody>
      </p:sp>
      <p:sp>
        <p:nvSpPr>
          <p:cNvPr id="463" name="Google Shape;463;p32"/>
          <p:cNvSpPr txBox="1">
            <a:spLocks noGrp="1"/>
          </p:cNvSpPr>
          <p:nvPr>
            <p:ph type="title" idx="4294967295"/>
          </p:nvPr>
        </p:nvSpPr>
        <p:spPr>
          <a:xfrm>
            <a:off x="1768705" y="946516"/>
            <a:ext cx="2002643" cy="1440800"/>
          </a:xfrm>
          <a:prstGeom prst="rect">
            <a:avLst/>
          </a:prstGeom>
        </p:spPr>
        <p:txBody>
          <a:bodyPr spcFirstLastPara="1" wrap="square" lIns="121900" tIns="121900" rIns="121900" bIns="121900" anchor="ctr" anchorCtr="0">
            <a:noAutofit/>
          </a:bodyPr>
          <a:lstStyle/>
          <a:p>
            <a:pPr algn="ctr"/>
            <a:r>
              <a:rPr lang="en-GB" sz="5400" spc="600" dirty="0">
                <a:latin typeface="A62 Pngtree" pitchFamily="2" charset="0"/>
              </a:rPr>
              <a:t>I.</a:t>
            </a:r>
            <a:endParaRPr sz="5400" spc="600" dirty="0">
              <a:latin typeface="A62 Pngtre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4B20BF-94CA-425A-8E95-BA0E37FA28A1}"/>
              </a:ext>
            </a:extLst>
          </p:cNvPr>
          <p:cNvSpPr/>
          <p:nvPr/>
        </p:nvSpPr>
        <p:spPr>
          <a:xfrm>
            <a:off x="0" y="0"/>
            <a:ext cx="12192000" cy="838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I. </a:t>
            </a:r>
            <a:r>
              <a:rPr kumimoji="0" lang="vi-VN"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rPr>
              <a:t>Một số nét chính về tình hình Thăng Long đầu thời Nguyễn</a:t>
            </a:r>
            <a:endParaRPr kumimoji="0" lang="en-US" sz="3200" b="0" i="0" u="none" strike="noStrike" kern="1200" cap="none" spc="0" normalizeH="0" baseline="0" noProof="0" dirty="0">
              <a:ln>
                <a:noFill/>
              </a:ln>
              <a:solidFill>
                <a:prstClr val="white"/>
              </a:solidFill>
              <a:effectLst/>
              <a:uLnTx/>
              <a:uFillTx/>
              <a:latin typeface="#9Slide07 IcielCadena" panose="02000503000000020004" pitchFamily="2" charset="0"/>
              <a:ea typeface="+mn-ea"/>
              <a:cs typeface="+mn-cs"/>
            </a:endParaRPr>
          </a:p>
        </p:txBody>
      </p:sp>
      <p:pic>
        <p:nvPicPr>
          <p:cNvPr id="5" name="Picture 2" descr="Học Sinh Học Hoạt Hình Hình ảnh PNG | Vector và các tập tin PSD | Tải về  miễn phí trên Pngtree">
            <a:extLst>
              <a:ext uri="{FF2B5EF4-FFF2-40B4-BE49-F238E27FC236}">
                <a16:creationId xmlns:a16="http://schemas.microsoft.com/office/drawing/2014/main" id="{67307ED0-7049-2FF3-5E52-301FCAD9888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4741" y="2621700"/>
            <a:ext cx="2992041" cy="29920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7BF7BEC-0BB7-F2AD-1CEB-63B1BD32ACB8}"/>
              </a:ext>
            </a:extLst>
          </p:cNvPr>
          <p:cNvGraphicFramePr>
            <a:graphicFrameLocks noGrp="1"/>
          </p:cNvGraphicFramePr>
          <p:nvPr>
            <p:extLst>
              <p:ext uri="{D42A27DB-BD31-4B8C-83A1-F6EECF244321}">
                <p14:modId xmlns:p14="http://schemas.microsoft.com/office/powerpoint/2010/main" val="3174451491"/>
              </p:ext>
            </p:extLst>
          </p:nvPr>
        </p:nvGraphicFramePr>
        <p:xfrm>
          <a:off x="4606491" y="1909736"/>
          <a:ext cx="6278759" cy="4218690"/>
        </p:xfrm>
        <a:graphic>
          <a:graphicData uri="http://schemas.openxmlformats.org/drawingml/2006/table">
            <a:tbl>
              <a:tblPr firstRow="1" firstCol="1" bandRow="1">
                <a:tableStyleId>{93296810-A885-4BE3-A3E7-6D5BEEA58F35}</a:tableStyleId>
              </a:tblPr>
              <a:tblGrid>
                <a:gridCol w="1724598">
                  <a:extLst>
                    <a:ext uri="{9D8B030D-6E8A-4147-A177-3AD203B41FA5}">
                      <a16:colId xmlns:a16="http://schemas.microsoft.com/office/drawing/2014/main" val="825975511"/>
                    </a:ext>
                  </a:extLst>
                </a:gridCol>
                <a:gridCol w="4554161">
                  <a:extLst>
                    <a:ext uri="{9D8B030D-6E8A-4147-A177-3AD203B41FA5}">
                      <a16:colId xmlns:a16="http://schemas.microsoft.com/office/drawing/2014/main" val="3181277576"/>
                    </a:ext>
                  </a:extLst>
                </a:gridCol>
              </a:tblGrid>
              <a:tr h="638532">
                <a:tc>
                  <a:txBody>
                    <a:bodyPr/>
                    <a:lstStyle/>
                    <a:p>
                      <a:pPr algn="ctr">
                        <a:lnSpc>
                          <a:spcPct val="150000"/>
                        </a:lnSpc>
                        <a:spcBef>
                          <a:spcPts val="300"/>
                        </a:spcBef>
                        <a:spcAft>
                          <a:spcPts val="300"/>
                        </a:spcAft>
                      </a:pPr>
                      <a:r>
                        <a:rPr lang="en-US" sz="2800" dirty="0" err="1">
                          <a:effectLst/>
                        </a:rPr>
                        <a:t>Lĩnh</a:t>
                      </a:r>
                      <a:r>
                        <a:rPr lang="en-US" sz="2800" dirty="0">
                          <a:effectLst/>
                        </a:rPr>
                        <a:t> </a:t>
                      </a:r>
                      <a:r>
                        <a:rPr lang="en-US" sz="2800" dirty="0" err="1">
                          <a:effectLst/>
                        </a:rPr>
                        <a:t>vực</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n-US" sz="2800" dirty="0" err="1">
                          <a:effectLst/>
                        </a:rPr>
                        <a:t>Nội</a:t>
                      </a:r>
                      <a:r>
                        <a:rPr lang="en-US" sz="2800" dirty="0">
                          <a:effectLst/>
                        </a:rPr>
                        <a:t> dung</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8974295"/>
                  </a:ext>
                </a:extLst>
              </a:tr>
              <a:tr h="1193386">
                <a:tc>
                  <a:txBody>
                    <a:bodyPr/>
                    <a:lstStyle/>
                    <a:p>
                      <a:pPr algn="ctr">
                        <a:lnSpc>
                          <a:spcPct val="150000"/>
                        </a:lnSpc>
                        <a:spcBef>
                          <a:spcPts val="300"/>
                        </a:spcBef>
                        <a:spcAft>
                          <a:spcPts val="300"/>
                        </a:spcAft>
                      </a:pPr>
                      <a:r>
                        <a:rPr lang="en-US" sz="2800" dirty="0" err="1">
                          <a:effectLst/>
                        </a:rPr>
                        <a:t>Chính</a:t>
                      </a:r>
                      <a:r>
                        <a:rPr lang="en-US" sz="2800" dirty="0">
                          <a:effectLst/>
                        </a:rPr>
                        <a:t> </a:t>
                      </a:r>
                      <a:r>
                        <a:rPr lang="en-US" sz="2800" dirty="0" err="1">
                          <a:effectLst/>
                        </a:rPr>
                        <a:t>trị</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n-US" sz="2800" dirty="0">
                          <a:effectLst/>
                        </a:rPr>
                        <a:t> </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6302523"/>
                  </a:ext>
                </a:extLst>
              </a:tr>
              <a:tr h="1193386">
                <a:tc>
                  <a:txBody>
                    <a:bodyPr/>
                    <a:lstStyle/>
                    <a:p>
                      <a:pPr algn="ctr">
                        <a:lnSpc>
                          <a:spcPct val="150000"/>
                        </a:lnSpc>
                        <a:spcBef>
                          <a:spcPts val="300"/>
                        </a:spcBef>
                        <a:spcAft>
                          <a:spcPts val="300"/>
                        </a:spcAft>
                      </a:pPr>
                      <a:r>
                        <a:rPr lang="en-US" sz="2800">
                          <a:effectLst/>
                        </a:rPr>
                        <a:t>Kinh tế</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n-US" sz="2800" dirty="0">
                          <a:effectLst/>
                        </a:rPr>
                        <a:t> </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8477119"/>
                  </a:ext>
                </a:extLst>
              </a:tr>
              <a:tr h="1193386">
                <a:tc>
                  <a:txBody>
                    <a:bodyPr/>
                    <a:lstStyle/>
                    <a:p>
                      <a:pPr algn="ctr">
                        <a:lnSpc>
                          <a:spcPct val="150000"/>
                        </a:lnSpc>
                        <a:spcBef>
                          <a:spcPts val="300"/>
                        </a:spcBef>
                        <a:spcAft>
                          <a:spcPts val="300"/>
                        </a:spcAft>
                      </a:pPr>
                      <a:r>
                        <a:rPr lang="en-US" sz="2800">
                          <a:effectLst/>
                        </a:rPr>
                        <a:t>Văn hóa</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n-US" sz="2800" dirty="0">
                          <a:effectLst/>
                        </a:rPr>
                        <a:t> </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956014"/>
                  </a:ext>
                </a:extLst>
              </a:tr>
            </a:tbl>
          </a:graphicData>
        </a:graphic>
      </p:graphicFrame>
      <p:sp>
        <p:nvSpPr>
          <p:cNvPr id="7" name="TextBox 6">
            <a:extLst>
              <a:ext uri="{FF2B5EF4-FFF2-40B4-BE49-F238E27FC236}">
                <a16:creationId xmlns:a16="http://schemas.microsoft.com/office/drawing/2014/main" id="{C07A3500-1E78-DC7D-E1F7-718AB99AE1B2}"/>
              </a:ext>
            </a:extLst>
          </p:cNvPr>
          <p:cNvSpPr txBox="1"/>
          <p:nvPr/>
        </p:nvSpPr>
        <p:spPr>
          <a:xfrm>
            <a:off x="513355" y="2057559"/>
            <a:ext cx="3633282" cy="954107"/>
          </a:xfrm>
          <a:prstGeom prst="rect">
            <a:avLst/>
          </a:prstGeom>
          <a:noFill/>
        </p:spPr>
        <p:txBody>
          <a:bodyPr wrap="square">
            <a:spAutoFit/>
          </a:bodyPr>
          <a:lstStyle/>
          <a:p>
            <a:pPr algn="ctr"/>
            <a:r>
              <a:rPr lang="en-US" sz="2800" kern="0" dirty="0" err="1">
                <a:solidFill>
                  <a:srgbClr val="000000"/>
                </a:solidFill>
                <a:latin typeface="#9Slide03 Cabin Bold" panose="00000800000000000000" pitchFamily="2" charset="0"/>
                <a:ea typeface="Aptos" panose="020B0004020202020204" pitchFamily="34" charset="0"/>
                <a:cs typeface="Times New Roman" panose="02020603050405020304" pitchFamily="18" charset="0"/>
              </a:rPr>
              <a:t>T</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hảo</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luận</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và</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hoàn</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thành</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phiếu</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học</a:t>
            </a:r>
            <a:r>
              <a:rPr lang="en-US" sz="2800" kern="0" dirty="0">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 </a:t>
            </a:r>
            <a:r>
              <a:rPr lang="en-US" sz="2800" kern="0" dirty="0" err="1">
                <a:solidFill>
                  <a:srgbClr val="000000"/>
                </a:solidFill>
                <a:effectLst/>
                <a:latin typeface="#9Slide03 Cabin Bold" panose="00000800000000000000" pitchFamily="2" charset="0"/>
                <a:ea typeface="Aptos" panose="020B0004020202020204" pitchFamily="34" charset="0"/>
                <a:cs typeface="Times New Roman" panose="02020603050405020304" pitchFamily="18" charset="0"/>
              </a:rPr>
              <a:t>tập</a:t>
            </a:r>
            <a:endParaRPr lang="en-US" sz="2800" dirty="0">
              <a:latin typeface="#9Slide03 Cabin Bold" panose="00000800000000000000" pitchFamily="2" charset="0"/>
            </a:endParaRPr>
          </a:p>
        </p:txBody>
      </p:sp>
    </p:spTree>
    <p:extLst>
      <p:ext uri="{BB962C8B-B14F-4D97-AF65-F5344CB8AC3E}">
        <p14:creationId xmlns:p14="http://schemas.microsoft.com/office/powerpoint/2010/main" val="350852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3AE3D2-8AD1-F7C4-75A1-C9F59C3687D4}"/>
              </a:ext>
            </a:extLst>
          </p:cNvPr>
          <p:cNvSpPr txBox="1"/>
          <p:nvPr/>
        </p:nvSpPr>
        <p:spPr>
          <a:xfrm>
            <a:off x="5764783" y="349664"/>
            <a:ext cx="5845571" cy="1638377"/>
          </a:xfrm>
          <a:prstGeom prst="rect">
            <a:avLst/>
          </a:prstGeom>
        </p:spPr>
        <p:txBody>
          <a:bodyPr vert="horz" lIns="91440" tIns="45720" rIns="91440" bIns="45720" rtlCol="0" anchor="b">
            <a:normAutofit/>
          </a:bodyPr>
          <a:lstStyle/>
          <a:p>
            <a:pPr>
              <a:lnSpc>
                <a:spcPct val="90000"/>
              </a:lnSpc>
              <a:spcBef>
                <a:spcPct val="0"/>
              </a:spcBef>
              <a:spcAft>
                <a:spcPts val="300"/>
              </a:spcAft>
            </a:pPr>
            <a:r>
              <a:rPr lang="en-US" sz="4800" b="1">
                <a:latin typeface="+mj-lt"/>
                <a:ea typeface="+mj-ea"/>
                <a:cs typeface="+mj-cs"/>
              </a:rPr>
              <a:t>a) Chính trị </a:t>
            </a:r>
            <a:endParaRPr lang="en-US" sz="4800">
              <a:effectLst/>
              <a:latin typeface="+mj-lt"/>
              <a:ea typeface="+mj-ea"/>
              <a:cs typeface="+mj-cs"/>
            </a:endParaRPr>
          </a:p>
        </p:txBody>
      </p:sp>
      <p:sp>
        <p:nvSpPr>
          <p:cNvPr id="1035" name="Rectangle 103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14CA78-A5F5-3B9E-9CF0-E231C2E8E026}"/>
              </a:ext>
            </a:extLst>
          </p:cNvPr>
          <p:cNvSpPr txBox="1"/>
          <p:nvPr/>
        </p:nvSpPr>
        <p:spPr>
          <a:xfrm>
            <a:off x="5766262" y="2620641"/>
            <a:ext cx="5837750" cy="3023702"/>
          </a:xfrm>
          <a:prstGeom prst="rect">
            <a:avLst/>
          </a:prstGeom>
        </p:spPr>
        <p:txBody>
          <a:bodyPr vert="horz" lIns="91440" tIns="45720" rIns="91440" bIns="45720" rtlCol="0" anchor="ctr">
            <a:normAutofit/>
          </a:bodyPr>
          <a:lstStyle/>
          <a:p>
            <a:pPr marL="114300" algn="just">
              <a:lnSpc>
                <a:spcPct val="90000"/>
              </a:lnSpc>
              <a:spcBef>
                <a:spcPts val="300"/>
              </a:spcBef>
              <a:spcAft>
                <a:spcPts val="300"/>
              </a:spcAft>
            </a:pPr>
            <a:r>
              <a:rPr lang="en-US" sz="2400" dirty="0">
                <a:latin typeface="#9Slide03 Cabin" panose="00000500000000000000" pitchFamily="2" charset="0"/>
              </a:rPr>
              <a:t>- </a:t>
            </a:r>
            <a:r>
              <a:rPr lang="en-US" sz="2400" dirty="0" err="1">
                <a:latin typeface="#9Slide03 Cabin" panose="00000500000000000000" pitchFamily="2" charset="0"/>
              </a:rPr>
              <a:t>Thăng</a:t>
            </a:r>
            <a:r>
              <a:rPr lang="en-US" sz="2400" dirty="0">
                <a:latin typeface="#9Slide03 Cabin" panose="00000500000000000000" pitchFamily="2" charset="0"/>
              </a:rPr>
              <a:t> Long </a:t>
            </a:r>
            <a:r>
              <a:rPr lang="en-US" sz="2400" dirty="0" err="1">
                <a:latin typeface="#9Slide03 Cabin" panose="00000500000000000000" pitchFamily="2" charset="0"/>
              </a:rPr>
              <a:t>từ</a:t>
            </a:r>
            <a:r>
              <a:rPr lang="en-US" sz="2400" dirty="0">
                <a:latin typeface="#9Slide03 Cabin" panose="00000500000000000000" pitchFamily="2" charset="0"/>
              </a:rPr>
              <a:t> </a:t>
            </a:r>
            <a:r>
              <a:rPr lang="en-US" sz="2400" dirty="0" err="1">
                <a:latin typeface="#9Slide03 Cabin" panose="00000500000000000000" pitchFamily="2" charset="0"/>
              </a:rPr>
              <a:t>địa</a:t>
            </a:r>
            <a:r>
              <a:rPr lang="en-US" sz="2400" dirty="0">
                <a:latin typeface="#9Slide03 Cabin" panose="00000500000000000000" pitchFamily="2" charset="0"/>
              </a:rPr>
              <a:t> vị là </a:t>
            </a:r>
            <a:r>
              <a:rPr lang="en-US" sz="2400" dirty="0" err="1">
                <a:latin typeface="#9Slide03 Cabin" panose="00000500000000000000" pitchFamily="2" charset="0"/>
              </a:rPr>
              <a:t>kinh</a:t>
            </a:r>
            <a:r>
              <a:rPr lang="en-US" sz="2400" dirty="0">
                <a:latin typeface="#9Slide03 Cabin" panose="00000500000000000000" pitchFamily="2" charset="0"/>
              </a:rPr>
              <a:t> </a:t>
            </a:r>
            <a:r>
              <a:rPr lang="en-US" sz="2400" dirty="0" err="1">
                <a:latin typeface="#9Slide03 Cabin" panose="00000500000000000000" pitchFamily="2" charset="0"/>
              </a:rPr>
              <a:t>đô</a:t>
            </a:r>
            <a:r>
              <a:rPr lang="en-US" sz="2400" dirty="0">
                <a:latin typeface="#9Slide03 Cabin" panose="00000500000000000000" pitchFamily="2" charset="0"/>
              </a:rPr>
              <a:t> nay </a:t>
            </a:r>
            <a:r>
              <a:rPr lang="en-US" sz="2400" dirty="0" err="1">
                <a:latin typeface="#9Slide03 Cabin" panose="00000500000000000000" pitchFamily="2" charset="0"/>
              </a:rPr>
              <a:t>trở</a:t>
            </a:r>
            <a:r>
              <a:rPr lang="en-US" sz="2400" dirty="0">
                <a:latin typeface="#9Slide03 Cabin" panose="00000500000000000000" pitchFamily="2" charset="0"/>
              </a:rPr>
              <a:t> </a:t>
            </a:r>
            <a:r>
              <a:rPr lang="en-US" sz="2400" dirty="0" err="1">
                <a:latin typeface="#9Slide03 Cabin" panose="00000500000000000000" pitchFamily="2" charset="0"/>
              </a:rPr>
              <a:t>thành</a:t>
            </a:r>
            <a:r>
              <a:rPr lang="en-US" sz="2400" dirty="0">
                <a:latin typeface="#9Slide03 Cabin" panose="00000500000000000000" pitchFamily="2" charset="0"/>
              </a:rPr>
              <a:t> </a:t>
            </a:r>
            <a:r>
              <a:rPr lang="en-US" sz="2400" dirty="0" err="1">
                <a:latin typeface="#9Slide03 Cabin" panose="00000500000000000000" pitchFamily="2" charset="0"/>
              </a:rPr>
              <a:t>thủ</a:t>
            </a:r>
            <a:r>
              <a:rPr lang="en-US" sz="2400" dirty="0">
                <a:latin typeface="#9Slide03 Cabin" panose="00000500000000000000" pitchFamily="2" charset="0"/>
              </a:rPr>
              <a:t> </a:t>
            </a:r>
            <a:r>
              <a:rPr lang="en-US" sz="2400" dirty="0" err="1">
                <a:latin typeface="#9Slide03 Cabin" panose="00000500000000000000" pitchFamily="2" charset="0"/>
              </a:rPr>
              <a:t>phủ</a:t>
            </a:r>
            <a:r>
              <a:rPr lang="en-US" sz="2400" dirty="0">
                <a:latin typeface="#9Slide03 Cabin" panose="00000500000000000000" pitchFamily="2" charset="0"/>
              </a:rPr>
              <a:t> </a:t>
            </a:r>
            <a:r>
              <a:rPr lang="en-US" sz="2400" dirty="0" err="1">
                <a:latin typeface="#9Slide03 Cabin" panose="00000500000000000000" pitchFamily="2" charset="0"/>
              </a:rPr>
              <a:t>của</a:t>
            </a:r>
            <a:r>
              <a:rPr lang="en-US" sz="2400" dirty="0">
                <a:latin typeface="#9Slide03 Cabin" panose="00000500000000000000" pitchFamily="2" charset="0"/>
              </a:rPr>
              <a:t> </a:t>
            </a:r>
            <a:r>
              <a:rPr lang="en-US" sz="2400" dirty="0" err="1">
                <a:latin typeface="#9Slide03 Cabin" panose="00000500000000000000" pitchFamily="2" charset="0"/>
              </a:rPr>
              <a:t>trấn</a:t>
            </a:r>
            <a:r>
              <a:rPr lang="en-US" sz="2400" dirty="0">
                <a:latin typeface="#9Slide03 Cabin" panose="00000500000000000000" pitchFamily="2" charset="0"/>
              </a:rPr>
              <a:t> </a:t>
            </a:r>
            <a:r>
              <a:rPr lang="en-US" sz="2400" dirty="0" err="1">
                <a:latin typeface="#9Slide03 Cabin" panose="00000500000000000000" pitchFamily="2" charset="0"/>
              </a:rPr>
              <a:t>thành</a:t>
            </a:r>
            <a:r>
              <a:rPr lang="en-US" sz="2400" dirty="0">
                <a:latin typeface="#9Slide03 Cabin" panose="00000500000000000000" pitchFamily="2" charset="0"/>
              </a:rPr>
              <a:t> </a:t>
            </a:r>
            <a:r>
              <a:rPr lang="en-US" sz="2400" dirty="0" err="1">
                <a:latin typeface="#9Slide03 Cabin" panose="00000500000000000000" pitchFamily="2" charset="0"/>
              </a:rPr>
              <a:t>Bắc</a:t>
            </a:r>
            <a:r>
              <a:rPr lang="en-US" sz="2400" dirty="0">
                <a:latin typeface="#9Slide03 Cabin" panose="00000500000000000000" pitchFamily="2" charset="0"/>
              </a:rPr>
              <a:t> </a:t>
            </a:r>
            <a:r>
              <a:rPr lang="en-US" sz="2400" dirty="0" err="1">
                <a:latin typeface="#9Slide03 Cabin" panose="00000500000000000000" pitchFamily="2" charset="0"/>
              </a:rPr>
              <a:t>Thành</a:t>
            </a:r>
            <a:r>
              <a:rPr lang="en-US" sz="2400" dirty="0">
                <a:latin typeface="#9Slide03 Cabin" panose="00000500000000000000" pitchFamily="2" charset="0"/>
              </a:rPr>
              <a:t>.</a:t>
            </a:r>
          </a:p>
          <a:p>
            <a:pPr marL="114300" algn="just">
              <a:lnSpc>
                <a:spcPct val="90000"/>
              </a:lnSpc>
              <a:spcBef>
                <a:spcPts val="300"/>
              </a:spcBef>
              <a:spcAft>
                <a:spcPts val="300"/>
              </a:spcAft>
            </a:pPr>
            <a:r>
              <a:rPr lang="en-US" sz="2400" dirty="0">
                <a:latin typeface="#9Slide03 Cabin" panose="00000500000000000000" pitchFamily="2" charset="0"/>
              </a:rPr>
              <a:t>- </a:t>
            </a:r>
            <a:r>
              <a:rPr lang="en-US" sz="2400" dirty="0" err="1">
                <a:latin typeface="#9Slide03 Cabin" panose="00000500000000000000" pitchFamily="2" charset="0"/>
              </a:rPr>
              <a:t>Năm</a:t>
            </a:r>
            <a:r>
              <a:rPr lang="en-US" sz="2400" dirty="0">
                <a:latin typeface="#9Slide03 Cabin" panose="00000500000000000000" pitchFamily="2" charset="0"/>
              </a:rPr>
              <a:t> 1831, </a:t>
            </a:r>
            <a:r>
              <a:rPr lang="en-US" sz="2400" dirty="0" err="1">
                <a:latin typeface="#9Slide03 Cabin" panose="00000500000000000000" pitchFamily="2" charset="0"/>
              </a:rPr>
              <a:t>vua</a:t>
            </a:r>
            <a:r>
              <a:rPr lang="en-US" sz="2400" dirty="0">
                <a:latin typeface="#9Slide03 Cabin" panose="00000500000000000000" pitchFamily="2" charset="0"/>
              </a:rPr>
              <a:t> Minh </a:t>
            </a:r>
            <a:r>
              <a:rPr lang="en-US" sz="2400" dirty="0" err="1">
                <a:latin typeface="#9Slide03 Cabin" panose="00000500000000000000" pitchFamily="2" charset="0"/>
              </a:rPr>
              <a:t>Mạng</a:t>
            </a:r>
            <a:r>
              <a:rPr lang="en-US" sz="2400" dirty="0">
                <a:latin typeface="#9Slide03 Cabin" panose="00000500000000000000" pitchFamily="2" charset="0"/>
              </a:rPr>
              <a:t> </a:t>
            </a:r>
            <a:r>
              <a:rPr lang="en-US" sz="2400" dirty="0" err="1">
                <a:latin typeface="#9Slide03 Cabin" panose="00000500000000000000" pitchFamily="2" charset="0"/>
              </a:rPr>
              <a:t>tiến</a:t>
            </a:r>
            <a:r>
              <a:rPr lang="en-US" sz="2400" dirty="0">
                <a:latin typeface="#9Slide03 Cabin" panose="00000500000000000000" pitchFamily="2" charset="0"/>
              </a:rPr>
              <a:t> </a:t>
            </a:r>
            <a:r>
              <a:rPr lang="en-US" sz="2400" dirty="0" err="1">
                <a:latin typeface="#9Slide03 Cabin" panose="00000500000000000000" pitchFamily="2" charset="0"/>
              </a:rPr>
              <a:t>hành</a:t>
            </a:r>
            <a:r>
              <a:rPr lang="en-US" sz="2400" dirty="0">
                <a:latin typeface="#9Slide03 Cabin" panose="00000500000000000000" pitchFamily="2" charset="0"/>
              </a:rPr>
              <a:t> </a:t>
            </a:r>
            <a:r>
              <a:rPr lang="en-US" sz="2400" dirty="0" err="1">
                <a:latin typeface="#9Slide03 Cabin" panose="00000500000000000000" pitchFamily="2" charset="0"/>
              </a:rPr>
              <a:t>cải</a:t>
            </a:r>
            <a:r>
              <a:rPr lang="en-US" sz="2400" dirty="0">
                <a:latin typeface="#9Slide03 Cabin" panose="00000500000000000000" pitchFamily="2" charset="0"/>
              </a:rPr>
              <a:t> </a:t>
            </a:r>
            <a:r>
              <a:rPr lang="en-US" sz="2400" dirty="0" err="1">
                <a:latin typeface="#9Slide03 Cabin" panose="00000500000000000000" pitchFamily="2" charset="0"/>
              </a:rPr>
              <a:t>cách</a:t>
            </a:r>
            <a:r>
              <a:rPr lang="en-US" sz="2400" dirty="0">
                <a:latin typeface="#9Slide03 Cabin" panose="00000500000000000000" pitchFamily="2" charset="0"/>
              </a:rPr>
              <a:t> </a:t>
            </a:r>
            <a:r>
              <a:rPr lang="en-US" sz="2400" dirty="0" err="1">
                <a:latin typeface="#9Slide03 Cabin" panose="00000500000000000000" pitchFamily="2" charset="0"/>
              </a:rPr>
              <a:t>hành</a:t>
            </a:r>
            <a:r>
              <a:rPr lang="en-US" sz="2400" dirty="0">
                <a:latin typeface="#9Slide03 Cabin" panose="00000500000000000000" pitchFamily="2" charset="0"/>
              </a:rPr>
              <a:t> </a:t>
            </a:r>
            <a:r>
              <a:rPr lang="en-US" sz="2400" dirty="0" err="1">
                <a:latin typeface="#9Slide03 Cabin" panose="00000500000000000000" pitchFamily="2" charset="0"/>
              </a:rPr>
              <a:t>chính</a:t>
            </a:r>
            <a:r>
              <a:rPr lang="en-US" sz="2400" dirty="0">
                <a:latin typeface="#9Slide03 Cabin" panose="00000500000000000000" pitchFamily="2" charset="0"/>
              </a:rPr>
              <a:t> </a:t>
            </a:r>
            <a:r>
              <a:rPr lang="en-US" sz="2400" dirty="0" err="1">
                <a:latin typeface="#9Slide03 Cabin" panose="00000500000000000000" pitchFamily="2" charset="0"/>
              </a:rPr>
              <a:t>thành</a:t>
            </a:r>
            <a:r>
              <a:rPr lang="en-US" sz="2400" dirty="0">
                <a:latin typeface="#9Slide03 Cabin" panose="00000500000000000000" pitchFamily="2" charset="0"/>
              </a:rPr>
              <a:t> </a:t>
            </a:r>
            <a:r>
              <a:rPr lang="en-US" sz="2400" dirty="0" err="1">
                <a:latin typeface="#9Slide03 Cabin" panose="00000500000000000000" pitchFamily="2" charset="0"/>
              </a:rPr>
              <a:t>lập</a:t>
            </a:r>
            <a:r>
              <a:rPr lang="en-US" sz="2400" dirty="0">
                <a:latin typeface="#9Slide03 Cabin" panose="00000500000000000000" pitchFamily="2" charset="0"/>
              </a:rPr>
              <a:t> </a:t>
            </a:r>
            <a:r>
              <a:rPr lang="en-US" sz="2400" dirty="0" err="1">
                <a:latin typeface="#9Slide03 Cabin" panose="00000500000000000000" pitchFamily="2" charset="0"/>
              </a:rPr>
              <a:t>tỉnh</a:t>
            </a:r>
            <a:r>
              <a:rPr lang="en-US" sz="2400" dirty="0">
                <a:latin typeface="#9Slide03 Cabin" panose="00000500000000000000" pitchFamily="2" charset="0"/>
              </a:rPr>
              <a:t> Hà </a:t>
            </a:r>
            <a:r>
              <a:rPr lang="en-US" sz="2400" dirty="0" err="1">
                <a:latin typeface="#9Slide03 Cabin" panose="00000500000000000000" pitchFamily="2" charset="0"/>
              </a:rPr>
              <a:t>Nội</a:t>
            </a:r>
            <a:r>
              <a:rPr lang="en-US" sz="2400" dirty="0">
                <a:latin typeface="#9Slide03 Cabin" panose="00000500000000000000" pitchFamily="2" charset="0"/>
              </a:rPr>
              <a:t>.</a:t>
            </a:r>
            <a:endParaRPr lang="en-US" sz="2400" dirty="0">
              <a:effectLst/>
              <a:latin typeface="#9Slide03 Cabin" panose="00000500000000000000" pitchFamily="2" charset="0"/>
            </a:endParaRPr>
          </a:p>
        </p:txBody>
      </p:sp>
      <p:pic>
        <p:nvPicPr>
          <p:cNvPr id="7" name="Picture 6" descr="Tìm Hiểu Bản Đồ Thời Minh Mạng Của Việt Nam">
            <a:extLst>
              <a:ext uri="{FF2B5EF4-FFF2-40B4-BE49-F238E27FC236}">
                <a16:creationId xmlns:a16="http://schemas.microsoft.com/office/drawing/2014/main" id="{7CCACFFC-5E6E-07A5-6264-B3888382AC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941" y="477224"/>
            <a:ext cx="3433763" cy="5654834"/>
          </a:xfrm>
          <a:prstGeom prst="rect">
            <a:avLst/>
          </a:prstGeom>
          <a:noFill/>
          <a:ln>
            <a:noFill/>
          </a:ln>
        </p:spPr>
      </p:pic>
    </p:spTree>
    <p:extLst>
      <p:ext uri="{BB962C8B-B14F-4D97-AF65-F5344CB8AC3E}">
        <p14:creationId xmlns:p14="http://schemas.microsoft.com/office/powerpoint/2010/main" val="263404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940240-B102-6DE1-4BB5-8235FB6807F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algn="just">
              <a:lnSpc>
                <a:spcPct val="90000"/>
              </a:lnSpc>
              <a:spcAft>
                <a:spcPts val="600"/>
              </a:spcAft>
            </a:pPr>
            <a:r>
              <a:rPr lang="en-US" sz="2800" dirty="0">
                <a:effectLst/>
                <a:latin typeface="#9Slide03 Cabin" panose="00000500000000000000" pitchFamily="2" charset="0"/>
              </a:rPr>
              <a:t>- </a:t>
            </a:r>
            <a:r>
              <a:rPr lang="en-US" sz="2800" dirty="0" err="1">
                <a:effectLst/>
                <a:latin typeface="#9Slide03 Cabin" panose="00000500000000000000" pitchFamily="2" charset="0"/>
              </a:rPr>
              <a:t>Thăng</a:t>
            </a:r>
            <a:r>
              <a:rPr lang="en-US" sz="2800" dirty="0">
                <a:effectLst/>
                <a:latin typeface="#9Slide03 Cabin" panose="00000500000000000000" pitchFamily="2" charset="0"/>
              </a:rPr>
              <a:t> Long </a:t>
            </a:r>
            <a:r>
              <a:rPr lang="en-US" sz="2800" dirty="0" err="1">
                <a:effectLst/>
                <a:latin typeface="#9Slide03 Cabin" panose="00000500000000000000" pitchFamily="2" charset="0"/>
              </a:rPr>
              <a:t>trở</a:t>
            </a:r>
            <a:r>
              <a:rPr lang="en-US" sz="2800" dirty="0">
                <a:effectLst/>
                <a:latin typeface="#9Slide03 Cabin" panose="00000500000000000000" pitchFamily="2" charset="0"/>
              </a:rPr>
              <a:t> </a:t>
            </a:r>
            <a:r>
              <a:rPr lang="en-US" sz="2800" dirty="0" err="1">
                <a:effectLst/>
                <a:latin typeface="#9Slide03 Cabin" panose="00000500000000000000" pitchFamily="2" charset="0"/>
              </a:rPr>
              <a:t>thành</a:t>
            </a:r>
            <a:r>
              <a:rPr lang="en-US" sz="2800" dirty="0">
                <a:effectLst/>
                <a:latin typeface="#9Slide03 Cabin" panose="00000500000000000000" pitchFamily="2" charset="0"/>
              </a:rPr>
              <a:t> </a:t>
            </a:r>
            <a:r>
              <a:rPr lang="en-US" sz="2800" dirty="0" err="1">
                <a:effectLst/>
                <a:latin typeface="#9Slide03 Cabin" panose="00000500000000000000" pitchFamily="2" charset="0"/>
              </a:rPr>
              <a:t>tỉnh</a:t>
            </a:r>
            <a:r>
              <a:rPr lang="en-US" sz="2800" dirty="0">
                <a:effectLst/>
                <a:latin typeface="#9Slide03 Cabin" panose="00000500000000000000" pitchFamily="2" charset="0"/>
              </a:rPr>
              <a:t> lị </a:t>
            </a:r>
            <a:r>
              <a:rPr lang="en-US" sz="2800" dirty="0" err="1">
                <a:effectLst/>
                <a:latin typeface="#9Slide03 Cabin" panose="00000500000000000000" pitchFamily="2" charset="0"/>
              </a:rPr>
              <a:t>của</a:t>
            </a:r>
            <a:r>
              <a:rPr lang="en-US" sz="2800" dirty="0">
                <a:effectLst/>
                <a:latin typeface="#9Slide03 Cabin" panose="00000500000000000000" pitchFamily="2" charset="0"/>
              </a:rPr>
              <a:t> </a:t>
            </a:r>
            <a:r>
              <a:rPr lang="en-US" sz="2800" dirty="0" err="1">
                <a:effectLst/>
                <a:latin typeface="#9Slide03 Cabin" panose="00000500000000000000" pitchFamily="2" charset="0"/>
              </a:rPr>
              <a:t>tỉnh</a:t>
            </a:r>
            <a:r>
              <a:rPr lang="en-US" sz="2800" dirty="0">
                <a:effectLst/>
                <a:latin typeface="#9Slide03 Cabin" panose="00000500000000000000" pitchFamily="2" charset="0"/>
              </a:rPr>
              <a:t> Hà </a:t>
            </a:r>
            <a:r>
              <a:rPr lang="en-US" sz="2800" dirty="0" err="1">
                <a:effectLst/>
                <a:latin typeface="#9Slide03 Cabin" panose="00000500000000000000" pitchFamily="2" charset="0"/>
              </a:rPr>
              <a:t>Nội</a:t>
            </a:r>
            <a:r>
              <a:rPr lang="en-US" sz="2800" dirty="0">
                <a:effectLst/>
                <a:latin typeface="#9Slide03 Cabin" panose="00000500000000000000" pitchFamily="2" charset="0"/>
              </a:rPr>
              <a:t>. </a:t>
            </a:r>
            <a:r>
              <a:rPr lang="en-US" sz="2800" dirty="0" err="1">
                <a:effectLst/>
                <a:latin typeface="#9Slide03 Cabin" panose="00000500000000000000" pitchFamily="2" charset="0"/>
              </a:rPr>
              <a:t>Khu</a:t>
            </a:r>
            <a:r>
              <a:rPr lang="en-US" sz="2800" dirty="0">
                <a:effectLst/>
                <a:latin typeface="#9Slide03 Cabin" panose="00000500000000000000" pitchFamily="2" charset="0"/>
              </a:rPr>
              <a:t> </a:t>
            </a:r>
            <a:r>
              <a:rPr lang="en-US" sz="2800" dirty="0" err="1">
                <a:effectLst/>
                <a:latin typeface="#9Slide03 Cabin" panose="00000500000000000000" pitchFamily="2" charset="0"/>
              </a:rPr>
              <a:t>vực</a:t>
            </a:r>
            <a:r>
              <a:rPr lang="en-US" sz="2800" dirty="0">
                <a:effectLst/>
                <a:latin typeface="#9Slide03 Cabin" panose="00000500000000000000" pitchFamily="2" charset="0"/>
              </a:rPr>
              <a:t> </a:t>
            </a:r>
            <a:r>
              <a:rPr lang="en-US" sz="2800" dirty="0" err="1">
                <a:effectLst/>
                <a:latin typeface="#9Slide03 Cabin" panose="00000500000000000000" pitchFamily="2" charset="0"/>
              </a:rPr>
              <a:t>kinh</a:t>
            </a:r>
            <a:r>
              <a:rPr lang="en-US" sz="2800" dirty="0">
                <a:effectLst/>
                <a:latin typeface="#9Slide03 Cabin" panose="00000500000000000000" pitchFamily="2" charset="0"/>
              </a:rPr>
              <a:t> </a:t>
            </a:r>
            <a:r>
              <a:rPr lang="en-US" sz="2800" dirty="0" err="1">
                <a:effectLst/>
                <a:latin typeface="#9Slide03 Cabin" panose="00000500000000000000" pitchFamily="2" charset="0"/>
              </a:rPr>
              <a:t>thành</a:t>
            </a:r>
            <a:r>
              <a:rPr lang="en-US" sz="2800" dirty="0">
                <a:effectLst/>
                <a:latin typeface="#9Slide03 Cabin" panose="00000500000000000000" pitchFamily="2" charset="0"/>
              </a:rPr>
              <a:t> </a:t>
            </a:r>
            <a:r>
              <a:rPr lang="en-US" sz="2800" dirty="0" err="1">
                <a:effectLst/>
                <a:latin typeface="#9Slide03 Cabin" panose="00000500000000000000" pitchFamily="2" charset="0"/>
              </a:rPr>
              <a:t>Thăng</a:t>
            </a:r>
            <a:r>
              <a:rPr lang="en-US" sz="2800" dirty="0">
                <a:effectLst/>
                <a:latin typeface="#9Slide03 Cabin" panose="00000500000000000000" pitchFamily="2" charset="0"/>
              </a:rPr>
              <a:t> Long </a:t>
            </a:r>
            <a:r>
              <a:rPr lang="en-US" sz="2800" dirty="0" err="1">
                <a:effectLst/>
                <a:latin typeface="#9Slide03 Cabin" panose="00000500000000000000" pitchFamily="2" charset="0"/>
              </a:rPr>
              <a:t>cũ</a:t>
            </a:r>
            <a:r>
              <a:rPr lang="en-US" sz="2800" dirty="0">
                <a:effectLst/>
                <a:latin typeface="#9Slide03 Cabin" panose="00000500000000000000" pitchFamily="2" charset="0"/>
              </a:rPr>
              <a:t> </a:t>
            </a:r>
            <a:r>
              <a:rPr lang="en-US" sz="2800" dirty="0" err="1">
                <a:effectLst/>
                <a:latin typeface="#9Slide03 Cabin" panose="00000500000000000000" pitchFamily="2" charset="0"/>
              </a:rPr>
              <a:t>gồm</a:t>
            </a:r>
            <a:r>
              <a:rPr lang="en-US" sz="2800" dirty="0">
                <a:effectLst/>
                <a:latin typeface="#9Slide03 Cabin" panose="00000500000000000000" pitchFamily="2" charset="0"/>
              </a:rPr>
              <a:t> </a:t>
            </a:r>
            <a:r>
              <a:rPr lang="en-US" sz="2800" dirty="0" err="1">
                <a:effectLst/>
                <a:latin typeface="#9Slide03 Cabin" panose="00000500000000000000" pitchFamily="2" charset="0"/>
              </a:rPr>
              <a:t>hai</a:t>
            </a:r>
            <a:r>
              <a:rPr lang="en-US" sz="2800" dirty="0">
                <a:effectLst/>
                <a:latin typeface="#9Slide03 Cabin" panose="00000500000000000000" pitchFamily="2" charset="0"/>
              </a:rPr>
              <a:t> </a:t>
            </a:r>
            <a:r>
              <a:rPr lang="en-US" sz="2800" dirty="0" err="1">
                <a:effectLst/>
                <a:latin typeface="#9Slide03 Cabin" panose="00000500000000000000" pitchFamily="2" charset="0"/>
              </a:rPr>
              <a:t>huyện</a:t>
            </a:r>
            <a:r>
              <a:rPr lang="en-US" sz="2800" dirty="0">
                <a:effectLst/>
                <a:latin typeface="#9Slide03 Cabin" panose="00000500000000000000" pitchFamily="2" charset="0"/>
              </a:rPr>
              <a:t> Thọ </a:t>
            </a:r>
            <a:r>
              <a:rPr lang="en-US" sz="2800" dirty="0" err="1">
                <a:effectLst/>
                <a:latin typeface="#9Slide03 Cabin" panose="00000500000000000000" pitchFamily="2" charset="0"/>
              </a:rPr>
              <a:t>Xương</a:t>
            </a:r>
            <a:r>
              <a:rPr lang="en-US" sz="2800" dirty="0">
                <a:effectLst/>
                <a:latin typeface="#9Slide03 Cabin" panose="00000500000000000000" pitchFamily="2" charset="0"/>
              </a:rPr>
              <a:t>, </a:t>
            </a:r>
            <a:r>
              <a:rPr lang="en-US" sz="2800" dirty="0" err="1">
                <a:effectLst/>
                <a:latin typeface="#9Slide03 Cabin" panose="00000500000000000000" pitchFamily="2" charset="0"/>
              </a:rPr>
              <a:t>Vĩnh</a:t>
            </a:r>
            <a:r>
              <a:rPr lang="en-US" sz="2800" dirty="0">
                <a:effectLst/>
                <a:latin typeface="#9Slide03 Cabin" panose="00000500000000000000" pitchFamily="2" charset="0"/>
              </a:rPr>
              <a:t> </a:t>
            </a:r>
            <a:r>
              <a:rPr lang="en-US" sz="2800" dirty="0" err="1">
                <a:effectLst/>
                <a:latin typeface="#9Slide03 Cabin" panose="00000500000000000000" pitchFamily="2" charset="0"/>
              </a:rPr>
              <a:t>Thuận</a:t>
            </a:r>
            <a:r>
              <a:rPr lang="en-US" sz="2800" dirty="0">
                <a:effectLst/>
                <a:latin typeface="#9Slide03 Cabin" panose="00000500000000000000" pitchFamily="2" charset="0"/>
              </a:rPr>
              <a:t> </a:t>
            </a:r>
            <a:r>
              <a:rPr lang="en-US" sz="2800" dirty="0" err="1">
                <a:effectLst/>
                <a:latin typeface="#9Slide03 Cabin" panose="00000500000000000000" pitchFamily="2" charset="0"/>
              </a:rPr>
              <a:t>v</a:t>
            </a:r>
            <a:r>
              <a:rPr lang="en-US" sz="2800" dirty="0" err="1">
                <a:latin typeface="#9Slide03 Cabin" panose="00000500000000000000" pitchFamily="2" charset="0"/>
              </a:rPr>
              <a:t>à</a:t>
            </a:r>
            <a:r>
              <a:rPr lang="en-US" sz="2800" dirty="0">
                <a:latin typeface="#9Slide03 Cabin" panose="00000500000000000000" pitchFamily="2" charset="0"/>
              </a:rPr>
              <a:t> </a:t>
            </a:r>
            <a:r>
              <a:rPr lang="en-US" sz="2800" dirty="0" err="1">
                <a:effectLst/>
                <a:latin typeface="#9Slide03 Cabin" panose="00000500000000000000" pitchFamily="2" charset="0"/>
              </a:rPr>
              <a:t>huyện</a:t>
            </a:r>
            <a:r>
              <a:rPr lang="en-US" sz="2800" dirty="0">
                <a:effectLst/>
                <a:latin typeface="#9Slide03 Cabin" panose="00000500000000000000" pitchFamily="2" charset="0"/>
              </a:rPr>
              <a:t> </a:t>
            </a:r>
            <a:r>
              <a:rPr lang="en-US" sz="2800" dirty="0" err="1">
                <a:effectLst/>
                <a:latin typeface="#9Slide03 Cabin" panose="00000500000000000000" pitchFamily="2" charset="0"/>
              </a:rPr>
              <a:t>Từ</a:t>
            </a:r>
            <a:r>
              <a:rPr lang="en-US" sz="2800" dirty="0">
                <a:effectLst/>
                <a:latin typeface="#9Slide03 Cabin" panose="00000500000000000000" pitchFamily="2" charset="0"/>
              </a:rPr>
              <a:t> </a:t>
            </a:r>
            <a:r>
              <a:rPr lang="en-US" sz="2800" dirty="0" err="1">
                <a:effectLst/>
                <a:latin typeface="#9Slide03 Cabin" panose="00000500000000000000" pitchFamily="2" charset="0"/>
              </a:rPr>
              <a:t>Liêm</a:t>
            </a:r>
            <a:r>
              <a:rPr lang="en-US" sz="2800" dirty="0">
                <a:effectLst/>
                <a:latin typeface="#9Slide03 Cabin" panose="00000500000000000000" pitchFamily="2" charset="0"/>
              </a:rPr>
              <a:t> </a:t>
            </a:r>
            <a:r>
              <a:rPr lang="en-US" sz="2800" dirty="0" err="1">
                <a:effectLst/>
                <a:latin typeface="#9Slide03 Cabin" panose="00000500000000000000" pitchFamily="2" charset="0"/>
              </a:rPr>
              <a:t>lập</a:t>
            </a:r>
            <a:r>
              <a:rPr lang="en-US" sz="2800" dirty="0">
                <a:effectLst/>
                <a:latin typeface="#9Slide03 Cabin" panose="00000500000000000000" pitchFamily="2" charset="0"/>
              </a:rPr>
              <a:t> </a:t>
            </a:r>
            <a:r>
              <a:rPr lang="en-US" sz="2800" dirty="0" err="1">
                <a:effectLst/>
                <a:latin typeface="#9Slide03 Cabin" panose="00000500000000000000" pitchFamily="2" charset="0"/>
              </a:rPr>
              <a:t>thành</a:t>
            </a:r>
            <a:r>
              <a:rPr lang="en-US" sz="2800" dirty="0">
                <a:effectLst/>
                <a:latin typeface="#9Slide03 Cabin" panose="00000500000000000000" pitchFamily="2" charset="0"/>
              </a:rPr>
              <a:t> </a:t>
            </a:r>
            <a:r>
              <a:rPr lang="en-US" sz="2800" dirty="0" err="1">
                <a:effectLst/>
                <a:latin typeface="#9Slide03 Cabin" panose="00000500000000000000" pitchFamily="2" charset="0"/>
              </a:rPr>
              <a:t>ph</a:t>
            </a:r>
            <a:r>
              <a:rPr lang="en-US" sz="2800" dirty="0" err="1">
                <a:latin typeface="#9Slide03 Cabin" panose="00000500000000000000" pitchFamily="2" charset="0"/>
              </a:rPr>
              <a:t>ủ</a:t>
            </a:r>
            <a:r>
              <a:rPr lang="en-US" sz="2800" dirty="0">
                <a:latin typeface="#9Slide03 Cabin" panose="00000500000000000000" pitchFamily="2" charset="0"/>
              </a:rPr>
              <a:t> </a:t>
            </a:r>
            <a:r>
              <a:rPr lang="en-US" sz="2800" dirty="0" err="1">
                <a:effectLst/>
                <a:latin typeface="#9Slide03 Cabin" panose="00000500000000000000" pitchFamily="2" charset="0"/>
              </a:rPr>
              <a:t>Hoài</a:t>
            </a:r>
            <a:r>
              <a:rPr lang="en-US" sz="2800" dirty="0">
                <a:effectLst/>
                <a:latin typeface="#9Slide03 Cabin" panose="00000500000000000000" pitchFamily="2" charset="0"/>
              </a:rPr>
              <a:t> </a:t>
            </a:r>
            <a:r>
              <a:rPr lang="en-US" sz="2800" dirty="0" err="1">
                <a:effectLst/>
                <a:latin typeface="#9Slide03 Cabin" panose="00000500000000000000" pitchFamily="2" charset="0"/>
              </a:rPr>
              <a:t>Đức</a:t>
            </a:r>
            <a:r>
              <a:rPr lang="en-US" sz="2800" dirty="0">
                <a:effectLst/>
                <a:latin typeface="#9Slide03 Cabin" panose="00000500000000000000" pitchFamily="2" charset="0"/>
              </a:rPr>
              <a:t>. </a:t>
            </a:r>
            <a:endParaRPr lang="en-US" sz="2800" dirty="0">
              <a:latin typeface="#9Slide03 Cabin" panose="00000500000000000000" pitchFamily="2" charset="0"/>
            </a:endParaRPr>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20272E5-8180-ACDF-CF9A-FC2BE36B31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61" t="31903" r="-1" b="10936"/>
          <a:stretch/>
        </p:blipFill>
        <p:spPr bwMode="auto">
          <a:xfrm>
            <a:off x="5977788" y="799352"/>
            <a:ext cx="5425410" cy="5259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14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dc72c48c-4df8-4d97-a139-66e40beafa95"/>
  <p:tag name="COMMONDATA" val="eyJoZGlkIjoiYWIyM2ZlMmU0ZjJlMjlmYWZlN2FlMmEyMzExNjdiNjYifQ=="/>
</p:tagLst>
</file>

<file path=ppt/theme/theme1.xml><?xml version="1.0" encoding="utf-8"?>
<a:theme xmlns:a="http://schemas.openxmlformats.org/drawingml/2006/main" name="pikbest">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lors and Descriptions of Objects - Spanish - Foreign Language - 4th Grade by Slidesgo">
  <a:themeElements>
    <a:clrScheme name="Simple Light">
      <a:dk1>
        <a:srgbClr val="333333"/>
      </a:dk1>
      <a:lt1>
        <a:srgbClr val="FFFCEF"/>
      </a:lt1>
      <a:dk2>
        <a:srgbClr val="2E5EC9"/>
      </a:dk2>
      <a:lt2>
        <a:srgbClr val="FF5D50"/>
      </a:lt2>
      <a:accent1>
        <a:srgbClr val="FED351"/>
      </a:accent1>
      <a:accent2>
        <a:srgbClr val="19CEA2"/>
      </a:accent2>
      <a:accent3>
        <a:srgbClr val="FF7468"/>
      </a:accent3>
      <a:accent4>
        <a:srgbClr val="FF9BBB"/>
      </a:accent4>
      <a:accent5>
        <a:srgbClr val="0C7AE8"/>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1284</Words>
  <Application>Microsoft Office PowerPoint</Application>
  <PresentationFormat>Widescreen</PresentationFormat>
  <Paragraphs>76</Paragraphs>
  <Slides>30</Slides>
  <Notes>6</Notes>
  <HiddenSlides>0</HiddenSlides>
  <MMClips>2</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30</vt:i4>
      </vt:variant>
    </vt:vector>
  </HeadingPairs>
  <TitlesOfParts>
    <vt:vector size="59" baseType="lpstr">
      <vt:lpstr>Roboto Condensed Light</vt:lpstr>
      <vt:lpstr>#9Slide07 IcielCadena</vt:lpstr>
      <vt:lpstr>Paytone One</vt:lpstr>
      <vt:lpstr>等线</vt:lpstr>
      <vt:lpstr>Calibri Light</vt:lpstr>
      <vt:lpstr>Arial</vt:lpstr>
      <vt:lpstr>#9Slide03 Cabin</vt:lpstr>
      <vt:lpstr>#9Slide03 AllRoundGothic</vt:lpstr>
      <vt:lpstr>#9Slide07 IcielKoni</vt:lpstr>
      <vt:lpstr>Aptos</vt:lpstr>
      <vt:lpstr>DM Sans</vt:lpstr>
      <vt:lpstr>A62 Pngtree</vt:lpstr>
      <vt:lpstr>Helvetica</vt:lpstr>
      <vt:lpstr>#9Slide03 Prompt Black</vt:lpstr>
      <vt:lpstr>#9Slide03 Cabin Bold</vt:lpstr>
      <vt:lpstr>Times New Roman</vt:lpstr>
      <vt:lpstr>Calibri</vt:lpstr>
      <vt:lpstr>#9Slide03 IcielPanton Black</vt:lpstr>
      <vt:lpstr>Poppins</vt:lpstr>
      <vt:lpstr>#9Slide03 BoosterNextFYBlack</vt:lpstr>
      <vt:lpstr>#9Slide02 Noi dung dai</vt:lpstr>
      <vt:lpstr>Avenir Next Regular</vt:lpstr>
      <vt:lpstr>pikbest</vt:lpstr>
      <vt:lpstr>1_Office Theme</vt:lpstr>
      <vt:lpstr>2_Office Theme</vt:lpstr>
      <vt:lpstr>3_Office Theme</vt:lpstr>
      <vt:lpstr>Office</vt:lpstr>
      <vt:lpstr>4_Office Theme</vt:lpstr>
      <vt:lpstr>Colors and Descriptions of Objects - Spanish - Foreign Language - 4th Grade by Slidesgo</vt:lpstr>
      <vt:lpstr>PowerPoint Presentation</vt:lpstr>
      <vt:lpstr>PowerPoint Presentation</vt:lpstr>
      <vt:lpstr>PowerPoint Presentation</vt:lpstr>
      <vt:lpstr>BÀI 3:  THĂNG LONG – HÀ NỘI  TỪ NĂM 1802 ĐẾN NĂM 1918</vt:lpstr>
      <vt:lpstr>Một số nét chính về tình hình Thăng Long đầu thời Nguyễn</vt:lpstr>
      <vt:lpstr>Một số nét chính về tình hình Thăng Long đầu thời Nguyễn</vt:lpstr>
      <vt:lpstr>PowerPoint Presentation</vt:lpstr>
      <vt:lpstr>PowerPoint Presentation</vt:lpstr>
      <vt:lpstr>PowerPoint Presentation</vt:lpstr>
      <vt:lpstr>PowerPoint Presentation</vt:lpstr>
      <vt:lpstr>PowerPoint Presentation</vt:lpstr>
      <vt:lpstr>PowerPoint Presentation</vt:lpstr>
      <vt:lpstr>Những thay đổi của Hà Nội cuối thế kỉ XIX – đầu thế kỉ 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Teachers' Day events</dc:title>
  <dc:creator>123</dc:creator>
  <cp:lastModifiedBy>Nguyễn Văn Quốc</cp:lastModifiedBy>
  <cp:revision>61</cp:revision>
  <dcterms:created xsi:type="dcterms:W3CDTF">2021-09-09T03:58:00Z</dcterms:created>
  <dcterms:modified xsi:type="dcterms:W3CDTF">2024-07-05T03:45:54Z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7ED3FB8EF8D7440C8E518B9E2EAD7793_12</vt:lpwstr>
  </property>
  <property fmtid="{D5CDD505-2E9C-101B-9397-08002B2CF9AE}" pid="3" name="KSOProductBuildVer">
    <vt:lpwstr>2052-11.1.0.15319</vt:lpwstr>
  </property>
  <property fmtid="{D5CDD505-2E9C-101B-9397-08002B2CF9AE}" pid="4" name="MSIP_Label_defa4170-0d19-0005-0004-bc88714345d2_Enabled">
    <vt:lpwstr>true</vt:lpwstr>
  </property>
  <property fmtid="{D5CDD505-2E9C-101B-9397-08002B2CF9AE}" pid="5" name="MSIP_Label_defa4170-0d19-0005-0004-bc88714345d2_SetDate">
    <vt:lpwstr>2024-03-23T14:05:11Z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9fed56ff-dfeb-4501-9069-17bbfbe9bed8</vt:lpwstr>
  </property>
  <property fmtid="{D5CDD505-2E9C-101B-9397-08002B2CF9AE}" pid="9" name="MSIP_Label_defa4170-0d19-0005-0004-bc88714345d2_ActionId">
    <vt:lpwstr>f764863c-2e60-4130-b17b-d7e830115767</vt:lpwstr>
  </property>
  <property fmtid="{D5CDD505-2E9C-101B-9397-08002B2CF9AE}" pid="10" name="MSIP_Label_defa4170-0d19-0005-0004-bc88714345d2_ContentBits">
    <vt:lpwstr>0</vt:lpwstr>
  </property>
</Properties>
</file>